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2" r:id="rId2"/>
    <p:sldId id="258" r:id="rId3"/>
    <p:sldId id="257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032A-B021-5620-FB26-00ABE570C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9EA09-18F7-9530-3537-5BEEBBC5B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50C7D-40C0-F4EF-3725-06EAEEC6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3F707-C124-AD0F-E130-F83E9329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20C51-DC1F-3E22-0624-3D9C13D2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A873-9303-25B2-70E3-AFA26786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98A07-CA08-7410-7DE1-D00578750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87754-5852-0B8D-D8A3-84167F24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4259D-9E37-D5FA-D76D-BFA86558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0B8C1-F561-A601-1E71-CFCB9B4B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2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313A7-B0C0-FBB0-129F-D9E198063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F86EB-7BB7-F6C1-4FD8-6BA739989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74EC1-0382-72D9-630C-C1C54BF05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F6303-8F3D-DBA7-BFF3-CC2EEE0A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9D9AA-3BA1-909A-FB72-B372DA21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9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5EA6-D368-4E3D-500A-B37BE7B8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86911-C947-8539-A27C-955475305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522FC-8449-8BB2-A083-C3F9591F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BEEEB-C6F9-9F75-B4B6-3E97634B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38AB4-43D6-6737-8396-75C883DA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5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D20F-53D4-4A5A-D45A-13E1D775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23188-9D03-EF7B-996C-94DA20FD3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A09C0-1B22-C801-604B-E61D7350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23E77-4A69-03EA-1E78-828DA158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E5F9C-6503-00E3-845D-5DD31045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4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11B2-5AF0-59FE-2BE4-B9F047C3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0048F-B44F-EEFB-33A1-E1C33016D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FA24F-82F9-F097-30E6-68BE4CA14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58C16-DBAB-6DE3-6D87-C211A729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E1A5C-E56B-0C5B-775D-2056702F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71BFC-34C0-6FC0-5535-97CE773B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9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47E8-4A31-6916-489C-43CCC1DA0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9E779-91E7-281C-CE6B-6A56BE37D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0C6C0-D013-FEAD-46EB-37BBBBB1E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E5CA7-879E-59BB-6C55-864FF5E04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6B036-81DA-C706-D2CC-23BB9A40B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D8D54-2506-F4CB-EEB4-03118B0F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A6DEB-E3AC-CBDF-318A-B31C8A80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EBA6F-37EF-0AD0-0132-6085DB4F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7AD8-8A76-F7D4-7437-4DF03345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5EBC6-C22A-9237-5C1D-0A78FA6C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E3A6D-03BA-B47B-6B73-9159EA64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501A5-A359-0883-9AA2-57159936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EFFC8-69B6-A0E7-C81E-FCAE61293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CACA9-D567-A898-49C1-2724C67D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3994F-E1B7-51A5-0A49-804F5276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8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EA95-E228-DF63-4B27-F5D1BDE11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CD123-205A-B51F-8CDA-6BED8F625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2DCE1-4BE2-E3CE-CFA6-1DF161F9A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045E0-8B25-CF3B-8A19-20B77464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5E361-125C-D2B9-E68A-66DD7BF6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5077D-0659-DECA-8096-4DB0A1C9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6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6F97-8B9A-3976-3971-9C3D031D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33D432-5FDD-01A4-228B-5F0939DC3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27599-D3D8-29CA-D8EE-6CA31677D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70E4C-3399-B251-F393-125CA999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AEC6A-247A-80C6-9EA2-0C54234C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A15D8-6827-1F79-0B61-B6AA3C0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4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770131-1F92-F4F7-54B8-C1897C7A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08F8E-034F-623A-B457-5B764EC69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90B73-8FAC-3619-86D2-03FC6F002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5CB24-1116-6356-F673-2ED2730D3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0F65A-B47C-617D-9B3E-473BA60E4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E4F729-5677-AB98-59EE-6144AC602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L" dirty="0"/>
              <a:t>The Phase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F7800EC-6C94-8777-746B-D9C53DF8B4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L" dirty="0"/>
              <a:t>Real Business Cycle Model</a:t>
            </a:r>
          </a:p>
        </p:txBody>
      </p:sp>
    </p:spTree>
    <p:extLst>
      <p:ext uri="{BB962C8B-B14F-4D97-AF65-F5344CB8AC3E}">
        <p14:creationId xmlns:p14="http://schemas.microsoft.com/office/powerpoint/2010/main" val="390870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D890-F851-AFB7-E268-9E907057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AB8B2-E06A-B0A3-B794-EEBD32A08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FA263-78D9-D9E5-7B19-CAF0BBC58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4564"/>
            <a:ext cx="7772400" cy="62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7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DB0FF2-30A3-A392-6590-C5C85BDF1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3029"/>
            <a:ext cx="7772400" cy="629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2B4C-DCC2-A397-280C-87A3DCCC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2B671-5911-5384-9F03-FCA07094A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044F8-1468-93AE-A5F5-FD4C1E7E9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79339"/>
            <a:ext cx="7772400" cy="609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1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F98C-0667-4B93-CDE1-87939C0C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EA0B-B888-E0DE-7B2E-9249455CC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05EAB-DA60-15C9-2EA6-6CF8A0B8C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1721"/>
            <a:ext cx="7772400" cy="63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1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6531-C637-CC49-4167-8E23EAD5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B5E75-A3D4-0A08-AFCC-9641CF572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448EBB-41D6-5F16-6A21-9AB68938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65163"/>
            <a:ext cx="7772400" cy="632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5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CED3-5ECE-3461-39D4-4562CB24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711"/>
          </a:xfrm>
        </p:spPr>
        <p:txBody>
          <a:bodyPr/>
          <a:lstStyle/>
          <a:p>
            <a:r>
              <a:rPr lang="en-US" dirty="0"/>
              <a:t>A Permanent Shock to A</a:t>
            </a:r>
            <a:r>
              <a:rPr lang="en-US" baseline="-25000" dirty="0"/>
              <a:t>t</a:t>
            </a:r>
            <a:endParaRPr lang="en-CL" baseline="-25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F5A94D-71A1-8EA2-DCB5-FB5894DF8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3900" y="2330234"/>
            <a:ext cx="6477000" cy="2451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9BC22B-47F8-46B7-AC02-0AB239B8E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14" y="1435100"/>
            <a:ext cx="52705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0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9DA5-9812-19D7-F6B7-F51053C8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A Transitory Shock to A</a:t>
            </a:r>
            <a:r>
              <a:rPr lang="en-CL" baseline="-25000" dirty="0"/>
              <a:t>t</a:t>
            </a:r>
            <a:endParaRPr lang="en-C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E257F0-9D44-D342-42DA-AF84A4914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1783412"/>
            <a:ext cx="5816600" cy="414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082BBA-2057-CB8C-78E1-D49A3CBF4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100" y="2710512"/>
            <a:ext cx="57277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99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17</Words>
  <Application>Microsoft Macintosh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 Phase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Permanent Shock to At</vt:lpstr>
      <vt:lpstr>A Transitory Shock to 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Phase Diagram</dc:title>
  <dc:creator>Carlos Rondón Moreno</dc:creator>
  <cp:lastModifiedBy>Carlos Rondón Moreno</cp:lastModifiedBy>
  <cp:revision>1</cp:revision>
  <dcterms:created xsi:type="dcterms:W3CDTF">2024-04-01T19:40:08Z</dcterms:created>
  <dcterms:modified xsi:type="dcterms:W3CDTF">2024-04-01T21:00:33Z</dcterms:modified>
</cp:coreProperties>
</file>