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1E206-D973-7644-A331-36D52E71599A}" v="1" dt="2024-04-24T22:48:06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4683-EE84-E506-A625-7623D9663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A4252-CD1A-810A-3511-315B82CF5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E8ED-93FB-BA0E-3F4D-DA1B73CB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39DE-63EC-BD1B-F141-72D787C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8CB6-BD2C-7451-A234-66ED5E54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6777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0881-C6CC-D094-48E8-5D474DC7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6192C-55DD-9067-D210-88365B1B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322E-AE25-6803-B658-6C29E2BE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11D36-9365-434B-1F8C-21733095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E625-D659-70AB-C43E-DBF9347B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369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7112C-67D3-FFF0-DE27-0C2418121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3B8C1-91A2-56F6-4179-0D7337F55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8546-8B09-8493-D9E3-3E494C6B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628B-3A9A-3B00-A12E-007A0E3C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3D2E-A422-AA63-F6A4-EC9F3FB4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8462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11E6-D7DA-5DC2-B9A1-0E177115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CCB8-6E63-095A-0B81-286B2C8B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C90E-D978-16CD-1C40-082ACC1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3D0E-B282-6BEE-DDF6-8CAE45DB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5B83-FB1A-6C06-D2D4-4937A85F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56783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7BD-887A-E826-82F0-C3671172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FF21E-7E52-7741-ADEF-76F14113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69BC-36FC-E8CA-C37A-9DBCA9BE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50DB-C228-BD37-F611-AF5407E9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37BC-4B9B-7D8F-381B-8CBBB3A5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4646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16D9-B3F8-9071-4F49-2F88D0DF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7882-12B7-C466-A761-C08E30F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B75C4-D123-977B-C3BD-2D4D6A89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9B290-E39C-0799-C7A9-B2DD5A9A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CF9D5-5CEB-0B73-9C71-40E22251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F45D9-23BE-3AF6-A6F5-C85C4C65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1998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B08-2CF7-DC30-C0B6-A152055B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4FA1-3D9E-A4F8-2C3F-CD22ACCD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4D6A2-833A-1696-A3EE-305A433AB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89EEA-374A-3CD3-0C70-FBE7764FC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47DCE-BDC3-1018-235A-4B1A0BEED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13059-4973-074A-A016-FBC3E209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5D258-0FC5-9FB6-74FA-F45B33CB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A777D-F271-DB27-2A97-AE25BE2A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0436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3C7-7E40-D202-7185-EBC662D0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42256-C36C-F5B3-F59C-FE264CB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0B783-7741-A160-8EA0-4195D8E8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33D69-E6AD-6732-1EB9-1C7FF1F2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086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DB29C-0C0B-8D4C-091F-A0EFBCE4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A6F95-A99B-47D9-1740-158F69D9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02072-DE06-C367-90BE-EF49D3B8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607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8407-07E7-12C9-782A-E356BC6D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8279-E511-7A6E-8644-3D1F5A7B3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BFF79-DF39-8324-25C3-16C46E39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A7E5-5D33-CDB7-B182-2BF565D8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5611-6510-8FAA-06A4-488EF0C6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F9FAE-2724-A434-A5BA-4FE821E1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7987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3AEB-4BA7-9195-97D5-D467C683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7F56D-1BCE-2E9A-E26E-80242F45B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C95EB-ADA4-720F-7E6F-58750153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21E74-EE1A-3CD6-8F12-DA4CA6F7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3BBB-3182-090C-7976-180B27CE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354B1-FA2C-2A6C-2EA0-A703AC8A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427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923ED-AB42-6C1A-17D9-916A5542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5484-B798-84B3-1E0B-87B6009D0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DFE6-FC1A-5902-9954-004CCC644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5AF3A1-E455-7C4C-BBB9-26DFDC3838BB}" type="datetimeFigureOut">
              <a:rPr lang="en-CL" smtClean="0"/>
              <a:t>24-04-24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58BD-8D04-8A0B-1D9E-98439EF3A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69C0-BBD5-FE01-6F47-4DDCC12FA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42DFE3-9D0C-0541-BF64-4085B5C002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120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5998-B346-3621-5F7B-B820FD065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Value Function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DE810-4A85-08D8-7943-26B51DA33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L" dirty="0"/>
              <a:t>Primeros pasos usando Matlab</a:t>
            </a:r>
          </a:p>
          <a:p>
            <a:endParaRPr lang="en-CL" dirty="0"/>
          </a:p>
          <a:p>
            <a:r>
              <a:rPr lang="en-CL" dirty="0"/>
              <a:t>Macroeconomía II</a:t>
            </a:r>
          </a:p>
          <a:p>
            <a:r>
              <a:rPr lang="en-CL" dirty="0"/>
              <a:t>Universidad Alberto Hurtado</a:t>
            </a:r>
          </a:p>
        </p:txBody>
      </p:sp>
    </p:spTree>
    <p:extLst>
      <p:ext uri="{BB962C8B-B14F-4D97-AF65-F5344CB8AC3E}">
        <p14:creationId xmlns:p14="http://schemas.microsoft.com/office/powerpoint/2010/main" val="212812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AA0D-43BA-D650-D8A1-EF12B0B4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Modelo de Crecimiento Determinístico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2FF19-DE23-166D-7FD8-CC2C2052B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564" y="4489215"/>
            <a:ext cx="7716312" cy="1429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F78D10-F71F-4776-76A2-2C972EDAA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75" y="1536872"/>
            <a:ext cx="5858250" cy="2021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8624F5-C243-906B-8A49-71E8EE7C2F0E}"/>
              </a:ext>
            </a:extLst>
          </p:cNvPr>
          <p:cNvSpPr txBox="1"/>
          <p:nvPr/>
        </p:nvSpPr>
        <p:spPr>
          <a:xfrm>
            <a:off x="838200" y="3839314"/>
            <a:ext cx="404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La ecuación de Bellman está dada por:</a:t>
            </a:r>
          </a:p>
        </p:txBody>
      </p:sp>
    </p:spTree>
    <p:extLst>
      <p:ext uri="{BB962C8B-B14F-4D97-AF65-F5344CB8AC3E}">
        <p14:creationId xmlns:p14="http://schemas.microsoft.com/office/powerpoint/2010/main" val="213787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0993-748C-A5CD-4A28-EB53F692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81345"/>
            <a:ext cx="10515600" cy="1325563"/>
          </a:xfrm>
        </p:spPr>
        <p:txBody>
          <a:bodyPr/>
          <a:lstStyle/>
          <a:p>
            <a:r>
              <a:rPr lang="en-CL" dirty="0"/>
              <a:t>Algorítmo base: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2FD99-CFC9-616F-A230-D80F4B594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3330"/>
                <a:ext cx="10702159" cy="4706035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CL" dirty="0"/>
                  <a:t>Crear una grilla con valores para el estado k, con N elementos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</a:t>
                </a:r>
                <a:r>
                  <a:rPr lang="en-CL" dirty="0"/>
                  <a:t>l proceso inicia con un “guess” sobre la solución: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L" dirty="0"/>
                  <a:t>Usando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L" dirty="0"/>
                  <a:t> calcule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CL" dirty="0"/>
                  <a:t> usando: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L" dirty="0"/>
                  <a:t>Compare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CL" dirty="0"/>
                  <a:t>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CL" dirty="0"/>
                  <a:t>. Si no son iguales, repita el paso 3 pero usando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CL" dirty="0"/>
                  <a:t> como el nuevo “guess” y compare nuevamente.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L" dirty="0"/>
                  <a:t>Para la n-iteración, si el problema está bien definido,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514350" indent="-514350">
                  <a:buFont typeface="+mj-lt"/>
                  <a:buAutoNum type="arabicPeriod"/>
                </a:pPr>
                <a:endParaRPr lang="en-CL" dirty="0"/>
              </a:p>
              <a:p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2FD99-CFC9-616F-A230-D80F4B594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3330"/>
                <a:ext cx="10702159" cy="4706035"/>
              </a:xfrm>
              <a:blipFill>
                <a:blip r:embed="rId2"/>
                <a:stretch>
                  <a:fillRect l="-948" t="-188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9DE7A0-008F-9849-1251-A4AACDADE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47" y="2760587"/>
            <a:ext cx="7371105" cy="13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AA0D-43BA-D650-D8A1-EF12B0B4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Modelo de Crecimiento Estocástico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624F5-C243-906B-8A49-71E8EE7C2F0E}"/>
              </a:ext>
            </a:extLst>
          </p:cNvPr>
          <p:cNvSpPr txBox="1"/>
          <p:nvPr/>
        </p:nvSpPr>
        <p:spPr>
          <a:xfrm>
            <a:off x="838200" y="3839314"/>
            <a:ext cx="404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La ecuación de Bellman está dada por: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29529-811A-1FBE-F81E-D35A470D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14" y="1207174"/>
            <a:ext cx="7304903" cy="240753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16A8DC-19B7-7748-4757-21DB9EA0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0573" y="4433255"/>
            <a:ext cx="10259914" cy="14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8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AA0D-43BA-D650-D8A1-EF12B0B4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>
                <a:latin typeface="Apple Braille" pitchFamily="2" charset="0"/>
              </a:rPr>
              <a:t>Complicación: Modelo Discreto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6D36E-50C4-C8E4-4D1B-3B8AE20D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TFP sigue un proceso AR(1) que es contínuo.</a:t>
            </a:r>
          </a:p>
          <a:p>
            <a:r>
              <a:rPr lang="en-CL" dirty="0"/>
              <a:t>TFP sigue un proceso de Markov: </a:t>
            </a:r>
            <a:r>
              <a:rPr lang="en-CL" i="1" dirty="0"/>
              <a:t>El valor actual del estado es suficiente para predecir el valor futuro</a:t>
            </a:r>
          </a:p>
          <a:p>
            <a:r>
              <a:rPr lang="en-CL" i="1" dirty="0"/>
              <a:t>Solución: Discretizar</a:t>
            </a:r>
          </a:p>
          <a:p>
            <a:pPr marL="0" indent="0">
              <a:buNone/>
            </a:pPr>
            <a:endParaRPr lang="en-CL" dirty="0"/>
          </a:p>
          <a:p>
            <a:pPr marL="0" indent="0">
              <a:buNone/>
            </a:pPr>
            <a:r>
              <a:rPr lang="en-CL" dirty="0"/>
              <a:t>Ejemplo: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E6A3-4A94-4192-A975-C17BD8FB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70" y="4792663"/>
            <a:ext cx="2286000" cy="138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98080-0E9A-2C69-2721-92B1A49C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39" y="4289296"/>
            <a:ext cx="3895186" cy="18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B0B-17D5-020E-A1B0-81C8148F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957"/>
            <a:ext cx="10515600" cy="1325563"/>
          </a:xfrm>
        </p:spPr>
        <p:txBody>
          <a:bodyPr/>
          <a:lstStyle/>
          <a:p>
            <a:r>
              <a:rPr lang="en-CL" dirty="0"/>
              <a:t>Discretización: Tauchen Method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0D5B3-0448-EA30-F97D-E74FA42B8C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1027"/>
                <a:ext cx="10752438" cy="475593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CL" dirty="0"/>
                  <a:t>Detalles en las notas de Fabrizio Perri disponibles en GitHub.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r>
                  <a:rPr lang="en-CL" dirty="0"/>
                  <a:t>Puede ser aproximado como un vector simétrico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b="0" dirty="0" err="1"/>
                  <a:t>cuya</a:t>
                </a:r>
                <a:r>
                  <a:rPr lang="en-US" b="0" dirty="0"/>
                  <a:t> </a:t>
                </a:r>
                <a:r>
                  <a:rPr lang="en-US" b="0" dirty="0" err="1"/>
                  <a:t>matríz</a:t>
                </a:r>
                <a:r>
                  <a:rPr lang="en-US" b="0" dirty="0"/>
                  <a:t> de </a:t>
                </a:r>
                <a:r>
                  <a:rPr lang="en-US" b="0" dirty="0" err="1"/>
                  <a:t>transición</a:t>
                </a:r>
                <a:r>
                  <a:rPr lang="en-US" b="0" dirty="0"/>
                  <a:t> </a:t>
                </a:r>
                <a:r>
                  <a:rPr lang="en-US" b="0" dirty="0" err="1"/>
                  <a:t>está</a:t>
                </a:r>
                <a:r>
                  <a:rPr lang="en-US" b="0" dirty="0"/>
                  <a:t> dada </a:t>
                </a:r>
                <a:r>
                  <a:rPr lang="en-US" b="0" dirty="0" err="1"/>
                  <a:t>por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r>
                  <a:rPr lang="en-CL" dirty="0"/>
                  <a:t>El código para hacer esto en Matalb está disponible en Github: tauchen.m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0D5B3-0448-EA30-F97D-E74FA42B8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1027"/>
                <a:ext cx="10752438" cy="4755936"/>
              </a:xfrm>
              <a:blipFill>
                <a:blip r:embed="rId2"/>
                <a:stretch>
                  <a:fillRect l="-1063" t="-1862" r="-11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4EA764E-2490-A3A8-339B-C1906BF5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45" y="3798995"/>
            <a:ext cx="3732083" cy="18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927E-389E-90E8-D040-D0AB02BB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Manos a la obra: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58A3F-C733-B2A6-3089-720F946DF3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L" dirty="0"/>
                  <a:t>Parámetros: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=0.95,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b="0" dirty="0"/>
              </a:p>
              <a:p>
                <a:r>
                  <a:rPr lang="en-CL" dirty="0"/>
                  <a:t>Ecuación de Euler: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Estado estacionario: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=3.169</m:t>
                      </m:r>
                    </m:oMath>
                  </m:oMathPara>
                </a14:m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58A3F-C733-B2A6-3089-720F946DF3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296C34-F225-DA03-90AE-56F0DBF3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0" y="3010929"/>
            <a:ext cx="37846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EB2A9-E7CC-587E-1DA0-AA0AD9D4D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3950301"/>
            <a:ext cx="3467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2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D011-1109-01FE-60B9-87C2DA7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Interpolación.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F3278-57E7-89FA-38C3-615BAAAEF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La función fminbnd de matlab, asume que el conjunto de elección es contínuo:</a:t>
                </a:r>
              </a:p>
              <a:p>
                <a:pPr lvl="1"/>
                <a:r>
                  <a:rPr lang="en-CL" dirty="0"/>
                  <a:t>Dentró de los límites que le damos al programa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L" dirty="0"/>
                  <a:t>, buscará el mínimo usando puntos fuera de la grilla.</a:t>
                </a:r>
              </a:p>
              <a:p>
                <a:pPr lvl="1"/>
                <a:r>
                  <a:rPr lang="en-CL" i="1" dirty="0">
                    <a:solidFill>
                      <a:srgbClr val="FF0000"/>
                    </a:solidFill>
                  </a:rPr>
                  <a:t>Esto no es exclusivo de matlab, válido para Python, Julia, etc</a:t>
                </a:r>
              </a:p>
              <a:p>
                <a:pPr lvl="1"/>
                <a:endParaRPr lang="en-CL" dirty="0"/>
              </a:p>
              <a:p>
                <a:r>
                  <a:rPr lang="en-CL" dirty="0"/>
                  <a:t>Debemos usar interpolación para asegurarnos para cada valor de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CL" dirty="0"/>
                  <a:t> fuera de la grilla, exista un valor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CL" dirty="0"/>
                  <a:t>.  Para esto usaremos interpolación linear:</a:t>
                </a:r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F3278-57E7-89FA-38C3-615BAAAE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80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EF2A1D-779D-23DF-FA8A-33476DA2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166" y="5434185"/>
            <a:ext cx="6375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1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334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Apple Braille</vt:lpstr>
      <vt:lpstr>Aptos</vt:lpstr>
      <vt:lpstr>Aptos Display</vt:lpstr>
      <vt:lpstr>Arial</vt:lpstr>
      <vt:lpstr>Cambria Math</vt:lpstr>
      <vt:lpstr>Office Theme</vt:lpstr>
      <vt:lpstr>Value Function Iteration</vt:lpstr>
      <vt:lpstr>Modelo de Crecimiento Determinístico</vt:lpstr>
      <vt:lpstr>Algorítmo base:</vt:lpstr>
      <vt:lpstr>Modelo de Crecimiento Estocástico</vt:lpstr>
      <vt:lpstr>Complicación: Modelo Discreto</vt:lpstr>
      <vt:lpstr>Discretización: Tauchen Method </vt:lpstr>
      <vt:lpstr>Manos a la obra:</vt:lpstr>
      <vt:lpstr>Interpolación.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Function Iteration</dc:title>
  <dc:creator>Carlos Rondón Moreno</dc:creator>
  <cp:lastModifiedBy>Carlos Rondón Moreno</cp:lastModifiedBy>
  <cp:revision>1</cp:revision>
  <dcterms:created xsi:type="dcterms:W3CDTF">2024-04-24T22:08:46Z</dcterms:created>
  <dcterms:modified xsi:type="dcterms:W3CDTF">2024-04-24T22:48:29Z</dcterms:modified>
</cp:coreProperties>
</file>