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6D65F-2BFF-0F40-8352-B82A6FDF282D}" v="2" dt="2024-05-22T22:40:56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1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43D8-C0D6-075A-82A0-846F579AD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889AE-F37C-A990-A067-89E8B9CC0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17AA-0189-5397-201C-BDE36508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69A17-A14D-B7D4-02FA-E1A7CE2D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97165-ABEA-1C5E-218D-05F1E635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655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0A9E-1D1F-74BA-6A58-D3F9FA8E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A1BD3-B7C2-5890-F696-CBBA6C9FC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46ED6-9A03-45EF-F383-A01BCF667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48ECA-C4D8-48EE-122E-1A1D69E4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484A-A4CA-1EBC-455A-EB8AD334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475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9C227B-BFD7-7446-3297-AE0FCE96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798A5-014F-4567-6910-0AB16E5F8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C24F-DFE6-0764-AB8C-9DA0BDDA7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702D1-0591-2B28-E567-514EEB54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694BA-3B76-9309-0739-2FFC8B64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8854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AAA2-B4B4-2EDF-23EA-0CB2836B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CDBED-5434-D7E1-FD07-C382791E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A9A0-9CA2-34EE-C070-5DAC7FFDA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08802-8E0C-E09C-7224-CA883689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28F08-5D82-1AF3-3215-76C4BC1B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46260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C535-AD5C-6365-C55B-54D42B4D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8D3E0-791C-7650-806C-27FC4582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8E9B3-AFEC-E9AE-48F7-38E5631B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7292A-7B28-8112-0AD8-B43F18DB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93C3E-A323-BE6E-7D3D-0F87A94E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14947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7B9-F090-25A0-DB7A-E2F476705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7BAA5-97F9-808D-E96F-3EF0406CE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D2778-7FB6-BCB8-D184-5663F8EE7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C9167-B3AD-DB22-44C5-A710D9A7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CD33-4A14-0EB7-09E6-1E960953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2AF3B-E8A6-AA37-679F-A8A65E8B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7627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A1CB9-84BF-2F30-B6A4-0644E38E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E41A6-0CDC-CD5E-92FD-20FCAFE8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9FB43-FF78-782B-4F76-EDAE9B387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D1D564-AEC3-90DB-0D1F-F641C806E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E2EC5-C8F6-C2A5-553E-7C8B738D3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FD768-C1FA-AD7E-6B8A-CC165F4B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23B6E6-0C5C-BDF0-B42D-98AB0E93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104190-4104-A24B-BF39-1112976CD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91167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2D40-F407-C84B-270A-766864AF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2BDE4-DD37-1060-281D-A23DD804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99EEB-2093-E6C2-EBBA-5369C787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88619-608C-BEB8-4FA7-71B42661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39780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2BB19-15D3-C5F7-951F-8E9DAA36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63ABD-1E3F-5C11-9D16-89893BD09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8291C-6515-E8B5-1C3D-F57C0998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466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BD560-B377-A973-4B67-B16198815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3F19-C1F1-A191-86E6-A97E79860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723A-E0CA-BFB5-08D8-C369930C3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596AE-61F9-2752-E9DB-BE2C2C48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BEDA2-61E6-5FEB-7F65-C97781B8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ED98-3495-697B-5048-38C7F2E8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64605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1C24-0366-56B0-E475-95B7534A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B56D2-5DA9-A127-C682-8C94F7DD9D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D590B-6F00-4D04-B22D-1BB67BA74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E26F2-BD13-6B53-5D97-99E31449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8AE4E-A987-9657-575E-E2D2E3D6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99622-8A65-8007-1A88-FF2F0461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75783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252E8-11DB-C60E-C185-00D0416A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A558B-7DA4-608A-FD45-BDAD54DA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660F-25C8-D617-D8F8-38A7CB6DC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5D059-DD7F-CB46-BF91-0E7FF8CC37CB}" type="datetimeFigureOut">
              <a:rPr lang="en-CL" smtClean="0"/>
              <a:t>22-05-24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0959C-6C60-8F84-9B61-2881900AE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6E2D6-7A8C-721F-F16E-1BCACEA7C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BD5812-4F7E-114A-BC34-13E678E9BAB9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698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25FE-DD14-18CD-09BD-E53F13682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L" dirty="0"/>
              <a:t>Extensiones Modelo RBC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5A5E4-AD4F-A4A4-CF82-63B1E54A7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Macroeconomía II</a:t>
            </a:r>
          </a:p>
        </p:txBody>
      </p:sp>
    </p:spTree>
    <p:extLst>
      <p:ext uri="{BB962C8B-B14F-4D97-AF65-F5344CB8AC3E}">
        <p14:creationId xmlns:p14="http://schemas.microsoft.com/office/powerpoint/2010/main" val="361557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CA1C-3A99-BBA7-5005-6528AFA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Indivisible Labor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208149-96EC-D046-68D4-779A1B148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96" y="1285875"/>
            <a:ext cx="75311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6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31A3-89B9-E006-9F02-F1FADF013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Intratemporal</a:t>
            </a:r>
            <a:r>
              <a:rPr lang="en-US" dirty="0"/>
              <a:t> Non-Separability: King, </a:t>
            </a:r>
            <a:r>
              <a:rPr lang="en-US" dirty="0" err="1"/>
              <a:t>Plosser</a:t>
            </a:r>
            <a:r>
              <a:rPr lang="en-US" dirty="0"/>
              <a:t>, and </a:t>
            </a:r>
            <a:r>
              <a:rPr lang="en-US" dirty="0" err="1"/>
              <a:t>Rebelo</a:t>
            </a:r>
            <a:r>
              <a:rPr lang="en-US" dirty="0"/>
              <a:t> (1988)</a:t>
            </a:r>
            <a:endParaRPr lang="en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FA4C459-15B7-D08D-A17D-ADB35B7E6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4025" y="1825625"/>
            <a:ext cx="53439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F0DED-1DD7-1E76-19B6-3448352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Intratemporal</a:t>
            </a:r>
            <a:r>
              <a:rPr lang="en-US" dirty="0"/>
              <a:t> Non-Separability: Greenwood, </a:t>
            </a:r>
            <a:r>
              <a:rPr lang="en-US" dirty="0" err="1"/>
              <a:t>Hercowitz</a:t>
            </a:r>
            <a:r>
              <a:rPr lang="en-US" dirty="0"/>
              <a:t>, and Hoffman (1988)</a:t>
            </a:r>
            <a:endParaRPr lang="en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85806C-19BC-9922-B705-CBB8A7445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2913" y="1825625"/>
            <a:ext cx="52661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547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1D1-C7C0-00E5-3C09-C6AB1CF5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and Investment Adjustment Costs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7160D-918B-10F7-D9C5-004A7C3EE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C9E25-33F6-A8E0-97CF-49874353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057" y="1651794"/>
            <a:ext cx="6108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7DE8-D12B-BD1D-60D2-67900F12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Habit Formation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F3E094-DBCB-FBE7-5577-AA3D67CBA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252" y="1539875"/>
            <a:ext cx="52978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5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778C-F17D-85A7-AA84-1C7EB432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and Investment Adjustment Costs II</a:t>
            </a:r>
            <a:endParaRPr lang="en-C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C297A2-5068-5E9F-1FC7-A739C1D8A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1069" y="1825625"/>
            <a:ext cx="5289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6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Extensiones Modelo RBC</vt:lpstr>
      <vt:lpstr>Indivisible Labor</vt:lpstr>
      <vt:lpstr>Intratemporal Non-Separability: King, Plosser, and Rebelo (1988)</vt:lpstr>
      <vt:lpstr>Intratemporal Non-Separability: Greenwood, Hercowitz, and Hoffman (1988)</vt:lpstr>
      <vt:lpstr>Capital and Investment Adjustment Costs</vt:lpstr>
      <vt:lpstr>Habit Formation</vt:lpstr>
      <vt:lpstr>Capital and Investment Adjustment Costs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Rondón Moreno</dc:creator>
  <cp:lastModifiedBy>Carlos Rondón Moreno</cp:lastModifiedBy>
  <cp:revision>1</cp:revision>
  <dcterms:created xsi:type="dcterms:W3CDTF">2024-05-22T22:21:25Z</dcterms:created>
  <dcterms:modified xsi:type="dcterms:W3CDTF">2024-05-22T22:41:06Z</dcterms:modified>
</cp:coreProperties>
</file>