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9"/>
    <p:restoredTop sz="94658"/>
  </p:normalViewPr>
  <p:slideViewPr>
    <p:cSldViewPr snapToGrid="0">
      <p:cViewPr varScale="1">
        <p:scale>
          <a:sx n="106" d="100"/>
          <a:sy n="106" d="100"/>
        </p:scale>
        <p:origin x="12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62A0-C57E-F24C-8D67-221C2B0F0D8F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4EC8-52AE-1D4A-A241-8BED69E7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4EC8-52AE-1D4A-A241-8BED69E73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A111D-41FC-3C49-5FFD-86FF8C6C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932C6-4D1E-674A-8F76-3541FDB53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BB7F1-1F82-5DEC-3E23-A23B07574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45F3E-870B-D0AE-7890-F98643DC6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4EC8-52AE-1D4A-A241-8BED69E73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BA143-96FD-5200-0CA4-A2F2FCF6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BECA1-9528-8959-6D28-A49921545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FACF8-A86F-83A5-9336-C5ECB7A5C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BCD1-C484-262D-4136-53E6188BF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4EC8-52AE-1D4A-A241-8BED69E73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C1DE-C0F7-A7F9-F4BF-0F2D9E51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5BE80-A238-FE2A-B908-8B1B409A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8864-EC0A-F276-6E9B-C63E8145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ECC2-CE14-48BC-E4FE-B9B6B6B6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614D-8188-D05D-4DF1-EA9A7F2E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0EF8-95A1-A84D-0417-FB293BCE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9388-4490-2AE7-F85B-4AC171447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2B80-B190-9D06-B272-5D03BA38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4F60-ED9C-FD2F-5104-E6788B77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C0BE-3FC6-141D-D1FC-7E72E894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2533A-6086-DAFC-6309-14AD83CF5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DC2BB-B96C-8671-DC12-8165822A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7082-D470-34E8-B966-68612FEA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BDBC-7B04-2BB6-5717-B20F74B2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7DCF-9EA3-7228-D704-AD15709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2C7A-C343-72A2-E5A0-050BA40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F5A2-AB30-A512-4F28-93D784E7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589E-CAAA-8291-A12D-F9307E9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AFAD-0636-7B26-A207-C7943281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4AA4-C38E-B3FE-3CC3-63BBC800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BBA0-02CE-74CA-ECB0-7A3A8B4B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DF83-D560-D74E-A282-9ECCD47D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97C4-B113-C395-BBA8-D5090619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32C5-A3F2-3632-350F-06CC145C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3E76-DA70-8447-B77E-D4A53B2F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9760-260C-1150-6877-5F13B686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A533-65C8-F679-9895-02832ACA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D72AE-737B-6BDF-499F-D3023B93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6A74-AF58-14ED-3E98-6F78937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C222-9695-CC43-FBC5-77D50DBD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E288-F3DE-8284-5DE3-FE2421BD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E38B-CCE5-9719-0F3F-7B7F4D6E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0362-A549-1572-DC1C-65A79889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FBEA5-D115-83D4-4A4F-4E80157F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DAF0-438B-0126-9741-2FD6B917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61029-221E-5CCB-5028-08CB5E9B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6ED0-4F06-613D-5B9E-A0AFA691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67C66-4DEA-0A69-1C76-490F8A8B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D7131-C3B6-A2BF-208A-93392C24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06E-EB1D-1689-66C6-9B0D6C7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C6ACC-0623-3D21-BB20-A4DA21D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647FD-E2C5-E607-56ED-E9CCF38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9B8A7-8D8B-555B-39AE-066326C6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D78BB-D283-CBD7-AE59-BDAE9EEF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B644-83F9-6E6B-2359-7A63DE9E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F61AF-0DDE-86BB-1A14-B05FC674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14D5-2A00-9369-D250-E76F875B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58C6-3DF3-29E1-DEE4-4CCDD765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CFA46-ADF3-D98A-1086-7EE04DB88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C4F5-4FF0-D2FA-A860-87F6D7B2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824AF-95CC-4E6A-7807-D8A4ADA8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FCE4-2973-701E-205C-93152065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3F35-88F1-EBBC-7157-0E71F61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957AC-B836-BB2F-6E88-FA5E4C32D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BFFD0-8A54-B905-AB05-71CAAE3C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A9166-1520-6055-C01C-DB71143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CF85B-F819-90D3-3EDB-CDC0CAF2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296B2-E018-7F0B-FC2B-4BCE18E9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0648D-BE33-7EDD-CB70-717FE1D9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214B-5BF2-7B1D-E87E-7FAD9B70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5E0E-AD05-BEA6-3502-9E918007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42B97-8D95-BD40-BD0B-E24F668AB7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FF1F-F3CC-B2B8-10F9-A6C408D9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65C2-79C8-5203-8552-592590565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4353E-D1B5-8142-A11B-3E09D9CC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5CA3-22F4-84CE-87FD-44BAADEB6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Fiscal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F9853-1E72-09AD-7C8C-692DA0FAF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E1A3-AEE5-B349-09DF-0C6F360C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Labor Taxes Shock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A7B52C-2F61-B158-6D2B-2ECE3EEF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0" y="1292915"/>
            <a:ext cx="8390066" cy="54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5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2A2C-8D83-F3B5-6113-4D0086B8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Taxes Shock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5DF8FA-32A2-4E64-9393-5F864E97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239" y="1157908"/>
            <a:ext cx="8152577" cy="51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177F-A4A5-7CD2-4B85-C52583A5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0764A-BBE7-AAC4-EBA8-75A39DFDD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=0.025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=0.9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419" b="0" dirty="0"/>
              </a:p>
              <a:p>
                <a:endParaRPr lang="es-419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0764A-BBE7-AAC4-EBA8-75A39DFDD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456A-3BAA-DEEC-8FA0-489071C9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A9E5-DAD7-FB5E-55CD-F100E94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Lump-Sum Taxes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E4801-8ED5-E258-936D-606F4DB2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18EB1-B0B0-C670-8CA7-158E097A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05" y="1229453"/>
            <a:ext cx="7792329" cy="49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6DD7-5638-2D24-873F-0B1949D6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Lump-Sum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CDB1-660A-67F7-C34D-D7951391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FFDB7-6A15-5D64-30EF-C10A8FED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28" y="1667669"/>
            <a:ext cx="744054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4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F1C9-6364-7325-7CC8-1C650737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903A-7B4D-3179-8B2E-E84A774C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ABB3B-C001-7164-03AC-18B5D04D31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s-419" b="0" i="1" dirty="0">
                  <a:latin typeface="Cambria Math" panose="02040503050406030204" pitchFamily="18" charset="0"/>
                </a:endParaRPr>
              </a:p>
              <a:p>
                <a:endParaRPr lang="es-419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s-419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419" b="0" dirty="0"/>
              </a:p>
              <a:p>
                <a:endParaRPr lang="es-419" b="0" dirty="0"/>
              </a:p>
              <a:p>
                <a:endParaRPr lang="es-419" b="0" dirty="0"/>
              </a:p>
              <a:p>
                <a:endParaRPr lang="es-419" b="0" dirty="0"/>
              </a:p>
              <a:p>
                <a:endParaRPr lang="es-419" b="0" dirty="0"/>
              </a:p>
              <a:p>
                <a:endParaRPr lang="es-419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ABB3B-C001-7164-03AC-18B5D04D3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2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C609-FE5D-4DBE-5C2F-50A4C7EC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Distortionary Taxes: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E93A-ADE9-D3EB-C184-3B8E1916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69794-B47A-7595-A0A9-A19CCA7D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78" y="1374592"/>
            <a:ext cx="7760043" cy="49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7583-EB6F-316A-1EFF-54381E1F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Distortionary Taxes: Capital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0C67F7-A203-AC27-606F-80DDC558F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789" y="1431274"/>
            <a:ext cx="8096053" cy="4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93075-858E-1101-E033-4694E09ED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Lump Sum Taxes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EAC349-067F-5DD8-C426-AEBACEF7E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7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80F-88D3-1B8C-1844-706D2174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Spending Shock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E0ECB4-5921-D92B-1DBD-3A796931D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25" y="1481962"/>
            <a:ext cx="8363161" cy="51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</Words>
  <Application>Microsoft Macintosh PowerPoint</Application>
  <PresentationFormat>Widescreen</PresentationFormat>
  <Paragraphs>32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Fiscal Policy</vt:lpstr>
      <vt:lpstr>Parameterization</vt:lpstr>
      <vt:lpstr>Lump-Sum Taxes</vt:lpstr>
      <vt:lpstr>Lump-Sum Taxes</vt:lpstr>
      <vt:lpstr>Parameterization</vt:lpstr>
      <vt:lpstr>Distortionary Taxes: Labor</vt:lpstr>
      <vt:lpstr>Distortionary Taxes: Capital</vt:lpstr>
      <vt:lpstr>No Lump Sum Taxes</vt:lpstr>
      <vt:lpstr>Government Spending Shock</vt:lpstr>
      <vt:lpstr>Labor Taxes Shock</vt:lpstr>
      <vt:lpstr>Capital Taxes Shock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Rondón Moreno</dc:creator>
  <cp:lastModifiedBy>Carlos Rondón Moreno</cp:lastModifiedBy>
  <cp:revision>1</cp:revision>
  <dcterms:created xsi:type="dcterms:W3CDTF">2025-05-19T21:26:56Z</dcterms:created>
  <dcterms:modified xsi:type="dcterms:W3CDTF">2025-05-19T22:20:28Z</dcterms:modified>
</cp:coreProperties>
</file>