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56">
          <p15:clr>
            <a:srgbClr val="000000"/>
          </p15:clr>
        </p15:guide>
        <p15:guide id="2" pos="3836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56" orient="horz"/>
        <p:guide pos="383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0f6b1a9f2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20f6b1a9f28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914399" y="2130425"/>
            <a:ext cx="10363198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828799" y="3886200"/>
            <a:ext cx="85343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간지" type="objOnly">
  <p:cSld name="OBJECT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ctrTitle"/>
          </p:nvPr>
        </p:nvSpPr>
        <p:spPr>
          <a:xfrm>
            <a:off x="0" y="2130425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 sz="4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목차" type="clipArtAndTx">
  <p:cSld name="CLIPART_AND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>
            <a:off x="2857477" y="2214563"/>
            <a:ext cx="6477021" cy="3214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본문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 rot="5400000">
            <a:off x="7285036" y="1828801"/>
            <a:ext cx="5851525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 rot="5400000">
            <a:off x="1697036" y="-812799"/>
            <a:ext cx="5851525" cy="8026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963083" y="4406900"/>
            <a:ext cx="10363198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963083" y="2906713"/>
            <a:ext cx="10363198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내용 2개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609599" y="1600200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406400" lvl="8" marL="41148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97599" y="1600200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406400" lvl="8" marL="41148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" type="tbl">
  <p:cSld name="TAB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내용 4개" type="fourObj">
  <p:cSld name="FOUR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609599" y="1600200"/>
            <a:ext cx="5384799" cy="21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197599" y="1600200"/>
            <a:ext cx="5384799" cy="21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8" name="Google Shape;58;p9"/>
          <p:cNvSpPr txBox="1"/>
          <p:nvPr>
            <p:ph idx="3" type="body"/>
          </p:nvPr>
        </p:nvSpPr>
        <p:spPr>
          <a:xfrm>
            <a:off x="608037" y="3984220"/>
            <a:ext cx="5384799" cy="21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9" name="Google Shape;59;p9"/>
          <p:cNvSpPr txBox="1"/>
          <p:nvPr>
            <p:ph idx="4" type="body"/>
          </p:nvPr>
        </p:nvSpPr>
        <p:spPr>
          <a:xfrm>
            <a:off x="6196036" y="3984220"/>
            <a:ext cx="5384799" cy="21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그림 및 설명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2389716" y="4800600"/>
            <a:ext cx="7315199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/>
          <p:nvPr>
            <p:ph idx="2" type="pic"/>
          </p:nvPr>
        </p:nvSpPr>
        <p:spPr>
          <a:xfrm>
            <a:off x="2389716" y="612775"/>
            <a:ext cx="73151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2389716" y="5367338"/>
            <a:ext cx="7315199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/>
          <p:nvPr/>
        </p:nvSpPr>
        <p:spPr>
          <a:xfrm>
            <a:off x="822622" y="168645"/>
            <a:ext cx="981000" cy="734468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9007442" y="168645"/>
            <a:ext cx="981000" cy="734468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4317804" y="126999"/>
            <a:ext cx="1190809" cy="817758"/>
          </a:xfrm>
          <a:prstGeom prst="diamond">
            <a:avLst/>
          </a:prstGeom>
          <a:solidFill>
            <a:schemeClr val="l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" name="Google Shape;95;p14"/>
          <p:cNvCxnSpPr>
            <a:stCxn id="92" idx="3"/>
            <a:endCxn id="94" idx="1"/>
          </p:cNvCxnSpPr>
          <p:nvPr/>
        </p:nvCxnSpPr>
        <p:spPr>
          <a:xfrm>
            <a:off x="1803622" y="535879"/>
            <a:ext cx="2514300" cy="0"/>
          </a:xfrm>
          <a:prstGeom prst="straightConnector1">
            <a:avLst/>
          </a:prstGeom>
          <a:noFill/>
          <a:ln cap="flat" cmpd="sng" w="12700">
            <a:solidFill>
              <a:srgbClr val="5E80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" name="Google Shape;96;p14"/>
          <p:cNvCxnSpPr>
            <a:stCxn id="94" idx="3"/>
            <a:endCxn id="93" idx="1"/>
          </p:cNvCxnSpPr>
          <p:nvPr/>
        </p:nvCxnSpPr>
        <p:spPr>
          <a:xfrm>
            <a:off x="5508613" y="535878"/>
            <a:ext cx="3498900" cy="0"/>
          </a:xfrm>
          <a:prstGeom prst="straightConnector1">
            <a:avLst/>
          </a:prstGeom>
          <a:noFill/>
          <a:ln cap="flat" cmpd="sng" w="12700">
            <a:solidFill>
              <a:srgbClr val="5E80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" name="Google Shape;97;p14"/>
          <p:cNvSpPr txBox="1"/>
          <p:nvPr/>
        </p:nvSpPr>
        <p:spPr>
          <a:xfrm>
            <a:off x="822622" y="352578"/>
            <a:ext cx="1394188" cy="3666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일반회원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4634223" y="364917"/>
            <a:ext cx="1067727" cy="3666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예매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9118628" y="355442"/>
            <a:ext cx="1308804" cy="366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연극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1246721" y="1077646"/>
            <a:ext cx="1018057" cy="628436"/>
          </a:xfrm>
          <a:prstGeom prst="ellipse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1329308" y="1209568"/>
            <a:ext cx="1292403" cy="364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아이디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2264778" y="1077646"/>
            <a:ext cx="1128121" cy="628436"/>
          </a:xfrm>
          <a:prstGeom prst="ellipse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2264778" y="1262211"/>
            <a:ext cx="1292403" cy="364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비밀번호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224806" y="1868948"/>
            <a:ext cx="1320900" cy="710700"/>
          </a:xfrm>
          <a:prstGeom prst="ellipse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이름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301822" y="2860025"/>
            <a:ext cx="12924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생년월일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1594225" y="1868948"/>
            <a:ext cx="1320900" cy="710700"/>
          </a:xfrm>
          <a:prstGeom prst="ellipse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1809637" y="2044281"/>
            <a:ext cx="12924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성별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224806" y="2740852"/>
            <a:ext cx="1320900" cy="710700"/>
          </a:xfrm>
          <a:prstGeom prst="ellipse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301822" y="4745775"/>
            <a:ext cx="1292403" cy="643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약관동의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여부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1594225" y="2740852"/>
            <a:ext cx="1320900" cy="710700"/>
          </a:xfrm>
          <a:prstGeom prst="ellipse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1809636" y="2916185"/>
            <a:ext cx="12924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이메일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220796" y="3686025"/>
            <a:ext cx="1320900" cy="710700"/>
          </a:xfrm>
          <a:prstGeom prst="ellipse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301822" y="3723245"/>
            <a:ext cx="1292400" cy="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휴대전화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번호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1590215" y="3686025"/>
            <a:ext cx="1320900" cy="710700"/>
          </a:xfrm>
          <a:prstGeom prst="ellipse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1805627" y="3861358"/>
            <a:ext cx="1292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관심장르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4"/>
          <p:cNvSpPr/>
          <p:nvPr/>
        </p:nvSpPr>
        <p:spPr>
          <a:xfrm>
            <a:off x="218792" y="4601378"/>
            <a:ext cx="1320900" cy="710700"/>
          </a:xfrm>
          <a:prstGeom prst="ellipse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109501" y="1155820"/>
            <a:ext cx="1292403" cy="36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회원번호</a:t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4"/>
          <p:cNvSpPr/>
          <p:nvPr/>
        </p:nvSpPr>
        <p:spPr>
          <a:xfrm>
            <a:off x="1588211" y="4601378"/>
            <a:ext cx="1320900" cy="710700"/>
          </a:xfrm>
          <a:prstGeom prst="ellipse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1803623" y="4776711"/>
            <a:ext cx="1292403" cy="364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가입일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4"/>
          <p:cNvSpPr/>
          <p:nvPr/>
        </p:nvSpPr>
        <p:spPr>
          <a:xfrm>
            <a:off x="218791" y="5473282"/>
            <a:ext cx="1320900" cy="710700"/>
          </a:xfrm>
          <a:prstGeom prst="ellipse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452307" y="5648615"/>
            <a:ext cx="12924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탈퇴일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4"/>
          <p:cNvSpPr/>
          <p:nvPr/>
        </p:nvSpPr>
        <p:spPr>
          <a:xfrm>
            <a:off x="1588210" y="5473282"/>
            <a:ext cx="1320765" cy="710711"/>
          </a:xfrm>
          <a:prstGeom prst="ellipse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4"/>
          <p:cNvSpPr txBox="1"/>
          <p:nvPr/>
        </p:nvSpPr>
        <p:spPr>
          <a:xfrm>
            <a:off x="1803622" y="5648615"/>
            <a:ext cx="12924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탈퇴여부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4"/>
          <p:cNvSpPr/>
          <p:nvPr/>
        </p:nvSpPr>
        <p:spPr>
          <a:xfrm>
            <a:off x="3773297" y="982907"/>
            <a:ext cx="1320765" cy="710711"/>
          </a:xfrm>
          <a:prstGeom prst="ellipse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4006812" y="1158239"/>
            <a:ext cx="1292403" cy="365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예매번호</a:t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4"/>
          <p:cNvSpPr/>
          <p:nvPr/>
        </p:nvSpPr>
        <p:spPr>
          <a:xfrm>
            <a:off x="3814769" y="1890344"/>
            <a:ext cx="1320765" cy="710711"/>
          </a:xfrm>
          <a:prstGeom prst="ellipse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4"/>
          <p:cNvSpPr txBox="1"/>
          <p:nvPr/>
        </p:nvSpPr>
        <p:spPr>
          <a:xfrm>
            <a:off x="3892104" y="1968518"/>
            <a:ext cx="1292403" cy="641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예매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수수료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4"/>
          <p:cNvSpPr/>
          <p:nvPr/>
        </p:nvSpPr>
        <p:spPr>
          <a:xfrm>
            <a:off x="5212869" y="1014540"/>
            <a:ext cx="1320765" cy="710711"/>
          </a:xfrm>
          <a:prstGeom prst="ellipse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4"/>
          <p:cNvSpPr txBox="1"/>
          <p:nvPr/>
        </p:nvSpPr>
        <p:spPr>
          <a:xfrm>
            <a:off x="5428279" y="1189873"/>
            <a:ext cx="1292403" cy="364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예매일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4"/>
          <p:cNvSpPr/>
          <p:nvPr/>
        </p:nvSpPr>
        <p:spPr>
          <a:xfrm>
            <a:off x="5307924" y="3545788"/>
            <a:ext cx="1320765" cy="710711"/>
          </a:xfrm>
          <a:prstGeom prst="ellipse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4"/>
          <p:cNvSpPr txBox="1"/>
          <p:nvPr/>
        </p:nvSpPr>
        <p:spPr>
          <a:xfrm>
            <a:off x="5449798" y="4615959"/>
            <a:ext cx="1292403" cy="367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티켓번호2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4"/>
          <p:cNvSpPr/>
          <p:nvPr/>
        </p:nvSpPr>
        <p:spPr>
          <a:xfrm>
            <a:off x="5216283" y="1905694"/>
            <a:ext cx="1320765" cy="710711"/>
          </a:xfrm>
          <a:prstGeom prst="ellipse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4"/>
          <p:cNvSpPr txBox="1"/>
          <p:nvPr/>
        </p:nvSpPr>
        <p:spPr>
          <a:xfrm>
            <a:off x="5437021" y="1942914"/>
            <a:ext cx="1292403" cy="6416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예매 진행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중 여부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4"/>
          <p:cNvSpPr/>
          <p:nvPr/>
        </p:nvSpPr>
        <p:spPr>
          <a:xfrm>
            <a:off x="3773297" y="2718289"/>
            <a:ext cx="1320765" cy="710711"/>
          </a:xfrm>
          <a:prstGeom prst="ellipse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4"/>
          <p:cNvSpPr txBox="1"/>
          <p:nvPr/>
        </p:nvSpPr>
        <p:spPr>
          <a:xfrm>
            <a:off x="3992718" y="2718289"/>
            <a:ext cx="1292403" cy="642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예매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취소 여부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/>
          <p:nvPr/>
        </p:nvSpPr>
        <p:spPr>
          <a:xfrm>
            <a:off x="8072969" y="1000398"/>
            <a:ext cx="1107000" cy="572700"/>
          </a:xfrm>
          <a:prstGeom prst="ellipse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4"/>
          <p:cNvSpPr txBox="1"/>
          <p:nvPr/>
        </p:nvSpPr>
        <p:spPr>
          <a:xfrm>
            <a:off x="8033815" y="1155280"/>
            <a:ext cx="129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연극번호</a:t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4"/>
          <p:cNvSpPr/>
          <p:nvPr/>
        </p:nvSpPr>
        <p:spPr>
          <a:xfrm>
            <a:off x="9698776" y="969625"/>
            <a:ext cx="1107000" cy="606000"/>
          </a:xfrm>
          <a:prstGeom prst="ellipse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4"/>
          <p:cNvSpPr txBox="1"/>
          <p:nvPr/>
        </p:nvSpPr>
        <p:spPr>
          <a:xfrm>
            <a:off x="9774981" y="1135418"/>
            <a:ext cx="129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연극명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4"/>
          <p:cNvSpPr/>
          <p:nvPr/>
        </p:nvSpPr>
        <p:spPr>
          <a:xfrm>
            <a:off x="8058240" y="1670354"/>
            <a:ext cx="1127400" cy="606000"/>
          </a:xfrm>
          <a:prstGeom prst="ellipse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8993219" y="4651052"/>
            <a:ext cx="1292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캐스팅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4"/>
          <p:cNvSpPr/>
          <p:nvPr/>
        </p:nvSpPr>
        <p:spPr>
          <a:xfrm>
            <a:off x="9653806" y="1662971"/>
            <a:ext cx="1156500" cy="606000"/>
          </a:xfrm>
          <a:prstGeom prst="ellipse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4"/>
          <p:cNvSpPr txBox="1"/>
          <p:nvPr/>
        </p:nvSpPr>
        <p:spPr>
          <a:xfrm>
            <a:off x="9814420" y="1644171"/>
            <a:ext cx="1292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연극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종료일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4"/>
          <p:cNvSpPr/>
          <p:nvPr/>
        </p:nvSpPr>
        <p:spPr>
          <a:xfrm>
            <a:off x="7072726" y="2289513"/>
            <a:ext cx="1543015" cy="710711"/>
          </a:xfrm>
          <a:prstGeom prst="ellipse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4"/>
          <p:cNvSpPr txBox="1"/>
          <p:nvPr/>
        </p:nvSpPr>
        <p:spPr>
          <a:xfrm>
            <a:off x="7228767" y="2361758"/>
            <a:ext cx="1858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1회차 상연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시작 시간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4"/>
          <p:cNvSpPr/>
          <p:nvPr/>
        </p:nvSpPr>
        <p:spPr>
          <a:xfrm>
            <a:off x="7425052" y="3073644"/>
            <a:ext cx="1320765" cy="710711"/>
          </a:xfrm>
          <a:prstGeom prst="ellipse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7655315" y="3241171"/>
            <a:ext cx="1292404" cy="36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극장 이름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4"/>
          <p:cNvSpPr/>
          <p:nvPr/>
        </p:nvSpPr>
        <p:spPr>
          <a:xfrm>
            <a:off x="8774879" y="3073643"/>
            <a:ext cx="1320765" cy="710711"/>
          </a:xfrm>
          <a:prstGeom prst="ellipse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4"/>
          <p:cNvSpPr txBox="1"/>
          <p:nvPr/>
        </p:nvSpPr>
        <p:spPr>
          <a:xfrm>
            <a:off x="9180597" y="3073643"/>
            <a:ext cx="1292403" cy="640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극장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주소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4"/>
          <p:cNvSpPr/>
          <p:nvPr/>
        </p:nvSpPr>
        <p:spPr>
          <a:xfrm>
            <a:off x="8680090" y="3834580"/>
            <a:ext cx="1320765" cy="710711"/>
          </a:xfrm>
          <a:prstGeom prst="ellipse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4"/>
          <p:cNvSpPr txBox="1"/>
          <p:nvPr/>
        </p:nvSpPr>
        <p:spPr>
          <a:xfrm>
            <a:off x="8993222" y="3902278"/>
            <a:ext cx="1292403" cy="643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관람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등급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4"/>
          <p:cNvSpPr/>
          <p:nvPr/>
        </p:nvSpPr>
        <p:spPr>
          <a:xfrm>
            <a:off x="8818811" y="4679327"/>
            <a:ext cx="1140900" cy="561000"/>
          </a:xfrm>
          <a:prstGeom prst="ellipse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4"/>
          <p:cNvSpPr txBox="1"/>
          <p:nvPr/>
        </p:nvSpPr>
        <p:spPr>
          <a:xfrm>
            <a:off x="8171075" y="1670354"/>
            <a:ext cx="1017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연극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시작일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4"/>
          <p:cNvSpPr/>
          <p:nvPr/>
        </p:nvSpPr>
        <p:spPr>
          <a:xfrm>
            <a:off x="7410752" y="4678713"/>
            <a:ext cx="1148400" cy="574200"/>
          </a:xfrm>
          <a:prstGeom prst="ellipse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4"/>
          <p:cNvSpPr txBox="1"/>
          <p:nvPr/>
        </p:nvSpPr>
        <p:spPr>
          <a:xfrm>
            <a:off x="7503813" y="4651061"/>
            <a:ext cx="1292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연극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소요시간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4"/>
          <p:cNvSpPr/>
          <p:nvPr/>
        </p:nvSpPr>
        <p:spPr>
          <a:xfrm>
            <a:off x="10133223" y="3041845"/>
            <a:ext cx="1320765" cy="710711"/>
          </a:xfrm>
          <a:prstGeom prst="ellipse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4"/>
          <p:cNvSpPr txBox="1"/>
          <p:nvPr/>
        </p:nvSpPr>
        <p:spPr>
          <a:xfrm>
            <a:off x="10246923" y="3107127"/>
            <a:ext cx="1292403" cy="6438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기획사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정보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4"/>
          <p:cNvSpPr/>
          <p:nvPr/>
        </p:nvSpPr>
        <p:spPr>
          <a:xfrm>
            <a:off x="8693944" y="2261525"/>
            <a:ext cx="1542900" cy="710700"/>
          </a:xfrm>
          <a:prstGeom prst="ellipse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4"/>
          <p:cNvSpPr txBox="1"/>
          <p:nvPr/>
        </p:nvSpPr>
        <p:spPr>
          <a:xfrm>
            <a:off x="8687372" y="2356334"/>
            <a:ext cx="1858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2회차 상연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시작 시간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4"/>
          <p:cNvSpPr/>
          <p:nvPr/>
        </p:nvSpPr>
        <p:spPr>
          <a:xfrm>
            <a:off x="7482410" y="3908667"/>
            <a:ext cx="1015200" cy="645900"/>
          </a:xfrm>
          <a:prstGeom prst="ellipse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4"/>
          <p:cNvSpPr txBox="1"/>
          <p:nvPr/>
        </p:nvSpPr>
        <p:spPr>
          <a:xfrm>
            <a:off x="7678710" y="3909663"/>
            <a:ext cx="1292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공연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줄거리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4"/>
          <p:cNvSpPr/>
          <p:nvPr/>
        </p:nvSpPr>
        <p:spPr>
          <a:xfrm>
            <a:off x="10319904" y="4649055"/>
            <a:ext cx="1113790" cy="648839"/>
          </a:xfrm>
          <a:prstGeom prst="ellipse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10225871" y="3959209"/>
            <a:ext cx="1292404" cy="363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티켓 가격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4"/>
          <p:cNvSpPr/>
          <p:nvPr/>
        </p:nvSpPr>
        <p:spPr>
          <a:xfrm>
            <a:off x="10133223" y="3784355"/>
            <a:ext cx="1320765" cy="710711"/>
          </a:xfrm>
          <a:prstGeom prst="ellipse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4"/>
          <p:cNvSpPr txBox="1"/>
          <p:nvPr/>
        </p:nvSpPr>
        <p:spPr>
          <a:xfrm>
            <a:off x="10272362" y="4824388"/>
            <a:ext cx="1292405" cy="365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좌석 개수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4"/>
          <p:cNvSpPr/>
          <p:nvPr/>
        </p:nvSpPr>
        <p:spPr>
          <a:xfrm>
            <a:off x="10324976" y="2255349"/>
            <a:ext cx="1239900" cy="710700"/>
          </a:xfrm>
          <a:prstGeom prst="ellipse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4"/>
          <p:cNvSpPr txBox="1"/>
          <p:nvPr/>
        </p:nvSpPr>
        <p:spPr>
          <a:xfrm>
            <a:off x="10439494" y="2480815"/>
            <a:ext cx="129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장르 정보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8111499" y="5374347"/>
            <a:ext cx="1320765" cy="710711"/>
          </a:xfrm>
          <a:prstGeom prst="ellipse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4"/>
          <p:cNvSpPr txBox="1"/>
          <p:nvPr/>
        </p:nvSpPr>
        <p:spPr>
          <a:xfrm>
            <a:off x="8140797" y="5555688"/>
            <a:ext cx="1594794" cy="36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연극 포스터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9639424" y="5374347"/>
            <a:ext cx="1320765" cy="710711"/>
          </a:xfrm>
          <a:prstGeom prst="ellipse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9696846" y="5409333"/>
            <a:ext cx="1292403" cy="639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약관 동의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여부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4"/>
          <p:cNvSpPr txBox="1"/>
          <p:nvPr/>
        </p:nvSpPr>
        <p:spPr>
          <a:xfrm>
            <a:off x="1916906" y="352578"/>
            <a:ext cx="540936" cy="359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8380561" y="352578"/>
            <a:ext cx="540936" cy="359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4"/>
          <p:cNvSpPr/>
          <p:nvPr/>
        </p:nvSpPr>
        <p:spPr>
          <a:xfrm>
            <a:off x="103330" y="1077646"/>
            <a:ext cx="1129730" cy="588971"/>
          </a:xfrm>
          <a:prstGeom prst="ellipse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4"/>
          <p:cNvSpPr/>
          <p:nvPr/>
        </p:nvSpPr>
        <p:spPr>
          <a:xfrm>
            <a:off x="3877923" y="3572675"/>
            <a:ext cx="1320765" cy="710711"/>
          </a:xfrm>
          <a:prstGeom prst="ellipse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4"/>
          <p:cNvSpPr txBox="1"/>
          <p:nvPr/>
        </p:nvSpPr>
        <p:spPr>
          <a:xfrm>
            <a:off x="4111438" y="3748007"/>
            <a:ext cx="1292403" cy="367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티켓번호1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4"/>
          <p:cNvSpPr/>
          <p:nvPr/>
        </p:nvSpPr>
        <p:spPr>
          <a:xfrm>
            <a:off x="3810368" y="4354643"/>
            <a:ext cx="1320900" cy="710700"/>
          </a:xfrm>
          <a:prstGeom prst="ellipse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4"/>
          <p:cNvSpPr txBox="1"/>
          <p:nvPr/>
        </p:nvSpPr>
        <p:spPr>
          <a:xfrm>
            <a:off x="4043883" y="4606175"/>
            <a:ext cx="129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티켓번호3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4"/>
          <p:cNvSpPr/>
          <p:nvPr/>
        </p:nvSpPr>
        <p:spPr>
          <a:xfrm>
            <a:off x="5339700" y="4395218"/>
            <a:ext cx="1320900" cy="710700"/>
          </a:xfrm>
          <a:prstGeom prst="ellipse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4"/>
          <p:cNvSpPr txBox="1"/>
          <p:nvPr/>
        </p:nvSpPr>
        <p:spPr>
          <a:xfrm>
            <a:off x="5449798" y="3752556"/>
            <a:ext cx="1292403" cy="367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티켓번호4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4"/>
          <p:cNvSpPr/>
          <p:nvPr/>
        </p:nvSpPr>
        <p:spPr>
          <a:xfrm>
            <a:off x="3814769" y="5160645"/>
            <a:ext cx="1320900" cy="710700"/>
          </a:xfrm>
          <a:prstGeom prst="ellipse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4"/>
          <p:cNvSpPr txBox="1"/>
          <p:nvPr/>
        </p:nvSpPr>
        <p:spPr>
          <a:xfrm>
            <a:off x="3923880" y="5332204"/>
            <a:ext cx="129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결제 총액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4"/>
          <p:cNvSpPr/>
          <p:nvPr/>
        </p:nvSpPr>
        <p:spPr>
          <a:xfrm>
            <a:off x="8121024" y="6147289"/>
            <a:ext cx="1320765" cy="710711"/>
          </a:xfrm>
          <a:prstGeom prst="ellipse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4"/>
          <p:cNvSpPr txBox="1"/>
          <p:nvPr/>
        </p:nvSpPr>
        <p:spPr>
          <a:xfrm>
            <a:off x="7940175" y="6328625"/>
            <a:ext cx="185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등록 승인 여부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4"/>
          <p:cNvSpPr/>
          <p:nvPr/>
        </p:nvSpPr>
        <p:spPr>
          <a:xfrm>
            <a:off x="9648949" y="6147289"/>
            <a:ext cx="1320765" cy="710711"/>
          </a:xfrm>
          <a:prstGeom prst="ellipse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4"/>
          <p:cNvSpPr txBox="1"/>
          <p:nvPr/>
        </p:nvSpPr>
        <p:spPr>
          <a:xfrm>
            <a:off x="9544450" y="6322900"/>
            <a:ext cx="177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수정 승인 여부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4"/>
          <p:cNvSpPr/>
          <p:nvPr/>
        </p:nvSpPr>
        <p:spPr>
          <a:xfrm>
            <a:off x="5299215" y="2718289"/>
            <a:ext cx="1320765" cy="710711"/>
          </a:xfrm>
          <a:prstGeom prst="ellipse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4"/>
          <p:cNvSpPr txBox="1"/>
          <p:nvPr/>
        </p:nvSpPr>
        <p:spPr>
          <a:xfrm>
            <a:off x="5449798" y="2786869"/>
            <a:ext cx="1292403" cy="642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예매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취소일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/>
          <p:nvPr/>
        </p:nvSpPr>
        <p:spPr>
          <a:xfrm>
            <a:off x="5430057" y="5168445"/>
            <a:ext cx="1320900" cy="710700"/>
          </a:xfrm>
          <a:prstGeom prst="ellipse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/>
          <p:nvPr/>
        </p:nvSpPr>
        <p:spPr>
          <a:xfrm>
            <a:off x="3825249" y="5941675"/>
            <a:ext cx="2784600" cy="710700"/>
          </a:xfrm>
          <a:prstGeom prst="ellipse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4"/>
          <p:cNvSpPr txBox="1"/>
          <p:nvPr/>
        </p:nvSpPr>
        <p:spPr>
          <a:xfrm>
            <a:off x="5537835" y="5301040"/>
            <a:ext cx="129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티켓 갯수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4"/>
          <p:cNvSpPr txBox="1"/>
          <p:nvPr/>
        </p:nvSpPr>
        <p:spPr>
          <a:xfrm>
            <a:off x="3817902" y="6064350"/>
            <a:ext cx="278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사용자가 선택한 관람일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"/>
          <p:cNvSpPr/>
          <p:nvPr/>
        </p:nvSpPr>
        <p:spPr>
          <a:xfrm>
            <a:off x="583406" y="158750"/>
            <a:ext cx="1428750" cy="62706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5"/>
          <p:cNvSpPr/>
          <p:nvPr/>
        </p:nvSpPr>
        <p:spPr>
          <a:xfrm>
            <a:off x="6034484" y="142875"/>
            <a:ext cx="1428750" cy="62706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9" name="Google Shape;199;p15"/>
          <p:cNvCxnSpPr>
            <a:stCxn id="197" idx="3"/>
            <a:endCxn id="198" idx="1"/>
          </p:cNvCxnSpPr>
          <p:nvPr/>
        </p:nvCxnSpPr>
        <p:spPr>
          <a:xfrm flipH="1" rot="10800000">
            <a:off x="2012156" y="456381"/>
            <a:ext cx="4022400" cy="15900"/>
          </a:xfrm>
          <a:prstGeom prst="straightConnector1">
            <a:avLst/>
          </a:prstGeom>
          <a:noFill/>
          <a:ln cap="flat" cmpd="sng" w="12700">
            <a:solidFill>
              <a:srgbClr val="5E80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0" name="Google Shape;200;p15"/>
          <p:cNvSpPr txBox="1"/>
          <p:nvPr/>
        </p:nvSpPr>
        <p:spPr>
          <a:xfrm>
            <a:off x="964405" y="290671"/>
            <a:ext cx="1492251" cy="364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연극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5"/>
          <p:cNvSpPr txBox="1"/>
          <p:nvPr/>
        </p:nvSpPr>
        <p:spPr>
          <a:xfrm>
            <a:off x="6034484" y="258919"/>
            <a:ext cx="1492250" cy="36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극단 회원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5"/>
          <p:cNvSpPr/>
          <p:nvPr/>
        </p:nvSpPr>
        <p:spPr>
          <a:xfrm>
            <a:off x="9560718" y="158750"/>
            <a:ext cx="1428750" cy="62706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5"/>
          <p:cNvSpPr txBox="1"/>
          <p:nvPr/>
        </p:nvSpPr>
        <p:spPr>
          <a:xfrm>
            <a:off x="9294812" y="274794"/>
            <a:ext cx="1992312" cy="3614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극단 공지사항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5"/>
          <p:cNvSpPr/>
          <p:nvPr/>
        </p:nvSpPr>
        <p:spPr>
          <a:xfrm>
            <a:off x="9576593" y="2420937"/>
            <a:ext cx="1428750" cy="62706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5"/>
          <p:cNvSpPr txBox="1"/>
          <p:nvPr/>
        </p:nvSpPr>
        <p:spPr>
          <a:xfrm>
            <a:off x="9751217" y="2420937"/>
            <a:ext cx="1492250" cy="63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극단회원 FAQ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5"/>
          <p:cNvSpPr/>
          <p:nvPr/>
        </p:nvSpPr>
        <p:spPr>
          <a:xfrm>
            <a:off x="9560718" y="4540250"/>
            <a:ext cx="1428750" cy="62706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5"/>
          <p:cNvSpPr txBox="1"/>
          <p:nvPr/>
        </p:nvSpPr>
        <p:spPr>
          <a:xfrm>
            <a:off x="9751217" y="4540250"/>
            <a:ext cx="1492250" cy="640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일반회원 FAQ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5"/>
          <p:cNvSpPr/>
          <p:nvPr/>
        </p:nvSpPr>
        <p:spPr>
          <a:xfrm>
            <a:off x="9294812" y="928687"/>
            <a:ext cx="996156" cy="500062"/>
          </a:xfrm>
          <a:prstGeom prst="ellipse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5"/>
          <p:cNvSpPr txBox="1"/>
          <p:nvPr/>
        </p:nvSpPr>
        <p:spPr>
          <a:xfrm>
            <a:off x="9457530" y="928687"/>
            <a:ext cx="936624" cy="517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게시글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번호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5"/>
          <p:cNvSpPr/>
          <p:nvPr/>
        </p:nvSpPr>
        <p:spPr>
          <a:xfrm>
            <a:off x="10507265" y="896938"/>
            <a:ext cx="996156" cy="500062"/>
          </a:xfrm>
          <a:prstGeom prst="ellipse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5"/>
          <p:cNvSpPr txBox="1"/>
          <p:nvPr/>
        </p:nvSpPr>
        <p:spPr>
          <a:xfrm>
            <a:off x="10669983" y="1001078"/>
            <a:ext cx="936624" cy="292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글제목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5"/>
          <p:cNvSpPr/>
          <p:nvPr/>
        </p:nvSpPr>
        <p:spPr>
          <a:xfrm>
            <a:off x="9294812" y="1563687"/>
            <a:ext cx="996156" cy="500062"/>
          </a:xfrm>
          <a:prstGeom prst="ellipse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5"/>
          <p:cNvSpPr txBox="1"/>
          <p:nvPr/>
        </p:nvSpPr>
        <p:spPr>
          <a:xfrm>
            <a:off x="9457530" y="1667827"/>
            <a:ext cx="936624" cy="292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글 내용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5"/>
          <p:cNvSpPr/>
          <p:nvPr/>
        </p:nvSpPr>
        <p:spPr>
          <a:xfrm>
            <a:off x="10507265" y="1531938"/>
            <a:ext cx="996156" cy="500062"/>
          </a:xfrm>
          <a:prstGeom prst="ellipse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5"/>
          <p:cNvSpPr txBox="1"/>
          <p:nvPr/>
        </p:nvSpPr>
        <p:spPr>
          <a:xfrm>
            <a:off x="10669983" y="1634490"/>
            <a:ext cx="936624" cy="297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등록일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5"/>
          <p:cNvSpPr/>
          <p:nvPr/>
        </p:nvSpPr>
        <p:spPr>
          <a:xfrm>
            <a:off x="9161860" y="3171468"/>
            <a:ext cx="996156" cy="500062"/>
          </a:xfrm>
          <a:prstGeom prst="ellipse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5"/>
          <p:cNvSpPr txBox="1"/>
          <p:nvPr/>
        </p:nvSpPr>
        <p:spPr>
          <a:xfrm>
            <a:off x="9324578" y="3171468"/>
            <a:ext cx="936624" cy="515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게시글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번호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5"/>
          <p:cNvSpPr/>
          <p:nvPr/>
        </p:nvSpPr>
        <p:spPr>
          <a:xfrm>
            <a:off x="10374313" y="3139718"/>
            <a:ext cx="996156" cy="500062"/>
          </a:xfrm>
          <a:prstGeom prst="ellipse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5"/>
          <p:cNvSpPr txBox="1"/>
          <p:nvPr/>
        </p:nvSpPr>
        <p:spPr>
          <a:xfrm>
            <a:off x="10537031" y="3243858"/>
            <a:ext cx="936624" cy="297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글제목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5"/>
          <p:cNvSpPr/>
          <p:nvPr/>
        </p:nvSpPr>
        <p:spPr>
          <a:xfrm>
            <a:off x="9161860" y="3806468"/>
            <a:ext cx="996156" cy="500062"/>
          </a:xfrm>
          <a:prstGeom prst="ellipse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5"/>
          <p:cNvSpPr txBox="1"/>
          <p:nvPr/>
        </p:nvSpPr>
        <p:spPr>
          <a:xfrm>
            <a:off x="9324578" y="3910607"/>
            <a:ext cx="936624" cy="297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글 내용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5"/>
          <p:cNvSpPr/>
          <p:nvPr/>
        </p:nvSpPr>
        <p:spPr>
          <a:xfrm>
            <a:off x="10374313" y="3774718"/>
            <a:ext cx="996156" cy="500062"/>
          </a:xfrm>
          <a:prstGeom prst="ellipse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5"/>
          <p:cNvSpPr txBox="1"/>
          <p:nvPr/>
        </p:nvSpPr>
        <p:spPr>
          <a:xfrm>
            <a:off x="10537031" y="3877271"/>
            <a:ext cx="936624" cy="2949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등록일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5"/>
          <p:cNvSpPr/>
          <p:nvPr/>
        </p:nvSpPr>
        <p:spPr>
          <a:xfrm>
            <a:off x="9181701" y="5433656"/>
            <a:ext cx="996156" cy="500062"/>
          </a:xfrm>
          <a:prstGeom prst="ellipse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5"/>
          <p:cNvSpPr txBox="1"/>
          <p:nvPr/>
        </p:nvSpPr>
        <p:spPr>
          <a:xfrm>
            <a:off x="9344419" y="5433656"/>
            <a:ext cx="936624" cy="5175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게시글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번호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5"/>
          <p:cNvSpPr/>
          <p:nvPr/>
        </p:nvSpPr>
        <p:spPr>
          <a:xfrm>
            <a:off x="10394154" y="5401906"/>
            <a:ext cx="996156" cy="500062"/>
          </a:xfrm>
          <a:prstGeom prst="ellipse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5"/>
          <p:cNvSpPr txBox="1"/>
          <p:nvPr/>
        </p:nvSpPr>
        <p:spPr>
          <a:xfrm>
            <a:off x="10556872" y="5506046"/>
            <a:ext cx="936624" cy="292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글제목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5"/>
          <p:cNvSpPr/>
          <p:nvPr/>
        </p:nvSpPr>
        <p:spPr>
          <a:xfrm>
            <a:off x="9181701" y="6068656"/>
            <a:ext cx="996156" cy="500062"/>
          </a:xfrm>
          <a:prstGeom prst="ellipse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5"/>
          <p:cNvSpPr txBox="1"/>
          <p:nvPr/>
        </p:nvSpPr>
        <p:spPr>
          <a:xfrm>
            <a:off x="9344419" y="6172795"/>
            <a:ext cx="936624" cy="292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글 내용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5"/>
          <p:cNvSpPr/>
          <p:nvPr/>
        </p:nvSpPr>
        <p:spPr>
          <a:xfrm>
            <a:off x="10394154" y="6036906"/>
            <a:ext cx="996156" cy="500062"/>
          </a:xfrm>
          <a:prstGeom prst="ellipse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5"/>
          <p:cNvSpPr txBox="1"/>
          <p:nvPr/>
        </p:nvSpPr>
        <p:spPr>
          <a:xfrm>
            <a:off x="10556872" y="6139459"/>
            <a:ext cx="936624" cy="297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등록일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5"/>
          <p:cNvSpPr/>
          <p:nvPr/>
        </p:nvSpPr>
        <p:spPr>
          <a:xfrm>
            <a:off x="5568156" y="928686"/>
            <a:ext cx="996156" cy="500062"/>
          </a:xfrm>
          <a:prstGeom prst="ellipse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5"/>
          <p:cNvSpPr txBox="1"/>
          <p:nvPr/>
        </p:nvSpPr>
        <p:spPr>
          <a:xfrm>
            <a:off x="5730874" y="928686"/>
            <a:ext cx="936624" cy="517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극단</a:t>
            </a:r>
            <a:endParaRPr b="0" i="0" sz="14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번호</a:t>
            </a:r>
            <a:endParaRPr b="0" i="0" sz="14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5"/>
          <p:cNvSpPr/>
          <p:nvPr/>
        </p:nvSpPr>
        <p:spPr>
          <a:xfrm>
            <a:off x="6780609" y="896937"/>
            <a:ext cx="996156" cy="500062"/>
          </a:xfrm>
          <a:prstGeom prst="ellipse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5"/>
          <p:cNvSpPr txBox="1"/>
          <p:nvPr/>
        </p:nvSpPr>
        <p:spPr>
          <a:xfrm>
            <a:off x="6943327" y="999013"/>
            <a:ext cx="936624" cy="2959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아이디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5"/>
          <p:cNvSpPr/>
          <p:nvPr/>
        </p:nvSpPr>
        <p:spPr>
          <a:xfrm>
            <a:off x="5568156" y="1563687"/>
            <a:ext cx="996156" cy="500062"/>
          </a:xfrm>
          <a:prstGeom prst="ellipse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5"/>
          <p:cNvSpPr txBox="1"/>
          <p:nvPr/>
        </p:nvSpPr>
        <p:spPr>
          <a:xfrm>
            <a:off x="5699124" y="1650682"/>
            <a:ext cx="936624" cy="300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비밀번호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5"/>
          <p:cNvSpPr/>
          <p:nvPr/>
        </p:nvSpPr>
        <p:spPr>
          <a:xfrm>
            <a:off x="6780609" y="1531937"/>
            <a:ext cx="996156" cy="500062"/>
          </a:xfrm>
          <a:prstGeom prst="ellipse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5"/>
          <p:cNvSpPr txBox="1"/>
          <p:nvPr/>
        </p:nvSpPr>
        <p:spPr>
          <a:xfrm>
            <a:off x="6943327" y="1634490"/>
            <a:ext cx="936624" cy="3003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극단명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5"/>
          <p:cNvSpPr/>
          <p:nvPr/>
        </p:nvSpPr>
        <p:spPr>
          <a:xfrm>
            <a:off x="5536406" y="2156143"/>
            <a:ext cx="996156" cy="500062"/>
          </a:xfrm>
          <a:prstGeom prst="ellipse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5699124" y="2156143"/>
            <a:ext cx="936624" cy="5184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극단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주소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5"/>
          <p:cNvSpPr/>
          <p:nvPr/>
        </p:nvSpPr>
        <p:spPr>
          <a:xfrm>
            <a:off x="6748859" y="2124393"/>
            <a:ext cx="996156" cy="500062"/>
          </a:xfrm>
          <a:prstGeom prst="ellipse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6911577" y="2228534"/>
            <a:ext cx="936624" cy="296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대표자명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5"/>
          <p:cNvSpPr/>
          <p:nvPr/>
        </p:nvSpPr>
        <p:spPr>
          <a:xfrm>
            <a:off x="5536406" y="2791143"/>
            <a:ext cx="996156" cy="500062"/>
          </a:xfrm>
          <a:prstGeom prst="ellipse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5525491" y="2759393"/>
            <a:ext cx="1283889" cy="515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대표자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휴대폰번호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5"/>
          <p:cNvSpPr/>
          <p:nvPr/>
        </p:nvSpPr>
        <p:spPr>
          <a:xfrm>
            <a:off x="6748859" y="2759393"/>
            <a:ext cx="1512093" cy="500062"/>
          </a:xfrm>
          <a:prstGeom prst="ellipse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6809380" y="2748282"/>
            <a:ext cx="1571624" cy="51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사업자 등록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구분(기업/개인)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5"/>
          <p:cNvSpPr/>
          <p:nvPr/>
        </p:nvSpPr>
        <p:spPr>
          <a:xfrm>
            <a:off x="5464970" y="3437374"/>
            <a:ext cx="2414981" cy="500062"/>
          </a:xfrm>
          <a:prstGeom prst="ellipse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5627688" y="3437374"/>
            <a:ext cx="2252263" cy="5167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사업자  또는 법인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등록번호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5"/>
          <p:cNvSpPr/>
          <p:nvPr/>
        </p:nvSpPr>
        <p:spPr>
          <a:xfrm>
            <a:off x="5464970" y="4072374"/>
            <a:ext cx="996156" cy="500062"/>
          </a:xfrm>
          <a:prstGeom prst="ellipse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5627688" y="4176513"/>
            <a:ext cx="936624" cy="298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설립일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5"/>
          <p:cNvSpPr/>
          <p:nvPr/>
        </p:nvSpPr>
        <p:spPr>
          <a:xfrm>
            <a:off x="6677423" y="4040624"/>
            <a:ext cx="996156" cy="500062"/>
          </a:xfrm>
          <a:prstGeom prst="ellipse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5"/>
          <p:cNvSpPr txBox="1"/>
          <p:nvPr/>
        </p:nvSpPr>
        <p:spPr>
          <a:xfrm>
            <a:off x="6748859" y="4176513"/>
            <a:ext cx="936624" cy="300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거래은행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5"/>
          <p:cNvSpPr/>
          <p:nvPr/>
        </p:nvSpPr>
        <p:spPr>
          <a:xfrm>
            <a:off x="5536406" y="4683125"/>
            <a:ext cx="996156" cy="500062"/>
          </a:xfrm>
          <a:prstGeom prst="ellipse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5"/>
          <p:cNvSpPr txBox="1"/>
          <p:nvPr/>
        </p:nvSpPr>
        <p:spPr>
          <a:xfrm>
            <a:off x="5699124" y="4683125"/>
            <a:ext cx="936624" cy="518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계좌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번호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5"/>
          <p:cNvSpPr/>
          <p:nvPr/>
        </p:nvSpPr>
        <p:spPr>
          <a:xfrm>
            <a:off x="6748859" y="4651375"/>
            <a:ext cx="996156" cy="500062"/>
          </a:xfrm>
          <a:prstGeom prst="ellipse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5"/>
          <p:cNvSpPr txBox="1"/>
          <p:nvPr/>
        </p:nvSpPr>
        <p:spPr>
          <a:xfrm>
            <a:off x="6911577" y="4755515"/>
            <a:ext cx="936624" cy="3003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예금주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5"/>
          <p:cNvSpPr/>
          <p:nvPr/>
        </p:nvSpPr>
        <p:spPr>
          <a:xfrm>
            <a:off x="5536406" y="5318125"/>
            <a:ext cx="996156" cy="500062"/>
          </a:xfrm>
          <a:prstGeom prst="ellipse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5"/>
          <p:cNvSpPr txBox="1"/>
          <p:nvPr/>
        </p:nvSpPr>
        <p:spPr>
          <a:xfrm>
            <a:off x="5546824" y="5373648"/>
            <a:ext cx="1241224" cy="512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사업등록증 사본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5"/>
          <p:cNvSpPr/>
          <p:nvPr/>
        </p:nvSpPr>
        <p:spPr>
          <a:xfrm>
            <a:off x="6748859" y="5286375"/>
            <a:ext cx="996156" cy="500062"/>
          </a:xfrm>
          <a:prstGeom prst="ellipse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5"/>
          <p:cNvSpPr txBox="1"/>
          <p:nvPr/>
        </p:nvSpPr>
        <p:spPr>
          <a:xfrm>
            <a:off x="6911577" y="5309235"/>
            <a:ext cx="936624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약관동의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여부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5"/>
          <p:cNvSpPr txBox="1"/>
          <p:nvPr/>
        </p:nvSpPr>
        <p:spPr>
          <a:xfrm>
            <a:off x="2012156" y="158750"/>
            <a:ext cx="4187030" cy="36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                              </a:t>
            </a:r>
            <a:r>
              <a:rPr b="0" i="0" lang="ko-KR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등록 </a:t>
            </a: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5"/>
          <p:cNvSpPr/>
          <p:nvPr/>
        </p:nvSpPr>
        <p:spPr>
          <a:xfrm>
            <a:off x="5521722" y="6036906"/>
            <a:ext cx="1074600" cy="500100"/>
          </a:xfrm>
          <a:prstGeom prst="ellipse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5"/>
          <p:cNvSpPr txBox="1"/>
          <p:nvPr/>
        </p:nvSpPr>
        <p:spPr>
          <a:xfrm>
            <a:off x="5699124" y="6063080"/>
            <a:ext cx="1150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대표자 </a:t>
            </a:r>
            <a:r>
              <a:rPr b="0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이메일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5"/>
          <p:cNvSpPr/>
          <p:nvPr/>
        </p:nvSpPr>
        <p:spPr>
          <a:xfrm>
            <a:off x="6741372" y="6004550"/>
            <a:ext cx="1428900" cy="523200"/>
          </a:xfrm>
          <a:prstGeom prst="ellipse">
            <a:avLst/>
          </a:prstGeom>
          <a:noFill/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5"/>
          <p:cNvSpPr txBox="1"/>
          <p:nvPr/>
        </p:nvSpPr>
        <p:spPr>
          <a:xfrm>
            <a:off x="6790448" y="6128500"/>
            <a:ext cx="1428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가입 승인 여부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6"/>
          <p:cNvSpPr/>
          <p:nvPr/>
        </p:nvSpPr>
        <p:spPr>
          <a:xfrm>
            <a:off x="2583655" y="420686"/>
            <a:ext cx="1428750" cy="627062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2917029" y="551893"/>
            <a:ext cx="1492251" cy="364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예매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6"/>
          <p:cNvSpPr/>
          <p:nvPr/>
        </p:nvSpPr>
        <p:spPr>
          <a:xfrm>
            <a:off x="5512592" y="420686"/>
            <a:ext cx="1428750" cy="627062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6"/>
          <p:cNvSpPr txBox="1"/>
          <p:nvPr/>
        </p:nvSpPr>
        <p:spPr>
          <a:xfrm>
            <a:off x="5845966" y="551893"/>
            <a:ext cx="1492251" cy="364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극단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6"/>
          <p:cNvSpPr/>
          <p:nvPr/>
        </p:nvSpPr>
        <p:spPr>
          <a:xfrm>
            <a:off x="8393906" y="420686"/>
            <a:ext cx="1428750" cy="627062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8727280" y="551893"/>
            <a:ext cx="1492251" cy="364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연극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7" name="Google Shape;277;p16"/>
          <p:cNvCxnSpPr/>
          <p:nvPr/>
        </p:nvCxnSpPr>
        <p:spPr>
          <a:xfrm>
            <a:off x="4012405" y="1047749"/>
            <a:ext cx="1952625" cy="1214438"/>
          </a:xfrm>
          <a:prstGeom prst="straightConnector1">
            <a:avLst/>
          </a:prstGeom>
          <a:noFill/>
          <a:ln cap="flat" cmpd="sng" w="12700">
            <a:solidFill>
              <a:srgbClr val="5E80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8" name="Google Shape;278;p16"/>
          <p:cNvCxnSpPr>
            <a:stCxn id="273" idx="2"/>
          </p:cNvCxnSpPr>
          <p:nvPr/>
        </p:nvCxnSpPr>
        <p:spPr>
          <a:xfrm>
            <a:off x="6226967" y="1047748"/>
            <a:ext cx="0" cy="1214400"/>
          </a:xfrm>
          <a:prstGeom prst="straightConnector1">
            <a:avLst/>
          </a:prstGeom>
          <a:noFill/>
          <a:ln cap="flat" cmpd="sng" w="12700">
            <a:solidFill>
              <a:srgbClr val="5E80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9" name="Google Shape;279;p16"/>
          <p:cNvCxnSpPr/>
          <p:nvPr/>
        </p:nvCxnSpPr>
        <p:spPr>
          <a:xfrm flipH="1">
            <a:off x="6457156" y="1047750"/>
            <a:ext cx="1936753" cy="1214437"/>
          </a:xfrm>
          <a:prstGeom prst="straightConnector1">
            <a:avLst/>
          </a:prstGeom>
          <a:noFill/>
          <a:ln cap="flat" cmpd="sng" w="12700">
            <a:solidFill>
              <a:srgbClr val="5E80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0" name="Google Shape;280;p16"/>
          <p:cNvSpPr/>
          <p:nvPr/>
        </p:nvSpPr>
        <p:spPr>
          <a:xfrm>
            <a:off x="5512592" y="2262187"/>
            <a:ext cx="1428750" cy="65881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6"/>
          <p:cNvSpPr txBox="1"/>
          <p:nvPr/>
        </p:nvSpPr>
        <p:spPr>
          <a:xfrm>
            <a:off x="5746748" y="2409269"/>
            <a:ext cx="1492251" cy="364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정산  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6"/>
          <p:cNvSpPr txBox="1"/>
          <p:nvPr/>
        </p:nvSpPr>
        <p:spPr>
          <a:xfrm>
            <a:off x="3806030" y="1047749"/>
            <a:ext cx="60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6"/>
          <p:cNvSpPr txBox="1"/>
          <p:nvPr/>
        </p:nvSpPr>
        <p:spPr>
          <a:xfrm>
            <a:off x="5996781" y="1047749"/>
            <a:ext cx="603249" cy="360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6"/>
          <p:cNvSpPr txBox="1"/>
          <p:nvPr/>
        </p:nvSpPr>
        <p:spPr>
          <a:xfrm>
            <a:off x="8124030" y="1047748"/>
            <a:ext cx="603249" cy="360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6"/>
          <p:cNvSpPr txBox="1"/>
          <p:nvPr/>
        </p:nvSpPr>
        <p:spPr>
          <a:xfrm>
            <a:off x="5925349" y="1902142"/>
            <a:ext cx="603249" cy="360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6"/>
          <p:cNvSpPr/>
          <p:nvPr/>
        </p:nvSpPr>
        <p:spPr>
          <a:xfrm>
            <a:off x="5544350" y="3099594"/>
            <a:ext cx="1365249" cy="658812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6"/>
          <p:cNvSpPr txBox="1"/>
          <p:nvPr/>
        </p:nvSpPr>
        <p:spPr>
          <a:xfrm>
            <a:off x="5746748" y="3230561"/>
            <a:ext cx="1337470" cy="3600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정산번호</a:t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6"/>
          <p:cNvSpPr/>
          <p:nvPr/>
        </p:nvSpPr>
        <p:spPr>
          <a:xfrm>
            <a:off x="5576093" y="3834606"/>
            <a:ext cx="1365300" cy="6588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6"/>
          <p:cNvSpPr txBox="1"/>
          <p:nvPr/>
        </p:nvSpPr>
        <p:spPr>
          <a:xfrm>
            <a:off x="5778493" y="3965574"/>
            <a:ext cx="133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지급일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6"/>
          <p:cNvSpPr/>
          <p:nvPr/>
        </p:nvSpPr>
        <p:spPr>
          <a:xfrm>
            <a:off x="5544342" y="4599782"/>
            <a:ext cx="1365249" cy="658812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6"/>
          <p:cNvSpPr txBox="1"/>
          <p:nvPr/>
        </p:nvSpPr>
        <p:spPr>
          <a:xfrm>
            <a:off x="5746741" y="4730750"/>
            <a:ext cx="1337470" cy="36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정산일자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6"/>
          <p:cNvSpPr/>
          <p:nvPr/>
        </p:nvSpPr>
        <p:spPr>
          <a:xfrm>
            <a:off x="5544342" y="5385594"/>
            <a:ext cx="1365249" cy="658812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6"/>
          <p:cNvSpPr txBox="1"/>
          <p:nvPr/>
        </p:nvSpPr>
        <p:spPr>
          <a:xfrm>
            <a:off x="5594351" y="5516550"/>
            <a:ext cx="149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총 </a:t>
            </a: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정산금액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6"/>
          <p:cNvSpPr txBox="1"/>
          <p:nvPr/>
        </p:nvSpPr>
        <p:spPr>
          <a:xfrm>
            <a:off x="4298156" y="1571625"/>
            <a:ext cx="777875" cy="360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계산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6"/>
          <p:cNvSpPr txBox="1"/>
          <p:nvPr/>
        </p:nvSpPr>
        <p:spPr>
          <a:xfrm>
            <a:off x="5965031" y="1391125"/>
            <a:ext cx="777875" cy="3605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지급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6"/>
          <p:cNvSpPr txBox="1"/>
          <p:nvPr/>
        </p:nvSpPr>
        <p:spPr>
          <a:xfrm>
            <a:off x="7647779" y="1391125"/>
            <a:ext cx="777875" cy="360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종료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6"/>
          <p:cNvSpPr txBox="1"/>
          <p:nvPr/>
        </p:nvSpPr>
        <p:spPr>
          <a:xfrm>
            <a:off x="5322875" y="6278550"/>
            <a:ext cx="195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사이트 정산 금액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6"/>
          <p:cNvSpPr/>
          <p:nvPr/>
        </p:nvSpPr>
        <p:spPr>
          <a:xfrm>
            <a:off x="5195100" y="6170050"/>
            <a:ext cx="2143200" cy="4779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/>
          <p:nvPr/>
        </p:nvSpPr>
        <p:spPr>
          <a:xfrm>
            <a:off x="2498055" y="1737561"/>
            <a:ext cx="1428900" cy="627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2755229" y="1868768"/>
            <a:ext cx="149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ko-KR" sz="1800">
                <a:latin typeface="Calibri"/>
                <a:ea typeface="Calibri"/>
                <a:cs typeface="Calibri"/>
                <a:sym typeface="Calibri"/>
              </a:rPr>
              <a:t>일반 회원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7"/>
          <p:cNvSpPr/>
          <p:nvPr/>
        </p:nvSpPr>
        <p:spPr>
          <a:xfrm>
            <a:off x="2531392" y="4480761"/>
            <a:ext cx="1428900" cy="627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7"/>
          <p:cNvSpPr txBox="1"/>
          <p:nvPr/>
        </p:nvSpPr>
        <p:spPr>
          <a:xfrm>
            <a:off x="2429729" y="4609600"/>
            <a:ext cx="214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ko-KR" sz="1800">
                <a:latin typeface="Calibri"/>
                <a:ea typeface="Calibri"/>
                <a:cs typeface="Calibri"/>
                <a:sym typeface="Calibri"/>
              </a:rPr>
              <a:t>일반 회원 권한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17"/>
          <p:cNvSpPr/>
          <p:nvPr/>
        </p:nvSpPr>
        <p:spPr>
          <a:xfrm>
            <a:off x="7869656" y="1661761"/>
            <a:ext cx="1428900" cy="627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8050630" y="1792968"/>
            <a:ext cx="149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ko-KR" sz="1800">
                <a:latin typeface="Calibri"/>
                <a:ea typeface="Calibri"/>
                <a:cs typeface="Calibri"/>
                <a:sym typeface="Calibri"/>
              </a:rPr>
              <a:t>극단 회원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9" name="Google Shape;309;p17"/>
          <p:cNvCxnSpPr>
            <a:stCxn id="303" idx="2"/>
          </p:cNvCxnSpPr>
          <p:nvPr/>
        </p:nvCxnSpPr>
        <p:spPr>
          <a:xfrm>
            <a:off x="3212505" y="2364561"/>
            <a:ext cx="9000" cy="2112000"/>
          </a:xfrm>
          <a:prstGeom prst="straightConnector1">
            <a:avLst/>
          </a:prstGeom>
          <a:noFill/>
          <a:ln cap="flat" cmpd="sng" w="12700">
            <a:solidFill>
              <a:srgbClr val="5E80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0" name="Google Shape;310;p17"/>
          <p:cNvCxnSpPr>
            <a:stCxn id="307" idx="2"/>
            <a:endCxn id="311" idx="0"/>
          </p:cNvCxnSpPr>
          <p:nvPr/>
        </p:nvCxnSpPr>
        <p:spPr>
          <a:xfrm>
            <a:off x="8584106" y="2288761"/>
            <a:ext cx="0" cy="2116200"/>
          </a:xfrm>
          <a:prstGeom prst="straightConnector1">
            <a:avLst/>
          </a:prstGeom>
          <a:noFill/>
          <a:ln cap="flat" cmpd="sng" w="12700">
            <a:solidFill>
              <a:srgbClr val="5E80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2" name="Google Shape;312;p17"/>
          <p:cNvSpPr txBox="1"/>
          <p:nvPr/>
        </p:nvSpPr>
        <p:spPr>
          <a:xfrm>
            <a:off x="3323655" y="2471624"/>
            <a:ext cx="60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17"/>
          <p:cNvSpPr txBox="1"/>
          <p:nvPr/>
        </p:nvSpPr>
        <p:spPr>
          <a:xfrm>
            <a:off x="3323656" y="4107249"/>
            <a:ext cx="60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17"/>
          <p:cNvSpPr txBox="1"/>
          <p:nvPr/>
        </p:nvSpPr>
        <p:spPr>
          <a:xfrm>
            <a:off x="8183599" y="3977717"/>
            <a:ext cx="60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17"/>
          <p:cNvSpPr txBox="1"/>
          <p:nvPr/>
        </p:nvSpPr>
        <p:spPr>
          <a:xfrm>
            <a:off x="3236356" y="3289438"/>
            <a:ext cx="77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권한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7"/>
          <p:cNvSpPr/>
          <p:nvPr/>
        </p:nvSpPr>
        <p:spPr>
          <a:xfrm>
            <a:off x="7869642" y="4404961"/>
            <a:ext cx="1428900" cy="627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7"/>
          <p:cNvSpPr txBox="1"/>
          <p:nvPr/>
        </p:nvSpPr>
        <p:spPr>
          <a:xfrm>
            <a:off x="7801329" y="4555275"/>
            <a:ext cx="214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ko-KR" sz="1800">
                <a:latin typeface="Calibri"/>
                <a:ea typeface="Calibri"/>
                <a:cs typeface="Calibri"/>
                <a:sym typeface="Calibri"/>
              </a:rPr>
              <a:t>극단 회원 권한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7"/>
          <p:cNvSpPr txBox="1"/>
          <p:nvPr/>
        </p:nvSpPr>
        <p:spPr>
          <a:xfrm>
            <a:off x="8183606" y="2443399"/>
            <a:ext cx="60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17"/>
          <p:cNvSpPr txBox="1"/>
          <p:nvPr/>
        </p:nvSpPr>
        <p:spPr>
          <a:xfrm>
            <a:off x="7869656" y="3400163"/>
            <a:ext cx="77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권한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한컴오피스">
  <a:themeElements>
    <a:clrScheme name="한컴오피스">
      <a:dk1>
        <a:srgbClr val="000000"/>
      </a:dk1>
      <a:lt1>
        <a:srgbClr val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한컴오피스">
  <a:themeElements>
    <a:clrScheme name="한컴오피스">
      <a:dk1>
        <a:srgbClr val="000000"/>
      </a:dk1>
      <a:lt1>
        <a:srgbClr val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