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d38df85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d38df85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8025"/>
            <a:ext cx="8839198" cy="427479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58475" y="133225"/>
            <a:ext cx="14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논리적 모델링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7800"/>
            <a:ext cx="8839202" cy="427723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858475" y="88825"/>
            <a:ext cx="14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물리</a:t>
            </a:r>
            <a:r>
              <a:rPr lang="ko"/>
              <a:t>적 모델링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