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66537b26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66537b26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66537b2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66537b2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175"/>
            <a:ext cx="8088501" cy="46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6125" y="52900"/>
            <a:ext cx="57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20023-02-20 수정됨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604350" y="144500"/>
            <a:ext cx="29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2023.02.20 / 오</a:t>
            </a:r>
            <a:r>
              <a:rPr lang="ko"/>
              <a:t>후 4시 22분 수정1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00" y="697100"/>
            <a:ext cx="8186128" cy="429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8775"/>
            <a:ext cx="8133826" cy="45947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56200" y="92550"/>
            <a:ext cx="57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2023 -02-20  수정됨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