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d3ff410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d3ff410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dd3ff410a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dd3ff410a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91599" cy="5086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