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f3bfad2f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0f3bfad2f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Malgun Gothic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Malgun Gothic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Malgun Gothic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Malgun Gothic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Malgun Gothic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algun Gothic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algun Gothic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algun Gothic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algun Gothic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algun Gothic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Malgun Gothic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>
  <p:cSld name="캡션 있는 콘텐츠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>
  <p:cSld name="캡션 있는 그림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51;p11"/>
          <p:cNvSpPr txBox="1"/>
          <p:nvPr/>
        </p:nvSpPr>
        <p:spPr>
          <a:xfrm>
            <a:off x="4369203" y="428679"/>
            <a:ext cx="2430705" cy="235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| 마이페이지 |예매확인/취소 | 회원가입</a:t>
            </a:r>
            <a:endParaRPr/>
          </a:p>
        </p:txBody>
      </p:sp>
      <p:sp>
        <p:nvSpPr>
          <p:cNvPr id="52" name="Google Shape;52;p11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(1603 X auto )</a:t>
            </a:r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1403647" y="44623"/>
            <a:ext cx="5832650" cy="67241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1655675" y="1496313"/>
            <a:ext cx="5256586" cy="4265713"/>
          </a:xfrm>
          <a:prstGeom prst="rect">
            <a:avLst/>
          </a:prstGeom>
          <a:noFill/>
          <a:ln cap="flat" cmpd="sng" w="9525">
            <a:solidFill>
              <a:srgbClr val="FF2F92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1613589" y="1311890"/>
            <a:ext cx="401301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MAIN_CONTENT (1008Xauto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2108005" y="1565929"/>
            <a:ext cx="1645951" cy="384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DIV:Main_Select</a:t>
            </a:r>
            <a:br>
              <a:rPr b="0" i="0" lang="en-US" sz="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(1008 X 90%)</a:t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1583668" y="5805263"/>
            <a:ext cx="5400600" cy="8194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4077660" y="6325065"/>
            <a:ext cx="3148921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FOOTER(WIDTH: 100%, HEIGHT: 15%)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1746653" y="2308556"/>
            <a:ext cx="5074630" cy="139923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1622110" y="1027174"/>
            <a:ext cx="5368607" cy="2758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연극 정보 | 예매 |  고객센터</a:t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1746131" y="483838"/>
            <a:ext cx="991487" cy="37543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 scaled="0"/>
          </a:gradFill>
          <a:ln cap="flat" cmpd="sng" w="9525">
            <a:solidFill>
              <a:srgbClr val="46AA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1614836" y="322944"/>
            <a:ext cx="5338263" cy="681067"/>
          </a:xfrm>
          <a:prstGeom prst="rect">
            <a:avLst/>
          </a:prstGeom>
          <a:noFill/>
          <a:ln cap="flat" cmpd="sng" w="25400">
            <a:solidFill>
              <a:srgbClr val="00FD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69764" y="51557"/>
            <a:ext cx="1533570" cy="243841"/>
          </a:xfrm>
          <a:prstGeom prst="rect">
            <a:avLst/>
          </a:prstGeom>
          <a:noFill/>
          <a:ln cap="flat" cmpd="sng" w="25400">
            <a:solidFill>
              <a:srgbClr val="00FD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 header : 1008 X 112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1680933" y="406382"/>
            <a:ext cx="2337987" cy="514191"/>
          </a:xfrm>
          <a:prstGeom prst="rect">
            <a:avLst/>
          </a:prstGeom>
          <a:noFill/>
          <a:ln cap="flat" cmpd="sng" w="25400">
            <a:solidFill>
              <a:srgbClr val="993F3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4082139" y="406382"/>
            <a:ext cx="2792246" cy="514191"/>
          </a:xfrm>
          <a:prstGeom prst="rect">
            <a:avLst/>
          </a:prstGeom>
          <a:noFill/>
          <a:ln cap="flat" cmpd="sng" w="25400">
            <a:solidFill>
              <a:srgbClr val="929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2909175" y="505895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4211529" y="562432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5320270" y="1016710"/>
            <a:ext cx="1250726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: 1008x42</a:t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 flipH="1" rot="10800000">
            <a:off x="5584555" y="2304506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0" name="Google Shape;70;p11"/>
          <p:cNvCxnSpPr/>
          <p:nvPr/>
        </p:nvCxnSpPr>
        <p:spPr>
          <a:xfrm flipH="1" rot="10800000">
            <a:off x="3131340" y="2304506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" name="Google Shape;71;p11"/>
          <p:cNvCxnSpPr/>
          <p:nvPr/>
        </p:nvCxnSpPr>
        <p:spPr>
          <a:xfrm flipH="1" rot="10800000">
            <a:off x="4283967" y="2304506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2" name="Google Shape;72;p11"/>
          <p:cNvSpPr/>
          <p:nvPr/>
        </p:nvSpPr>
        <p:spPr>
          <a:xfrm>
            <a:off x="1746653" y="3708378"/>
            <a:ext cx="5074630" cy="1400055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73;p11"/>
          <p:cNvCxnSpPr/>
          <p:nvPr/>
        </p:nvCxnSpPr>
        <p:spPr>
          <a:xfrm flipH="1" rot="10800000">
            <a:off x="5584555" y="3704328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4" name="Google Shape;74;p11"/>
          <p:cNvCxnSpPr/>
          <p:nvPr/>
        </p:nvCxnSpPr>
        <p:spPr>
          <a:xfrm flipH="1" rot="10800000">
            <a:off x="3131340" y="3704328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5" name="Google Shape;75;p11"/>
          <p:cNvCxnSpPr/>
          <p:nvPr/>
        </p:nvCxnSpPr>
        <p:spPr>
          <a:xfrm flipH="1" rot="10800000">
            <a:off x="4283967" y="3704328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6" name="Google Shape;76;p11"/>
          <p:cNvSpPr/>
          <p:nvPr/>
        </p:nvSpPr>
        <p:spPr>
          <a:xfrm>
            <a:off x="1930436" y="2383364"/>
            <a:ext cx="1110648" cy="926378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1930436" y="3361740"/>
            <a:ext cx="1110648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1987288" y="2578403"/>
            <a:ext cx="1060146" cy="495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DIV: Select_Poster</a:t>
            </a:r>
            <a:br>
              <a:rPr b="0" i="0" lang="en-US" sz="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(WIDTH: 22.5%, HEIGHT: 34%)</a:t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3152331" y="2391522"/>
            <a:ext cx="1110647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3152331" y="3369898"/>
            <a:ext cx="1110647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4378938" y="2391522"/>
            <a:ext cx="1110648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4378938" y="3369898"/>
            <a:ext cx="1110648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5679526" y="2391522"/>
            <a:ext cx="1110647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5679526" y="3369898"/>
            <a:ext cx="1110647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930436" y="3771897"/>
            <a:ext cx="1110648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930436" y="4750273"/>
            <a:ext cx="1110648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152331" y="3771897"/>
            <a:ext cx="1110647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152331" y="4750273"/>
            <a:ext cx="1110647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4368443" y="3771897"/>
            <a:ext cx="1110648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4368443" y="4750273"/>
            <a:ext cx="1110648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5679526" y="3771897"/>
            <a:ext cx="1110647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5679526" y="4750273"/>
            <a:ext cx="1110647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3460993" y="1784321"/>
            <a:ext cx="1645950" cy="384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DIV:</a:t>
            </a:r>
            <a:r>
              <a:rPr b="0" i="0" lang="en-US" sz="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SELECT_SPACE</a:t>
            </a:r>
            <a:br>
              <a:rPr b="0" i="0" lang="en-US" sz="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(25% X 45 %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1929585" y="3383217"/>
            <a:ext cx="1060146" cy="251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DIV: Select_Text</a:t>
            </a:r>
            <a:br>
              <a:rPr b="0" i="0" lang="en-US" sz="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(WIDTH: 22.5%, HEIGHT: 8%)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4369203" y="428679"/>
            <a:ext cx="2430705" cy="235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| 마이페이지 |예매확인/취소 | 회원가입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(1603 X auto )</a:t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1403647" y="44623"/>
            <a:ext cx="5832650" cy="67241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1655675" y="2029712"/>
            <a:ext cx="5256586" cy="3665862"/>
          </a:xfrm>
          <a:prstGeom prst="rect">
            <a:avLst/>
          </a:prstGeom>
          <a:noFill/>
          <a:ln cap="flat" cmpd="sng" w="9525">
            <a:solidFill>
              <a:srgbClr val="FF2F92"/>
            </a:solidFill>
            <a:prstDash val="dot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2469025" y="1848476"/>
            <a:ext cx="303550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MAIN_CONTENT (1008Xauto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2108005" y="2099329"/>
            <a:ext cx="1645951" cy="384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DIV:Main_Select</a:t>
            </a:r>
            <a:br>
              <a:rPr b="0" i="0" lang="en-US" sz="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(1008 X 90%)</a:t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1583668" y="5805263"/>
            <a:ext cx="5400600" cy="8194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4077660" y="6325065"/>
            <a:ext cx="3148921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FOOTER(WIDTH: 100%, HEIGHT: 15%)</a:t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1746653" y="2841956"/>
            <a:ext cx="5074630" cy="139923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1622110" y="1027174"/>
            <a:ext cx="5368607" cy="2758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연극 정보 | 예매 |  고객센터</a:t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1746131" y="483838"/>
            <a:ext cx="991487" cy="37543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 scaled="0"/>
          </a:gradFill>
          <a:ln cap="flat" cmpd="sng" w="9525">
            <a:solidFill>
              <a:srgbClr val="46AA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1614836" y="322944"/>
            <a:ext cx="5338263" cy="681067"/>
          </a:xfrm>
          <a:prstGeom prst="rect">
            <a:avLst/>
          </a:prstGeom>
          <a:noFill/>
          <a:ln cap="flat" cmpd="sng" w="25400">
            <a:solidFill>
              <a:srgbClr val="00FD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4469764" y="51557"/>
            <a:ext cx="1533570" cy="243841"/>
          </a:xfrm>
          <a:prstGeom prst="rect">
            <a:avLst/>
          </a:prstGeom>
          <a:noFill/>
          <a:ln cap="flat" cmpd="sng" w="25400">
            <a:solidFill>
              <a:srgbClr val="00FD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 header : 1008 X 112</a:t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1680933" y="406382"/>
            <a:ext cx="2337987" cy="514191"/>
          </a:xfrm>
          <a:prstGeom prst="rect">
            <a:avLst/>
          </a:prstGeom>
          <a:noFill/>
          <a:ln cap="flat" cmpd="sng" w="25400">
            <a:solidFill>
              <a:srgbClr val="993F3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4082139" y="406382"/>
            <a:ext cx="2792246" cy="514191"/>
          </a:xfrm>
          <a:prstGeom prst="rect">
            <a:avLst/>
          </a:prstGeom>
          <a:noFill/>
          <a:ln cap="flat" cmpd="sng" w="25400">
            <a:solidFill>
              <a:srgbClr val="929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2909175" y="505895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4211529" y="562432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5320270" y="1016710"/>
            <a:ext cx="1250726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: 1008x42</a:t>
            </a:r>
            <a:endParaRPr/>
          </a:p>
        </p:txBody>
      </p:sp>
      <p:cxnSp>
        <p:nvCxnSpPr>
          <p:cNvPr id="119" name="Google Shape;119;p12"/>
          <p:cNvCxnSpPr/>
          <p:nvPr/>
        </p:nvCxnSpPr>
        <p:spPr>
          <a:xfrm flipH="1" rot="10800000">
            <a:off x="5584555" y="2837906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" name="Google Shape;120;p12"/>
          <p:cNvCxnSpPr/>
          <p:nvPr/>
        </p:nvCxnSpPr>
        <p:spPr>
          <a:xfrm flipH="1" rot="10800000">
            <a:off x="3131340" y="2837906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1" name="Google Shape;121;p12"/>
          <p:cNvCxnSpPr/>
          <p:nvPr/>
        </p:nvCxnSpPr>
        <p:spPr>
          <a:xfrm flipH="1" rot="10800000">
            <a:off x="4283967" y="2837906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2" name="Google Shape;122;p12"/>
          <p:cNvSpPr/>
          <p:nvPr/>
        </p:nvSpPr>
        <p:spPr>
          <a:xfrm>
            <a:off x="1746653" y="4241778"/>
            <a:ext cx="5074630" cy="1400055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123;p12"/>
          <p:cNvCxnSpPr/>
          <p:nvPr/>
        </p:nvCxnSpPr>
        <p:spPr>
          <a:xfrm flipH="1" rot="10800000">
            <a:off x="5584555" y="4237728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4" name="Google Shape;124;p12"/>
          <p:cNvCxnSpPr/>
          <p:nvPr/>
        </p:nvCxnSpPr>
        <p:spPr>
          <a:xfrm flipH="1" rot="10800000">
            <a:off x="3131340" y="4237728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5" name="Google Shape;125;p12"/>
          <p:cNvCxnSpPr/>
          <p:nvPr/>
        </p:nvCxnSpPr>
        <p:spPr>
          <a:xfrm flipH="1" rot="10800000">
            <a:off x="4283967" y="4237728"/>
            <a:ext cx="1" cy="140815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6" name="Google Shape;126;p12"/>
          <p:cNvSpPr/>
          <p:nvPr/>
        </p:nvSpPr>
        <p:spPr>
          <a:xfrm>
            <a:off x="1930436" y="2916764"/>
            <a:ext cx="1110648" cy="926378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1930436" y="3895140"/>
            <a:ext cx="1110648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1987288" y="3111803"/>
            <a:ext cx="1060146" cy="495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DIV: Select_Poster</a:t>
            </a:r>
            <a:br>
              <a:rPr b="0" i="0" lang="en-US" sz="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(WIDTH: 22.5%, HEIGHT: 34%)</a:t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3152331" y="2924922"/>
            <a:ext cx="1110647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3152331" y="3903298"/>
            <a:ext cx="1110647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4378938" y="2924922"/>
            <a:ext cx="1110648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4378938" y="3903298"/>
            <a:ext cx="1110648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5679526" y="2924922"/>
            <a:ext cx="1110647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5679526" y="3903298"/>
            <a:ext cx="1110647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1930436" y="4305297"/>
            <a:ext cx="1110648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1930436" y="5283673"/>
            <a:ext cx="1110648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3152331" y="4305297"/>
            <a:ext cx="1110647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3152331" y="5283673"/>
            <a:ext cx="1110647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4368443" y="4305297"/>
            <a:ext cx="1110648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4368443" y="5283673"/>
            <a:ext cx="1110648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5679526" y="4305297"/>
            <a:ext cx="1110647" cy="926379"/>
          </a:xfrm>
          <a:prstGeom prst="rect">
            <a:avLst/>
          </a:prstGeom>
          <a:noFill/>
          <a:ln cap="flat" cmpd="sng" w="12700">
            <a:solidFill>
              <a:srgbClr val="FF40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5679526" y="5283673"/>
            <a:ext cx="1110647" cy="294641"/>
          </a:xfrm>
          <a:prstGeom prst="rect">
            <a:avLst/>
          </a:prstGeom>
          <a:noFill/>
          <a:ln cap="flat" cmpd="sng" w="12700">
            <a:solidFill>
              <a:srgbClr val="0119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3460993" y="2317721"/>
            <a:ext cx="1645950" cy="384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DIV:</a:t>
            </a:r>
            <a:r>
              <a:rPr b="0" i="0" lang="en-US" sz="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SELECT_SPACE</a:t>
            </a:r>
            <a:br>
              <a:rPr b="0" i="0" lang="en-US" sz="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(25% X 45 %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1929585" y="3916617"/>
            <a:ext cx="1060146" cy="251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DIV: Select_Text</a:t>
            </a:r>
            <a:br>
              <a:rPr b="0" i="0" lang="en-US" sz="5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(WIDTH: 22.5%, HEIGHT: 8%)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1605804" y="1446184"/>
            <a:ext cx="5367772" cy="453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1594360" y="1446184"/>
            <a:ext cx="976126" cy="453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2570055" y="1446184"/>
            <a:ext cx="976125" cy="453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3545749" y="1446184"/>
            <a:ext cx="976126" cy="453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1591185" y="1539718"/>
            <a:ext cx="982476" cy="26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상연작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2566880" y="1554312"/>
            <a:ext cx="982475" cy="26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상연 예정작</a:t>
            </a:r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3542574" y="1655912"/>
            <a:ext cx="982476" cy="26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상연작</a:t>
            </a:r>
            <a:endParaRPr/>
          </a:p>
        </p:txBody>
      </p:sp>
      <p:sp>
        <p:nvSpPr>
          <p:cNvPr id="152" name="Google Shape;152;p12"/>
          <p:cNvSpPr txBox="1"/>
          <p:nvPr/>
        </p:nvSpPr>
        <p:spPr>
          <a:xfrm>
            <a:off x="2476099" y="4597377"/>
            <a:ext cx="3382947" cy="459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C6D9F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PAGE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5493963" y="1490323"/>
            <a:ext cx="1250726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: 1008x84</a:t>
            </a:r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3623769" y="1455150"/>
            <a:ext cx="820085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lgun Gothic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20% X 60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1403647" y="44623"/>
            <a:ext cx="5832650" cy="67241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1583668" y="5805263"/>
            <a:ext cx="5400600" cy="8194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4077660" y="6325065"/>
            <a:ext cx="3148921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FOOTER(WIDTH: 100%, HEIGHT: 15%)</a:t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1605804" y="5041198"/>
            <a:ext cx="5367772" cy="453391"/>
          </a:xfrm>
          <a:prstGeom prst="rect">
            <a:avLst/>
          </a:prstGeom>
          <a:noFill/>
          <a:ln cap="flat" cmpd="sng" w="952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1594360" y="5041198"/>
            <a:ext cx="976126" cy="453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2570055" y="5041198"/>
            <a:ext cx="976125" cy="453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3545749" y="5041198"/>
            <a:ext cx="976126" cy="453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4521444" y="5041198"/>
            <a:ext cx="976125" cy="4533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3542574" y="5139623"/>
            <a:ext cx="982476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4518269" y="5261733"/>
            <a:ext cx="982475" cy="266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장소 정보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5621268" y="5266623"/>
            <a:ext cx="982475" cy="26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/ 취소 안내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1591185" y="5134733"/>
            <a:ext cx="982476" cy="266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공연 정보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2566880" y="5074250"/>
            <a:ext cx="982475" cy="606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가능한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티켓 정보</a:t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1639555" y="1649825"/>
            <a:ext cx="1771944" cy="1475057"/>
          </a:xfrm>
          <a:prstGeom prst="rect">
            <a:avLst/>
          </a:prstGeom>
          <a:noFill/>
          <a:ln cap="flat" cmpd="sng" w="9525">
            <a:solidFill>
              <a:srgbClr val="FF4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3421717" y="1649825"/>
            <a:ext cx="3487201" cy="1475057"/>
          </a:xfrm>
          <a:prstGeom prst="rect">
            <a:avLst/>
          </a:prstGeom>
          <a:noFill/>
          <a:ln cap="flat" cmpd="sng" w="9525">
            <a:solidFill>
              <a:srgbClr val="9417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1647857" y="3197172"/>
            <a:ext cx="5247662" cy="1201184"/>
          </a:xfrm>
          <a:prstGeom prst="rect">
            <a:avLst/>
          </a:prstGeom>
          <a:noFill/>
          <a:ln cap="flat" cmpd="sng" w="25400">
            <a:solidFill>
              <a:srgbClr val="D783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1794677" y="5897918"/>
            <a:ext cx="3382946" cy="459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C6D9F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 PAGE</a:t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4369203" y="428679"/>
            <a:ext cx="2430705" cy="235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| 마이페이지 |예매확인/취소 | 회원가입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1599664" y="1054147"/>
            <a:ext cx="5368608" cy="2758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연극 정보 | 예매 |  고객센터</a:t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1746131" y="483838"/>
            <a:ext cx="991487" cy="37543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 scaled="0"/>
          </a:gradFill>
          <a:ln cap="flat" cmpd="sng" w="9525">
            <a:solidFill>
              <a:srgbClr val="46AA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1614836" y="322944"/>
            <a:ext cx="5338263" cy="681067"/>
          </a:xfrm>
          <a:prstGeom prst="rect">
            <a:avLst/>
          </a:prstGeom>
          <a:noFill/>
          <a:ln cap="flat" cmpd="sng" w="25400">
            <a:solidFill>
              <a:srgbClr val="00FD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1680933" y="406382"/>
            <a:ext cx="2337987" cy="514191"/>
          </a:xfrm>
          <a:prstGeom prst="rect">
            <a:avLst/>
          </a:prstGeom>
          <a:noFill/>
          <a:ln cap="flat" cmpd="sng" w="25400">
            <a:solidFill>
              <a:srgbClr val="993F3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4082139" y="406382"/>
            <a:ext cx="2792246" cy="514191"/>
          </a:xfrm>
          <a:prstGeom prst="rect">
            <a:avLst/>
          </a:prstGeom>
          <a:noFill/>
          <a:ln cap="flat" cmpd="sng" w="25400">
            <a:solidFill>
              <a:srgbClr val="929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2909175" y="505895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4211529" y="562432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5320270" y="1016710"/>
            <a:ext cx="1250726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: 1008x42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1662259" y="1715620"/>
            <a:ext cx="1726535" cy="1209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Poster_image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40% X 500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3708732" y="1845355"/>
            <a:ext cx="1726535" cy="1209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Play_Content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60% X 500</a:t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5153206" y="3187647"/>
            <a:ext cx="1720185" cy="12026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3423875" y="3196419"/>
            <a:ext cx="1720185" cy="12026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1666097" y="3196419"/>
            <a:ext cx="1771944" cy="120269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1765002" y="3335466"/>
            <a:ext cx="1574135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ticketing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33.333..% X 270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5703967" y="4591941"/>
            <a:ext cx="1090276" cy="26924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예매하기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4063702" y="4449928"/>
            <a:ext cx="1574135" cy="523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Booking 270 X 56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1648919" y="4520069"/>
            <a:ext cx="2062902" cy="510541"/>
          </a:xfrm>
          <a:prstGeom prst="rect">
            <a:avLst/>
          </a:prstGeom>
          <a:noFill/>
          <a:ln cap="flat" cmpd="sng" w="12700">
            <a:solidFill>
              <a:srgbClr val="7AA0C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lgun Gothic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lgun Gothic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Detail_menu 100% X 5%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4521444" y="5039928"/>
            <a:ext cx="1655311" cy="345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Detail_Submenu 16.666…% X 5%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1403647" y="44623"/>
            <a:ext cx="5832650" cy="67241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583668" y="1512167"/>
            <a:ext cx="5364596" cy="42657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583668" y="5805263"/>
            <a:ext cx="5400600" cy="8194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077660" y="6325065"/>
            <a:ext cx="3148921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FOOTER(WIDTH: 100%, HEIGHT: 15%)</a:t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1636968" y="1530811"/>
            <a:ext cx="5257996" cy="413908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3652417" y="2075851"/>
            <a:ext cx="895097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2521511" y="4326257"/>
            <a:ext cx="3382947" cy="481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C6D9F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메인 페이지</a:t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4369203" y="428679"/>
            <a:ext cx="2430705" cy="235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1599664" y="1054147"/>
            <a:ext cx="5368608" cy="2758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공연 등록 | 극단 마이페이지 |   고객센터</a:t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>
            <a:off x="1746131" y="483838"/>
            <a:ext cx="991487" cy="37543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 scaled="0"/>
          </a:gradFill>
          <a:ln cap="flat" cmpd="sng" w="9525">
            <a:solidFill>
              <a:srgbClr val="46AA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1614836" y="322944"/>
            <a:ext cx="5338263" cy="681067"/>
          </a:xfrm>
          <a:prstGeom prst="rect">
            <a:avLst/>
          </a:prstGeom>
          <a:noFill/>
          <a:ln cap="flat" cmpd="sng" w="25400">
            <a:solidFill>
              <a:srgbClr val="00FD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680933" y="406382"/>
            <a:ext cx="2337987" cy="514191"/>
          </a:xfrm>
          <a:prstGeom prst="rect">
            <a:avLst/>
          </a:prstGeom>
          <a:noFill/>
          <a:ln cap="flat" cmpd="sng" w="25400">
            <a:solidFill>
              <a:srgbClr val="993F3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4082139" y="406382"/>
            <a:ext cx="2792246" cy="514191"/>
          </a:xfrm>
          <a:prstGeom prst="rect">
            <a:avLst/>
          </a:prstGeom>
          <a:noFill/>
          <a:ln cap="flat" cmpd="sng" w="25400">
            <a:solidFill>
              <a:srgbClr val="929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2909175" y="505895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4211529" y="562432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5669520" y="1027416"/>
            <a:ext cx="1250726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: 1008x42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3506367" y="2590061"/>
            <a:ext cx="1413233" cy="1209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 X auto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/>
        </p:nvSpPr>
        <p:spPr>
          <a:xfrm>
            <a:off x="3377799" y="3512658"/>
            <a:ext cx="3382947" cy="481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C6D9F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</a:t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1583668" y="288032"/>
            <a:ext cx="5400600" cy="63366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1613589" y="1311890"/>
            <a:ext cx="401301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MAIN_CONTENT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100%, HEIGHT: 68%)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1701318" y="1665118"/>
            <a:ext cx="1510817" cy="586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MAIN_ASIDE</a:t>
            </a:r>
            <a:b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100%</a:t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1592782" y="1512167"/>
            <a:ext cx="690494" cy="42930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4746205" y="2692901"/>
            <a:ext cx="2068801" cy="42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MAIN_BODY</a:t>
            </a:r>
            <a:b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85%, HEIGHT: 100%</a:t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1583669" y="2384668"/>
            <a:ext cx="700829" cy="495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1701318" y="2454652"/>
            <a:ext cx="181028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ARTICLE_FIRST</a:t>
            </a:r>
            <a:b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10%</a:t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1583669" y="3025161"/>
            <a:ext cx="700829" cy="495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1701318" y="3095146"/>
            <a:ext cx="181028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ARTICLE_SECOND</a:t>
            </a:r>
            <a:b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10%</a:t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1583669" y="3682067"/>
            <a:ext cx="700829" cy="495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1701318" y="3752052"/>
            <a:ext cx="181028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ARTICLE_THIRD</a:t>
            </a:r>
            <a:b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10%</a:t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1583669" y="4338975"/>
            <a:ext cx="700829" cy="495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1701318" y="4408960"/>
            <a:ext cx="181028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ARTICLE_FOURTH</a:t>
            </a:r>
            <a:b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10%</a:t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1583668" y="288032"/>
            <a:ext cx="5400600" cy="63366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1583668" y="288032"/>
            <a:ext cx="5400600" cy="63366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ㅋㅋㅋ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4369203" y="428679"/>
            <a:ext cx="2430705" cy="235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| 마이페이지 |예매확인/취소 | 회원가입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1599664" y="1054147"/>
            <a:ext cx="5368608" cy="2758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연극 정보 | 예매 |  고객센터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1746131" y="483838"/>
            <a:ext cx="991487" cy="37543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 scaled="0"/>
          </a:gradFill>
          <a:ln cap="flat" cmpd="sng" w="9525">
            <a:solidFill>
              <a:srgbClr val="46AA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614836" y="322944"/>
            <a:ext cx="5338263" cy="681067"/>
          </a:xfrm>
          <a:prstGeom prst="rect">
            <a:avLst/>
          </a:prstGeom>
          <a:noFill/>
          <a:ln cap="flat" cmpd="sng" w="25400">
            <a:solidFill>
              <a:srgbClr val="00FD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1680933" y="406382"/>
            <a:ext cx="2337987" cy="514191"/>
          </a:xfrm>
          <a:prstGeom prst="rect">
            <a:avLst/>
          </a:prstGeom>
          <a:noFill/>
          <a:ln cap="flat" cmpd="sng" w="25400">
            <a:solidFill>
              <a:srgbClr val="993F3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4082139" y="406382"/>
            <a:ext cx="2792246" cy="514191"/>
          </a:xfrm>
          <a:prstGeom prst="rect">
            <a:avLst/>
          </a:prstGeom>
          <a:noFill/>
          <a:ln cap="flat" cmpd="sng" w="25400">
            <a:solidFill>
              <a:srgbClr val="929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2909175" y="505895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258" name="Google Shape;258;p15"/>
          <p:cNvSpPr txBox="1"/>
          <p:nvPr/>
        </p:nvSpPr>
        <p:spPr>
          <a:xfrm>
            <a:off x="4211529" y="562432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259" name="Google Shape;259;p15"/>
          <p:cNvSpPr txBox="1"/>
          <p:nvPr/>
        </p:nvSpPr>
        <p:spPr>
          <a:xfrm>
            <a:off x="5320270" y="1016710"/>
            <a:ext cx="1250726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: 1008x42</a:t>
            </a:r>
            <a:endParaRPr/>
          </a:p>
        </p:txBody>
      </p:sp>
      <p:sp>
        <p:nvSpPr>
          <p:cNvPr id="260" name="Google Shape;260;p15"/>
          <p:cNvSpPr txBox="1"/>
          <p:nvPr/>
        </p:nvSpPr>
        <p:spPr>
          <a:xfrm>
            <a:off x="3282549" y="3979239"/>
            <a:ext cx="3382947" cy="87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C6D9F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(일반)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C6D9F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 페이지 레이아웃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/>
        </p:nvSpPr>
        <p:spPr>
          <a:xfrm>
            <a:off x="3377799" y="3512658"/>
            <a:ext cx="3382947" cy="481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C6D9F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 마이 페이지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>
            <a:off x="1403647" y="44623"/>
            <a:ext cx="5832650" cy="67241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1613589" y="1311890"/>
            <a:ext cx="4013017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MAIN_CONTENT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100%, HEIGHT: 68%)</a:t>
            </a:r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1701318" y="1665118"/>
            <a:ext cx="1510817" cy="586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MAIN_ASIDE</a:t>
            </a:r>
            <a:b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100%</a:t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1592782" y="1512167"/>
            <a:ext cx="690494" cy="42930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746205" y="2692901"/>
            <a:ext cx="2068801" cy="42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MAIN_BODY</a:t>
            </a:r>
            <a:b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85%, HEIGHT: 100%</a:t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1583669" y="2384668"/>
            <a:ext cx="700829" cy="495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1701318" y="2454652"/>
            <a:ext cx="181028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ARTICLE_FIRST</a:t>
            </a:r>
            <a:b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10%</a:t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1583669" y="3025161"/>
            <a:ext cx="700829" cy="495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1701318" y="3095146"/>
            <a:ext cx="181028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ARTICLE_SECOND</a:t>
            </a:r>
            <a:b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10%</a:t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1583669" y="3682067"/>
            <a:ext cx="700829" cy="495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1701318" y="3752052"/>
            <a:ext cx="181028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ARTICLE_THIRD</a:t>
            </a:r>
            <a:b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10%</a:t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1583669" y="4338975"/>
            <a:ext cx="700829" cy="49565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1701318" y="4408960"/>
            <a:ext cx="1810281" cy="37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ARTICLE_FOURTH</a:t>
            </a:r>
            <a:br>
              <a:rPr b="1" i="0" lang="en-US" sz="9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 15%, HEIGHT: 10%</a:t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1449368" y="51749"/>
            <a:ext cx="3616972" cy="256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DIV: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</a:t>
            </a: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(WIDTH:100%, MIN-HEIGHT: 900PX)</a:t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1583668" y="288032"/>
            <a:ext cx="5400600" cy="1008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369203" y="428679"/>
            <a:ext cx="2430705" cy="235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1599664" y="1054147"/>
            <a:ext cx="5368608" cy="2758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algun Gothic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공연 등록 | 극단 마이페이지 |   고객센터</a:t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1746131" y="483838"/>
            <a:ext cx="991487" cy="37543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 scaled="0"/>
          </a:gradFill>
          <a:ln cap="flat" cmpd="sng" w="9525">
            <a:solidFill>
              <a:srgbClr val="46AAC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1614836" y="322944"/>
            <a:ext cx="5338263" cy="681067"/>
          </a:xfrm>
          <a:prstGeom prst="rect">
            <a:avLst/>
          </a:prstGeom>
          <a:noFill/>
          <a:ln cap="flat" cmpd="sng" w="25400">
            <a:solidFill>
              <a:srgbClr val="00FDFF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1680933" y="406382"/>
            <a:ext cx="2337987" cy="514191"/>
          </a:xfrm>
          <a:prstGeom prst="rect">
            <a:avLst/>
          </a:prstGeom>
          <a:noFill/>
          <a:ln cap="flat" cmpd="sng" w="25400">
            <a:solidFill>
              <a:srgbClr val="993F3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4082139" y="406382"/>
            <a:ext cx="2792246" cy="514191"/>
          </a:xfrm>
          <a:prstGeom prst="rect">
            <a:avLst/>
          </a:prstGeom>
          <a:noFill/>
          <a:ln cap="flat" cmpd="sng" w="25400">
            <a:solidFill>
              <a:srgbClr val="929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2909175" y="505895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4211529" y="562432"/>
            <a:ext cx="964405" cy="37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504x110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5669520" y="1027416"/>
            <a:ext cx="1250726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 : 1008x42</a:t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1583668" y="288032"/>
            <a:ext cx="5400600" cy="63366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5"/>
            <a:ext cx="9144000" cy="685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