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4825" cx="12185650"/>
  <p:notesSz cx="6854825" cy="91408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3A4BC3-300B-45D6-8138-7E83B5C51CDE}">
  <a:tblStyle styleId="{113A4BC3-300B-45D6-8138-7E83B5C51CD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 name="Google Shape;19;p1: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f394ebfe5_1_9:notes"/>
          <p:cNvSpPr txBox="1"/>
          <p:nvPr>
            <p:ph idx="1" type="body"/>
          </p:nvPr>
        </p:nvSpPr>
        <p:spPr>
          <a:xfrm>
            <a:off x="685475" y="4341875"/>
            <a:ext cx="5484000" cy="411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20f394ebfe5_1_9:notes"/>
          <p:cNvSpPr/>
          <p:nvPr>
            <p:ph idx="2" type="sldImg"/>
          </p:nvPr>
        </p:nvSpPr>
        <p:spPr>
          <a:xfrm>
            <a:off x="1142675" y="685550"/>
            <a:ext cx="45702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f394ebfe5_1_56:notes"/>
          <p:cNvSpPr txBox="1"/>
          <p:nvPr>
            <p:ph idx="1" type="body"/>
          </p:nvPr>
        </p:nvSpPr>
        <p:spPr>
          <a:xfrm>
            <a:off x="685475" y="4341875"/>
            <a:ext cx="5484000" cy="411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20f394ebfe5_1_56:notes"/>
          <p:cNvSpPr/>
          <p:nvPr>
            <p:ph idx="2" type="sldImg"/>
          </p:nvPr>
        </p:nvSpPr>
        <p:spPr>
          <a:xfrm>
            <a:off x="1142675" y="685550"/>
            <a:ext cx="45702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0f394ebfe5_1_105:notes"/>
          <p:cNvSpPr txBox="1"/>
          <p:nvPr>
            <p:ph idx="1" type="body"/>
          </p:nvPr>
        </p:nvSpPr>
        <p:spPr>
          <a:xfrm>
            <a:off x="685475" y="4341875"/>
            <a:ext cx="5484000" cy="411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20f394ebfe5_1_105:notes"/>
          <p:cNvSpPr/>
          <p:nvPr>
            <p:ph idx="2" type="sldImg"/>
          </p:nvPr>
        </p:nvSpPr>
        <p:spPr>
          <a:xfrm>
            <a:off x="1142675" y="685550"/>
            <a:ext cx="45702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1: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11: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2: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12: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3: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13: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4: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p14: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5: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15: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6: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9" name="Google Shape;519;p16: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7: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6" name="Google Shape;556;p17: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 name="Google Shape;25;p2: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8: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p18: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9: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3" name="Google Shape;613;p19: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20: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7" name="Google Shape;637;p20: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21: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1" name="Google Shape;671;p21: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2: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9" name="Google Shape;689;p22: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3: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4" name="Google Shape;694;p23: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24: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9" name="Google Shape;729;p24: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25: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4" name="Google Shape;734;p25: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26: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0" name="Google Shape;780;p26: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27: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5" name="Google Shape;805;p27: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3: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 name="Google Shape;30;p3: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8: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1" name="Google Shape;831;p28: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9: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6" name="Google Shape;836;p29: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30: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6" name="Google Shape;866;p30: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1: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0" name="Google Shape;880;p31: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32: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7" name="Google Shape;907;p32: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33: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4" name="Google Shape;954;p33: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34: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6" name="Google Shape;976;p34: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35: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1" name="Google Shape;1011;p35: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36: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6" name="Google Shape;1046;p36: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37: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0" name="Google Shape;1080;p37: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4: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38: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5" name="Google Shape;1085;p38: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39: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5" name="Google Shape;1105;p39: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40: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0" name="Google Shape;1130;p40: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41: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2" name="Google Shape;1172;p41: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42: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6" name="Google Shape;1196;p42: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p43: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4" name="Google Shape;1224;p43: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44: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0" name="Google Shape;1270;p44: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45: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5" name="Google Shape;1275;p45: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46: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4" name="Google Shape;1304;p46: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47: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6" name="Google Shape;1336;p47: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48: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2" name="Google Shape;1402;p48: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49: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5" name="Google Shape;1455;p49: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50: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0" name="Google Shape;1470;p50: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p51: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2" name="Google Shape;1502;p51: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52: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8" name="Google Shape;1568;p52: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53: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1" name="Google Shape;1621;p53: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6: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7: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8: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475" y="4341875"/>
            <a:ext cx="5483850" cy="4113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9:notes"/>
          <p:cNvSpPr/>
          <p:nvPr>
            <p:ph idx="2" type="sldImg"/>
          </p:nvPr>
        </p:nvSpPr>
        <p:spPr>
          <a:xfrm>
            <a:off x="1142675" y="685550"/>
            <a:ext cx="45701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10000"/>
              </a:lnSpc>
              <a:spcBef>
                <a:spcPts val="0"/>
              </a:spcBef>
              <a:spcAft>
                <a:spcPts val="0"/>
              </a:spcAft>
              <a:buSzPts val="1400"/>
              <a:buNone/>
              <a:defRPr/>
            </a:lvl1pPr>
            <a:lvl2pPr lvl="1" algn="ctr">
              <a:lnSpc>
                <a:spcPct val="110000"/>
              </a:lnSpc>
              <a:spcBef>
                <a:spcPts val="0"/>
              </a:spcBef>
              <a:spcAft>
                <a:spcPts val="0"/>
              </a:spcAft>
              <a:buSzPts val="1400"/>
              <a:buNone/>
              <a:defRPr/>
            </a:lvl2pPr>
            <a:lvl3pPr lvl="2" algn="ctr">
              <a:lnSpc>
                <a:spcPct val="110000"/>
              </a:lnSpc>
              <a:spcBef>
                <a:spcPts val="0"/>
              </a:spcBef>
              <a:spcAft>
                <a:spcPts val="0"/>
              </a:spcAft>
              <a:buSzPts val="1400"/>
              <a:buNone/>
              <a:defRPr/>
            </a:lvl3pPr>
            <a:lvl4pPr lvl="3" algn="ctr">
              <a:lnSpc>
                <a:spcPct val="110000"/>
              </a:lnSpc>
              <a:spcBef>
                <a:spcPts val="0"/>
              </a:spcBef>
              <a:spcAft>
                <a:spcPts val="0"/>
              </a:spcAft>
              <a:buSzPts val="1400"/>
              <a:buNone/>
              <a:defRPr/>
            </a:lvl4pPr>
            <a:lvl5pPr lvl="4" algn="ctr">
              <a:lnSpc>
                <a:spcPct val="110000"/>
              </a:lnSpc>
              <a:spcBef>
                <a:spcPts val="0"/>
              </a:spcBef>
              <a:spcAft>
                <a:spcPts val="0"/>
              </a:spcAft>
              <a:buSzPts val="1400"/>
              <a:buNone/>
              <a:defRPr/>
            </a:lvl5pPr>
            <a:lvl6pPr lvl="5" algn="ctr">
              <a:lnSpc>
                <a:spcPct val="110000"/>
              </a:lnSpc>
              <a:spcBef>
                <a:spcPts val="0"/>
              </a:spcBef>
              <a:spcAft>
                <a:spcPts val="0"/>
              </a:spcAft>
              <a:buSzPts val="1400"/>
              <a:buNone/>
              <a:defRPr/>
            </a:lvl6pPr>
            <a:lvl7pPr lvl="6" algn="ctr">
              <a:lnSpc>
                <a:spcPct val="110000"/>
              </a:lnSpc>
              <a:spcBef>
                <a:spcPts val="0"/>
              </a:spcBef>
              <a:spcAft>
                <a:spcPts val="0"/>
              </a:spcAft>
              <a:buSzPts val="1400"/>
              <a:buNone/>
              <a:defRPr/>
            </a:lvl7pPr>
            <a:lvl8pPr lvl="7" algn="ctr">
              <a:lnSpc>
                <a:spcPct val="110000"/>
              </a:lnSpc>
              <a:spcBef>
                <a:spcPts val="0"/>
              </a:spcBef>
              <a:spcAft>
                <a:spcPts val="0"/>
              </a:spcAft>
              <a:buSzPts val="1400"/>
              <a:buNone/>
              <a:defRPr/>
            </a:lvl8pPr>
            <a:lvl9pPr lvl="8" algn="ctr">
              <a:lnSpc>
                <a:spcPct val="11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10000"/>
              </a:lnSpc>
              <a:spcBef>
                <a:spcPts val="0"/>
              </a:spcBef>
              <a:spcAft>
                <a:spcPts val="0"/>
              </a:spcAft>
              <a:buSzPts val="1800"/>
              <a:buChar char="•"/>
              <a:defRPr/>
            </a:lvl1pPr>
            <a:lvl2pPr lvl="1" algn="l">
              <a:lnSpc>
                <a:spcPct val="110000"/>
              </a:lnSpc>
              <a:spcBef>
                <a:spcPts val="0"/>
              </a:spcBef>
              <a:spcAft>
                <a:spcPts val="0"/>
              </a:spcAft>
              <a:buClr>
                <a:schemeClr val="dk1"/>
              </a:buClr>
              <a:buSzPts val="1800"/>
              <a:buChar char="–"/>
              <a:defRPr/>
            </a:lvl2pPr>
            <a:lvl3pPr lvl="2" algn="l">
              <a:lnSpc>
                <a:spcPct val="110000"/>
              </a:lnSpc>
              <a:spcBef>
                <a:spcPts val="0"/>
              </a:spcBef>
              <a:spcAft>
                <a:spcPts val="0"/>
              </a:spcAft>
              <a:buSzPts val="1800"/>
              <a:buChar char="•"/>
              <a:defRPr/>
            </a:lvl3pPr>
            <a:lvl4pPr lvl="3" algn="l">
              <a:lnSpc>
                <a:spcPct val="110000"/>
              </a:lnSpc>
              <a:spcBef>
                <a:spcPts val="0"/>
              </a:spcBef>
              <a:spcAft>
                <a:spcPts val="0"/>
              </a:spcAft>
              <a:buClr>
                <a:schemeClr val="dk1"/>
              </a:buClr>
              <a:buSzPts val="1800"/>
              <a:buChar char="–"/>
              <a:defRPr/>
            </a:lvl4pPr>
            <a:lvl5pPr lvl="4" algn="l">
              <a:lnSpc>
                <a:spcPct val="110000"/>
              </a:lnSpc>
              <a:spcBef>
                <a:spcPts val="0"/>
              </a:spcBef>
              <a:spcAft>
                <a:spcPts val="0"/>
              </a:spcAft>
              <a:buClr>
                <a:schemeClr val="dk1"/>
              </a:buClr>
              <a:buSzPts val="1800"/>
              <a:buChar char="»"/>
              <a:defRPr/>
            </a:lvl5pPr>
            <a:lvl6pPr lvl="5" algn="l">
              <a:lnSpc>
                <a:spcPct val="110000"/>
              </a:lnSpc>
              <a:spcBef>
                <a:spcPts val="0"/>
              </a:spcBef>
              <a:spcAft>
                <a:spcPts val="0"/>
              </a:spcAft>
              <a:buClr>
                <a:schemeClr val="dk1"/>
              </a:buClr>
              <a:buSzPts val="1800"/>
              <a:buChar char="»"/>
              <a:defRPr/>
            </a:lvl6pPr>
            <a:lvl7pPr lvl="6" algn="l">
              <a:lnSpc>
                <a:spcPct val="110000"/>
              </a:lnSpc>
              <a:spcBef>
                <a:spcPts val="0"/>
              </a:spcBef>
              <a:spcAft>
                <a:spcPts val="0"/>
              </a:spcAft>
              <a:buClr>
                <a:schemeClr val="dk1"/>
              </a:buClr>
              <a:buSzPts val="1800"/>
              <a:buChar char="»"/>
              <a:defRPr/>
            </a:lvl7pPr>
            <a:lvl8pPr lvl="7" algn="l">
              <a:lnSpc>
                <a:spcPct val="110000"/>
              </a:lnSpc>
              <a:spcBef>
                <a:spcPts val="0"/>
              </a:spcBef>
              <a:spcAft>
                <a:spcPts val="0"/>
              </a:spcAft>
              <a:buClr>
                <a:schemeClr val="dk1"/>
              </a:buClr>
              <a:buSzPts val="1800"/>
              <a:buChar char="»"/>
              <a:defRPr/>
            </a:lvl8pPr>
            <a:lvl9pPr lvl="8" algn="l">
              <a:lnSpc>
                <a:spcPct val="110000"/>
              </a:lnSpc>
              <a:spcBef>
                <a:spcPts val="0"/>
              </a:spcBef>
              <a:spcAft>
                <a:spcPts val="0"/>
              </a:spcAft>
              <a:buClr>
                <a:schemeClr val="dk1"/>
              </a:buClr>
              <a:buSzPts val="1800"/>
              <a:buChar char="»"/>
              <a:defRPr/>
            </a:lvl9pPr>
          </a:lstStyle>
          <a:p/>
        </p:txBody>
      </p:sp>
      <p:sp>
        <p:nvSpPr>
          <p:cNvPr id="14" name="Google Shape;14;p2"/>
          <p:cNvSpPr txBox="1"/>
          <p:nvPr>
            <p:ph idx="10" type="dt"/>
          </p:nvPr>
        </p:nvSpPr>
        <p:spPr>
          <a:xfrm>
            <a:off x="606425" y="6353175"/>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540"/>
              </a:spcBef>
              <a:spcAft>
                <a:spcPts val="0"/>
              </a:spcAft>
              <a:buSzPts val="1400"/>
              <a:buNone/>
              <a:defRPr/>
            </a:lvl1pPr>
            <a:lvl2pPr lvl="1" algn="l">
              <a:lnSpc>
                <a:spcPct val="100000"/>
              </a:lnSpc>
              <a:spcBef>
                <a:spcPts val="540"/>
              </a:spcBef>
              <a:spcAft>
                <a:spcPts val="0"/>
              </a:spcAft>
              <a:buSzPts val="1400"/>
              <a:buNone/>
              <a:defRPr/>
            </a:lvl2pPr>
            <a:lvl3pPr lvl="2" algn="l">
              <a:lnSpc>
                <a:spcPct val="100000"/>
              </a:lnSpc>
              <a:spcBef>
                <a:spcPts val="540"/>
              </a:spcBef>
              <a:spcAft>
                <a:spcPts val="0"/>
              </a:spcAft>
              <a:buSzPts val="1400"/>
              <a:buNone/>
              <a:defRPr/>
            </a:lvl3pPr>
            <a:lvl4pPr lvl="3" algn="l">
              <a:lnSpc>
                <a:spcPct val="100000"/>
              </a:lnSpc>
              <a:spcBef>
                <a:spcPts val="540"/>
              </a:spcBef>
              <a:spcAft>
                <a:spcPts val="0"/>
              </a:spcAft>
              <a:buSzPts val="1400"/>
              <a:buNone/>
              <a:defRPr/>
            </a:lvl4pPr>
            <a:lvl5pPr lvl="4" algn="l">
              <a:lnSpc>
                <a:spcPct val="100000"/>
              </a:lnSpc>
              <a:spcBef>
                <a:spcPts val="540"/>
              </a:spcBef>
              <a:spcAft>
                <a:spcPts val="0"/>
              </a:spcAft>
              <a:buSzPts val="1400"/>
              <a:buNone/>
              <a:defRPr/>
            </a:lvl5pPr>
            <a:lvl6pPr lvl="5" algn="l">
              <a:lnSpc>
                <a:spcPct val="100000"/>
              </a:lnSpc>
              <a:spcBef>
                <a:spcPts val="540"/>
              </a:spcBef>
              <a:spcAft>
                <a:spcPts val="0"/>
              </a:spcAft>
              <a:buSzPts val="1400"/>
              <a:buNone/>
              <a:defRPr/>
            </a:lvl6pPr>
            <a:lvl7pPr lvl="6" algn="l">
              <a:lnSpc>
                <a:spcPct val="100000"/>
              </a:lnSpc>
              <a:spcBef>
                <a:spcPts val="540"/>
              </a:spcBef>
              <a:spcAft>
                <a:spcPts val="0"/>
              </a:spcAft>
              <a:buSzPts val="1400"/>
              <a:buNone/>
              <a:defRPr/>
            </a:lvl7pPr>
            <a:lvl8pPr lvl="7" algn="l">
              <a:lnSpc>
                <a:spcPct val="100000"/>
              </a:lnSpc>
              <a:spcBef>
                <a:spcPts val="540"/>
              </a:spcBef>
              <a:spcAft>
                <a:spcPts val="0"/>
              </a:spcAft>
              <a:buSzPts val="1400"/>
              <a:buNone/>
              <a:defRPr/>
            </a:lvl8pPr>
            <a:lvl9pPr lvl="8" algn="l">
              <a:lnSpc>
                <a:spcPct val="100000"/>
              </a:lnSpc>
              <a:spcBef>
                <a:spcPts val="540"/>
              </a:spcBef>
              <a:spcAft>
                <a:spcPts val="0"/>
              </a:spcAft>
              <a:buSzPts val="1400"/>
              <a:buNone/>
              <a:defRPr/>
            </a:lvl9pPr>
          </a:lstStyle>
          <a:p/>
        </p:txBody>
      </p:sp>
      <p:sp>
        <p:nvSpPr>
          <p:cNvPr id="15" name="Google Shape;15;p2"/>
          <p:cNvSpPr txBox="1"/>
          <p:nvPr>
            <p:ph idx="11" type="ftr"/>
          </p:nvPr>
        </p:nvSpPr>
        <p:spPr>
          <a:xfrm>
            <a:off x="4162425" y="6353175"/>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540"/>
              </a:spcBef>
              <a:spcAft>
                <a:spcPts val="0"/>
              </a:spcAft>
              <a:buSzPts val="1400"/>
              <a:buNone/>
              <a:defRPr/>
            </a:lvl1pPr>
            <a:lvl2pPr lvl="1" algn="l">
              <a:lnSpc>
                <a:spcPct val="100000"/>
              </a:lnSpc>
              <a:spcBef>
                <a:spcPts val="540"/>
              </a:spcBef>
              <a:spcAft>
                <a:spcPts val="0"/>
              </a:spcAft>
              <a:buSzPts val="1400"/>
              <a:buNone/>
              <a:defRPr/>
            </a:lvl2pPr>
            <a:lvl3pPr lvl="2" algn="l">
              <a:lnSpc>
                <a:spcPct val="100000"/>
              </a:lnSpc>
              <a:spcBef>
                <a:spcPts val="540"/>
              </a:spcBef>
              <a:spcAft>
                <a:spcPts val="0"/>
              </a:spcAft>
              <a:buSzPts val="1400"/>
              <a:buNone/>
              <a:defRPr/>
            </a:lvl3pPr>
            <a:lvl4pPr lvl="3" algn="l">
              <a:lnSpc>
                <a:spcPct val="100000"/>
              </a:lnSpc>
              <a:spcBef>
                <a:spcPts val="540"/>
              </a:spcBef>
              <a:spcAft>
                <a:spcPts val="0"/>
              </a:spcAft>
              <a:buSzPts val="1400"/>
              <a:buNone/>
              <a:defRPr/>
            </a:lvl4pPr>
            <a:lvl5pPr lvl="4" algn="l">
              <a:lnSpc>
                <a:spcPct val="100000"/>
              </a:lnSpc>
              <a:spcBef>
                <a:spcPts val="540"/>
              </a:spcBef>
              <a:spcAft>
                <a:spcPts val="0"/>
              </a:spcAft>
              <a:buSzPts val="1400"/>
              <a:buNone/>
              <a:defRPr/>
            </a:lvl5pPr>
            <a:lvl6pPr lvl="5" algn="l">
              <a:lnSpc>
                <a:spcPct val="100000"/>
              </a:lnSpc>
              <a:spcBef>
                <a:spcPts val="540"/>
              </a:spcBef>
              <a:spcAft>
                <a:spcPts val="0"/>
              </a:spcAft>
              <a:buSzPts val="1400"/>
              <a:buNone/>
              <a:defRPr/>
            </a:lvl6pPr>
            <a:lvl7pPr lvl="6" algn="l">
              <a:lnSpc>
                <a:spcPct val="100000"/>
              </a:lnSpc>
              <a:spcBef>
                <a:spcPts val="540"/>
              </a:spcBef>
              <a:spcAft>
                <a:spcPts val="0"/>
              </a:spcAft>
              <a:buSzPts val="1400"/>
              <a:buNone/>
              <a:defRPr/>
            </a:lvl7pPr>
            <a:lvl8pPr lvl="7" algn="l">
              <a:lnSpc>
                <a:spcPct val="100000"/>
              </a:lnSpc>
              <a:spcBef>
                <a:spcPts val="540"/>
              </a:spcBef>
              <a:spcAft>
                <a:spcPts val="0"/>
              </a:spcAft>
              <a:buSzPts val="1400"/>
              <a:buNone/>
              <a:defRPr/>
            </a:lvl8pPr>
            <a:lvl9pPr lvl="8" algn="l">
              <a:lnSpc>
                <a:spcPct val="100000"/>
              </a:lnSpc>
              <a:spcBef>
                <a:spcPts val="540"/>
              </a:spcBef>
              <a:spcAft>
                <a:spcPts val="0"/>
              </a:spcAft>
              <a:buSzPts val="1400"/>
              <a:buNone/>
              <a:defRPr/>
            </a:lvl9pPr>
          </a:lstStyle>
          <a:p/>
        </p:txBody>
      </p:sp>
      <p:sp>
        <p:nvSpPr>
          <p:cNvPr id="16" name="Google Shape;16;p2"/>
          <p:cNvSpPr txBox="1"/>
          <p:nvPr>
            <p:ph idx="12" type="sldNum"/>
          </p:nvPr>
        </p:nvSpPr>
        <p:spPr>
          <a:xfrm>
            <a:off x="8734425" y="6353175"/>
            <a:ext cx="2844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Calibri"/>
              <a:buNone/>
              <a:defRPr b="0" i="0" sz="12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4212" y="2128837"/>
            <a:ext cx="7772400" cy="1470025"/>
          </a:xfrm>
          <a:prstGeom prst="rect">
            <a:avLst/>
          </a:prstGeom>
          <a:noFill/>
          <a:ln>
            <a:noFill/>
          </a:ln>
        </p:spPr>
        <p:txBody>
          <a:bodyPr anchorCtr="0" anchor="ctr" bIns="45700" lIns="91425" spcFirstLastPara="1" rIns="91425" wrap="square" tIns="45700">
            <a:noAutofit/>
          </a:bodyPr>
          <a:lstStyle>
            <a:lvl1pPr lvl="0"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1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1370012" y="3884612"/>
            <a:ext cx="6400800" cy="17526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10000"/>
              </a:lnSpc>
              <a:spcBef>
                <a:spcPts val="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0000"/>
              </a:lnSpc>
              <a:spcBef>
                <a:spcPts val="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1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1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1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1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06425" y="6353175"/>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162425" y="6353175"/>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734425" y="6353175"/>
            <a:ext cx="28448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4.png"/><Relationship Id="rId8"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15.png"/><Relationship Id="rId6"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3.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29.png"/><Relationship Id="rId7"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마로티켓 사용자 페이지</a:t>
            </a:r>
            <a:br>
              <a:rPr b="0" i="0" lang="en-US" sz="4400" u="none">
                <a:solidFill>
                  <a:srgbClr val="000000"/>
                </a:solidFill>
                <a:latin typeface="Calibri"/>
                <a:ea typeface="Calibri"/>
                <a:cs typeface="Calibri"/>
                <a:sym typeface="Calibri"/>
              </a:rPr>
            </a:br>
            <a:r>
              <a:rPr b="0" i="0" lang="en-US" sz="4400" u="none">
                <a:solidFill>
                  <a:srgbClr val="000000"/>
                </a:solidFill>
                <a:latin typeface="Calibri"/>
                <a:ea typeface="Calibri"/>
                <a:cs typeface="Calibri"/>
                <a:sym typeface="Calibri"/>
              </a:rPr>
              <a:t>스토리 보드</a:t>
            </a:r>
            <a:endParaRPr/>
          </a:p>
        </p:txBody>
      </p:sp>
      <p:sp>
        <p:nvSpPr>
          <p:cNvPr id="22" name="Google Shape;22;p3"/>
          <p:cNvSpPr txBox="1"/>
          <p:nvPr>
            <p:ph idx="1" type="subTitle"/>
          </p:nvPr>
        </p:nvSpPr>
        <p:spPr>
          <a:xfrm>
            <a:off x="1825625" y="3883025"/>
            <a:ext cx="8534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00"/>
              <a:buFont typeface="Calibri"/>
              <a:buNone/>
            </a:pPr>
            <a:r>
              <a:rPr b="0" i="0" lang="en-US" sz="3200" u="none">
                <a:solidFill>
                  <a:srgbClr val="8C8C8C"/>
                </a:solidFill>
                <a:latin typeface="Calibri"/>
                <a:ea typeface="Calibri"/>
                <a:cs typeface="Calibri"/>
                <a:sym typeface="Calibri"/>
              </a:rPr>
              <a:t>작성자  : 김수빈, 유정원</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2"/>
          <p:cNvSpPr txBox="1"/>
          <p:nvPr/>
        </p:nvSpPr>
        <p:spPr>
          <a:xfrm>
            <a:off x="0" y="0"/>
            <a:ext cx="2389200" cy="346200"/>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272" name="Google Shape;272;p12"/>
          <p:cNvSpPr txBox="1"/>
          <p:nvPr/>
        </p:nvSpPr>
        <p:spPr>
          <a:xfrm>
            <a:off x="9039225" y="6489700"/>
            <a:ext cx="2844900" cy="365100"/>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73" name="Google Shape;273;p12"/>
          <p:cNvSpPr txBox="1"/>
          <p:nvPr/>
        </p:nvSpPr>
        <p:spPr>
          <a:xfrm>
            <a:off x="0" y="650875"/>
            <a:ext cx="7918500" cy="66690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274" name="Google Shape;274;p12"/>
          <p:cNvSpPr txBox="1"/>
          <p:nvPr/>
        </p:nvSpPr>
        <p:spPr>
          <a:xfrm>
            <a:off x="0" y="6472237"/>
            <a:ext cx="7918500" cy="382500"/>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5" name="Google Shape;275;p12"/>
          <p:cNvSpPr txBox="1"/>
          <p:nvPr/>
        </p:nvSpPr>
        <p:spPr>
          <a:xfrm>
            <a:off x="0" y="1662112"/>
            <a:ext cx="7918500" cy="48102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276" name="Google Shape;276;p12"/>
          <p:cNvGrpSpPr/>
          <p:nvPr/>
        </p:nvGrpSpPr>
        <p:grpSpPr>
          <a:xfrm>
            <a:off x="0" y="1319200"/>
            <a:ext cx="7870725" cy="382503"/>
            <a:chOff x="0" y="831"/>
            <a:chExt cx="5100" cy="325"/>
          </a:xfrm>
        </p:grpSpPr>
        <p:sp>
          <p:nvSpPr>
            <p:cNvPr id="277" name="Google Shape;277;p12"/>
            <p:cNvSpPr txBox="1"/>
            <p:nvPr/>
          </p:nvSpPr>
          <p:spPr>
            <a:xfrm>
              <a:off x="0" y="831"/>
              <a:ext cx="5100" cy="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78" name="Google Shape;278;p12"/>
            <p:cNvSpPr txBox="1"/>
            <p:nvPr/>
          </p:nvSpPr>
          <p:spPr>
            <a:xfrm>
              <a:off x="39" y="856"/>
              <a:ext cx="30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lang="en-US" sz="1500">
                  <a:solidFill>
                    <a:srgbClr val="FFFFFF"/>
                  </a:solidFill>
                  <a:latin typeface="Calibri"/>
                  <a:ea typeface="Calibri"/>
                  <a:cs typeface="Calibri"/>
                  <a:sym typeface="Calibri"/>
                </a:rPr>
                <a:t>현재 상연작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상연 예정작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지난 상연작</a:t>
              </a:r>
              <a:r>
                <a:rPr b="0" i="0" lang="en-US" sz="1500" u="none"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279" name="Google Shape;279;p12"/>
          <p:cNvSpPr txBox="1"/>
          <p:nvPr/>
        </p:nvSpPr>
        <p:spPr>
          <a:xfrm>
            <a:off x="4286250" y="650875"/>
            <a:ext cx="39846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280" name="Google Shape;280;p12"/>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현재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t/>
                      </a:r>
                      <a:endParaRPr b="1" sz="1200">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현재 상연 중인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상연 예정작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해당 연도의 상연 예정인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지난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상연 종료된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포스터 이미지</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포스터를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정보</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공연명, 장소, 상연 기간</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정보를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6</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공연 페이지의 content</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비 로그인 시에도 연극 정보 페이지를 볼 수 있음</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개막일을 기준으로 연극을 정렬하여 갤러리 형식으로 목록을 보여준다.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-연극이 없을경우 상연 예정 연극이 없다는 메시지가 보인다.</a:t>
                      </a:r>
                      <a:endParaRPr sz="1200">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281" name="Google Shape;281;p12"/>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a:t>
                      </a:r>
                      <a:r>
                        <a:rPr b="1" lang="en-US">
                          <a:solidFill>
                            <a:srgbClr val="0C0C0C"/>
                          </a:solidFill>
                          <a:latin typeface="Calibri"/>
                          <a:ea typeface="Calibri"/>
                          <a:cs typeface="Calibri"/>
                          <a:sym typeface="Calibri"/>
                        </a:rPr>
                        <a:t>현재 상영작 </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282" name="Google Shape;282;p12"/>
          <p:cNvSpPr txBox="1"/>
          <p:nvPr/>
        </p:nvSpPr>
        <p:spPr>
          <a:xfrm>
            <a:off x="366712" y="1851025"/>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1500"/>
              <a:buFont typeface="Calibri"/>
              <a:buNone/>
            </a:pPr>
            <a:r>
              <a:rPr b="1" lang="en-US" sz="1900">
                <a:solidFill>
                  <a:schemeClr val="lt1"/>
                </a:solidFill>
                <a:latin typeface="Calibri"/>
                <a:ea typeface="Calibri"/>
                <a:cs typeface="Calibri"/>
                <a:sym typeface="Calibri"/>
              </a:rPr>
              <a:t>상연</a:t>
            </a:r>
            <a:r>
              <a:rPr b="1" lang="en-US" sz="1900">
                <a:solidFill>
                  <a:schemeClr val="lt1"/>
                </a:solidFill>
                <a:latin typeface="Calibri"/>
                <a:ea typeface="Calibri"/>
                <a:cs typeface="Calibri"/>
                <a:sym typeface="Calibri"/>
              </a:rPr>
              <a:t> 예정 목록</a:t>
            </a:r>
            <a:endParaRPr b="1" sz="1600">
              <a:solidFill>
                <a:schemeClr val="dk1"/>
              </a:solidFill>
            </a:endParaRPr>
          </a:p>
        </p:txBody>
      </p:sp>
      <p:sp>
        <p:nvSpPr>
          <p:cNvPr id="283" name="Google Shape;283;p12"/>
          <p:cNvSpPr txBox="1"/>
          <p:nvPr/>
        </p:nvSpPr>
        <p:spPr>
          <a:xfrm>
            <a:off x="366712" y="2293937"/>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4" name="Google Shape;284;p12"/>
          <p:cNvSpPr txBox="1"/>
          <p:nvPr/>
        </p:nvSpPr>
        <p:spPr>
          <a:xfrm>
            <a:off x="519112"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5" name="Google Shape;285;p12"/>
          <p:cNvSpPr txBox="1"/>
          <p:nvPr/>
        </p:nvSpPr>
        <p:spPr>
          <a:xfrm>
            <a:off x="2254250"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6" name="Google Shape;286;p12"/>
          <p:cNvSpPr txBox="1"/>
          <p:nvPr/>
        </p:nvSpPr>
        <p:spPr>
          <a:xfrm>
            <a:off x="4037012"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7" name="Google Shape;287;p12"/>
          <p:cNvSpPr txBox="1"/>
          <p:nvPr/>
        </p:nvSpPr>
        <p:spPr>
          <a:xfrm>
            <a:off x="5875337"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8" name="Google Shape;288;p12"/>
          <p:cNvSpPr txBox="1"/>
          <p:nvPr/>
        </p:nvSpPr>
        <p:spPr>
          <a:xfrm>
            <a:off x="519112"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9" name="Google Shape;289;p12"/>
          <p:cNvSpPr txBox="1"/>
          <p:nvPr/>
        </p:nvSpPr>
        <p:spPr>
          <a:xfrm>
            <a:off x="2254250"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0" name="Google Shape;290;p12"/>
          <p:cNvSpPr txBox="1"/>
          <p:nvPr/>
        </p:nvSpPr>
        <p:spPr>
          <a:xfrm>
            <a:off x="4037012"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1" name="Google Shape;291;p12"/>
          <p:cNvSpPr txBox="1"/>
          <p:nvPr/>
        </p:nvSpPr>
        <p:spPr>
          <a:xfrm>
            <a:off x="5875337"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2" name="Google Shape;292;p12"/>
          <p:cNvSpPr txBox="1"/>
          <p:nvPr/>
        </p:nvSpPr>
        <p:spPr>
          <a:xfrm>
            <a:off x="519112" y="3827462"/>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3" name="Google Shape;293;p12"/>
          <p:cNvSpPr txBox="1"/>
          <p:nvPr/>
        </p:nvSpPr>
        <p:spPr>
          <a:xfrm>
            <a:off x="2239962" y="3827462"/>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4" name="Google Shape;294;p12"/>
          <p:cNvSpPr txBox="1"/>
          <p:nvPr/>
        </p:nvSpPr>
        <p:spPr>
          <a:xfrm>
            <a:off x="4037012" y="3811587"/>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5" name="Google Shape;295;p12"/>
          <p:cNvSpPr txBox="1"/>
          <p:nvPr/>
        </p:nvSpPr>
        <p:spPr>
          <a:xfrm>
            <a:off x="5875337" y="3811587"/>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6" name="Google Shape;296;p12"/>
          <p:cNvSpPr txBox="1"/>
          <p:nvPr/>
        </p:nvSpPr>
        <p:spPr>
          <a:xfrm>
            <a:off x="5875337"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7" name="Google Shape;297;p12"/>
          <p:cNvSpPr txBox="1"/>
          <p:nvPr/>
        </p:nvSpPr>
        <p:spPr>
          <a:xfrm>
            <a:off x="4032250"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8" name="Google Shape;298;p12"/>
          <p:cNvSpPr txBox="1"/>
          <p:nvPr/>
        </p:nvSpPr>
        <p:spPr>
          <a:xfrm>
            <a:off x="2251075"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99" name="Google Shape;299;p12"/>
          <p:cNvSpPr txBox="1"/>
          <p:nvPr/>
        </p:nvSpPr>
        <p:spPr>
          <a:xfrm>
            <a:off x="530225"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0" name="Google Shape;300;p12"/>
          <p:cNvSpPr txBox="1"/>
          <p:nvPr/>
        </p:nvSpPr>
        <p:spPr>
          <a:xfrm>
            <a:off x="530225"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1" name="Google Shape;301;p12"/>
          <p:cNvSpPr txBox="1"/>
          <p:nvPr/>
        </p:nvSpPr>
        <p:spPr>
          <a:xfrm>
            <a:off x="2254250"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2" name="Google Shape;302;p12"/>
          <p:cNvSpPr txBox="1"/>
          <p:nvPr/>
        </p:nvSpPr>
        <p:spPr>
          <a:xfrm>
            <a:off x="4057650"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3" name="Google Shape;303;p12"/>
          <p:cNvSpPr txBox="1"/>
          <p:nvPr/>
        </p:nvSpPr>
        <p:spPr>
          <a:xfrm>
            <a:off x="5875337"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4" name="Google Shape;304;p12"/>
          <p:cNvSpPr/>
          <p:nvPr/>
        </p:nvSpPr>
        <p:spPr>
          <a:xfrm>
            <a:off x="1122250"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05" name="Google Shape;305;p12"/>
          <p:cNvSpPr/>
          <p:nvPr/>
        </p:nvSpPr>
        <p:spPr>
          <a:xfrm>
            <a:off x="2239962"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06" name="Google Shape;306;p12"/>
          <p:cNvSpPr/>
          <p:nvPr/>
        </p:nvSpPr>
        <p:spPr>
          <a:xfrm>
            <a:off x="-115675"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307" name="Google Shape;307;p12"/>
          <p:cNvSpPr/>
          <p:nvPr/>
        </p:nvSpPr>
        <p:spPr>
          <a:xfrm>
            <a:off x="7775575" y="3940175"/>
            <a:ext cx="4953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308" name="Google Shape;308;p12"/>
          <p:cNvSpPr/>
          <p:nvPr/>
        </p:nvSpPr>
        <p:spPr>
          <a:xfrm>
            <a:off x="6278562" y="2857500"/>
            <a:ext cx="4938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309" name="Google Shape;309;p12"/>
          <p:cNvSpPr/>
          <p:nvPr/>
        </p:nvSpPr>
        <p:spPr>
          <a:xfrm>
            <a:off x="6278562" y="3714750"/>
            <a:ext cx="4938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310" name="Google Shape;310;p12"/>
          <p:cNvCxnSpPr/>
          <p:nvPr/>
        </p:nvCxnSpPr>
        <p:spPr>
          <a:xfrm flipH="1" rot="-5400000">
            <a:off x="5992874" y="4687825"/>
            <a:ext cx="1463700" cy="362100"/>
          </a:xfrm>
          <a:prstGeom prst="straightConnector1">
            <a:avLst/>
          </a:prstGeom>
          <a:noFill/>
          <a:ln cap="flat" cmpd="sng" w="57150">
            <a:solidFill>
              <a:srgbClr val="000000"/>
            </a:solidFill>
            <a:prstDash val="solid"/>
            <a:miter lim="800000"/>
            <a:headEnd len="sm" w="sm" type="none"/>
            <a:tailEnd len="med" w="med" type="stealth"/>
          </a:ln>
        </p:spPr>
      </p:cxnSp>
      <p:sp>
        <p:nvSpPr>
          <p:cNvPr id="311" name="Google Shape;311;p12"/>
          <p:cNvSpPr txBox="1"/>
          <p:nvPr/>
        </p:nvSpPr>
        <p:spPr>
          <a:xfrm>
            <a:off x="5458625" y="5635588"/>
            <a:ext cx="1827300" cy="741300"/>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뮤지컬 &lt;지저스 크라이스트 수퍼스타&gt;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대학로</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2023.03.04 - 2023.03.05</a:t>
            </a:r>
            <a:endParaRPr b="0" i="0" sz="1400" u="none" cap="none" strike="noStrike">
              <a:solidFill>
                <a:srgbClr val="000000"/>
              </a:solidFill>
              <a:latin typeface="Arial"/>
              <a:ea typeface="Arial"/>
              <a:cs typeface="Arial"/>
              <a:sym typeface="Arial"/>
            </a:endParaRPr>
          </a:p>
        </p:txBody>
      </p:sp>
      <p:cxnSp>
        <p:nvCxnSpPr>
          <p:cNvPr id="312" name="Google Shape;312;p12"/>
          <p:cNvCxnSpPr/>
          <p:nvPr/>
        </p:nvCxnSpPr>
        <p:spPr>
          <a:xfrm flipH="1" rot="-5400000">
            <a:off x="6757212" y="2674124"/>
            <a:ext cx="2044800" cy="487500"/>
          </a:xfrm>
          <a:prstGeom prst="straightConnector1">
            <a:avLst/>
          </a:prstGeom>
          <a:noFill/>
          <a:ln cap="flat" cmpd="sng" w="38100">
            <a:solidFill>
              <a:srgbClr val="5B7ED3"/>
            </a:solidFill>
            <a:prstDash val="solid"/>
            <a:miter lim="800000"/>
            <a:headEnd len="sm" w="sm" type="none"/>
            <a:tailEnd len="sm" w="sm" type="none"/>
          </a:ln>
        </p:spPr>
      </p:cxnSp>
      <p:cxnSp>
        <p:nvCxnSpPr>
          <p:cNvPr id="313" name="Google Shape;313;p12"/>
          <p:cNvCxnSpPr/>
          <p:nvPr/>
        </p:nvCxnSpPr>
        <p:spPr>
          <a:xfrm rot="5400000">
            <a:off x="6780274" y="5234025"/>
            <a:ext cx="2041500" cy="431700"/>
          </a:xfrm>
          <a:prstGeom prst="straightConnector1">
            <a:avLst/>
          </a:prstGeom>
          <a:noFill/>
          <a:ln cap="flat" cmpd="sng" w="38100">
            <a:solidFill>
              <a:srgbClr val="5B7ED3"/>
            </a:solidFill>
            <a:prstDash val="solid"/>
            <a:miter lim="800000"/>
            <a:headEnd len="sm" w="sm" type="none"/>
            <a:tailEnd len="sm" w="sm" type="none"/>
          </a:ln>
        </p:spPr>
      </p:cxnSp>
      <p:sp>
        <p:nvSpPr>
          <p:cNvPr id="314" name="Google Shape;314;p12"/>
          <p:cNvSpPr/>
          <p:nvPr/>
        </p:nvSpPr>
        <p:spPr>
          <a:xfrm>
            <a:off x="2843100" y="1711312"/>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13"/>
          <p:cNvSpPr txBox="1"/>
          <p:nvPr/>
        </p:nvSpPr>
        <p:spPr>
          <a:xfrm>
            <a:off x="0" y="0"/>
            <a:ext cx="2389200" cy="346200"/>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320" name="Google Shape;320;p13"/>
          <p:cNvSpPr txBox="1"/>
          <p:nvPr/>
        </p:nvSpPr>
        <p:spPr>
          <a:xfrm>
            <a:off x="9039225" y="6489700"/>
            <a:ext cx="2844900" cy="365100"/>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1" name="Google Shape;321;p13"/>
          <p:cNvSpPr txBox="1"/>
          <p:nvPr/>
        </p:nvSpPr>
        <p:spPr>
          <a:xfrm>
            <a:off x="0" y="650875"/>
            <a:ext cx="7918500" cy="66690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322" name="Google Shape;322;p13"/>
          <p:cNvSpPr txBox="1"/>
          <p:nvPr/>
        </p:nvSpPr>
        <p:spPr>
          <a:xfrm>
            <a:off x="0" y="6472237"/>
            <a:ext cx="7918500" cy="382500"/>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3" name="Google Shape;323;p13"/>
          <p:cNvSpPr txBox="1"/>
          <p:nvPr/>
        </p:nvSpPr>
        <p:spPr>
          <a:xfrm>
            <a:off x="0" y="1662112"/>
            <a:ext cx="7918500" cy="48102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324" name="Google Shape;324;p13"/>
          <p:cNvGrpSpPr/>
          <p:nvPr/>
        </p:nvGrpSpPr>
        <p:grpSpPr>
          <a:xfrm>
            <a:off x="0" y="1319200"/>
            <a:ext cx="7918500" cy="422406"/>
            <a:chOff x="0" y="831"/>
            <a:chExt cx="5100" cy="325"/>
          </a:xfrm>
        </p:grpSpPr>
        <p:sp>
          <p:nvSpPr>
            <p:cNvPr id="325" name="Google Shape;325;p13"/>
            <p:cNvSpPr txBox="1"/>
            <p:nvPr/>
          </p:nvSpPr>
          <p:spPr>
            <a:xfrm>
              <a:off x="0" y="831"/>
              <a:ext cx="5100" cy="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26" name="Google Shape;326;p13"/>
            <p:cNvSpPr txBox="1"/>
            <p:nvPr/>
          </p:nvSpPr>
          <p:spPr>
            <a:xfrm>
              <a:off x="39" y="856"/>
              <a:ext cx="30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lang="en-US" sz="1500">
                  <a:solidFill>
                    <a:srgbClr val="FFFFFF"/>
                  </a:solidFill>
                  <a:latin typeface="Calibri"/>
                  <a:ea typeface="Calibri"/>
                  <a:cs typeface="Calibri"/>
                  <a:sym typeface="Calibri"/>
                </a:rPr>
                <a:t>현재 상연작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상연 예정작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지난 상연작</a:t>
              </a:r>
              <a:r>
                <a:rPr b="0" i="0" lang="en-US" sz="1500" u="none"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327" name="Google Shape;327;p13"/>
          <p:cNvSpPr txBox="1"/>
          <p:nvPr/>
        </p:nvSpPr>
        <p:spPr>
          <a:xfrm>
            <a:off x="4286250" y="650875"/>
            <a:ext cx="39846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328" name="Google Shape;328;p13"/>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a:t>
                      </a:r>
                      <a:r>
                        <a:rPr b="1" lang="en-US">
                          <a:solidFill>
                            <a:srgbClr val="0C0C0C"/>
                          </a:solidFill>
                          <a:latin typeface="Calibri"/>
                          <a:ea typeface="Calibri"/>
                          <a:cs typeface="Calibri"/>
                          <a:sym typeface="Calibri"/>
                        </a:rPr>
                        <a:t>현재 상영작 </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329" name="Google Shape;329;p13"/>
          <p:cNvSpPr txBox="1"/>
          <p:nvPr/>
        </p:nvSpPr>
        <p:spPr>
          <a:xfrm>
            <a:off x="366712" y="1851025"/>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1500"/>
              <a:buFont typeface="Calibri"/>
              <a:buNone/>
            </a:pPr>
            <a:r>
              <a:rPr b="1" lang="en-US" sz="1900">
                <a:solidFill>
                  <a:schemeClr val="lt1"/>
                </a:solidFill>
                <a:latin typeface="Calibri"/>
                <a:ea typeface="Calibri"/>
                <a:cs typeface="Calibri"/>
                <a:sym typeface="Calibri"/>
              </a:rPr>
              <a:t>지난</a:t>
            </a:r>
            <a:r>
              <a:rPr b="1" lang="en-US" sz="1900">
                <a:solidFill>
                  <a:schemeClr val="lt1"/>
                </a:solidFill>
                <a:latin typeface="Calibri"/>
                <a:ea typeface="Calibri"/>
                <a:cs typeface="Calibri"/>
                <a:sym typeface="Calibri"/>
              </a:rPr>
              <a:t> 상연 목록</a:t>
            </a:r>
            <a:endParaRPr b="1" sz="1600">
              <a:solidFill>
                <a:schemeClr val="dk1"/>
              </a:solidFill>
            </a:endParaRPr>
          </a:p>
        </p:txBody>
      </p:sp>
      <p:sp>
        <p:nvSpPr>
          <p:cNvPr id="330" name="Google Shape;330;p13"/>
          <p:cNvSpPr txBox="1"/>
          <p:nvPr/>
        </p:nvSpPr>
        <p:spPr>
          <a:xfrm>
            <a:off x="366712" y="2293937"/>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1" name="Google Shape;331;p13"/>
          <p:cNvSpPr txBox="1"/>
          <p:nvPr/>
        </p:nvSpPr>
        <p:spPr>
          <a:xfrm>
            <a:off x="519112"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2" name="Google Shape;332;p13"/>
          <p:cNvSpPr txBox="1"/>
          <p:nvPr/>
        </p:nvSpPr>
        <p:spPr>
          <a:xfrm>
            <a:off x="2254250"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3" name="Google Shape;333;p13"/>
          <p:cNvSpPr txBox="1"/>
          <p:nvPr/>
        </p:nvSpPr>
        <p:spPr>
          <a:xfrm>
            <a:off x="4037012"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4" name="Google Shape;334;p13"/>
          <p:cNvSpPr txBox="1"/>
          <p:nvPr/>
        </p:nvSpPr>
        <p:spPr>
          <a:xfrm>
            <a:off x="5875337"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5" name="Google Shape;335;p13"/>
          <p:cNvSpPr txBox="1"/>
          <p:nvPr/>
        </p:nvSpPr>
        <p:spPr>
          <a:xfrm>
            <a:off x="519112"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6" name="Google Shape;336;p13"/>
          <p:cNvSpPr txBox="1"/>
          <p:nvPr/>
        </p:nvSpPr>
        <p:spPr>
          <a:xfrm>
            <a:off x="2254250"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7" name="Google Shape;337;p13"/>
          <p:cNvSpPr txBox="1"/>
          <p:nvPr/>
        </p:nvSpPr>
        <p:spPr>
          <a:xfrm>
            <a:off x="4037012"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8" name="Google Shape;338;p13"/>
          <p:cNvSpPr txBox="1"/>
          <p:nvPr/>
        </p:nvSpPr>
        <p:spPr>
          <a:xfrm>
            <a:off x="5875337"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9" name="Google Shape;339;p13"/>
          <p:cNvSpPr txBox="1"/>
          <p:nvPr/>
        </p:nvSpPr>
        <p:spPr>
          <a:xfrm>
            <a:off x="519112" y="3827462"/>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0" name="Google Shape;340;p13"/>
          <p:cNvSpPr txBox="1"/>
          <p:nvPr/>
        </p:nvSpPr>
        <p:spPr>
          <a:xfrm>
            <a:off x="2239962" y="3827462"/>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1" name="Google Shape;341;p13"/>
          <p:cNvSpPr txBox="1"/>
          <p:nvPr/>
        </p:nvSpPr>
        <p:spPr>
          <a:xfrm>
            <a:off x="4037012" y="3811587"/>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2" name="Google Shape;342;p13"/>
          <p:cNvSpPr txBox="1"/>
          <p:nvPr/>
        </p:nvSpPr>
        <p:spPr>
          <a:xfrm>
            <a:off x="5875337" y="3811587"/>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3" name="Google Shape;343;p13"/>
          <p:cNvSpPr txBox="1"/>
          <p:nvPr/>
        </p:nvSpPr>
        <p:spPr>
          <a:xfrm>
            <a:off x="5875337"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4" name="Google Shape;344;p13"/>
          <p:cNvSpPr txBox="1"/>
          <p:nvPr/>
        </p:nvSpPr>
        <p:spPr>
          <a:xfrm>
            <a:off x="4032250"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5" name="Google Shape;345;p13"/>
          <p:cNvSpPr txBox="1"/>
          <p:nvPr/>
        </p:nvSpPr>
        <p:spPr>
          <a:xfrm>
            <a:off x="2251075"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6" name="Google Shape;346;p13"/>
          <p:cNvSpPr txBox="1"/>
          <p:nvPr/>
        </p:nvSpPr>
        <p:spPr>
          <a:xfrm>
            <a:off x="530225"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7" name="Google Shape;347;p13"/>
          <p:cNvSpPr txBox="1"/>
          <p:nvPr/>
        </p:nvSpPr>
        <p:spPr>
          <a:xfrm>
            <a:off x="530225"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8" name="Google Shape;348;p13"/>
          <p:cNvSpPr txBox="1"/>
          <p:nvPr/>
        </p:nvSpPr>
        <p:spPr>
          <a:xfrm>
            <a:off x="2254250"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9" name="Google Shape;349;p13"/>
          <p:cNvSpPr txBox="1"/>
          <p:nvPr/>
        </p:nvSpPr>
        <p:spPr>
          <a:xfrm>
            <a:off x="4057650"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0" name="Google Shape;350;p13"/>
          <p:cNvSpPr txBox="1"/>
          <p:nvPr/>
        </p:nvSpPr>
        <p:spPr>
          <a:xfrm>
            <a:off x="5875337"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1" name="Google Shape;351;p13"/>
          <p:cNvSpPr/>
          <p:nvPr/>
        </p:nvSpPr>
        <p:spPr>
          <a:xfrm>
            <a:off x="1122250"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2239962"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115675"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354" name="Google Shape;354;p13"/>
          <p:cNvSpPr/>
          <p:nvPr/>
        </p:nvSpPr>
        <p:spPr>
          <a:xfrm>
            <a:off x="7775575" y="3940175"/>
            <a:ext cx="4953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355" name="Google Shape;355;p13"/>
          <p:cNvSpPr/>
          <p:nvPr/>
        </p:nvSpPr>
        <p:spPr>
          <a:xfrm>
            <a:off x="6278562" y="2857500"/>
            <a:ext cx="4938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6278562" y="3714750"/>
            <a:ext cx="4938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357" name="Google Shape;357;p13"/>
          <p:cNvCxnSpPr/>
          <p:nvPr/>
        </p:nvCxnSpPr>
        <p:spPr>
          <a:xfrm flipH="1" rot="-5400000">
            <a:off x="5992874" y="4687825"/>
            <a:ext cx="1463700" cy="362100"/>
          </a:xfrm>
          <a:prstGeom prst="straightConnector1">
            <a:avLst/>
          </a:prstGeom>
          <a:noFill/>
          <a:ln cap="flat" cmpd="sng" w="57150">
            <a:solidFill>
              <a:srgbClr val="000000"/>
            </a:solidFill>
            <a:prstDash val="solid"/>
            <a:miter lim="800000"/>
            <a:headEnd len="sm" w="sm" type="none"/>
            <a:tailEnd len="med" w="med" type="stealth"/>
          </a:ln>
        </p:spPr>
      </p:cxnSp>
      <p:sp>
        <p:nvSpPr>
          <p:cNvPr id="358" name="Google Shape;358;p13"/>
          <p:cNvSpPr txBox="1"/>
          <p:nvPr/>
        </p:nvSpPr>
        <p:spPr>
          <a:xfrm>
            <a:off x="5458625" y="5635588"/>
            <a:ext cx="1827300" cy="741300"/>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뮤지컬 &lt;지저스 크라이스트 수퍼스타&gt;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대학로</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2023.03.04 - 2023.03.05</a:t>
            </a:r>
            <a:endParaRPr b="0" i="0" sz="1400" u="none" cap="none" strike="noStrike">
              <a:solidFill>
                <a:srgbClr val="000000"/>
              </a:solidFill>
              <a:latin typeface="Arial"/>
              <a:ea typeface="Arial"/>
              <a:cs typeface="Arial"/>
              <a:sym typeface="Arial"/>
            </a:endParaRPr>
          </a:p>
        </p:txBody>
      </p:sp>
      <p:cxnSp>
        <p:nvCxnSpPr>
          <p:cNvPr id="359" name="Google Shape;359;p13"/>
          <p:cNvCxnSpPr/>
          <p:nvPr/>
        </p:nvCxnSpPr>
        <p:spPr>
          <a:xfrm flipH="1" rot="-5400000">
            <a:off x="6757212" y="2674124"/>
            <a:ext cx="2044800" cy="487500"/>
          </a:xfrm>
          <a:prstGeom prst="straightConnector1">
            <a:avLst/>
          </a:prstGeom>
          <a:noFill/>
          <a:ln cap="flat" cmpd="sng" w="38100">
            <a:solidFill>
              <a:srgbClr val="5B7ED3"/>
            </a:solidFill>
            <a:prstDash val="solid"/>
            <a:miter lim="800000"/>
            <a:headEnd len="sm" w="sm" type="none"/>
            <a:tailEnd len="sm" w="sm" type="none"/>
          </a:ln>
        </p:spPr>
      </p:cxnSp>
      <p:cxnSp>
        <p:nvCxnSpPr>
          <p:cNvPr id="360" name="Google Shape;360;p13"/>
          <p:cNvCxnSpPr/>
          <p:nvPr/>
        </p:nvCxnSpPr>
        <p:spPr>
          <a:xfrm rot="5400000">
            <a:off x="6780274" y="5234025"/>
            <a:ext cx="2041500" cy="431700"/>
          </a:xfrm>
          <a:prstGeom prst="straightConnector1">
            <a:avLst/>
          </a:prstGeom>
          <a:noFill/>
          <a:ln cap="flat" cmpd="sng" w="38100">
            <a:solidFill>
              <a:srgbClr val="5B7ED3"/>
            </a:solidFill>
            <a:prstDash val="solid"/>
            <a:miter lim="800000"/>
            <a:headEnd len="sm" w="sm" type="none"/>
            <a:tailEnd len="sm" w="sm" type="none"/>
          </a:ln>
        </p:spPr>
      </p:cxnSp>
      <p:sp>
        <p:nvSpPr>
          <p:cNvPr id="361" name="Google Shape;361;p13"/>
          <p:cNvSpPr/>
          <p:nvPr/>
        </p:nvSpPr>
        <p:spPr>
          <a:xfrm>
            <a:off x="2843100" y="1711312"/>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aphicFrame>
        <p:nvGraphicFramePr>
          <p:cNvPr id="362" name="Google Shape;362;p13"/>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현재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t/>
                      </a:r>
                      <a:endParaRPr b="1" sz="1200">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현재 상연 중인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상연 예정작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해당 연도의 상연 예정인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지난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상연 종료된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포스터 이미지</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포스터를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정보</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공연명, 장소, 상연 기간</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정보를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6</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공연 페이지의 content</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비 로그인 시에도 연극 정보 페이지를 볼 수 있음</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개막일을 기준으로 연극을 정렬하여 갤러리 형식으로 목록을 보여준다.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-연극이 없을경우 지난 상연 연극이 없다는 메시지가 보인다.</a:t>
                      </a:r>
                      <a:endParaRPr sz="1200">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14"/>
          <p:cNvSpPr txBox="1"/>
          <p:nvPr/>
        </p:nvSpPr>
        <p:spPr>
          <a:xfrm>
            <a:off x="0" y="0"/>
            <a:ext cx="2389200" cy="346200"/>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368" name="Google Shape;368;p14"/>
          <p:cNvSpPr txBox="1"/>
          <p:nvPr/>
        </p:nvSpPr>
        <p:spPr>
          <a:xfrm>
            <a:off x="9039225" y="6489700"/>
            <a:ext cx="2844900" cy="365100"/>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69" name="Google Shape;369;p14"/>
          <p:cNvSpPr txBox="1"/>
          <p:nvPr/>
        </p:nvSpPr>
        <p:spPr>
          <a:xfrm>
            <a:off x="0" y="650875"/>
            <a:ext cx="7918500" cy="66690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370" name="Google Shape;370;p14"/>
          <p:cNvSpPr txBox="1"/>
          <p:nvPr/>
        </p:nvSpPr>
        <p:spPr>
          <a:xfrm>
            <a:off x="0" y="6472237"/>
            <a:ext cx="7918500" cy="382500"/>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1" name="Google Shape;371;p14"/>
          <p:cNvSpPr txBox="1"/>
          <p:nvPr/>
        </p:nvSpPr>
        <p:spPr>
          <a:xfrm>
            <a:off x="0" y="1662112"/>
            <a:ext cx="7918500" cy="48102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372" name="Google Shape;372;p14"/>
          <p:cNvGrpSpPr/>
          <p:nvPr/>
        </p:nvGrpSpPr>
        <p:grpSpPr>
          <a:xfrm>
            <a:off x="0" y="1319200"/>
            <a:ext cx="7918500" cy="422406"/>
            <a:chOff x="0" y="831"/>
            <a:chExt cx="5100" cy="325"/>
          </a:xfrm>
        </p:grpSpPr>
        <p:sp>
          <p:nvSpPr>
            <p:cNvPr id="373" name="Google Shape;373;p14"/>
            <p:cNvSpPr txBox="1"/>
            <p:nvPr/>
          </p:nvSpPr>
          <p:spPr>
            <a:xfrm>
              <a:off x="0" y="831"/>
              <a:ext cx="5100" cy="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74" name="Google Shape;374;p14"/>
            <p:cNvSpPr txBox="1"/>
            <p:nvPr/>
          </p:nvSpPr>
          <p:spPr>
            <a:xfrm>
              <a:off x="39" y="856"/>
              <a:ext cx="30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lang="en-US" sz="1500">
                  <a:solidFill>
                    <a:srgbClr val="FFFFFF"/>
                  </a:solidFill>
                  <a:latin typeface="Calibri"/>
                  <a:ea typeface="Calibri"/>
                  <a:cs typeface="Calibri"/>
                  <a:sym typeface="Calibri"/>
                </a:rPr>
                <a:t>현재 상연작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상연 예정작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지난 상연작</a:t>
              </a:r>
              <a:r>
                <a:rPr b="0" i="0" lang="en-US" sz="1500" u="none"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375" name="Google Shape;375;p14"/>
          <p:cNvSpPr txBox="1"/>
          <p:nvPr/>
        </p:nvSpPr>
        <p:spPr>
          <a:xfrm>
            <a:off x="4286250" y="650875"/>
            <a:ext cx="39846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376" name="Google Shape;376;p14"/>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a:t>
                      </a:r>
                      <a:r>
                        <a:rPr b="1" lang="en-US">
                          <a:solidFill>
                            <a:srgbClr val="0C0C0C"/>
                          </a:solidFill>
                          <a:latin typeface="Calibri"/>
                          <a:ea typeface="Calibri"/>
                          <a:cs typeface="Calibri"/>
                          <a:sym typeface="Calibri"/>
                        </a:rPr>
                        <a:t>현재 상영작 </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377" name="Google Shape;377;p14"/>
          <p:cNvSpPr txBox="1"/>
          <p:nvPr/>
        </p:nvSpPr>
        <p:spPr>
          <a:xfrm>
            <a:off x="366712" y="1851025"/>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1500"/>
              <a:buFont typeface="Calibri"/>
              <a:buNone/>
            </a:pPr>
            <a:r>
              <a:rPr b="1" lang="en-US" sz="1900">
                <a:solidFill>
                  <a:schemeClr val="lt1"/>
                </a:solidFill>
                <a:latin typeface="Calibri"/>
                <a:ea typeface="Calibri"/>
                <a:cs typeface="Calibri"/>
                <a:sym typeface="Calibri"/>
              </a:rPr>
              <a:t>지난 상연 목록</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500"/>
              <a:buFont typeface="Calibri"/>
              <a:buNone/>
            </a:pPr>
            <a:r>
              <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500"/>
              <a:buFont typeface="Calibri"/>
              <a:buNone/>
            </a:pPr>
            <a:r>
              <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500"/>
              <a:buFont typeface="Calibri"/>
              <a:buNone/>
            </a:pPr>
            <a:r>
              <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500"/>
              <a:buFont typeface="Calibri"/>
              <a:buNone/>
            </a:pPr>
            <a:r>
              <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500"/>
              <a:buFont typeface="Calibri"/>
              <a:buNone/>
            </a:pPr>
            <a:r>
              <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500"/>
              <a:buFont typeface="Calibri"/>
              <a:buNone/>
            </a:pPr>
            <a:r>
              <a:rPr b="1" lang="en-US" sz="1900">
                <a:solidFill>
                  <a:schemeClr val="lt1"/>
                </a:solidFill>
                <a:latin typeface="Calibri"/>
                <a:ea typeface="Calibri"/>
                <a:cs typeface="Calibri"/>
                <a:sym typeface="Calibri"/>
              </a:rPr>
              <a:t>해당되는 연극이 없습니다.</a:t>
            </a:r>
            <a:endParaRPr b="1" sz="1600">
              <a:solidFill>
                <a:schemeClr val="dk1"/>
              </a:solidFill>
            </a:endParaRPr>
          </a:p>
          <a:p>
            <a:pPr indent="0" lvl="0" marL="0" rtl="0" algn="ctr">
              <a:spcBef>
                <a:spcPts val="0"/>
              </a:spcBef>
              <a:spcAft>
                <a:spcPts val="0"/>
              </a:spcAft>
              <a:buClr>
                <a:schemeClr val="lt1"/>
              </a:buClr>
              <a:buSzPts val="1500"/>
              <a:buFont typeface="Calibri"/>
              <a:buNone/>
            </a:pPr>
            <a:r>
              <a:t/>
            </a:r>
            <a:endParaRPr b="1" sz="1900">
              <a:solidFill>
                <a:schemeClr val="lt1"/>
              </a:solidFill>
              <a:latin typeface="Calibri"/>
              <a:ea typeface="Calibri"/>
              <a:cs typeface="Calibri"/>
              <a:sym typeface="Calibri"/>
            </a:endParaRPr>
          </a:p>
        </p:txBody>
      </p:sp>
      <p:sp>
        <p:nvSpPr>
          <p:cNvPr id="378" name="Google Shape;378;p14"/>
          <p:cNvSpPr/>
          <p:nvPr/>
        </p:nvSpPr>
        <p:spPr>
          <a:xfrm>
            <a:off x="1122250"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2239962"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115675"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a:off x="7775575" y="3940175"/>
            <a:ext cx="4953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cxnSp>
        <p:nvCxnSpPr>
          <p:cNvPr id="382" name="Google Shape;382;p14"/>
          <p:cNvCxnSpPr/>
          <p:nvPr/>
        </p:nvCxnSpPr>
        <p:spPr>
          <a:xfrm flipH="1" rot="-5400000">
            <a:off x="6757212" y="2674124"/>
            <a:ext cx="2044800" cy="487500"/>
          </a:xfrm>
          <a:prstGeom prst="straightConnector1">
            <a:avLst/>
          </a:prstGeom>
          <a:noFill/>
          <a:ln cap="flat" cmpd="sng" w="38100">
            <a:solidFill>
              <a:srgbClr val="5B7ED3"/>
            </a:solidFill>
            <a:prstDash val="solid"/>
            <a:miter lim="800000"/>
            <a:headEnd len="sm" w="sm" type="none"/>
            <a:tailEnd len="sm" w="sm" type="none"/>
          </a:ln>
        </p:spPr>
      </p:cxnSp>
      <p:cxnSp>
        <p:nvCxnSpPr>
          <p:cNvPr id="383" name="Google Shape;383;p14"/>
          <p:cNvCxnSpPr/>
          <p:nvPr/>
        </p:nvCxnSpPr>
        <p:spPr>
          <a:xfrm flipH="1">
            <a:off x="7565075" y="4429125"/>
            <a:ext cx="451800" cy="1567500"/>
          </a:xfrm>
          <a:prstGeom prst="straightConnector1">
            <a:avLst/>
          </a:prstGeom>
          <a:noFill/>
          <a:ln cap="flat" cmpd="sng" w="38100">
            <a:solidFill>
              <a:srgbClr val="5B7ED3"/>
            </a:solidFill>
            <a:prstDash val="solid"/>
            <a:miter lim="800000"/>
            <a:headEnd len="sm" w="sm" type="none"/>
            <a:tailEnd len="sm" w="sm" type="none"/>
          </a:ln>
        </p:spPr>
      </p:cxnSp>
      <p:sp>
        <p:nvSpPr>
          <p:cNvPr id="384" name="Google Shape;384;p14"/>
          <p:cNvSpPr/>
          <p:nvPr/>
        </p:nvSpPr>
        <p:spPr>
          <a:xfrm>
            <a:off x="2843100" y="1711312"/>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aphicFrame>
        <p:nvGraphicFramePr>
          <p:cNvPr id="385" name="Google Shape;385;p14"/>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현재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t/>
                      </a:r>
                      <a:endParaRPr b="1" sz="1200">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현재 상연 중인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상연 예정작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해당 연도의 상연 예정인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지난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상연 종료된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포스터 이미지</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포스터를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정보</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공연명, 장소, 상연 기간</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정보를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6</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공연 페이지의 content</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비 로그인 시에도 연극 정보 페이지를 볼 수 있음</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개막일을 기준으로 연극을 정렬하여 갤러리 형식으로 목록을 보여준다.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-연극이 없을경우 지난 상연 연극이 없다는 메시지가 보인다.</a:t>
                      </a:r>
                      <a:endParaRPr sz="1200">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15"/>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391" name="Google Shape;391;p15"/>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92" name="Google Shape;392;p15"/>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93" name="Google Shape;393;p15"/>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394" name="Google Shape;394;p15"/>
          <p:cNvGrpSpPr/>
          <p:nvPr/>
        </p:nvGrpSpPr>
        <p:grpSpPr>
          <a:xfrm>
            <a:off x="0" y="1319212"/>
            <a:ext cx="7918450" cy="352425"/>
            <a:chOff x="0" y="831"/>
            <a:chExt cx="4988" cy="222"/>
          </a:xfrm>
        </p:grpSpPr>
        <p:sp>
          <p:nvSpPr>
            <p:cNvPr id="395" name="Google Shape;395;p15"/>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96" name="Google Shape;396;p15"/>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397" name="Google Shape;397;p15"/>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398" name="Google Shape;398;p15"/>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메인 페이지에서 연극 포스터 또는 제목을 클릭했을때 이동하는 선택한 연극 상세 페이지 입니다.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연극포스터와 연극에 대한 정보가 기재되어있습니다.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단계1: 날짜선택을 한 후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단계2: 회차 버튼을 선택을 해야 예매 가능 좌석이 텍스트로 (ex) 20석) 나타 납니다. </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예매하기 버튼을 클릭 할 수 있습니다.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스크롤 바를 내릴 수 있습니다.</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클릭 후 밑으로 내리면 장소정보 예매/취소 안내가 있습니다.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pic>
        <p:nvPicPr>
          <p:cNvPr id="399" name="Google Shape;399;p15"/>
          <p:cNvPicPr preferRelativeResize="0"/>
          <p:nvPr/>
        </p:nvPicPr>
        <p:blipFill rotWithShape="1">
          <a:blip r:embed="rId3">
            <a:alphaModFix/>
          </a:blip>
          <a:srcRect b="0" l="0" r="0" t="0"/>
          <a:stretch/>
        </p:blipFill>
        <p:spPr>
          <a:xfrm>
            <a:off x="107950" y="1644650"/>
            <a:ext cx="7810500" cy="5019675"/>
          </a:xfrm>
          <a:prstGeom prst="rect">
            <a:avLst/>
          </a:prstGeom>
          <a:noFill/>
          <a:ln>
            <a:noFill/>
          </a:ln>
        </p:spPr>
      </p:pic>
      <p:graphicFrame>
        <p:nvGraphicFramePr>
          <p:cNvPr id="400" name="Google Shape;400;p15"/>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grpSp>
        <p:nvGrpSpPr>
          <p:cNvPr id="401" name="Google Shape;401;p15"/>
          <p:cNvGrpSpPr/>
          <p:nvPr/>
        </p:nvGrpSpPr>
        <p:grpSpPr>
          <a:xfrm>
            <a:off x="0" y="984250"/>
            <a:ext cx="8270875" cy="333375"/>
            <a:chOff x="0" y="620"/>
            <a:chExt cx="5210" cy="210"/>
          </a:xfrm>
        </p:grpSpPr>
        <p:sp>
          <p:nvSpPr>
            <p:cNvPr id="402" name="Google Shape;402;p15"/>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403" name="Google Shape;403;p15"/>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16"/>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409" name="Google Shape;409;p16"/>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10" name="Google Shape;410;p16"/>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1" name="Google Shape;411;p16"/>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412" name="Google Shape;412;p16"/>
          <p:cNvGrpSpPr/>
          <p:nvPr/>
        </p:nvGrpSpPr>
        <p:grpSpPr>
          <a:xfrm>
            <a:off x="0" y="1319212"/>
            <a:ext cx="7918450" cy="352425"/>
            <a:chOff x="0" y="831"/>
            <a:chExt cx="4988" cy="222"/>
          </a:xfrm>
        </p:grpSpPr>
        <p:sp>
          <p:nvSpPr>
            <p:cNvPr id="413" name="Google Shape;413;p16"/>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14" name="Google Shape;414;p16"/>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415" name="Google Shape;415;p16"/>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416" name="Google Shape;416;p16"/>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상세정보 탭 클릭시 : 연극에 대한 정보와 상품 관련 정보를 텍스트로 제공합니다.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장소 정보 탭 클릭시 : 공연장 장소 정보 , 약도 이미지와 텍스트로 제공</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 . 취소 안내 탭 클릭시 : 각 페이지에 관한 설명 안내</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417" name="Google Shape;417;p16"/>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grpSp>
        <p:nvGrpSpPr>
          <p:cNvPr id="418" name="Google Shape;418;p16"/>
          <p:cNvGrpSpPr/>
          <p:nvPr/>
        </p:nvGrpSpPr>
        <p:grpSpPr>
          <a:xfrm>
            <a:off x="139700" y="1971675"/>
            <a:ext cx="7624762" cy="4352925"/>
            <a:chOff x="88" y="1242"/>
            <a:chExt cx="4803" cy="2742"/>
          </a:xfrm>
        </p:grpSpPr>
        <p:sp>
          <p:nvSpPr>
            <p:cNvPr id="419" name="Google Shape;419;p16"/>
            <p:cNvSpPr txBox="1"/>
            <p:nvPr/>
          </p:nvSpPr>
          <p:spPr>
            <a:xfrm>
              <a:off x="88" y="1242"/>
              <a:ext cx="4803" cy="2742"/>
            </a:xfrm>
            <a:prstGeom prst="rect">
              <a:avLst/>
            </a:prstGeom>
            <a:solidFill>
              <a:srgbClr val="A4C2F4"/>
            </a:solidFill>
            <a:ln cap="flat" cmpd="sng" w="2857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20" name="Google Shape;420;p16"/>
            <p:cNvSpPr txBox="1"/>
            <p:nvPr/>
          </p:nvSpPr>
          <p:spPr>
            <a:xfrm>
              <a:off x="4743" y="1734"/>
              <a:ext cx="121" cy="1557"/>
            </a:xfrm>
            <a:prstGeom prst="rect">
              <a:avLst/>
            </a:prstGeom>
            <a:solidFill>
              <a:srgbClr val="2E3E67"/>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21" name="Google Shape;421;p16"/>
            <p:cNvSpPr txBox="1"/>
            <p:nvPr/>
          </p:nvSpPr>
          <p:spPr>
            <a:xfrm>
              <a:off x="266" y="1549"/>
              <a:ext cx="1403" cy="61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1" i="0" lang="en-US" sz="3000" u="sng" cap="none" strike="noStrike">
                  <a:solidFill>
                    <a:srgbClr val="FFFFFF"/>
                  </a:solidFill>
                  <a:latin typeface="Calibri"/>
                  <a:ea typeface="Calibri"/>
                  <a:cs typeface="Calibri"/>
                  <a:sym typeface="Calibri"/>
                </a:rPr>
                <a:t>상세정보</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266" y="2041"/>
              <a:ext cx="4359" cy="1808"/>
            </a:xfrm>
            <a:prstGeom prst="rect">
              <a:avLst/>
            </a:prstGeom>
            <a:solidFill>
              <a:srgbClr val="0B53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23" name="Google Shape;423;p16"/>
            <p:cNvSpPr txBox="1"/>
            <p:nvPr/>
          </p:nvSpPr>
          <p:spPr>
            <a:xfrm>
              <a:off x="1669" y="1549"/>
              <a:ext cx="1403" cy="610"/>
            </a:xfrm>
            <a:prstGeom prst="rect">
              <a:avLst/>
            </a:prstGeom>
            <a:solidFill>
              <a:srgbClr val="0B5394"/>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장소정보</a:t>
              </a:r>
              <a:endParaRPr b="0" i="0" sz="1400" u="none" cap="none" strike="noStrike">
                <a:solidFill>
                  <a:srgbClr val="000000"/>
                </a:solidFill>
                <a:latin typeface="Arial"/>
                <a:ea typeface="Arial"/>
                <a:cs typeface="Arial"/>
                <a:sym typeface="Arial"/>
              </a:endParaRPr>
            </a:p>
          </p:txBody>
        </p:sp>
        <p:sp>
          <p:nvSpPr>
            <p:cNvPr id="424" name="Google Shape;424;p16"/>
            <p:cNvSpPr txBox="1"/>
            <p:nvPr/>
          </p:nvSpPr>
          <p:spPr>
            <a:xfrm>
              <a:off x="3072" y="1549"/>
              <a:ext cx="1553" cy="610"/>
            </a:xfrm>
            <a:prstGeom prst="rect">
              <a:avLst/>
            </a:prstGeom>
            <a:solidFill>
              <a:srgbClr val="0B5394"/>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예매/취소안내</a:t>
              </a:r>
              <a:endParaRPr b="0" i="0" sz="1400" u="none" cap="none" strike="noStrike">
                <a:solidFill>
                  <a:srgbClr val="000000"/>
                </a:solidFill>
                <a:latin typeface="Arial"/>
                <a:ea typeface="Arial"/>
                <a:cs typeface="Arial"/>
                <a:sym typeface="Arial"/>
              </a:endParaRPr>
            </a:p>
          </p:txBody>
        </p:sp>
        <p:sp>
          <p:nvSpPr>
            <p:cNvPr id="425" name="Google Shape;425;p16"/>
            <p:cNvSpPr txBox="1"/>
            <p:nvPr/>
          </p:nvSpPr>
          <p:spPr>
            <a:xfrm>
              <a:off x="847" y="2663"/>
              <a:ext cx="3197" cy="81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연극에 대한 상세 정보</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텍스트와 이미지로 구성</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84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426" name="Google Shape;426;p16"/>
            <p:cNvSpPr/>
            <p:nvPr/>
          </p:nvSpPr>
          <p:spPr>
            <a:xfrm>
              <a:off x="266" y="1315"/>
              <a:ext cx="387" cy="325"/>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27" name="Google Shape;427;p16"/>
            <p:cNvSpPr/>
            <p:nvPr/>
          </p:nvSpPr>
          <p:spPr>
            <a:xfrm>
              <a:off x="1717" y="1351"/>
              <a:ext cx="388" cy="325"/>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28" name="Google Shape;428;p16"/>
            <p:cNvSpPr/>
            <p:nvPr/>
          </p:nvSpPr>
          <p:spPr>
            <a:xfrm>
              <a:off x="3227" y="1351"/>
              <a:ext cx="387" cy="325"/>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grpSp>
        <p:nvGrpSpPr>
          <p:cNvPr id="429" name="Google Shape;429;p16"/>
          <p:cNvGrpSpPr/>
          <p:nvPr/>
        </p:nvGrpSpPr>
        <p:grpSpPr>
          <a:xfrm>
            <a:off x="0" y="984250"/>
            <a:ext cx="8270875" cy="333375"/>
            <a:chOff x="0" y="620"/>
            <a:chExt cx="5210" cy="210"/>
          </a:xfrm>
        </p:grpSpPr>
        <p:sp>
          <p:nvSpPr>
            <p:cNvPr id="430" name="Google Shape;430;p16"/>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431" name="Google Shape;431;p16"/>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17"/>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437" name="Google Shape;437;p17"/>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38" name="Google Shape;438;p17"/>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9" name="Google Shape;439;p17"/>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440" name="Google Shape;440;p17"/>
          <p:cNvGrpSpPr/>
          <p:nvPr/>
        </p:nvGrpSpPr>
        <p:grpSpPr>
          <a:xfrm>
            <a:off x="0" y="1319212"/>
            <a:ext cx="7918450" cy="352425"/>
            <a:chOff x="0" y="831"/>
            <a:chExt cx="4988" cy="222"/>
          </a:xfrm>
        </p:grpSpPr>
        <p:sp>
          <p:nvSpPr>
            <p:cNvPr id="441" name="Google Shape;441;p17"/>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42" name="Google Shape;442;p17"/>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443" name="Google Shape;443;p17"/>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444" name="Google Shape;444;p17"/>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상세정보 탭 클릭시 : 연극에 대한 정보와 상품 관련 정보를 텍스트로 제공합니다.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장소 정보 탭 클릭시 : 공연장 장소 정보 , 약도 이미지와 텍스트로 제공</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 . 취소 안내 탭 클릭시 : 각 페이지에 관한 설명 안내</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445" name="Google Shape;445;p17"/>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446" name="Google Shape;446;p17"/>
          <p:cNvSpPr txBox="1"/>
          <p:nvPr/>
        </p:nvSpPr>
        <p:spPr>
          <a:xfrm>
            <a:off x="138112" y="1971675"/>
            <a:ext cx="7624762" cy="4352925"/>
          </a:xfrm>
          <a:prstGeom prst="rect">
            <a:avLst/>
          </a:prstGeom>
          <a:solidFill>
            <a:srgbClr val="A4C2F4"/>
          </a:solidFill>
          <a:ln cap="flat" cmpd="sng" w="2857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47" name="Google Shape;447;p17"/>
          <p:cNvSpPr txBox="1"/>
          <p:nvPr/>
        </p:nvSpPr>
        <p:spPr>
          <a:xfrm>
            <a:off x="7527925" y="2751137"/>
            <a:ext cx="192087" cy="2473325"/>
          </a:xfrm>
          <a:prstGeom prst="rect">
            <a:avLst/>
          </a:prstGeom>
          <a:solidFill>
            <a:srgbClr val="2E3E67"/>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48" name="Google Shape;448;p17"/>
          <p:cNvSpPr txBox="1"/>
          <p:nvPr/>
        </p:nvSpPr>
        <p:spPr>
          <a:xfrm>
            <a:off x="420687" y="3240087"/>
            <a:ext cx="6919912" cy="2870200"/>
          </a:xfrm>
          <a:prstGeom prst="rect">
            <a:avLst/>
          </a:prstGeom>
          <a:solidFill>
            <a:srgbClr val="0B53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49" name="Google Shape;449;p17"/>
          <p:cNvSpPr txBox="1"/>
          <p:nvPr/>
        </p:nvSpPr>
        <p:spPr>
          <a:xfrm>
            <a:off x="2647950" y="2459037"/>
            <a:ext cx="2227262" cy="966787"/>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1" i="0" lang="en-US" sz="3000" u="sng" cap="none" strike="noStrike">
                <a:solidFill>
                  <a:srgbClr val="FFFFFF"/>
                </a:solidFill>
                <a:latin typeface="Calibri"/>
                <a:ea typeface="Calibri"/>
                <a:cs typeface="Calibri"/>
                <a:sym typeface="Calibri"/>
              </a:rPr>
              <a:t>장소정보</a:t>
            </a:r>
            <a:endParaRPr b="0" i="0" sz="1400" u="none" cap="none" strike="noStrike">
              <a:solidFill>
                <a:srgbClr val="000000"/>
              </a:solidFill>
              <a:latin typeface="Arial"/>
              <a:ea typeface="Arial"/>
              <a:cs typeface="Arial"/>
              <a:sym typeface="Arial"/>
            </a:endParaRPr>
          </a:p>
        </p:txBody>
      </p:sp>
      <p:sp>
        <p:nvSpPr>
          <p:cNvPr id="450" name="Google Shape;450;p17"/>
          <p:cNvSpPr txBox="1"/>
          <p:nvPr/>
        </p:nvSpPr>
        <p:spPr>
          <a:xfrm>
            <a:off x="4875212" y="2459037"/>
            <a:ext cx="2465387" cy="966787"/>
          </a:xfrm>
          <a:prstGeom prst="rect">
            <a:avLst/>
          </a:prstGeom>
          <a:solidFill>
            <a:srgbClr val="0B5394"/>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예매/취소안내</a:t>
            </a:r>
            <a:endParaRPr b="0" i="0" sz="1400" u="none" cap="none" strike="noStrike">
              <a:solidFill>
                <a:srgbClr val="000000"/>
              </a:solidFill>
              <a:latin typeface="Arial"/>
              <a:ea typeface="Arial"/>
              <a:cs typeface="Arial"/>
              <a:sym typeface="Arial"/>
            </a:endParaRPr>
          </a:p>
        </p:txBody>
      </p:sp>
      <p:sp>
        <p:nvSpPr>
          <p:cNvPr id="451" name="Google Shape;451;p17"/>
          <p:cNvSpPr txBox="1"/>
          <p:nvPr/>
        </p:nvSpPr>
        <p:spPr>
          <a:xfrm>
            <a:off x="1343025" y="4225925"/>
            <a:ext cx="5075237" cy="13017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선택한 연극의 장소 정보 제공</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텍스트와 이미지로 구성</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84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452" name="Google Shape;452;p17"/>
          <p:cNvSpPr txBox="1"/>
          <p:nvPr/>
        </p:nvSpPr>
        <p:spPr>
          <a:xfrm>
            <a:off x="420687" y="2459037"/>
            <a:ext cx="2227262" cy="966787"/>
          </a:xfrm>
          <a:prstGeom prst="rect">
            <a:avLst/>
          </a:prstGeom>
          <a:solidFill>
            <a:srgbClr val="0B5394"/>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상세정보</a:t>
            </a:r>
            <a:endParaRPr b="0" i="0" sz="1400" u="none" cap="none" strike="noStrike">
              <a:solidFill>
                <a:srgbClr val="000000"/>
              </a:solidFill>
              <a:latin typeface="Arial"/>
              <a:ea typeface="Arial"/>
              <a:cs typeface="Arial"/>
              <a:sym typeface="Arial"/>
            </a:endParaRPr>
          </a:p>
        </p:txBody>
      </p:sp>
      <p:sp>
        <p:nvSpPr>
          <p:cNvPr id="453" name="Google Shape;453;p17"/>
          <p:cNvSpPr/>
          <p:nvPr/>
        </p:nvSpPr>
        <p:spPr>
          <a:xfrm>
            <a:off x="420687" y="2085975"/>
            <a:ext cx="614362"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54" name="Google Shape;454;p17"/>
          <p:cNvSpPr/>
          <p:nvPr/>
        </p:nvSpPr>
        <p:spPr>
          <a:xfrm>
            <a:off x="2724150" y="2144712"/>
            <a:ext cx="615950"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55" name="Google Shape;455;p17"/>
          <p:cNvSpPr/>
          <p:nvPr/>
        </p:nvSpPr>
        <p:spPr>
          <a:xfrm>
            <a:off x="5121275" y="2144712"/>
            <a:ext cx="614362"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456" name="Google Shape;456;p17"/>
          <p:cNvGrpSpPr/>
          <p:nvPr/>
        </p:nvGrpSpPr>
        <p:grpSpPr>
          <a:xfrm>
            <a:off x="0" y="984250"/>
            <a:ext cx="8270875" cy="333375"/>
            <a:chOff x="0" y="620"/>
            <a:chExt cx="5210" cy="210"/>
          </a:xfrm>
        </p:grpSpPr>
        <p:sp>
          <p:nvSpPr>
            <p:cNvPr id="457" name="Google Shape;457;p17"/>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458" name="Google Shape;458;p17"/>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p18"/>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464" name="Google Shape;464;p18"/>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65" name="Google Shape;465;p18"/>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66" name="Google Shape;466;p18"/>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467" name="Google Shape;467;p18"/>
          <p:cNvGrpSpPr/>
          <p:nvPr/>
        </p:nvGrpSpPr>
        <p:grpSpPr>
          <a:xfrm>
            <a:off x="0" y="1319212"/>
            <a:ext cx="7918450" cy="352425"/>
            <a:chOff x="0" y="831"/>
            <a:chExt cx="4988" cy="222"/>
          </a:xfrm>
        </p:grpSpPr>
        <p:sp>
          <p:nvSpPr>
            <p:cNvPr id="468" name="Google Shape;468;p18"/>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69" name="Google Shape;469;p18"/>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470" name="Google Shape;470;p18"/>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471" name="Google Shape;471;p18"/>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상세정보 탭 클릭시 : 연극에 대한 정보와 상품 관련 정보를 텍스트로 제공합니다.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장소 정보 탭 클릭시 : 공연장 장소 정보 , 약도 이미지와 텍스트로 제공</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 . 취소 안내 탭 클릭시 : 각 페이지에 관한 설명 안내</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472" name="Google Shape;472;p18"/>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473" name="Google Shape;473;p18"/>
          <p:cNvSpPr txBox="1"/>
          <p:nvPr/>
        </p:nvSpPr>
        <p:spPr>
          <a:xfrm>
            <a:off x="138112" y="1971675"/>
            <a:ext cx="7624762" cy="4352925"/>
          </a:xfrm>
          <a:prstGeom prst="rect">
            <a:avLst/>
          </a:prstGeom>
          <a:solidFill>
            <a:srgbClr val="A4C2F4"/>
          </a:solidFill>
          <a:ln cap="flat" cmpd="sng" w="2857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74" name="Google Shape;474;p18"/>
          <p:cNvSpPr txBox="1"/>
          <p:nvPr/>
        </p:nvSpPr>
        <p:spPr>
          <a:xfrm>
            <a:off x="7527925" y="2751137"/>
            <a:ext cx="192087" cy="2473325"/>
          </a:xfrm>
          <a:prstGeom prst="rect">
            <a:avLst/>
          </a:prstGeom>
          <a:solidFill>
            <a:srgbClr val="2E3E67"/>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75" name="Google Shape;475;p18"/>
          <p:cNvSpPr txBox="1"/>
          <p:nvPr/>
        </p:nvSpPr>
        <p:spPr>
          <a:xfrm>
            <a:off x="420687" y="3240087"/>
            <a:ext cx="6919912" cy="2870200"/>
          </a:xfrm>
          <a:prstGeom prst="rect">
            <a:avLst/>
          </a:prstGeom>
          <a:solidFill>
            <a:srgbClr val="0B53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76" name="Google Shape;476;p18"/>
          <p:cNvSpPr txBox="1"/>
          <p:nvPr/>
        </p:nvSpPr>
        <p:spPr>
          <a:xfrm>
            <a:off x="2647950" y="2459037"/>
            <a:ext cx="2227262" cy="966787"/>
          </a:xfrm>
          <a:prstGeom prst="rect">
            <a:avLst/>
          </a:prstGeom>
          <a:solidFill>
            <a:srgbClr val="0B5394"/>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장소정보</a:t>
            </a:r>
            <a:endParaRPr b="0" i="0" sz="1400" u="none" cap="none" strike="noStrike">
              <a:solidFill>
                <a:srgbClr val="000000"/>
              </a:solidFill>
              <a:latin typeface="Arial"/>
              <a:ea typeface="Arial"/>
              <a:cs typeface="Arial"/>
              <a:sym typeface="Arial"/>
            </a:endParaRPr>
          </a:p>
        </p:txBody>
      </p:sp>
      <p:sp>
        <p:nvSpPr>
          <p:cNvPr id="477" name="Google Shape;477;p18"/>
          <p:cNvSpPr txBox="1"/>
          <p:nvPr/>
        </p:nvSpPr>
        <p:spPr>
          <a:xfrm>
            <a:off x="4875212" y="2459037"/>
            <a:ext cx="2465387" cy="966787"/>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1" i="0" lang="en-US" sz="3000" u="sng" cap="none" strike="noStrike">
                <a:solidFill>
                  <a:srgbClr val="FFFFFF"/>
                </a:solidFill>
                <a:latin typeface="Calibri"/>
                <a:ea typeface="Calibri"/>
                <a:cs typeface="Calibri"/>
                <a:sym typeface="Calibri"/>
              </a:rPr>
              <a:t>예매/취소안내</a:t>
            </a:r>
            <a:endParaRPr b="0" i="0" sz="1400" u="none" cap="none" strike="noStrike">
              <a:solidFill>
                <a:srgbClr val="000000"/>
              </a:solidFill>
              <a:latin typeface="Arial"/>
              <a:ea typeface="Arial"/>
              <a:cs typeface="Arial"/>
              <a:sym typeface="Arial"/>
            </a:endParaRPr>
          </a:p>
        </p:txBody>
      </p:sp>
      <p:sp>
        <p:nvSpPr>
          <p:cNvPr id="478" name="Google Shape;478;p18"/>
          <p:cNvSpPr txBox="1"/>
          <p:nvPr/>
        </p:nvSpPr>
        <p:spPr>
          <a:xfrm>
            <a:off x="1343025" y="4225925"/>
            <a:ext cx="5075237" cy="13017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연극에 대한 예매/취소 안내 텍스트로 구성</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84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479" name="Google Shape;479;p18"/>
          <p:cNvSpPr txBox="1"/>
          <p:nvPr/>
        </p:nvSpPr>
        <p:spPr>
          <a:xfrm>
            <a:off x="420687" y="2459037"/>
            <a:ext cx="2227262" cy="966787"/>
          </a:xfrm>
          <a:prstGeom prst="rect">
            <a:avLst/>
          </a:prstGeom>
          <a:solidFill>
            <a:srgbClr val="0B5394"/>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상세정보</a:t>
            </a:r>
            <a:endParaRPr b="0" i="0" sz="1400" u="none" cap="none" strike="noStrike">
              <a:solidFill>
                <a:srgbClr val="000000"/>
              </a:solidFill>
              <a:latin typeface="Arial"/>
              <a:ea typeface="Arial"/>
              <a:cs typeface="Arial"/>
              <a:sym typeface="Arial"/>
            </a:endParaRPr>
          </a:p>
        </p:txBody>
      </p:sp>
      <p:sp>
        <p:nvSpPr>
          <p:cNvPr id="480" name="Google Shape;480;p18"/>
          <p:cNvSpPr/>
          <p:nvPr/>
        </p:nvSpPr>
        <p:spPr>
          <a:xfrm>
            <a:off x="420687" y="2085975"/>
            <a:ext cx="614362"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81" name="Google Shape;481;p18"/>
          <p:cNvSpPr/>
          <p:nvPr/>
        </p:nvSpPr>
        <p:spPr>
          <a:xfrm>
            <a:off x="2724150" y="2144712"/>
            <a:ext cx="615950"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82" name="Google Shape;482;p18"/>
          <p:cNvSpPr/>
          <p:nvPr/>
        </p:nvSpPr>
        <p:spPr>
          <a:xfrm>
            <a:off x="5121275" y="2144712"/>
            <a:ext cx="614362"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483" name="Google Shape;483;p18"/>
          <p:cNvGrpSpPr/>
          <p:nvPr/>
        </p:nvGrpSpPr>
        <p:grpSpPr>
          <a:xfrm>
            <a:off x="0" y="984250"/>
            <a:ext cx="8270875" cy="333375"/>
            <a:chOff x="0" y="620"/>
            <a:chExt cx="5210" cy="210"/>
          </a:xfrm>
        </p:grpSpPr>
        <p:sp>
          <p:nvSpPr>
            <p:cNvPr id="484" name="Google Shape;484;p18"/>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485" name="Google Shape;485;p18"/>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19"/>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491" name="Google Shape;491;p19"/>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92" name="Google Shape;492;p19"/>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93" name="Google Shape;493;p19"/>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494" name="Google Shape;494;p19"/>
          <p:cNvGrpSpPr/>
          <p:nvPr/>
        </p:nvGrpSpPr>
        <p:grpSpPr>
          <a:xfrm>
            <a:off x="0" y="1319212"/>
            <a:ext cx="7918450" cy="352425"/>
            <a:chOff x="0" y="831"/>
            <a:chExt cx="4988" cy="222"/>
          </a:xfrm>
        </p:grpSpPr>
        <p:sp>
          <p:nvSpPr>
            <p:cNvPr id="495" name="Google Shape;495;p19"/>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96" name="Google Shape;496;p19"/>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497" name="Google Shape;497;p19"/>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498" name="Google Shape;498;p19"/>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예매하기 버튼 클릭 후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비로그인시 로그인 알림창이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로그인 후 예매하기 버튼을 클릭했을때</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 / 관람 연령주의 안내 팝업창잉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499" name="Google Shape;499;p19"/>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cxnSp>
        <p:nvCxnSpPr>
          <p:cNvPr id="500" name="Google Shape;500;p19"/>
          <p:cNvCxnSpPr/>
          <p:nvPr/>
        </p:nvCxnSpPr>
        <p:spPr>
          <a:xfrm flipH="1" rot="10800000">
            <a:off x="7443787" y="4772025"/>
            <a:ext cx="1700212" cy="901700"/>
          </a:xfrm>
          <a:prstGeom prst="straightConnector1">
            <a:avLst/>
          </a:prstGeom>
          <a:noFill/>
          <a:ln cap="flat" cmpd="sng" w="19050">
            <a:solidFill>
              <a:srgbClr val="FF0000"/>
            </a:solidFill>
            <a:prstDash val="solid"/>
            <a:miter lim="800000"/>
            <a:headEnd len="sm" w="sm" type="none"/>
            <a:tailEnd len="sm" w="sm" type="none"/>
          </a:ln>
        </p:spPr>
      </p:cxnSp>
      <p:sp>
        <p:nvSpPr>
          <p:cNvPr id="501" name="Google Shape;501;p19"/>
          <p:cNvSpPr txBox="1"/>
          <p:nvPr/>
        </p:nvSpPr>
        <p:spPr>
          <a:xfrm>
            <a:off x="8059737" y="4156075"/>
            <a:ext cx="2170112" cy="733425"/>
          </a:xfrm>
          <a:prstGeom prst="rect">
            <a:avLst/>
          </a:prstGeom>
          <a:noFill/>
          <a:ln cap="flat" cmpd="sng" w="9525">
            <a:solidFill>
              <a:srgbClr val="FF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로그인이 안되어 있다면 알림창이 뜬다</a:t>
            </a:r>
            <a:endParaRPr b="0" i="0" sz="1400" u="none" cap="none" strike="noStrike">
              <a:solidFill>
                <a:srgbClr val="000000"/>
              </a:solidFill>
              <a:latin typeface="Arial"/>
              <a:ea typeface="Arial"/>
              <a:cs typeface="Arial"/>
              <a:sym typeface="Arial"/>
            </a:endParaRPr>
          </a:p>
        </p:txBody>
      </p:sp>
      <p:sp>
        <p:nvSpPr>
          <p:cNvPr id="502" name="Google Shape;502;p19"/>
          <p:cNvSpPr txBox="1"/>
          <p:nvPr/>
        </p:nvSpPr>
        <p:spPr>
          <a:xfrm>
            <a:off x="138112" y="1957387"/>
            <a:ext cx="7612062" cy="43576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3" name="Google Shape;503;p19"/>
          <p:cNvSpPr txBox="1"/>
          <p:nvPr/>
        </p:nvSpPr>
        <p:spPr>
          <a:xfrm>
            <a:off x="446087" y="2189162"/>
            <a:ext cx="7008812" cy="3292475"/>
          </a:xfrm>
          <a:prstGeom prst="rect">
            <a:avLst/>
          </a:prstGeom>
          <a:solidFill>
            <a:srgbClr val="93B3D7"/>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4" name="Google Shape;504;p19"/>
          <p:cNvSpPr txBox="1"/>
          <p:nvPr/>
        </p:nvSpPr>
        <p:spPr>
          <a:xfrm>
            <a:off x="561975" y="3944937"/>
            <a:ext cx="2170112" cy="1382712"/>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5" name="Google Shape;505;p19"/>
          <p:cNvSpPr txBox="1"/>
          <p:nvPr/>
        </p:nvSpPr>
        <p:spPr>
          <a:xfrm>
            <a:off x="2855912" y="3944937"/>
            <a:ext cx="2168525" cy="1382712"/>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6" name="Google Shape;506;p19"/>
          <p:cNvSpPr txBox="1"/>
          <p:nvPr/>
        </p:nvSpPr>
        <p:spPr>
          <a:xfrm>
            <a:off x="5149850" y="3944937"/>
            <a:ext cx="2168525" cy="1382712"/>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7" name="Google Shape;507;p19"/>
          <p:cNvSpPr txBox="1"/>
          <p:nvPr/>
        </p:nvSpPr>
        <p:spPr>
          <a:xfrm>
            <a:off x="5286375" y="5641975"/>
            <a:ext cx="2168525" cy="515937"/>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예매하기</a:t>
            </a:r>
            <a:endParaRPr b="0" i="0" sz="1400" u="none" cap="none" strike="noStrike">
              <a:solidFill>
                <a:srgbClr val="000000"/>
              </a:solidFill>
              <a:latin typeface="Arial"/>
              <a:ea typeface="Arial"/>
              <a:cs typeface="Arial"/>
              <a:sym typeface="Arial"/>
            </a:endParaRPr>
          </a:p>
        </p:txBody>
      </p:sp>
      <p:sp>
        <p:nvSpPr>
          <p:cNvPr id="508" name="Google Shape;508;p19"/>
          <p:cNvSpPr txBox="1"/>
          <p:nvPr/>
        </p:nvSpPr>
        <p:spPr>
          <a:xfrm>
            <a:off x="1997075" y="1946275"/>
            <a:ext cx="3767137" cy="3778250"/>
          </a:xfrm>
          <a:prstGeom prst="rect">
            <a:avLst/>
          </a:prstGeom>
          <a:solidFill>
            <a:srgbClr val="2E3E67"/>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예매 / 관람 연령 주의 안내</a:t>
            </a:r>
            <a:endParaRPr b="1" i="0" sz="24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400"/>
              <a:buFont typeface="Arial"/>
              <a:buNone/>
            </a:pPr>
            <a:r>
              <a:t/>
            </a:r>
            <a:endParaRPr b="1" i="0" sz="24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안내창</a:t>
            </a:r>
            <a:endParaRPr b="1" i="0" sz="2400" u="none" cap="none" strike="noStrike">
              <a:solidFill>
                <a:srgbClr val="FFFFFF"/>
              </a:solidFill>
              <a:latin typeface="Calibri"/>
              <a:ea typeface="Calibri"/>
              <a:cs typeface="Calibri"/>
              <a:sym typeface="Calibri"/>
            </a:endParaRPr>
          </a:p>
          <a:p>
            <a:pPr indent="0" lvl="0" marL="0" marR="0" rtl="0" algn="l">
              <a:lnSpc>
                <a:spcPct val="100000"/>
              </a:lnSpc>
              <a:spcBef>
                <a:spcPts val="720"/>
              </a:spcBef>
              <a:spcAft>
                <a:spcPts val="0"/>
              </a:spcAft>
              <a:buClr>
                <a:srgbClr val="000000"/>
              </a:buClr>
              <a:buSzPts val="2400"/>
              <a:buFont typeface="Arial"/>
              <a:buNone/>
            </a:pPr>
            <a:r>
              <a:t/>
            </a:r>
            <a:endParaRPr b="1" i="0" sz="2400" u="none" cap="none" strike="noStrike">
              <a:solidFill>
                <a:srgbClr val="FFFFFF"/>
              </a:solidFill>
              <a:latin typeface="Calibri"/>
              <a:ea typeface="Calibri"/>
              <a:cs typeface="Calibri"/>
              <a:sym typeface="Calibri"/>
            </a:endParaRPr>
          </a:p>
        </p:txBody>
      </p:sp>
      <p:sp>
        <p:nvSpPr>
          <p:cNvPr id="509" name="Google Shape;509;p19"/>
          <p:cNvSpPr txBox="1"/>
          <p:nvPr/>
        </p:nvSpPr>
        <p:spPr>
          <a:xfrm>
            <a:off x="5172075" y="5062537"/>
            <a:ext cx="808037" cy="66198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3100"/>
              <a:buFont typeface="Calibri"/>
              <a:buNone/>
            </a:pPr>
            <a:r>
              <a:rPr b="1" i="0" lang="en-US" sz="3100" u="none" cap="none" strike="noStrike">
                <a:solidFill>
                  <a:srgbClr val="FFFFFF"/>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sp>
        <p:nvSpPr>
          <p:cNvPr id="510" name="Google Shape;510;p19"/>
          <p:cNvSpPr txBox="1"/>
          <p:nvPr/>
        </p:nvSpPr>
        <p:spPr>
          <a:xfrm>
            <a:off x="9037637" y="4924425"/>
            <a:ext cx="2613025" cy="1358900"/>
          </a:xfrm>
          <a:prstGeom prst="rect">
            <a:avLst/>
          </a:prstGeom>
          <a:no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Calibri"/>
              <a:buNone/>
            </a:pPr>
            <a:r>
              <a:rPr b="1" i="0" lang="en-US" sz="1700" u="none" cap="none" strike="noStrike">
                <a:solidFill>
                  <a:srgbClr val="000000"/>
                </a:solidFill>
                <a:latin typeface="Calibri"/>
                <a:ea typeface="Calibri"/>
                <a:cs typeface="Calibri"/>
                <a:sym typeface="Calibri"/>
              </a:rPr>
              <a:t>로그인 후에</a:t>
            </a:r>
            <a:endParaRPr b="1" i="0" sz="1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700"/>
              <a:buFont typeface="Calibri"/>
              <a:buNone/>
            </a:pPr>
            <a:r>
              <a:rPr b="1" i="0" lang="en-US" sz="1700" u="none" cap="none" strike="noStrike">
                <a:solidFill>
                  <a:srgbClr val="000000"/>
                </a:solidFill>
                <a:latin typeface="Calibri"/>
                <a:ea typeface="Calibri"/>
                <a:cs typeface="Calibri"/>
                <a:sym typeface="Calibri"/>
              </a:rPr>
              <a:t>이용해주시길 바랍니다.</a:t>
            </a:r>
            <a:endParaRPr b="1"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19"/>
          <p:cNvSpPr txBox="1"/>
          <p:nvPr/>
        </p:nvSpPr>
        <p:spPr>
          <a:xfrm>
            <a:off x="9902825" y="5880100"/>
            <a:ext cx="1025525" cy="347662"/>
          </a:xfrm>
          <a:prstGeom prst="rect">
            <a:avLst/>
          </a:prstGeom>
          <a:no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확인</a:t>
            </a:r>
            <a:endParaRPr b="0" i="0" sz="1400" u="none" cap="none" strike="noStrike">
              <a:solidFill>
                <a:srgbClr val="000000"/>
              </a:solidFill>
              <a:latin typeface="Arial"/>
              <a:ea typeface="Arial"/>
              <a:cs typeface="Arial"/>
              <a:sym typeface="Arial"/>
            </a:endParaRPr>
          </a:p>
        </p:txBody>
      </p:sp>
      <p:sp>
        <p:nvSpPr>
          <p:cNvPr id="512" name="Google Shape;512;p19"/>
          <p:cNvSpPr/>
          <p:nvPr/>
        </p:nvSpPr>
        <p:spPr>
          <a:xfrm>
            <a:off x="7378700" y="5481637"/>
            <a:ext cx="614362"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13" name="Google Shape;513;p19"/>
          <p:cNvSpPr/>
          <p:nvPr/>
        </p:nvSpPr>
        <p:spPr>
          <a:xfrm>
            <a:off x="1997075" y="2020887"/>
            <a:ext cx="614362" cy="515937"/>
          </a:xfrm>
          <a:prstGeom prst="ellipse">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514" name="Google Shape;514;p19"/>
          <p:cNvGrpSpPr/>
          <p:nvPr/>
        </p:nvGrpSpPr>
        <p:grpSpPr>
          <a:xfrm>
            <a:off x="0" y="984250"/>
            <a:ext cx="8270875" cy="333375"/>
            <a:chOff x="0" y="620"/>
            <a:chExt cx="5210" cy="210"/>
          </a:xfrm>
        </p:grpSpPr>
        <p:sp>
          <p:nvSpPr>
            <p:cNvPr id="515" name="Google Shape;515;p19"/>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516" name="Google Shape;516;p19"/>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0" name="Shape 520"/>
        <p:cNvGrpSpPr/>
        <p:nvPr/>
      </p:nvGrpSpPr>
      <p:grpSpPr>
        <a:xfrm>
          <a:off x="0" y="0"/>
          <a:ext cx="0" cy="0"/>
          <a:chOff x="0" y="0"/>
          <a:chExt cx="0" cy="0"/>
        </a:xfrm>
      </p:grpSpPr>
      <p:sp>
        <p:nvSpPr>
          <p:cNvPr id="521" name="Google Shape;521;p20"/>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522" name="Google Shape;522;p20"/>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23" name="Google Shape;523;p20"/>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24" name="Google Shape;524;p20"/>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525" name="Google Shape;525;p20"/>
          <p:cNvGrpSpPr/>
          <p:nvPr/>
        </p:nvGrpSpPr>
        <p:grpSpPr>
          <a:xfrm>
            <a:off x="0" y="1319212"/>
            <a:ext cx="7918450" cy="352425"/>
            <a:chOff x="0" y="831"/>
            <a:chExt cx="4988" cy="222"/>
          </a:xfrm>
        </p:grpSpPr>
        <p:sp>
          <p:nvSpPr>
            <p:cNvPr id="526" name="Google Shape;526;p20"/>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27" name="Google Shape;527;p20"/>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528" name="Google Shape;528;p20"/>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529" name="Google Shape;529;p20"/>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8016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지정 좌석표가 있는 공연은 예매 가능한 좌석표가 나타난다. 선택 가능한 좌석은 체크박스로 선택이 가능하며 선택 불가한 좌석은 비활성화 처리가 되어있다. </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좌석을 선택 했을 시 선택한 좌석 정보가 나타난다.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이전 단계 버튼을 클릭하면 이전 단계 페이지(상세페이지)로 돌아간다. </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다음 단계 버튼을 클릭하면 다음페이지(결제 방식선택 페이지)로 넘어간다.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530" name="Google Shape;530;p20"/>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531" name="Google Shape;531;p20"/>
          <p:cNvSpPr txBox="1"/>
          <p:nvPr/>
        </p:nvSpPr>
        <p:spPr>
          <a:xfrm>
            <a:off x="203200" y="1889125"/>
            <a:ext cx="4708525" cy="2125662"/>
          </a:xfrm>
          <a:prstGeom prst="rect">
            <a:avLst/>
          </a:prstGeom>
          <a:no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532" name="Google Shape;532;p20"/>
          <p:cNvPicPr preferRelativeResize="0"/>
          <p:nvPr/>
        </p:nvPicPr>
        <p:blipFill rotWithShape="1">
          <a:blip r:embed="rId3">
            <a:alphaModFix/>
          </a:blip>
          <a:srcRect b="0" l="0" r="0" t="0"/>
          <a:stretch/>
        </p:blipFill>
        <p:spPr>
          <a:xfrm>
            <a:off x="0" y="1316037"/>
            <a:ext cx="7916862" cy="503237"/>
          </a:xfrm>
          <a:prstGeom prst="rect">
            <a:avLst/>
          </a:prstGeom>
          <a:noFill/>
          <a:ln>
            <a:noFill/>
          </a:ln>
        </p:spPr>
      </p:pic>
      <p:sp>
        <p:nvSpPr>
          <p:cNvPr id="533" name="Google Shape;533;p20"/>
          <p:cNvSpPr txBox="1"/>
          <p:nvPr/>
        </p:nvSpPr>
        <p:spPr>
          <a:xfrm>
            <a:off x="1338262" y="2239962"/>
            <a:ext cx="388937" cy="400050"/>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34" name="Google Shape;534;p20"/>
          <p:cNvSpPr txBox="1"/>
          <p:nvPr/>
        </p:nvSpPr>
        <p:spPr>
          <a:xfrm>
            <a:off x="1912937" y="2239962"/>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35" name="Google Shape;535;p20"/>
          <p:cNvSpPr txBox="1"/>
          <p:nvPr/>
        </p:nvSpPr>
        <p:spPr>
          <a:xfrm>
            <a:off x="2489200" y="2239962"/>
            <a:ext cx="388937"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36" name="Google Shape;536;p20"/>
          <p:cNvSpPr txBox="1"/>
          <p:nvPr/>
        </p:nvSpPr>
        <p:spPr>
          <a:xfrm>
            <a:off x="3063875" y="2239962"/>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37" name="Google Shape;537;p20"/>
          <p:cNvSpPr txBox="1"/>
          <p:nvPr/>
        </p:nvSpPr>
        <p:spPr>
          <a:xfrm>
            <a:off x="1338262" y="2790825"/>
            <a:ext cx="388937"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38" name="Google Shape;538;p20"/>
          <p:cNvSpPr txBox="1"/>
          <p:nvPr/>
        </p:nvSpPr>
        <p:spPr>
          <a:xfrm>
            <a:off x="2489200" y="2790825"/>
            <a:ext cx="388937"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39" name="Google Shape;539;p20"/>
          <p:cNvSpPr txBox="1"/>
          <p:nvPr/>
        </p:nvSpPr>
        <p:spPr>
          <a:xfrm>
            <a:off x="1912937" y="2790825"/>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40" name="Google Shape;540;p20"/>
          <p:cNvSpPr txBox="1"/>
          <p:nvPr/>
        </p:nvSpPr>
        <p:spPr>
          <a:xfrm>
            <a:off x="3063875" y="2790825"/>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41" name="Google Shape;541;p20"/>
          <p:cNvSpPr/>
          <p:nvPr/>
        </p:nvSpPr>
        <p:spPr>
          <a:xfrm>
            <a:off x="2822575" y="1868487"/>
            <a:ext cx="873125" cy="904875"/>
          </a:xfrm>
          <a:prstGeom prst="ellipse">
            <a:avLst/>
          </a:prstGeom>
          <a:noFill/>
          <a:ln cap="flat"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542" name="Google Shape;542;p20"/>
          <p:cNvCxnSpPr/>
          <p:nvPr/>
        </p:nvCxnSpPr>
        <p:spPr>
          <a:xfrm>
            <a:off x="3568700" y="2000250"/>
            <a:ext cx="1466850" cy="320675"/>
          </a:xfrm>
          <a:prstGeom prst="straightConnector1">
            <a:avLst/>
          </a:prstGeom>
          <a:noFill/>
          <a:ln cap="flat" cmpd="sng" w="19050">
            <a:solidFill>
              <a:srgbClr val="FF0000"/>
            </a:solidFill>
            <a:prstDash val="solid"/>
            <a:miter lim="800000"/>
            <a:headEnd len="sm" w="sm" type="none"/>
            <a:tailEnd len="sm" w="sm" type="none"/>
          </a:ln>
        </p:spPr>
      </p:cxnSp>
      <p:sp>
        <p:nvSpPr>
          <p:cNvPr id="543" name="Google Shape;543;p20"/>
          <p:cNvSpPr txBox="1"/>
          <p:nvPr/>
        </p:nvSpPr>
        <p:spPr>
          <a:xfrm>
            <a:off x="5035550" y="2120900"/>
            <a:ext cx="2168525" cy="730250"/>
          </a:xfrm>
          <a:prstGeom prst="rect">
            <a:avLst/>
          </a:prstGeom>
          <a:noFill/>
          <a:ln cap="flat" cmpd="sng" w="9525">
            <a:solidFill>
              <a:srgbClr val="FF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체크박스로 좌석 선택 가능</a:t>
            </a:r>
            <a:endParaRPr b="0" i="0" sz="1400" u="none" cap="none" strike="noStrike">
              <a:solidFill>
                <a:srgbClr val="000000"/>
              </a:solidFill>
              <a:latin typeface="Arial"/>
              <a:ea typeface="Arial"/>
              <a:cs typeface="Arial"/>
              <a:sym typeface="Arial"/>
            </a:endParaRPr>
          </a:p>
        </p:txBody>
      </p:sp>
      <p:sp>
        <p:nvSpPr>
          <p:cNvPr id="544" name="Google Shape;544;p20"/>
          <p:cNvSpPr/>
          <p:nvPr/>
        </p:nvSpPr>
        <p:spPr>
          <a:xfrm>
            <a:off x="917575" y="1987550"/>
            <a:ext cx="874712" cy="906462"/>
          </a:xfrm>
          <a:prstGeom prst="ellipse">
            <a:avLst/>
          </a:prstGeom>
          <a:noFill/>
          <a:ln cap="flat"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545" name="Google Shape;545;p20"/>
          <p:cNvCxnSpPr/>
          <p:nvPr/>
        </p:nvCxnSpPr>
        <p:spPr>
          <a:xfrm>
            <a:off x="1792287" y="2439987"/>
            <a:ext cx="3162300" cy="749300"/>
          </a:xfrm>
          <a:prstGeom prst="straightConnector1">
            <a:avLst/>
          </a:prstGeom>
          <a:noFill/>
          <a:ln cap="flat" cmpd="sng" w="19050">
            <a:solidFill>
              <a:srgbClr val="FF0000"/>
            </a:solidFill>
            <a:prstDash val="solid"/>
            <a:miter lim="800000"/>
            <a:headEnd len="sm" w="sm" type="none"/>
            <a:tailEnd len="sm" w="sm" type="none"/>
          </a:ln>
        </p:spPr>
      </p:cxnSp>
      <p:sp>
        <p:nvSpPr>
          <p:cNvPr id="546" name="Google Shape;546;p20"/>
          <p:cNvSpPr txBox="1"/>
          <p:nvPr/>
        </p:nvSpPr>
        <p:spPr>
          <a:xfrm>
            <a:off x="4954587" y="2773362"/>
            <a:ext cx="2705100" cy="1554162"/>
          </a:xfrm>
          <a:prstGeom prst="rect">
            <a:avLst/>
          </a:prstGeom>
          <a:noFill/>
          <a:ln cap="flat" cmpd="sng" w="9525">
            <a:solidFill>
              <a:srgbClr val="FF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선택 불가한 좌석은 비활성화</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(누군가 이미 자리를 선점했거나 극장 사정으로 열리지않은 자리)</a:t>
            </a:r>
            <a:endParaRPr b="0" i="0" sz="1400" u="none" cap="none" strike="noStrike">
              <a:solidFill>
                <a:srgbClr val="000000"/>
              </a:solidFill>
              <a:latin typeface="Arial"/>
              <a:ea typeface="Arial"/>
              <a:cs typeface="Arial"/>
              <a:sym typeface="Arial"/>
            </a:endParaRPr>
          </a:p>
        </p:txBody>
      </p:sp>
      <p:sp>
        <p:nvSpPr>
          <p:cNvPr id="547" name="Google Shape;547;p20"/>
          <p:cNvSpPr txBox="1"/>
          <p:nvPr/>
        </p:nvSpPr>
        <p:spPr>
          <a:xfrm>
            <a:off x="382587" y="4502150"/>
            <a:ext cx="1770062" cy="1549400"/>
          </a:xfrm>
          <a:prstGeom prst="rect">
            <a:avLst/>
          </a:prstGeom>
          <a:noFill/>
          <a:ln cap="flat" cmpd="sng" w="19050">
            <a:solidFill>
              <a:srgbClr val="00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선택 좌석</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총 1석 선택하셨습니다.</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548" name="Google Shape;548;p20"/>
          <p:cNvPicPr preferRelativeResize="0"/>
          <p:nvPr/>
        </p:nvPicPr>
        <p:blipFill rotWithShape="1">
          <a:blip r:embed="rId4">
            <a:alphaModFix/>
          </a:blip>
          <a:srcRect b="0" l="0" r="0" t="0"/>
          <a:stretch/>
        </p:blipFill>
        <p:spPr>
          <a:xfrm>
            <a:off x="120650" y="2000250"/>
            <a:ext cx="749300" cy="749300"/>
          </a:xfrm>
          <a:prstGeom prst="rect">
            <a:avLst/>
          </a:prstGeom>
          <a:noFill/>
          <a:ln>
            <a:noFill/>
          </a:ln>
        </p:spPr>
      </p:pic>
      <p:pic>
        <p:nvPicPr>
          <p:cNvPr id="549" name="Google Shape;549;p20"/>
          <p:cNvPicPr preferRelativeResize="0"/>
          <p:nvPr/>
        </p:nvPicPr>
        <p:blipFill rotWithShape="1">
          <a:blip r:embed="rId5">
            <a:alphaModFix/>
          </a:blip>
          <a:srcRect b="0" l="0" r="0" t="0"/>
          <a:stretch/>
        </p:blipFill>
        <p:spPr>
          <a:xfrm>
            <a:off x="-39687" y="3897312"/>
            <a:ext cx="742950" cy="747712"/>
          </a:xfrm>
          <a:prstGeom prst="rect">
            <a:avLst/>
          </a:prstGeom>
          <a:noFill/>
          <a:ln>
            <a:noFill/>
          </a:ln>
        </p:spPr>
      </p:pic>
      <p:pic>
        <p:nvPicPr>
          <p:cNvPr id="550" name="Google Shape;550;p20"/>
          <p:cNvPicPr preferRelativeResize="0"/>
          <p:nvPr/>
        </p:nvPicPr>
        <p:blipFill rotWithShape="1">
          <a:blip r:embed="rId6">
            <a:alphaModFix/>
          </a:blip>
          <a:srcRect b="0" l="0" r="0" t="0"/>
          <a:stretch/>
        </p:blipFill>
        <p:spPr>
          <a:xfrm>
            <a:off x="3024187" y="4352925"/>
            <a:ext cx="1865312" cy="1528762"/>
          </a:xfrm>
          <a:prstGeom prst="rect">
            <a:avLst/>
          </a:prstGeom>
          <a:noFill/>
          <a:ln>
            <a:noFill/>
          </a:ln>
        </p:spPr>
      </p:pic>
      <p:grpSp>
        <p:nvGrpSpPr>
          <p:cNvPr id="551" name="Google Shape;551;p20"/>
          <p:cNvGrpSpPr/>
          <p:nvPr/>
        </p:nvGrpSpPr>
        <p:grpSpPr>
          <a:xfrm>
            <a:off x="0" y="984250"/>
            <a:ext cx="8270875" cy="333375"/>
            <a:chOff x="0" y="620"/>
            <a:chExt cx="5210" cy="210"/>
          </a:xfrm>
        </p:grpSpPr>
        <p:sp>
          <p:nvSpPr>
            <p:cNvPr id="552" name="Google Shape;552;p20"/>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553" name="Google Shape;553;p20"/>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21"/>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559" name="Google Shape;559;p21"/>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60" name="Google Shape;560;p21"/>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61" name="Google Shape;561;p21"/>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562" name="Google Shape;562;p21"/>
          <p:cNvGrpSpPr/>
          <p:nvPr/>
        </p:nvGrpSpPr>
        <p:grpSpPr>
          <a:xfrm>
            <a:off x="0" y="1319212"/>
            <a:ext cx="7918450" cy="352425"/>
            <a:chOff x="0" y="831"/>
            <a:chExt cx="4988" cy="222"/>
          </a:xfrm>
        </p:grpSpPr>
        <p:sp>
          <p:nvSpPr>
            <p:cNvPr id="563" name="Google Shape;563;p21"/>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64" name="Google Shape;564;p21"/>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565" name="Google Shape;565;p21"/>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566" name="Google Shape;566;p21"/>
          <p:cNvGraphicFramePr/>
          <p:nvPr/>
        </p:nvGraphicFramePr>
        <p:xfrm>
          <a:off x="8450262" y="984250"/>
          <a:ext cx="3000000" cy="3000000"/>
        </p:xfrm>
        <a:graphic>
          <a:graphicData uri="http://schemas.openxmlformats.org/drawingml/2006/table">
            <a:tbl>
              <a:tblPr>
                <a:noFill/>
                <a:tableStyleId>{113A4BC3-300B-45D6-8138-7E83B5C51CDE}</a:tableStyleId>
              </a:tblPr>
              <a:tblGrid>
                <a:gridCol w="403225"/>
                <a:gridCol w="3332150"/>
              </a:tblGrid>
              <a:tr h="379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1인당 4매 수량 초과로 선택시 경고 팝업으로 안내한다.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567" name="Google Shape;567;p21"/>
          <p:cNvSpPr txBox="1"/>
          <p:nvPr/>
        </p:nvSpPr>
        <p:spPr>
          <a:xfrm>
            <a:off x="203200" y="1889125"/>
            <a:ext cx="4708525" cy="2125662"/>
          </a:xfrm>
          <a:prstGeom prst="rect">
            <a:avLst/>
          </a:prstGeom>
          <a:no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568" name="Google Shape;568;p21"/>
          <p:cNvPicPr preferRelativeResize="0"/>
          <p:nvPr/>
        </p:nvPicPr>
        <p:blipFill rotWithShape="1">
          <a:blip r:embed="rId3">
            <a:alphaModFix/>
          </a:blip>
          <a:srcRect b="0" l="0" r="0" t="0"/>
          <a:stretch/>
        </p:blipFill>
        <p:spPr>
          <a:xfrm>
            <a:off x="0" y="1316037"/>
            <a:ext cx="7916862" cy="503237"/>
          </a:xfrm>
          <a:prstGeom prst="rect">
            <a:avLst/>
          </a:prstGeom>
          <a:noFill/>
          <a:ln>
            <a:noFill/>
          </a:ln>
        </p:spPr>
      </p:pic>
      <p:sp>
        <p:nvSpPr>
          <p:cNvPr id="569" name="Google Shape;569;p21"/>
          <p:cNvSpPr txBox="1"/>
          <p:nvPr/>
        </p:nvSpPr>
        <p:spPr>
          <a:xfrm>
            <a:off x="1338262" y="2239962"/>
            <a:ext cx="388937" cy="400050"/>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0" name="Google Shape;570;p21"/>
          <p:cNvSpPr txBox="1"/>
          <p:nvPr/>
        </p:nvSpPr>
        <p:spPr>
          <a:xfrm>
            <a:off x="1912937" y="2239962"/>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1" name="Google Shape;571;p21"/>
          <p:cNvSpPr txBox="1"/>
          <p:nvPr/>
        </p:nvSpPr>
        <p:spPr>
          <a:xfrm>
            <a:off x="2489200" y="2239962"/>
            <a:ext cx="388937"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2" name="Google Shape;572;p21"/>
          <p:cNvSpPr txBox="1"/>
          <p:nvPr/>
        </p:nvSpPr>
        <p:spPr>
          <a:xfrm>
            <a:off x="3063875" y="2239962"/>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3" name="Google Shape;573;p21"/>
          <p:cNvSpPr txBox="1"/>
          <p:nvPr/>
        </p:nvSpPr>
        <p:spPr>
          <a:xfrm>
            <a:off x="1338262" y="2790825"/>
            <a:ext cx="388937"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4" name="Google Shape;574;p21"/>
          <p:cNvSpPr txBox="1"/>
          <p:nvPr/>
        </p:nvSpPr>
        <p:spPr>
          <a:xfrm>
            <a:off x="2489200" y="2790825"/>
            <a:ext cx="388937"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5" name="Google Shape;575;p21"/>
          <p:cNvSpPr txBox="1"/>
          <p:nvPr/>
        </p:nvSpPr>
        <p:spPr>
          <a:xfrm>
            <a:off x="1912937" y="2790825"/>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6" name="Google Shape;576;p21"/>
          <p:cNvSpPr txBox="1"/>
          <p:nvPr/>
        </p:nvSpPr>
        <p:spPr>
          <a:xfrm>
            <a:off x="3063875" y="2790825"/>
            <a:ext cx="390525" cy="400050"/>
          </a:xfrm>
          <a:prstGeom prst="rect">
            <a:avLst/>
          </a:prstGeom>
          <a:solidFill>
            <a:srgbClr val="9900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7" name="Google Shape;577;p21"/>
          <p:cNvSpPr txBox="1"/>
          <p:nvPr/>
        </p:nvSpPr>
        <p:spPr>
          <a:xfrm>
            <a:off x="382587" y="4502150"/>
            <a:ext cx="1770062" cy="1549400"/>
          </a:xfrm>
          <a:prstGeom prst="rect">
            <a:avLst/>
          </a:prstGeom>
          <a:noFill/>
          <a:ln cap="flat" cmpd="sng" w="19050">
            <a:solidFill>
              <a:srgbClr val="00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선택 좌석</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총 1석 선택하셨습니다.</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578" name="Google Shape;578;p21"/>
          <p:cNvPicPr preferRelativeResize="0"/>
          <p:nvPr/>
        </p:nvPicPr>
        <p:blipFill rotWithShape="1">
          <a:blip r:embed="rId4">
            <a:alphaModFix/>
          </a:blip>
          <a:srcRect b="0" l="0" r="0" t="0"/>
          <a:stretch/>
        </p:blipFill>
        <p:spPr>
          <a:xfrm>
            <a:off x="120650" y="2000250"/>
            <a:ext cx="749300" cy="749300"/>
          </a:xfrm>
          <a:prstGeom prst="rect">
            <a:avLst/>
          </a:prstGeom>
          <a:noFill/>
          <a:ln>
            <a:noFill/>
          </a:ln>
        </p:spPr>
      </p:pic>
      <p:pic>
        <p:nvPicPr>
          <p:cNvPr id="579" name="Google Shape;579;p21"/>
          <p:cNvPicPr preferRelativeResize="0"/>
          <p:nvPr/>
        </p:nvPicPr>
        <p:blipFill rotWithShape="1">
          <a:blip r:embed="rId5">
            <a:alphaModFix/>
          </a:blip>
          <a:srcRect b="0" l="0" r="0" t="0"/>
          <a:stretch/>
        </p:blipFill>
        <p:spPr>
          <a:xfrm>
            <a:off x="-39687" y="3897312"/>
            <a:ext cx="742950" cy="747712"/>
          </a:xfrm>
          <a:prstGeom prst="rect">
            <a:avLst/>
          </a:prstGeom>
          <a:noFill/>
          <a:ln>
            <a:noFill/>
          </a:ln>
        </p:spPr>
      </p:pic>
      <p:pic>
        <p:nvPicPr>
          <p:cNvPr id="580" name="Google Shape;580;p21"/>
          <p:cNvPicPr preferRelativeResize="0"/>
          <p:nvPr/>
        </p:nvPicPr>
        <p:blipFill rotWithShape="1">
          <a:blip r:embed="rId6">
            <a:alphaModFix/>
          </a:blip>
          <a:srcRect b="0" l="0" r="0" t="0"/>
          <a:stretch/>
        </p:blipFill>
        <p:spPr>
          <a:xfrm>
            <a:off x="3024187" y="4352925"/>
            <a:ext cx="1865312" cy="1528762"/>
          </a:xfrm>
          <a:prstGeom prst="rect">
            <a:avLst/>
          </a:prstGeom>
          <a:noFill/>
          <a:ln>
            <a:noFill/>
          </a:ln>
        </p:spPr>
      </p:pic>
      <p:pic>
        <p:nvPicPr>
          <p:cNvPr id="581" name="Google Shape;581;p21"/>
          <p:cNvPicPr preferRelativeResize="0"/>
          <p:nvPr/>
        </p:nvPicPr>
        <p:blipFill rotWithShape="1">
          <a:blip r:embed="rId7">
            <a:alphaModFix/>
          </a:blip>
          <a:srcRect b="0" l="0" r="0" t="0"/>
          <a:stretch/>
        </p:blipFill>
        <p:spPr>
          <a:xfrm>
            <a:off x="1398587" y="1889125"/>
            <a:ext cx="3963987" cy="3690937"/>
          </a:xfrm>
          <a:prstGeom prst="rect">
            <a:avLst/>
          </a:prstGeom>
          <a:noFill/>
          <a:ln>
            <a:noFill/>
          </a:ln>
        </p:spPr>
      </p:pic>
      <p:graphicFrame>
        <p:nvGraphicFramePr>
          <p:cNvPr id="582" name="Google Shape;582;p21"/>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grpSp>
        <p:nvGrpSpPr>
          <p:cNvPr id="583" name="Google Shape;583;p21"/>
          <p:cNvGrpSpPr/>
          <p:nvPr/>
        </p:nvGrpSpPr>
        <p:grpSpPr>
          <a:xfrm>
            <a:off x="0" y="984250"/>
            <a:ext cx="8270875" cy="333375"/>
            <a:chOff x="0" y="620"/>
            <a:chExt cx="5210" cy="210"/>
          </a:xfrm>
        </p:grpSpPr>
        <p:sp>
          <p:nvSpPr>
            <p:cNvPr id="584" name="Google Shape;584;p21"/>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585" name="Google Shape;585;p21"/>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메인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9" name="Shape 589"/>
        <p:cNvGrpSpPr/>
        <p:nvPr/>
      </p:nvGrpSpPr>
      <p:grpSpPr>
        <a:xfrm>
          <a:off x="0" y="0"/>
          <a:ext cx="0" cy="0"/>
          <a:chOff x="0" y="0"/>
          <a:chExt cx="0" cy="0"/>
        </a:xfrm>
      </p:grpSpPr>
      <p:sp>
        <p:nvSpPr>
          <p:cNvPr id="590" name="Google Shape;590;p22"/>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591" name="Google Shape;591;p22"/>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92" name="Google Shape;592;p22"/>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93" name="Google Shape;593;p22"/>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594" name="Google Shape;594;p22"/>
          <p:cNvGrpSpPr/>
          <p:nvPr/>
        </p:nvGrpSpPr>
        <p:grpSpPr>
          <a:xfrm>
            <a:off x="0" y="1319212"/>
            <a:ext cx="7918450" cy="352425"/>
            <a:chOff x="0" y="831"/>
            <a:chExt cx="4988" cy="222"/>
          </a:xfrm>
        </p:grpSpPr>
        <p:sp>
          <p:nvSpPr>
            <p:cNvPr id="595" name="Google Shape;595;p22"/>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96" name="Google Shape;596;p22"/>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597" name="Google Shape;597;p22"/>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598" name="Google Shape;598;p22"/>
          <p:cNvGraphicFramePr/>
          <p:nvPr/>
        </p:nvGraphicFramePr>
        <p:xfrm>
          <a:off x="8456612" y="952500"/>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방식 선택 : 카드 또는 무통장 입금 결제로 나뉜다.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취소 수수료, 개인정보 약관 동의(체크박스)를 해야 결제 가능 / 동의하지 않을시 경고 팝업 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08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취소를 누르면 결제 방식 선택으로 되돌아간다.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버튼을 누르면 예약 내역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선택한 좌석 정보는 계속 보여진다. </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599" name="Google Shape;599;p22"/>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pic>
        <p:nvPicPr>
          <p:cNvPr id="600" name="Google Shape;600;p22"/>
          <p:cNvPicPr preferRelativeResize="0"/>
          <p:nvPr/>
        </p:nvPicPr>
        <p:blipFill rotWithShape="1">
          <a:blip r:embed="rId3">
            <a:alphaModFix/>
          </a:blip>
          <a:srcRect b="0" l="0" r="0" t="0"/>
          <a:stretch/>
        </p:blipFill>
        <p:spPr>
          <a:xfrm>
            <a:off x="0" y="1316037"/>
            <a:ext cx="7916862" cy="503237"/>
          </a:xfrm>
          <a:prstGeom prst="rect">
            <a:avLst/>
          </a:prstGeom>
          <a:noFill/>
          <a:ln>
            <a:noFill/>
          </a:ln>
        </p:spPr>
      </p:pic>
      <p:sp>
        <p:nvSpPr>
          <p:cNvPr id="601" name="Google Shape;601;p22"/>
          <p:cNvSpPr txBox="1"/>
          <p:nvPr/>
        </p:nvSpPr>
        <p:spPr>
          <a:xfrm>
            <a:off x="160337" y="4959350"/>
            <a:ext cx="1770062" cy="1549400"/>
          </a:xfrm>
          <a:prstGeom prst="rect">
            <a:avLst/>
          </a:prstGeom>
          <a:noFill/>
          <a:ln cap="flat" cmpd="sng" w="19050">
            <a:solidFill>
              <a:srgbClr val="00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선택 좌석</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총 1석 선택하셨습니다.</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602" name="Google Shape;602;p22"/>
          <p:cNvPicPr preferRelativeResize="0"/>
          <p:nvPr/>
        </p:nvPicPr>
        <p:blipFill rotWithShape="1">
          <a:blip r:embed="rId4">
            <a:alphaModFix/>
          </a:blip>
          <a:srcRect b="0" l="0" r="0" t="0"/>
          <a:stretch/>
        </p:blipFill>
        <p:spPr>
          <a:xfrm>
            <a:off x="160337" y="1925637"/>
            <a:ext cx="5659437" cy="2928937"/>
          </a:xfrm>
          <a:prstGeom prst="rect">
            <a:avLst/>
          </a:prstGeom>
          <a:noFill/>
          <a:ln>
            <a:noFill/>
          </a:ln>
        </p:spPr>
      </p:pic>
      <p:pic>
        <p:nvPicPr>
          <p:cNvPr id="603" name="Google Shape;603;p22"/>
          <p:cNvPicPr preferRelativeResize="0"/>
          <p:nvPr/>
        </p:nvPicPr>
        <p:blipFill rotWithShape="1">
          <a:blip r:embed="rId5">
            <a:alphaModFix/>
          </a:blip>
          <a:srcRect b="0" l="0" r="0" t="0"/>
          <a:stretch/>
        </p:blipFill>
        <p:spPr>
          <a:xfrm>
            <a:off x="3948112" y="4895850"/>
            <a:ext cx="1822450" cy="1468437"/>
          </a:xfrm>
          <a:prstGeom prst="rect">
            <a:avLst/>
          </a:prstGeom>
          <a:noFill/>
          <a:ln>
            <a:noFill/>
          </a:ln>
        </p:spPr>
      </p:pic>
      <p:pic>
        <p:nvPicPr>
          <p:cNvPr id="604" name="Google Shape;604;p22"/>
          <p:cNvPicPr preferRelativeResize="0"/>
          <p:nvPr/>
        </p:nvPicPr>
        <p:blipFill rotWithShape="1">
          <a:blip r:embed="rId6">
            <a:alphaModFix/>
          </a:blip>
          <a:srcRect b="0" l="0" r="0" t="0"/>
          <a:stretch/>
        </p:blipFill>
        <p:spPr>
          <a:xfrm>
            <a:off x="1349375" y="4959350"/>
            <a:ext cx="581025" cy="581025"/>
          </a:xfrm>
          <a:prstGeom prst="rect">
            <a:avLst/>
          </a:prstGeom>
          <a:noFill/>
          <a:ln>
            <a:noFill/>
          </a:ln>
        </p:spPr>
      </p:pic>
      <p:sp>
        <p:nvSpPr>
          <p:cNvPr id="605" name="Google Shape;605;p22"/>
          <p:cNvSpPr/>
          <p:nvPr/>
        </p:nvSpPr>
        <p:spPr>
          <a:xfrm>
            <a:off x="1079500" y="4160837"/>
            <a:ext cx="581025" cy="503237"/>
          </a:xfrm>
          <a:prstGeom prst="ellipse">
            <a:avLst/>
          </a:prstGeom>
          <a:noFill/>
          <a:ln cap="flat"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606" name="Google Shape;606;p22"/>
          <p:cNvCxnSpPr/>
          <p:nvPr/>
        </p:nvCxnSpPr>
        <p:spPr>
          <a:xfrm flipH="1" rot="10800000">
            <a:off x="1660525" y="3389312"/>
            <a:ext cx="4256087" cy="1023937"/>
          </a:xfrm>
          <a:prstGeom prst="straightConnector1">
            <a:avLst/>
          </a:prstGeom>
          <a:noFill/>
          <a:ln cap="flat" cmpd="sng" w="19050">
            <a:solidFill>
              <a:srgbClr val="FF0000"/>
            </a:solidFill>
            <a:prstDash val="solid"/>
            <a:miter lim="800000"/>
            <a:headEnd len="sm" w="sm" type="none"/>
            <a:tailEnd len="sm" w="sm" type="none"/>
          </a:ln>
        </p:spPr>
      </p:cxnSp>
      <p:pic>
        <p:nvPicPr>
          <p:cNvPr id="607" name="Google Shape;607;p22"/>
          <p:cNvPicPr preferRelativeResize="0"/>
          <p:nvPr/>
        </p:nvPicPr>
        <p:blipFill rotWithShape="1">
          <a:blip r:embed="rId7">
            <a:alphaModFix/>
          </a:blip>
          <a:srcRect b="0" l="0" r="0" t="0"/>
          <a:stretch/>
        </p:blipFill>
        <p:spPr>
          <a:xfrm>
            <a:off x="5916612" y="2351087"/>
            <a:ext cx="2232025" cy="2078037"/>
          </a:xfrm>
          <a:prstGeom prst="rect">
            <a:avLst/>
          </a:prstGeom>
          <a:noFill/>
          <a:ln>
            <a:noFill/>
          </a:ln>
        </p:spPr>
      </p:pic>
      <p:grpSp>
        <p:nvGrpSpPr>
          <p:cNvPr id="608" name="Google Shape;608;p22"/>
          <p:cNvGrpSpPr/>
          <p:nvPr/>
        </p:nvGrpSpPr>
        <p:grpSpPr>
          <a:xfrm>
            <a:off x="0" y="984250"/>
            <a:ext cx="8270875" cy="333375"/>
            <a:chOff x="0" y="620"/>
            <a:chExt cx="5210" cy="210"/>
          </a:xfrm>
        </p:grpSpPr>
        <p:sp>
          <p:nvSpPr>
            <p:cNvPr id="609" name="Google Shape;609;p22"/>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610" name="Google Shape;610;p22"/>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4" name="Shape 614"/>
        <p:cNvGrpSpPr/>
        <p:nvPr/>
      </p:nvGrpSpPr>
      <p:grpSpPr>
        <a:xfrm>
          <a:off x="0" y="0"/>
          <a:ext cx="0" cy="0"/>
          <a:chOff x="0" y="0"/>
          <a:chExt cx="0" cy="0"/>
        </a:xfrm>
      </p:grpSpPr>
      <p:sp>
        <p:nvSpPr>
          <p:cNvPr id="615" name="Google Shape;615;p23"/>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616" name="Google Shape;616;p23"/>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617" name="Google Shape;617;p23"/>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18" name="Google Shape;618;p23"/>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619" name="Google Shape;619;p23"/>
          <p:cNvGrpSpPr/>
          <p:nvPr/>
        </p:nvGrpSpPr>
        <p:grpSpPr>
          <a:xfrm>
            <a:off x="0" y="1319212"/>
            <a:ext cx="7918450" cy="352425"/>
            <a:chOff x="0" y="831"/>
            <a:chExt cx="4988" cy="222"/>
          </a:xfrm>
        </p:grpSpPr>
        <p:sp>
          <p:nvSpPr>
            <p:cNvPr id="620" name="Google Shape;620;p23"/>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21" name="Google Shape;621;p23"/>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622" name="Google Shape;622;p23"/>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623" name="Google Shape;623;p23"/>
          <p:cNvGraphicFramePr/>
          <p:nvPr/>
        </p:nvGraphicFramePr>
        <p:xfrm>
          <a:off x="8456612" y="952500"/>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방식을 카드로 선택시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정보 입력 팝업창이 나타난다.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카드 결제 정보를 입력하고 결제를 누르면 카드 정보가 입력이 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624" name="Google Shape;624;p23"/>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625" name="Google Shape;625;p23"/>
          <p:cNvSpPr txBox="1"/>
          <p:nvPr/>
        </p:nvSpPr>
        <p:spPr>
          <a:xfrm>
            <a:off x="0" y="1660525"/>
            <a:ext cx="7916862"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626" name="Google Shape;626;p23"/>
          <p:cNvPicPr preferRelativeResize="0"/>
          <p:nvPr/>
        </p:nvPicPr>
        <p:blipFill rotWithShape="1">
          <a:blip r:embed="rId3">
            <a:alphaModFix/>
          </a:blip>
          <a:srcRect b="0" l="0" r="0" t="0"/>
          <a:stretch/>
        </p:blipFill>
        <p:spPr>
          <a:xfrm>
            <a:off x="0" y="1316037"/>
            <a:ext cx="7916862" cy="503237"/>
          </a:xfrm>
          <a:prstGeom prst="rect">
            <a:avLst/>
          </a:prstGeom>
          <a:noFill/>
          <a:ln>
            <a:noFill/>
          </a:ln>
        </p:spPr>
      </p:pic>
      <p:sp>
        <p:nvSpPr>
          <p:cNvPr id="627" name="Google Shape;627;p23"/>
          <p:cNvSpPr txBox="1"/>
          <p:nvPr/>
        </p:nvSpPr>
        <p:spPr>
          <a:xfrm>
            <a:off x="160337" y="4959350"/>
            <a:ext cx="1770062" cy="1549400"/>
          </a:xfrm>
          <a:prstGeom prst="rect">
            <a:avLst/>
          </a:prstGeom>
          <a:noFill/>
          <a:ln cap="flat" cmpd="sng" w="19050">
            <a:solidFill>
              <a:srgbClr val="00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선택 좌석</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총 1석 선택하셨습니다.</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628" name="Google Shape;628;p23"/>
          <p:cNvPicPr preferRelativeResize="0"/>
          <p:nvPr/>
        </p:nvPicPr>
        <p:blipFill rotWithShape="1">
          <a:blip r:embed="rId4">
            <a:alphaModFix/>
          </a:blip>
          <a:srcRect b="0" l="0" r="0" t="0"/>
          <a:stretch/>
        </p:blipFill>
        <p:spPr>
          <a:xfrm>
            <a:off x="160337" y="1925637"/>
            <a:ext cx="5659437" cy="2928937"/>
          </a:xfrm>
          <a:prstGeom prst="rect">
            <a:avLst/>
          </a:prstGeom>
          <a:noFill/>
          <a:ln>
            <a:noFill/>
          </a:ln>
        </p:spPr>
      </p:pic>
      <p:pic>
        <p:nvPicPr>
          <p:cNvPr id="629" name="Google Shape;629;p23"/>
          <p:cNvPicPr preferRelativeResize="0"/>
          <p:nvPr/>
        </p:nvPicPr>
        <p:blipFill rotWithShape="1">
          <a:blip r:embed="rId5">
            <a:alphaModFix/>
          </a:blip>
          <a:srcRect b="0" l="0" r="0" t="0"/>
          <a:stretch/>
        </p:blipFill>
        <p:spPr>
          <a:xfrm>
            <a:off x="3948112" y="4895850"/>
            <a:ext cx="1822450" cy="1468437"/>
          </a:xfrm>
          <a:prstGeom prst="rect">
            <a:avLst/>
          </a:prstGeom>
          <a:noFill/>
          <a:ln>
            <a:noFill/>
          </a:ln>
        </p:spPr>
      </p:pic>
      <p:sp>
        <p:nvSpPr>
          <p:cNvPr id="630" name="Google Shape;630;p23"/>
          <p:cNvSpPr/>
          <p:nvPr/>
        </p:nvSpPr>
        <p:spPr>
          <a:xfrm>
            <a:off x="904875" y="2117725"/>
            <a:ext cx="1862137" cy="1303337"/>
          </a:xfrm>
          <a:prstGeom prst="ellipse">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631" name="Google Shape;631;p23"/>
          <p:cNvGrpSpPr/>
          <p:nvPr/>
        </p:nvGrpSpPr>
        <p:grpSpPr>
          <a:xfrm>
            <a:off x="0" y="984250"/>
            <a:ext cx="8270875" cy="333375"/>
            <a:chOff x="0" y="620"/>
            <a:chExt cx="5210" cy="210"/>
          </a:xfrm>
        </p:grpSpPr>
        <p:sp>
          <p:nvSpPr>
            <p:cNvPr id="632" name="Google Shape;632;p23"/>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633" name="Google Shape;633;p23"/>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pic>
        <p:nvPicPr>
          <p:cNvPr id="634" name="Google Shape;634;p23"/>
          <p:cNvPicPr preferRelativeResize="0"/>
          <p:nvPr/>
        </p:nvPicPr>
        <p:blipFill rotWithShape="1">
          <a:blip r:embed="rId6">
            <a:alphaModFix/>
          </a:blip>
          <a:srcRect b="0" l="0" r="0" t="0"/>
          <a:stretch/>
        </p:blipFill>
        <p:spPr>
          <a:xfrm>
            <a:off x="3948112" y="869950"/>
            <a:ext cx="3521075" cy="568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8" name="Shape 638"/>
        <p:cNvGrpSpPr/>
        <p:nvPr/>
      </p:nvGrpSpPr>
      <p:grpSpPr>
        <a:xfrm>
          <a:off x="0" y="0"/>
          <a:ext cx="0" cy="0"/>
          <a:chOff x="0" y="0"/>
          <a:chExt cx="0" cy="0"/>
        </a:xfrm>
      </p:grpSpPr>
      <p:sp>
        <p:nvSpPr>
          <p:cNvPr id="639" name="Google Shape;639;p24"/>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640" name="Google Shape;640;p24"/>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641" name="Google Shape;641;p24"/>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42" name="Google Shape;642;p24"/>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643" name="Google Shape;643;p24"/>
          <p:cNvGrpSpPr/>
          <p:nvPr/>
        </p:nvGrpSpPr>
        <p:grpSpPr>
          <a:xfrm>
            <a:off x="0" y="1319212"/>
            <a:ext cx="7918450" cy="352425"/>
            <a:chOff x="0" y="831"/>
            <a:chExt cx="4988" cy="222"/>
          </a:xfrm>
        </p:grpSpPr>
        <p:sp>
          <p:nvSpPr>
            <p:cNvPr id="644" name="Google Shape;644;p24"/>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45" name="Google Shape;645;p24"/>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646" name="Google Shape;646;p24"/>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647" name="Google Shape;647;p24"/>
          <p:cNvGraphicFramePr/>
          <p:nvPr/>
        </p:nvGraphicFramePr>
        <p:xfrm>
          <a:off x="8456612" y="952500"/>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방식을 카드로 선택시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정보 입력 팝업창이 나타난다.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카드 결제 정보를 입력하고 결제를 누르면 카드 정보가 입력이 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648" name="Google Shape;648;p24"/>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649" name="Google Shape;649;p24"/>
          <p:cNvSpPr txBox="1"/>
          <p:nvPr/>
        </p:nvSpPr>
        <p:spPr>
          <a:xfrm>
            <a:off x="0" y="1660525"/>
            <a:ext cx="7916862"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650" name="Google Shape;650;p24"/>
          <p:cNvPicPr preferRelativeResize="0"/>
          <p:nvPr/>
        </p:nvPicPr>
        <p:blipFill rotWithShape="1">
          <a:blip r:embed="rId3">
            <a:alphaModFix/>
          </a:blip>
          <a:srcRect b="0" l="0" r="0" t="0"/>
          <a:stretch/>
        </p:blipFill>
        <p:spPr>
          <a:xfrm>
            <a:off x="0" y="1316037"/>
            <a:ext cx="7916862" cy="503237"/>
          </a:xfrm>
          <a:prstGeom prst="rect">
            <a:avLst/>
          </a:prstGeom>
          <a:noFill/>
          <a:ln>
            <a:noFill/>
          </a:ln>
        </p:spPr>
      </p:pic>
      <p:sp>
        <p:nvSpPr>
          <p:cNvPr id="651" name="Google Shape;651;p24"/>
          <p:cNvSpPr txBox="1"/>
          <p:nvPr/>
        </p:nvSpPr>
        <p:spPr>
          <a:xfrm>
            <a:off x="433387" y="5053012"/>
            <a:ext cx="1770062" cy="1322387"/>
          </a:xfrm>
          <a:prstGeom prst="rect">
            <a:avLst/>
          </a:prstGeom>
          <a:noFill/>
          <a:ln cap="flat" cmpd="sng" w="19050">
            <a:solidFill>
              <a:srgbClr val="00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선택 좌석</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총 1석 선택하셨습니다.</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45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pic>
        <p:nvPicPr>
          <p:cNvPr id="652" name="Google Shape;652;p24"/>
          <p:cNvPicPr preferRelativeResize="0"/>
          <p:nvPr/>
        </p:nvPicPr>
        <p:blipFill rotWithShape="1">
          <a:blip r:embed="rId4">
            <a:alphaModFix/>
          </a:blip>
          <a:srcRect b="0" l="0" r="0" t="0"/>
          <a:stretch/>
        </p:blipFill>
        <p:spPr>
          <a:xfrm>
            <a:off x="3948112" y="4895850"/>
            <a:ext cx="1822450" cy="1468437"/>
          </a:xfrm>
          <a:prstGeom prst="rect">
            <a:avLst/>
          </a:prstGeom>
          <a:noFill/>
          <a:ln>
            <a:noFill/>
          </a:ln>
        </p:spPr>
      </p:pic>
      <p:sp>
        <p:nvSpPr>
          <p:cNvPr id="653" name="Google Shape;653;p24"/>
          <p:cNvSpPr txBox="1"/>
          <p:nvPr/>
        </p:nvSpPr>
        <p:spPr>
          <a:xfrm>
            <a:off x="349250" y="1898650"/>
            <a:ext cx="6816725" cy="1676400"/>
          </a:xfrm>
          <a:prstGeom prst="rect">
            <a:avLst/>
          </a:prstGeom>
          <a:solidFill>
            <a:srgbClr val="93B3D7"/>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54" name="Google Shape;654;p24"/>
          <p:cNvSpPr txBox="1"/>
          <p:nvPr/>
        </p:nvSpPr>
        <p:spPr>
          <a:xfrm>
            <a:off x="2943225" y="1898650"/>
            <a:ext cx="1916112" cy="4667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결제 방식 선택</a:t>
            </a:r>
            <a:endParaRPr b="0" i="0" sz="1400" u="none" cap="none" strike="noStrike">
              <a:solidFill>
                <a:srgbClr val="000000"/>
              </a:solidFill>
              <a:latin typeface="Arial"/>
              <a:ea typeface="Arial"/>
              <a:cs typeface="Arial"/>
              <a:sym typeface="Arial"/>
            </a:endParaRPr>
          </a:p>
        </p:txBody>
      </p:sp>
      <p:pic>
        <p:nvPicPr>
          <p:cNvPr id="655" name="Google Shape;655;p24"/>
          <p:cNvPicPr preferRelativeResize="0"/>
          <p:nvPr/>
        </p:nvPicPr>
        <p:blipFill rotWithShape="1">
          <a:blip r:embed="rId5">
            <a:alphaModFix/>
          </a:blip>
          <a:srcRect b="0" l="0" r="0" t="0"/>
          <a:stretch/>
        </p:blipFill>
        <p:spPr>
          <a:xfrm>
            <a:off x="349250" y="2306637"/>
            <a:ext cx="2149475" cy="860425"/>
          </a:xfrm>
          <a:prstGeom prst="rect">
            <a:avLst/>
          </a:prstGeom>
          <a:noFill/>
          <a:ln>
            <a:noFill/>
          </a:ln>
        </p:spPr>
      </p:pic>
      <p:pic>
        <p:nvPicPr>
          <p:cNvPr id="656" name="Google Shape;656;p24"/>
          <p:cNvPicPr preferRelativeResize="0"/>
          <p:nvPr/>
        </p:nvPicPr>
        <p:blipFill rotWithShape="1">
          <a:blip r:embed="rId6">
            <a:alphaModFix/>
          </a:blip>
          <a:srcRect b="0" l="0" r="0" t="0"/>
          <a:stretch/>
        </p:blipFill>
        <p:spPr>
          <a:xfrm>
            <a:off x="2809875" y="2332037"/>
            <a:ext cx="3729037" cy="1158875"/>
          </a:xfrm>
          <a:prstGeom prst="rect">
            <a:avLst/>
          </a:prstGeom>
          <a:noFill/>
          <a:ln>
            <a:noFill/>
          </a:ln>
        </p:spPr>
      </p:pic>
      <p:pic>
        <p:nvPicPr>
          <p:cNvPr id="657" name="Google Shape;657;p24"/>
          <p:cNvPicPr preferRelativeResize="0"/>
          <p:nvPr/>
        </p:nvPicPr>
        <p:blipFill rotWithShape="1">
          <a:blip r:embed="rId7">
            <a:alphaModFix/>
          </a:blip>
          <a:srcRect b="0" l="0" r="0" t="0"/>
          <a:stretch/>
        </p:blipFill>
        <p:spPr>
          <a:xfrm>
            <a:off x="4995862" y="2452687"/>
            <a:ext cx="309562" cy="185737"/>
          </a:xfrm>
          <a:prstGeom prst="rect">
            <a:avLst/>
          </a:prstGeom>
          <a:noFill/>
          <a:ln>
            <a:noFill/>
          </a:ln>
        </p:spPr>
      </p:pic>
      <p:sp>
        <p:nvSpPr>
          <p:cNvPr id="658" name="Google Shape;658;p24"/>
          <p:cNvSpPr txBox="1"/>
          <p:nvPr/>
        </p:nvSpPr>
        <p:spPr>
          <a:xfrm>
            <a:off x="2844800" y="2330450"/>
            <a:ext cx="2671762" cy="3476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659" name="Google Shape;659;p24"/>
          <p:cNvCxnSpPr/>
          <p:nvPr/>
        </p:nvCxnSpPr>
        <p:spPr>
          <a:xfrm>
            <a:off x="5516562" y="2503487"/>
            <a:ext cx="1443037" cy="0"/>
          </a:xfrm>
          <a:prstGeom prst="straightConnector1">
            <a:avLst/>
          </a:prstGeom>
          <a:noFill/>
          <a:ln cap="flat" cmpd="sng" w="28575">
            <a:solidFill>
              <a:srgbClr val="FF0000"/>
            </a:solidFill>
            <a:prstDash val="solid"/>
            <a:miter lim="800000"/>
            <a:headEnd len="sm" w="sm" type="none"/>
            <a:tailEnd len="sm" w="sm" type="none"/>
          </a:ln>
        </p:spPr>
      </p:cxnSp>
      <p:cxnSp>
        <p:nvCxnSpPr>
          <p:cNvPr id="660" name="Google Shape;660;p24"/>
          <p:cNvCxnSpPr/>
          <p:nvPr/>
        </p:nvCxnSpPr>
        <p:spPr>
          <a:xfrm flipH="1">
            <a:off x="6983412" y="2473325"/>
            <a:ext cx="3175" cy="874712"/>
          </a:xfrm>
          <a:prstGeom prst="straightConnector1">
            <a:avLst/>
          </a:prstGeom>
          <a:noFill/>
          <a:ln cap="flat" cmpd="sng" w="28575">
            <a:solidFill>
              <a:srgbClr val="FF0000"/>
            </a:solidFill>
            <a:prstDash val="solid"/>
            <a:miter lim="800000"/>
            <a:headEnd len="sm" w="sm" type="none"/>
            <a:tailEnd len="sm" w="sm" type="none"/>
          </a:ln>
        </p:spPr>
      </p:cxnSp>
      <p:pic>
        <p:nvPicPr>
          <p:cNvPr id="661" name="Google Shape;661;p24"/>
          <p:cNvPicPr preferRelativeResize="0"/>
          <p:nvPr/>
        </p:nvPicPr>
        <p:blipFill rotWithShape="1">
          <a:blip r:embed="rId8">
            <a:alphaModFix/>
          </a:blip>
          <a:srcRect b="0" l="0" r="0" t="0"/>
          <a:stretch/>
        </p:blipFill>
        <p:spPr>
          <a:xfrm>
            <a:off x="265112" y="3633787"/>
            <a:ext cx="6900862" cy="1262062"/>
          </a:xfrm>
          <a:prstGeom prst="rect">
            <a:avLst/>
          </a:prstGeom>
          <a:noFill/>
          <a:ln>
            <a:noFill/>
          </a:ln>
        </p:spPr>
      </p:pic>
      <p:pic>
        <p:nvPicPr>
          <p:cNvPr id="662" name="Google Shape;662;p24"/>
          <p:cNvPicPr preferRelativeResize="0"/>
          <p:nvPr/>
        </p:nvPicPr>
        <p:blipFill rotWithShape="1">
          <a:blip r:embed="rId9">
            <a:alphaModFix/>
          </a:blip>
          <a:srcRect b="0" l="0" r="0" t="0"/>
          <a:stretch/>
        </p:blipFill>
        <p:spPr>
          <a:xfrm>
            <a:off x="5980112" y="3425825"/>
            <a:ext cx="2009775" cy="2017712"/>
          </a:xfrm>
          <a:prstGeom prst="rect">
            <a:avLst/>
          </a:prstGeom>
          <a:noFill/>
          <a:ln>
            <a:noFill/>
          </a:ln>
        </p:spPr>
      </p:pic>
      <p:cxnSp>
        <p:nvCxnSpPr>
          <p:cNvPr id="663" name="Google Shape;663;p24"/>
          <p:cNvCxnSpPr/>
          <p:nvPr/>
        </p:nvCxnSpPr>
        <p:spPr>
          <a:xfrm>
            <a:off x="5761037" y="6092825"/>
            <a:ext cx="2847975" cy="9525"/>
          </a:xfrm>
          <a:prstGeom prst="straightConnector1">
            <a:avLst/>
          </a:prstGeom>
          <a:noFill/>
          <a:ln cap="flat" cmpd="sng" w="28575">
            <a:solidFill>
              <a:srgbClr val="FF0000"/>
            </a:solidFill>
            <a:prstDash val="solid"/>
            <a:miter lim="800000"/>
            <a:headEnd len="sm" w="sm" type="none"/>
            <a:tailEnd len="sm" w="sm" type="none"/>
          </a:ln>
        </p:spPr>
      </p:cxnSp>
      <p:sp>
        <p:nvSpPr>
          <p:cNvPr id="664" name="Google Shape;664;p24"/>
          <p:cNvSpPr txBox="1"/>
          <p:nvPr/>
        </p:nvSpPr>
        <p:spPr>
          <a:xfrm>
            <a:off x="8597900" y="5643562"/>
            <a:ext cx="3092450" cy="12112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65" name="Google Shape;665;p24"/>
          <p:cNvSpPr txBox="1"/>
          <p:nvPr/>
        </p:nvSpPr>
        <p:spPr>
          <a:xfrm>
            <a:off x="8769350" y="5749925"/>
            <a:ext cx="2749550" cy="9969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결제 버튼 클릭시 예매 완료 되어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예매 내역창이 뜬다.</a:t>
            </a:r>
            <a:endParaRPr b="0" i="0" sz="1400" u="none" cap="none" strike="noStrike">
              <a:solidFill>
                <a:srgbClr val="000000"/>
              </a:solidFill>
              <a:latin typeface="Arial"/>
              <a:ea typeface="Arial"/>
              <a:cs typeface="Arial"/>
              <a:sym typeface="Arial"/>
            </a:endParaRPr>
          </a:p>
        </p:txBody>
      </p:sp>
      <p:grpSp>
        <p:nvGrpSpPr>
          <p:cNvPr id="666" name="Google Shape;666;p24"/>
          <p:cNvGrpSpPr/>
          <p:nvPr/>
        </p:nvGrpSpPr>
        <p:grpSpPr>
          <a:xfrm>
            <a:off x="0" y="984250"/>
            <a:ext cx="8270875" cy="333375"/>
            <a:chOff x="0" y="620"/>
            <a:chExt cx="5210" cy="210"/>
          </a:xfrm>
        </p:grpSpPr>
        <p:sp>
          <p:nvSpPr>
            <p:cNvPr id="667" name="Google Shape;667;p24"/>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668" name="Google Shape;668;p24"/>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2" name="Shape 672"/>
        <p:cNvGrpSpPr/>
        <p:nvPr/>
      </p:nvGrpSpPr>
      <p:grpSpPr>
        <a:xfrm>
          <a:off x="0" y="0"/>
          <a:ext cx="0" cy="0"/>
          <a:chOff x="0" y="0"/>
          <a:chExt cx="0" cy="0"/>
        </a:xfrm>
      </p:grpSpPr>
      <p:sp>
        <p:nvSpPr>
          <p:cNvPr id="673" name="Google Shape;673;p25"/>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674" name="Google Shape;674;p25"/>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675" name="Google Shape;675;p25"/>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6" name="Google Shape;676;p25"/>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677" name="Google Shape;677;p25"/>
          <p:cNvGrpSpPr/>
          <p:nvPr/>
        </p:nvGrpSpPr>
        <p:grpSpPr>
          <a:xfrm>
            <a:off x="0" y="1319212"/>
            <a:ext cx="7918450" cy="352425"/>
            <a:chOff x="0" y="831"/>
            <a:chExt cx="4988" cy="222"/>
          </a:xfrm>
        </p:grpSpPr>
        <p:sp>
          <p:nvSpPr>
            <p:cNvPr id="678" name="Google Shape;678;p25"/>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79" name="Google Shape;679;p25"/>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sng" cap="none" strike="noStrike">
                  <a:solidFill>
                    <a:srgbClr val="FFFFFF"/>
                  </a:solidFill>
                  <a:latin typeface="Calibri"/>
                  <a:ea typeface="Calibri"/>
                  <a:cs typeface="Calibri"/>
                  <a:sym typeface="Calibri"/>
                </a:rPr>
                <a:t>연극공연정보</a:t>
              </a:r>
              <a:r>
                <a:rPr b="0" i="0" lang="en-US" sz="1500" u="none" cap="none" strike="noStrike">
                  <a:solidFill>
                    <a:srgbClr val="FFFFFF"/>
                  </a:solidFill>
                  <a:latin typeface="Calibri"/>
                  <a:ea typeface="Calibri"/>
                  <a:cs typeface="Calibri"/>
                  <a:sym typeface="Calibri"/>
                </a:rPr>
                <a:t>|빠른예매|고객센터</a:t>
              </a:r>
              <a:endParaRPr b="0" i="0" sz="1400" u="none" cap="none" strike="noStrike">
                <a:solidFill>
                  <a:srgbClr val="000000"/>
                </a:solidFill>
                <a:latin typeface="Arial"/>
                <a:ea typeface="Arial"/>
                <a:cs typeface="Arial"/>
                <a:sym typeface="Arial"/>
              </a:endParaRPr>
            </a:p>
          </p:txBody>
        </p:sp>
      </p:grpSp>
      <p:sp>
        <p:nvSpPr>
          <p:cNvPr id="680" name="Google Shape;680;p25"/>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681" name="Google Shape;681;p25"/>
          <p:cNvGraphicFramePr/>
          <p:nvPr/>
        </p:nvGraphicFramePr>
        <p:xfrm>
          <a:off x="8456612" y="952500"/>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결제 성공 했을시 보이는 예매내역 상세 정보창</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티켓을 결제한 결제 정보 내역</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18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예매확인 / 취소 버튼 클릭시</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예매 정보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682" name="Google Shape;682;p25"/>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상세페이지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20650">
                <a:tc rowSpan="3">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현재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06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상연 예정작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22250">
                <a:tc vMerge="1"/>
                <a:tc gridSpan="7">
                  <a:txBody>
                    <a:bodyPr/>
                    <a:lstStyle/>
                    <a:p>
                      <a:pPr indent="0" lvl="0" marL="0" marR="0" rtl="0" algn="ctr">
                        <a:lnSpc>
                          <a:spcPct val="100000"/>
                        </a:lnSpc>
                        <a:spcBef>
                          <a:spcPts val="0"/>
                        </a:spcBef>
                        <a:spcAft>
                          <a:spcPts val="0"/>
                        </a:spcAft>
                        <a:buClr>
                          <a:srgbClr val="0C0C0C"/>
                        </a:buClr>
                        <a:buSzPts val="1000"/>
                        <a:buFont typeface="Calibri"/>
                        <a:buNone/>
                      </a:pPr>
                      <a:r>
                        <a:rPr b="1" i="0" lang="en-US" sz="1000" u="none" cap="none" strike="noStrike">
                          <a:solidFill>
                            <a:srgbClr val="0C0C0C"/>
                          </a:solidFill>
                          <a:latin typeface="Calibri"/>
                          <a:ea typeface="Calibri"/>
                          <a:cs typeface="Calibri"/>
                          <a:sym typeface="Calibri"/>
                        </a:rPr>
                        <a:t>메인 페이지 &gt; 연극 공연 정보 &gt;  지난 상연작  &gt; 연극 공연 정보 상세페이지 &gt; 예매하기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pic>
        <p:nvPicPr>
          <p:cNvPr id="683" name="Google Shape;683;p25"/>
          <p:cNvPicPr preferRelativeResize="0"/>
          <p:nvPr/>
        </p:nvPicPr>
        <p:blipFill rotWithShape="1">
          <a:blip r:embed="rId3">
            <a:alphaModFix/>
          </a:blip>
          <a:srcRect b="0" l="0" r="0" t="0"/>
          <a:stretch/>
        </p:blipFill>
        <p:spPr>
          <a:xfrm>
            <a:off x="568325" y="2578100"/>
            <a:ext cx="6780212" cy="3103562"/>
          </a:xfrm>
          <a:prstGeom prst="rect">
            <a:avLst/>
          </a:prstGeom>
          <a:noFill/>
          <a:ln>
            <a:noFill/>
          </a:ln>
        </p:spPr>
      </p:pic>
      <p:grpSp>
        <p:nvGrpSpPr>
          <p:cNvPr id="684" name="Google Shape;684;p25"/>
          <p:cNvGrpSpPr/>
          <p:nvPr/>
        </p:nvGrpSpPr>
        <p:grpSpPr>
          <a:xfrm>
            <a:off x="0" y="984250"/>
            <a:ext cx="8270875" cy="333375"/>
            <a:chOff x="0" y="620"/>
            <a:chExt cx="5210" cy="210"/>
          </a:xfrm>
        </p:grpSpPr>
        <p:sp>
          <p:nvSpPr>
            <p:cNvPr id="685" name="Google Shape;685;p25"/>
            <p:cNvSpPr txBox="1"/>
            <p:nvPr/>
          </p:nvSpPr>
          <p:spPr>
            <a:xfrm>
              <a:off x="0" y="620"/>
              <a:ext cx="4988" cy="21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686" name="Google Shape;686;p25"/>
            <p:cNvSpPr txBox="1"/>
            <p:nvPr/>
          </p:nvSpPr>
          <p:spPr>
            <a:xfrm>
              <a:off x="2700" y="640"/>
              <a:ext cx="2510" cy="1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0" name="Shape 690"/>
        <p:cNvGrpSpPr/>
        <p:nvPr/>
      </p:nvGrpSpPr>
      <p:grpSpPr>
        <a:xfrm>
          <a:off x="0" y="0"/>
          <a:ext cx="0" cy="0"/>
          <a:chOff x="0" y="0"/>
          <a:chExt cx="0" cy="0"/>
        </a:xfrm>
      </p:grpSpPr>
      <p:sp>
        <p:nvSpPr>
          <p:cNvPr id="691" name="Google Shape;691;p26"/>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빠른 예매</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5" name="Shape 695"/>
        <p:cNvGrpSpPr/>
        <p:nvPr/>
      </p:nvGrpSpPr>
      <p:grpSpPr>
        <a:xfrm>
          <a:off x="0" y="0"/>
          <a:ext cx="0" cy="0"/>
          <a:chOff x="0" y="0"/>
          <a:chExt cx="0" cy="0"/>
        </a:xfrm>
      </p:grpSpPr>
      <p:sp>
        <p:nvSpPr>
          <p:cNvPr id="696" name="Google Shape;696;p27"/>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697" name="Google Shape;697;p27"/>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698" name="Google Shape;698;p27"/>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699" name="Google Shape;699;p27"/>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00" name="Google Shape;700;p27"/>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701" name="Google Shape;701;p27"/>
          <p:cNvGrpSpPr/>
          <p:nvPr/>
        </p:nvGrpSpPr>
        <p:grpSpPr>
          <a:xfrm>
            <a:off x="0" y="1319212"/>
            <a:ext cx="7918450" cy="352425"/>
            <a:chOff x="0" y="831"/>
            <a:chExt cx="4988" cy="222"/>
          </a:xfrm>
        </p:grpSpPr>
        <p:sp>
          <p:nvSpPr>
            <p:cNvPr id="702" name="Google Shape;702;p27"/>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03" name="Google Shape;703;p27"/>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a:t>
              </a:r>
              <a:r>
                <a:rPr b="0" i="0" lang="en-US" sz="1500" u="sng" cap="none" strike="noStrike">
                  <a:solidFill>
                    <a:srgbClr val="FFFFFF"/>
                  </a:solidFill>
                  <a:latin typeface="Calibri"/>
                  <a:ea typeface="Calibri"/>
                  <a:cs typeface="Calibri"/>
                  <a:sym typeface="Calibri"/>
                </a:rPr>
                <a:t>빠른 예매</a:t>
              </a:r>
              <a:r>
                <a:rPr b="0" i="0" lang="en-US" sz="1500" u="none"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704" name="Google Shape;704;p27"/>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705" name="Google Shape;705;p27"/>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메인 페이지 상단 메뉴의 빠른 예매 탭을 클릭하면 상연 하고 있어 예매 할 수 있는 연극 스케쥴 확인 , 예매가 가능하다.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16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연극 예매가 가능한 날짜는 활성화 되어있고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연극이 없는 날엔 비활성화 되어 있다.</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날짜를 누르면 예약 가능한 연극과 시간,회차가 나온다.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18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화살표를 누르면 +1일씩 다음 날짜로 이동이 가능하다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351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원하는 날짜를 클릭시 상연 하는 연극명과 예약 가능한 회차와 시간이 버튼 형식으로 나온다.</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단 로그인시 클릭이 가능하며 비로그인시 로그인 알림 팝업 창이 뜬다.</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로그인 후 원하는 날짜와 시간대의 연극을 선택하면 ‘좌석 선택 페이지’로 이동한다.</a:t>
                      </a:r>
                      <a:r>
                        <a:rPr b="0" i="0" lang="en-US" sz="1200" u="none" cap="none" strike="noStrike">
                          <a:solidFill>
                            <a:srgbClr val="000000"/>
                          </a:solidFill>
                          <a:latin typeface="Dotum"/>
                          <a:ea typeface="Dotum"/>
                          <a:cs typeface="Dotum"/>
                          <a:sym typeface="Dotum"/>
                        </a:rPr>
                        <a:t>(페이지 넘버 02 연극정보 참고).</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706" name="Google Shape;706;p27"/>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빠른 예매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03 빠른 예매</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빠른 예매</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707" name="Google Shape;707;p27"/>
          <p:cNvSpPr txBox="1"/>
          <p:nvPr/>
        </p:nvSpPr>
        <p:spPr>
          <a:xfrm>
            <a:off x="0" y="1660525"/>
            <a:ext cx="7916862"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708" name="Google Shape;708;p27"/>
          <p:cNvSpPr txBox="1"/>
          <p:nvPr/>
        </p:nvSpPr>
        <p:spPr>
          <a:xfrm>
            <a:off x="95250" y="1933575"/>
            <a:ext cx="7626350" cy="4437062"/>
          </a:xfrm>
          <a:prstGeom prst="rect">
            <a:avLst/>
          </a:prstGeom>
          <a:solidFill>
            <a:srgbClr val="93B3D7"/>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09" name="Google Shape;709;p27"/>
          <p:cNvSpPr txBox="1"/>
          <p:nvPr/>
        </p:nvSpPr>
        <p:spPr>
          <a:xfrm>
            <a:off x="307975" y="2046287"/>
            <a:ext cx="7070725" cy="920750"/>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10" name="Google Shape;710;p27"/>
          <p:cNvSpPr txBox="1"/>
          <p:nvPr/>
        </p:nvSpPr>
        <p:spPr>
          <a:xfrm>
            <a:off x="260350" y="3106737"/>
            <a:ext cx="7069137" cy="1433512"/>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연극명 : 어쩌고 옥탑방</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회차/ 시간 : 1회차 / 16:00   /   2회차/ 18:00</a:t>
            </a:r>
            <a:endParaRPr b="0" i="0" sz="1400" u="none" cap="none" strike="noStrike">
              <a:solidFill>
                <a:srgbClr val="000000"/>
              </a:solidFill>
              <a:latin typeface="Arial"/>
              <a:ea typeface="Arial"/>
              <a:cs typeface="Arial"/>
              <a:sym typeface="Arial"/>
            </a:endParaRPr>
          </a:p>
        </p:txBody>
      </p:sp>
      <p:sp>
        <p:nvSpPr>
          <p:cNvPr id="711" name="Google Shape;711;p27"/>
          <p:cNvSpPr txBox="1"/>
          <p:nvPr/>
        </p:nvSpPr>
        <p:spPr>
          <a:xfrm>
            <a:off x="307975" y="4679950"/>
            <a:ext cx="7070725" cy="1433512"/>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연극명 : 어쩌고 옥탑방</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회차/ 시간 : 1회차 / 16:00   /   2회차/ 18:00</a:t>
            </a:r>
            <a:endParaRPr b="0" i="0" sz="1400" u="none" cap="none" strike="noStrike">
              <a:solidFill>
                <a:srgbClr val="000000"/>
              </a:solidFill>
              <a:latin typeface="Arial"/>
              <a:ea typeface="Arial"/>
              <a:cs typeface="Arial"/>
              <a:sym typeface="Arial"/>
            </a:endParaRPr>
          </a:p>
        </p:txBody>
      </p:sp>
      <p:sp>
        <p:nvSpPr>
          <p:cNvPr id="712" name="Google Shape;712;p27"/>
          <p:cNvSpPr/>
          <p:nvPr/>
        </p:nvSpPr>
        <p:spPr>
          <a:xfrm>
            <a:off x="6570662" y="2212975"/>
            <a:ext cx="555625" cy="515937"/>
          </a:xfrm>
          <a:prstGeom prst="rightArrow">
            <a:avLst>
              <a:gd fmla="val 20516" name="adj1"/>
              <a:gd fmla="val 9549" name="adj2"/>
            </a:avLst>
          </a:prstGeom>
          <a:solidFill>
            <a:srgbClr val="B2B2B2"/>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13" name="Google Shape;713;p27"/>
          <p:cNvSpPr/>
          <p:nvPr/>
        </p:nvSpPr>
        <p:spPr>
          <a:xfrm>
            <a:off x="455612" y="2212975"/>
            <a:ext cx="555625" cy="515937"/>
          </a:xfrm>
          <a:prstGeom prst="leftArrow">
            <a:avLst>
              <a:gd fmla="val 1083" name="adj1"/>
              <a:gd fmla="val 9717" name="adj2"/>
            </a:avLst>
          </a:prstGeom>
          <a:solidFill>
            <a:srgbClr val="B2B2B2"/>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14" name="Google Shape;714;p27"/>
          <p:cNvSpPr txBox="1"/>
          <p:nvPr/>
        </p:nvSpPr>
        <p:spPr>
          <a:xfrm>
            <a:off x="1382712" y="2133600"/>
            <a:ext cx="4827587" cy="777875"/>
          </a:xfrm>
          <a:prstGeom prst="rect">
            <a:avLst/>
          </a:prstGeom>
          <a:noFill/>
          <a:ln cap="flat" cmpd="sng" w="28575">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715" name="Google Shape;715;p27"/>
          <p:cNvSpPr txBox="1"/>
          <p:nvPr/>
        </p:nvSpPr>
        <p:spPr>
          <a:xfrm>
            <a:off x="981075" y="2243137"/>
            <a:ext cx="6103937" cy="531812"/>
          </a:xfrm>
          <a:prstGeom prst="rect">
            <a:avLst/>
          </a:prstGeom>
          <a:noFill/>
          <a:ln>
            <a:noFill/>
          </a:ln>
        </p:spPr>
        <p:txBody>
          <a:bodyPr anchorCtr="0" anchor="t" bIns="91425" lIns="91425" spcFirstLastPara="1" rIns="91425" wrap="square" tIns="91425">
            <a:spAutoFit/>
          </a:bodyPr>
          <a:lstStyle/>
          <a:p>
            <a:pPr indent="454025" lvl="0" marL="0" marR="0" rtl="0" algn="l">
              <a:lnSpc>
                <a:spcPct val="10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14  	   15  	   16  	        </a:t>
            </a:r>
            <a:r>
              <a:rPr b="0" i="0" lang="en-US" sz="2300" u="none" cap="none" strike="noStrike">
                <a:solidFill>
                  <a:srgbClr val="8C8C8C"/>
                </a:solidFill>
                <a:latin typeface="Calibri"/>
                <a:ea typeface="Calibri"/>
                <a:cs typeface="Calibri"/>
                <a:sym typeface="Calibri"/>
              </a:rPr>
              <a:t>17</a:t>
            </a:r>
            <a:r>
              <a:rPr b="0" i="0" lang="en-US" sz="2300" u="none" cap="none" strike="noStrike">
                <a:solidFill>
                  <a:srgbClr val="FFFFFF"/>
                </a:solidFill>
                <a:latin typeface="Calibri"/>
                <a:ea typeface="Calibri"/>
                <a:cs typeface="Calibri"/>
                <a:sym typeface="Calibri"/>
              </a:rPr>
              <a:t>             18</a:t>
            </a:r>
            <a:endParaRPr b="0" i="0" sz="1400" u="none" cap="none" strike="noStrike">
              <a:solidFill>
                <a:srgbClr val="000000"/>
              </a:solidFill>
              <a:latin typeface="Arial"/>
              <a:ea typeface="Arial"/>
              <a:cs typeface="Arial"/>
              <a:sym typeface="Arial"/>
            </a:endParaRPr>
          </a:p>
        </p:txBody>
      </p:sp>
      <p:sp>
        <p:nvSpPr>
          <p:cNvPr id="716" name="Google Shape;716;p27"/>
          <p:cNvSpPr txBox="1"/>
          <p:nvPr/>
        </p:nvSpPr>
        <p:spPr>
          <a:xfrm>
            <a:off x="1808162" y="3763962"/>
            <a:ext cx="1817687" cy="452437"/>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17" name="Google Shape;717;p27"/>
          <p:cNvSpPr txBox="1"/>
          <p:nvPr/>
        </p:nvSpPr>
        <p:spPr>
          <a:xfrm>
            <a:off x="4079875" y="3763962"/>
            <a:ext cx="1817687" cy="452437"/>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718" name="Google Shape;718;p27"/>
          <p:cNvPicPr preferRelativeResize="0"/>
          <p:nvPr/>
        </p:nvPicPr>
        <p:blipFill rotWithShape="1">
          <a:blip r:embed="rId3">
            <a:alphaModFix/>
          </a:blip>
          <a:srcRect b="0" l="0" r="0" t="0"/>
          <a:stretch/>
        </p:blipFill>
        <p:spPr>
          <a:xfrm>
            <a:off x="3513137" y="1660525"/>
            <a:ext cx="555625" cy="555625"/>
          </a:xfrm>
          <a:prstGeom prst="rect">
            <a:avLst/>
          </a:prstGeom>
          <a:noFill/>
          <a:ln>
            <a:noFill/>
          </a:ln>
        </p:spPr>
      </p:pic>
      <p:sp>
        <p:nvSpPr>
          <p:cNvPr id="719" name="Google Shape;719;p27"/>
          <p:cNvSpPr txBox="1"/>
          <p:nvPr/>
        </p:nvSpPr>
        <p:spPr>
          <a:xfrm>
            <a:off x="6381750" y="2081212"/>
            <a:ext cx="809625" cy="777875"/>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720" name="Google Shape;720;p27"/>
          <p:cNvPicPr preferRelativeResize="0"/>
          <p:nvPr/>
        </p:nvPicPr>
        <p:blipFill rotWithShape="1">
          <a:blip r:embed="rId4">
            <a:alphaModFix/>
          </a:blip>
          <a:srcRect b="0" l="0" r="0" t="0"/>
          <a:stretch/>
        </p:blipFill>
        <p:spPr>
          <a:xfrm>
            <a:off x="6305550" y="1717675"/>
            <a:ext cx="555625" cy="555625"/>
          </a:xfrm>
          <a:prstGeom prst="rect">
            <a:avLst/>
          </a:prstGeom>
          <a:noFill/>
          <a:ln>
            <a:noFill/>
          </a:ln>
        </p:spPr>
      </p:pic>
      <p:pic>
        <p:nvPicPr>
          <p:cNvPr id="721" name="Google Shape;721;p27"/>
          <p:cNvPicPr preferRelativeResize="0"/>
          <p:nvPr/>
        </p:nvPicPr>
        <p:blipFill rotWithShape="1">
          <a:blip r:embed="rId5">
            <a:alphaModFix/>
          </a:blip>
          <a:srcRect b="0" l="0" r="0" t="0"/>
          <a:stretch/>
        </p:blipFill>
        <p:spPr>
          <a:xfrm>
            <a:off x="3149600" y="3246437"/>
            <a:ext cx="555625" cy="555625"/>
          </a:xfrm>
          <a:prstGeom prst="rect">
            <a:avLst/>
          </a:prstGeom>
          <a:noFill/>
          <a:ln>
            <a:noFill/>
          </a:ln>
        </p:spPr>
      </p:pic>
      <p:pic>
        <p:nvPicPr>
          <p:cNvPr id="722" name="Google Shape;722;p27"/>
          <p:cNvPicPr preferRelativeResize="0"/>
          <p:nvPr/>
        </p:nvPicPr>
        <p:blipFill rotWithShape="1">
          <a:blip r:embed="rId6">
            <a:alphaModFix/>
          </a:blip>
          <a:srcRect b="0" l="0" r="0" t="0"/>
          <a:stretch/>
        </p:blipFill>
        <p:spPr>
          <a:xfrm>
            <a:off x="5510212" y="4540250"/>
            <a:ext cx="2551112" cy="1141412"/>
          </a:xfrm>
          <a:prstGeom prst="rect">
            <a:avLst/>
          </a:prstGeom>
          <a:noFill/>
          <a:ln>
            <a:noFill/>
          </a:ln>
        </p:spPr>
      </p:pic>
      <p:cxnSp>
        <p:nvCxnSpPr>
          <p:cNvPr id="723" name="Google Shape;723;p27"/>
          <p:cNvCxnSpPr/>
          <p:nvPr/>
        </p:nvCxnSpPr>
        <p:spPr>
          <a:xfrm>
            <a:off x="4987925" y="4216400"/>
            <a:ext cx="1798637" cy="323850"/>
          </a:xfrm>
          <a:prstGeom prst="straightConnector1">
            <a:avLst/>
          </a:prstGeom>
          <a:noFill/>
          <a:ln cap="flat" cmpd="sng" w="28575">
            <a:solidFill>
              <a:srgbClr val="FF0000"/>
            </a:solidFill>
            <a:prstDash val="solid"/>
            <a:miter lim="800000"/>
            <a:headEnd len="sm" w="sm" type="none"/>
            <a:tailEnd len="sm" w="sm" type="none"/>
          </a:ln>
        </p:spPr>
      </p:cxnSp>
      <p:sp>
        <p:nvSpPr>
          <p:cNvPr id="724" name="Google Shape;724;p27"/>
          <p:cNvSpPr txBox="1"/>
          <p:nvPr/>
        </p:nvSpPr>
        <p:spPr>
          <a:xfrm>
            <a:off x="4119562" y="2314575"/>
            <a:ext cx="898525" cy="452437"/>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725" name="Google Shape;725;p27"/>
          <p:cNvCxnSpPr/>
          <p:nvPr/>
        </p:nvCxnSpPr>
        <p:spPr>
          <a:xfrm flipH="1" rot="10800000">
            <a:off x="4568825" y="1743075"/>
            <a:ext cx="1587" cy="571500"/>
          </a:xfrm>
          <a:prstGeom prst="straightConnector1">
            <a:avLst/>
          </a:prstGeom>
          <a:noFill/>
          <a:ln cap="flat" cmpd="sng" w="19050">
            <a:solidFill>
              <a:srgbClr val="FF0000"/>
            </a:solidFill>
            <a:prstDash val="solid"/>
            <a:miter lim="800000"/>
            <a:headEnd len="sm" w="sm" type="none"/>
            <a:tailEnd len="sm" w="sm" type="none"/>
          </a:ln>
        </p:spPr>
      </p:cxnSp>
      <p:sp>
        <p:nvSpPr>
          <p:cNvPr id="726" name="Google Shape;726;p27"/>
          <p:cNvSpPr txBox="1"/>
          <p:nvPr/>
        </p:nvSpPr>
        <p:spPr>
          <a:xfrm>
            <a:off x="4164012" y="1365250"/>
            <a:ext cx="1479550" cy="457200"/>
          </a:xfrm>
          <a:prstGeom prst="rect">
            <a:avLst/>
          </a:prstGeom>
          <a:noFill/>
          <a:ln cap="flat" cmpd="sng" w="9525">
            <a:solidFill>
              <a:srgbClr val="FF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비활성화</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0" name="Shape 730"/>
        <p:cNvGrpSpPr/>
        <p:nvPr/>
      </p:nvGrpSpPr>
      <p:grpSpPr>
        <a:xfrm>
          <a:off x="0" y="0"/>
          <a:ext cx="0" cy="0"/>
          <a:chOff x="0" y="0"/>
          <a:chExt cx="0" cy="0"/>
        </a:xfrm>
      </p:grpSpPr>
      <p:sp>
        <p:nvSpPr>
          <p:cNvPr id="731" name="Google Shape;731;p28"/>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고객 센터</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5" name="Shape 735"/>
        <p:cNvGrpSpPr/>
        <p:nvPr/>
      </p:nvGrpSpPr>
      <p:grpSpPr>
        <a:xfrm>
          <a:off x="0" y="0"/>
          <a:ext cx="0" cy="0"/>
          <a:chOff x="0" y="0"/>
          <a:chExt cx="0" cy="0"/>
        </a:xfrm>
      </p:grpSpPr>
      <p:sp>
        <p:nvSpPr>
          <p:cNvPr id="736" name="Google Shape;736;p29"/>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737" name="Google Shape;737;p29"/>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738" name="Google Shape;738;p29"/>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39" name="Google Shape;739;p29"/>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740" name="Google Shape;740;p29"/>
          <p:cNvGrpSpPr/>
          <p:nvPr/>
        </p:nvGrpSpPr>
        <p:grpSpPr>
          <a:xfrm>
            <a:off x="0" y="1319212"/>
            <a:ext cx="7918450" cy="352425"/>
            <a:chOff x="0" y="831"/>
            <a:chExt cx="4988" cy="222"/>
          </a:xfrm>
        </p:grpSpPr>
        <p:sp>
          <p:nvSpPr>
            <p:cNvPr id="741" name="Google Shape;741;p29"/>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42" name="Google Shape;742;p29"/>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a:t>
              </a:r>
              <a:r>
                <a:rPr b="0" i="0" lang="en-US" sz="1500" u="sng"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743" name="Google Shape;743;p29"/>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744" name="Google Shape;744;p29"/>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158750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메인 메뉴의 고객센터를 클릭한다 &gt; 고객센터 페이지에 aside menu가 생긴다.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aside menu인 FAQ를 클릭하면 FAQ페이지로 이동하고, 기타문의를 클릭하면 기타문의 페이지로 이동한다.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aside menu 중 아무 것도 클릭하지 않은 고객센터 페이지는 FAQ 페이지다.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4271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 FAQ 페이지는 고객들이 많이 묻는 질문을 추려서 작성한 글 목록이 나타나는 페이지다.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 비회원도 게시글을 볼 수 있다.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 관리자만 FAQ 게시글을 작성할 수 있고 회원, 비회원은 게시글 작성 권한이 없다.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2874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게시글을 검색할 수 있다.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검색은 전체 / 제목 / 내용을 기준으로 할 수 있으며, ▼를 클릭하면 드롭박스로 기준을 선택할 수 있다.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-검색 내용을 입력하고 검색하기 버튼을 클릭하면 검색 내용과 검색 기준을 토대로 하나 이상의 게시글 리스트 목록이 보여진다.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검색 내용을 입력하지 않고 검색하기 버튼을 누르면 ‘내용을 입력하세요’ alert창이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730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게시글번호, 제목, 등록일이 등록일 오름차순으로 정렬되어 리스트 형태로 보여진다.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746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한 게시글 목록 당 5개의 글이 노출되며, 제목을 클릭하면 게시글 상세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730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6</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5개 이상으로 글이 넘어가면 페이지 글 번호가 생성된다. 페이지 글 번호는 5 번호를 기준으로 넘어간다.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745" name="Google Shape;745;p29"/>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FAQ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04 고객센터</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&gt;고객센터 &gt; FAQ</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746" name="Google Shape;746;p29"/>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고객센터 </a:t>
            </a:r>
            <a:endParaRPr b="1" i="0" sz="1500" u="none" cap="none" strike="noStrike">
              <a:solidFill>
                <a:srgbClr val="FFFFFF"/>
              </a:solidFill>
              <a:latin typeface="Arial"/>
              <a:ea typeface="Arial"/>
              <a:cs typeface="Arial"/>
              <a:sym typeface="Arial"/>
            </a:endParaRPr>
          </a:p>
          <a:p>
            <a:pPr indent="-168275" lvl="0" marL="168275" marR="0" rtl="0" algn="just">
              <a:lnSpc>
                <a:spcPct val="200000"/>
              </a:lnSpc>
              <a:spcBef>
                <a:spcPts val="0"/>
              </a:spcBef>
              <a:spcAft>
                <a:spcPts val="0"/>
              </a:spcAft>
              <a:buClr>
                <a:srgbClr val="000000"/>
              </a:buClr>
              <a:buSzPts val="350"/>
              <a:buFont typeface="Arial"/>
              <a:buChar char="▪"/>
            </a:pPr>
            <a:r>
              <a:rPr b="1" i="0" lang="en-US" sz="1400" u="none" cap="none" strike="noStrike">
                <a:solidFill>
                  <a:srgbClr val="FFFFFF"/>
                </a:solidFill>
                <a:latin typeface="Arial"/>
                <a:ea typeface="Arial"/>
                <a:cs typeface="Arial"/>
                <a:sym typeface="Arial"/>
              </a:rPr>
              <a:t>ㆍ</a:t>
            </a:r>
            <a:r>
              <a:rPr b="1" i="0" lang="en-US" sz="1400" u="sng" cap="none" strike="noStrike">
                <a:solidFill>
                  <a:srgbClr val="FFFFFF"/>
                </a:solidFill>
                <a:latin typeface="Arial"/>
                <a:ea typeface="Arial"/>
                <a:cs typeface="Arial"/>
                <a:sym typeface="Arial"/>
              </a:rPr>
              <a:t>FAQ</a:t>
            </a:r>
            <a:endParaRPr b="1" i="0" sz="1400" u="sng" cap="none" strike="noStrike">
              <a:solidFill>
                <a:srgbClr val="FFFFFF"/>
              </a:solidFill>
              <a:latin typeface="Arial"/>
              <a:ea typeface="Arial"/>
              <a:cs typeface="Arial"/>
              <a:sym typeface="Arial"/>
            </a:endParaRPr>
          </a:p>
          <a:p>
            <a:pPr indent="-168275" lvl="0" marL="168275" marR="0" rtl="0" algn="just">
              <a:lnSpc>
                <a:spcPct val="200000"/>
              </a:lnSpc>
              <a:spcBef>
                <a:spcPts val="0"/>
              </a:spcBef>
              <a:spcAft>
                <a:spcPts val="0"/>
              </a:spcAft>
              <a:buClr>
                <a:srgbClr val="000000"/>
              </a:buClr>
              <a:buSzPts val="350"/>
              <a:buFont typeface="Arial"/>
              <a:buChar char="▪"/>
            </a:pPr>
            <a:r>
              <a:rPr b="1" i="0" lang="en-US" sz="1400" u="none" cap="none" strike="noStrike">
                <a:solidFill>
                  <a:srgbClr val="FFFFFF"/>
                </a:solidFill>
                <a:latin typeface="Arial"/>
                <a:ea typeface="Arial"/>
                <a:cs typeface="Arial"/>
                <a:sym typeface="Arial"/>
              </a:rPr>
              <a:t>ㆍ기타문의</a:t>
            </a:r>
            <a:endParaRPr b="0" i="0" sz="1400" u="none" cap="none" strike="noStrike">
              <a:solidFill>
                <a:srgbClr val="000000"/>
              </a:solidFill>
              <a:latin typeface="Arial"/>
              <a:ea typeface="Arial"/>
              <a:cs typeface="Arial"/>
              <a:sym typeface="Arial"/>
            </a:endParaRPr>
          </a:p>
        </p:txBody>
      </p:sp>
      <p:sp>
        <p:nvSpPr>
          <p:cNvPr id="747" name="Google Shape;747;p29"/>
          <p:cNvSpPr txBox="1"/>
          <p:nvPr/>
        </p:nvSpPr>
        <p:spPr>
          <a:xfrm>
            <a:off x="1963737" y="2211387"/>
            <a:ext cx="5610225" cy="757237"/>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48" name="Google Shape;748;p29"/>
          <p:cNvSpPr txBox="1"/>
          <p:nvPr/>
        </p:nvSpPr>
        <p:spPr>
          <a:xfrm>
            <a:off x="2216150" y="2406650"/>
            <a:ext cx="1376362" cy="3143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49" name="Google Shape;749;p29"/>
          <p:cNvSpPr txBox="1"/>
          <p:nvPr/>
        </p:nvSpPr>
        <p:spPr>
          <a:xfrm>
            <a:off x="3833812" y="2406650"/>
            <a:ext cx="2444750" cy="3143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50" name="Google Shape;750;p29"/>
          <p:cNvSpPr txBox="1"/>
          <p:nvPr/>
        </p:nvSpPr>
        <p:spPr>
          <a:xfrm>
            <a:off x="6337300" y="2406650"/>
            <a:ext cx="909637" cy="3143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검색</a:t>
            </a:r>
            <a:endParaRPr b="0" i="0" sz="1400" u="none" cap="none" strike="noStrike">
              <a:solidFill>
                <a:srgbClr val="000000"/>
              </a:solidFill>
              <a:latin typeface="Arial"/>
              <a:ea typeface="Arial"/>
              <a:cs typeface="Arial"/>
              <a:sym typeface="Arial"/>
            </a:endParaRPr>
          </a:p>
        </p:txBody>
      </p:sp>
      <p:sp>
        <p:nvSpPr>
          <p:cNvPr id="751" name="Google Shape;751;p29"/>
          <p:cNvSpPr/>
          <p:nvPr/>
        </p:nvSpPr>
        <p:spPr>
          <a:xfrm>
            <a:off x="3327400" y="2490787"/>
            <a:ext cx="207962" cy="153987"/>
          </a:xfrm>
          <a:prstGeom prst="flowChartMerge">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52" name="Google Shape;752;p29"/>
          <p:cNvSpPr txBox="1"/>
          <p:nvPr/>
        </p:nvSpPr>
        <p:spPr>
          <a:xfrm>
            <a:off x="1963737" y="3152775"/>
            <a:ext cx="5610225" cy="2654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53" name="Google Shape;753;p29"/>
          <p:cNvSpPr txBox="1"/>
          <p:nvPr/>
        </p:nvSpPr>
        <p:spPr>
          <a:xfrm>
            <a:off x="1963737" y="3152775"/>
            <a:ext cx="5610225" cy="37782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54" name="Google Shape;754;p29"/>
          <p:cNvSpPr txBox="1"/>
          <p:nvPr/>
        </p:nvSpPr>
        <p:spPr>
          <a:xfrm>
            <a:off x="3592512" y="5895975"/>
            <a:ext cx="4168775" cy="365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&lt;&lt;    &lt;</a:t>
            </a:r>
            <a:r>
              <a:rPr b="0" i="0" lang="en-US" sz="1800" u="none" cap="none" strike="noStrike">
                <a:solidFill>
                  <a:srgbClr val="000000"/>
                </a:solidFill>
                <a:latin typeface="Calibri"/>
                <a:ea typeface="Calibri"/>
                <a:cs typeface="Calibri"/>
                <a:sym typeface="Calibri"/>
              </a:rPr>
              <a:t>   1  2  3  4  5  </a:t>
            </a:r>
            <a:r>
              <a:rPr b="1" i="0" lang="en-US" sz="1800" u="none" cap="none" strike="noStrike">
                <a:solidFill>
                  <a:srgbClr val="000000"/>
                </a:solidFill>
                <a:latin typeface="Calibri"/>
                <a:ea typeface="Calibri"/>
                <a:cs typeface="Calibri"/>
                <a:sym typeface="Calibri"/>
              </a:rPr>
              <a:t>&gt;    &gt;&gt;</a:t>
            </a:r>
            <a:endParaRPr b="0" i="0" sz="1400" u="none" cap="none" strike="noStrike">
              <a:solidFill>
                <a:srgbClr val="000000"/>
              </a:solidFill>
              <a:latin typeface="Arial"/>
              <a:ea typeface="Arial"/>
              <a:cs typeface="Arial"/>
              <a:sym typeface="Arial"/>
            </a:endParaRPr>
          </a:p>
        </p:txBody>
      </p:sp>
      <p:sp>
        <p:nvSpPr>
          <p:cNvPr id="755" name="Google Shape;755;p29"/>
          <p:cNvSpPr/>
          <p:nvPr/>
        </p:nvSpPr>
        <p:spPr>
          <a:xfrm>
            <a:off x="4286250" y="5938837"/>
            <a:ext cx="277812" cy="279400"/>
          </a:xfrm>
          <a:prstGeom prst="ellipse">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756" name="Google Shape;756;p29"/>
          <p:cNvCxnSpPr/>
          <p:nvPr/>
        </p:nvCxnSpPr>
        <p:spPr>
          <a:xfrm>
            <a:off x="1963737" y="4067175"/>
            <a:ext cx="5610225" cy="0"/>
          </a:xfrm>
          <a:prstGeom prst="straightConnector1">
            <a:avLst/>
          </a:prstGeom>
          <a:noFill/>
          <a:ln cap="flat" cmpd="sng" w="12700">
            <a:solidFill>
              <a:srgbClr val="C2CDEC"/>
            </a:solidFill>
            <a:prstDash val="solid"/>
            <a:miter lim="800000"/>
            <a:headEnd len="sm" w="sm" type="none"/>
            <a:tailEnd len="sm" w="sm" type="none"/>
          </a:ln>
        </p:spPr>
      </p:cxnSp>
      <p:cxnSp>
        <p:nvCxnSpPr>
          <p:cNvPr id="757" name="Google Shape;757;p29"/>
          <p:cNvCxnSpPr/>
          <p:nvPr/>
        </p:nvCxnSpPr>
        <p:spPr>
          <a:xfrm>
            <a:off x="1963737" y="4479925"/>
            <a:ext cx="5610225" cy="0"/>
          </a:xfrm>
          <a:prstGeom prst="straightConnector1">
            <a:avLst/>
          </a:prstGeom>
          <a:noFill/>
          <a:ln cap="flat" cmpd="sng" w="12700">
            <a:solidFill>
              <a:srgbClr val="C2CDEC"/>
            </a:solidFill>
            <a:prstDash val="solid"/>
            <a:miter lim="800000"/>
            <a:headEnd len="sm" w="sm" type="none"/>
            <a:tailEnd len="sm" w="sm" type="none"/>
          </a:ln>
        </p:spPr>
      </p:cxnSp>
      <p:cxnSp>
        <p:nvCxnSpPr>
          <p:cNvPr id="758" name="Google Shape;758;p29"/>
          <p:cNvCxnSpPr/>
          <p:nvPr/>
        </p:nvCxnSpPr>
        <p:spPr>
          <a:xfrm>
            <a:off x="1963737" y="4916487"/>
            <a:ext cx="5610225" cy="0"/>
          </a:xfrm>
          <a:prstGeom prst="straightConnector1">
            <a:avLst/>
          </a:prstGeom>
          <a:noFill/>
          <a:ln cap="flat" cmpd="sng" w="12700">
            <a:solidFill>
              <a:srgbClr val="C2CDEC"/>
            </a:solidFill>
            <a:prstDash val="solid"/>
            <a:miter lim="800000"/>
            <a:headEnd len="sm" w="sm" type="none"/>
            <a:tailEnd len="sm" w="sm" type="none"/>
          </a:ln>
        </p:spPr>
      </p:cxnSp>
      <p:cxnSp>
        <p:nvCxnSpPr>
          <p:cNvPr id="759" name="Google Shape;759;p29"/>
          <p:cNvCxnSpPr/>
          <p:nvPr/>
        </p:nvCxnSpPr>
        <p:spPr>
          <a:xfrm>
            <a:off x="1963737" y="5408612"/>
            <a:ext cx="5610225" cy="0"/>
          </a:xfrm>
          <a:prstGeom prst="straightConnector1">
            <a:avLst/>
          </a:prstGeom>
          <a:noFill/>
          <a:ln cap="flat" cmpd="sng" w="12700">
            <a:solidFill>
              <a:srgbClr val="C2CDEC"/>
            </a:solidFill>
            <a:prstDash val="solid"/>
            <a:miter lim="800000"/>
            <a:headEnd len="sm" w="sm" type="none"/>
            <a:tailEnd len="sm" w="sm" type="none"/>
          </a:ln>
        </p:spPr>
      </p:cxnSp>
      <p:cxnSp>
        <p:nvCxnSpPr>
          <p:cNvPr id="760" name="Google Shape;760;p29"/>
          <p:cNvCxnSpPr/>
          <p:nvPr/>
        </p:nvCxnSpPr>
        <p:spPr>
          <a:xfrm rot="-5400000">
            <a:off x="2040731" y="4852193"/>
            <a:ext cx="1912937" cy="0"/>
          </a:xfrm>
          <a:prstGeom prst="straightConnector1">
            <a:avLst/>
          </a:prstGeom>
          <a:noFill/>
          <a:ln cap="flat" cmpd="sng" w="12700">
            <a:solidFill>
              <a:srgbClr val="C2CDEC"/>
            </a:solidFill>
            <a:prstDash val="solid"/>
            <a:miter lim="800000"/>
            <a:headEnd len="sm" w="sm" type="none"/>
            <a:tailEnd len="sm" w="sm" type="none"/>
          </a:ln>
        </p:spPr>
      </p:cxnSp>
      <p:cxnSp>
        <p:nvCxnSpPr>
          <p:cNvPr id="761" name="Google Shape;761;p29"/>
          <p:cNvCxnSpPr/>
          <p:nvPr/>
        </p:nvCxnSpPr>
        <p:spPr>
          <a:xfrm rot="-5400000">
            <a:off x="4954587" y="4668837"/>
            <a:ext cx="2276475" cy="0"/>
          </a:xfrm>
          <a:prstGeom prst="straightConnector1">
            <a:avLst/>
          </a:prstGeom>
          <a:noFill/>
          <a:ln cap="flat" cmpd="sng" w="12700">
            <a:solidFill>
              <a:srgbClr val="C2CDEC"/>
            </a:solidFill>
            <a:prstDash val="solid"/>
            <a:miter lim="800000"/>
            <a:headEnd len="sm" w="sm" type="none"/>
            <a:tailEnd len="sm" w="sm" type="none"/>
          </a:ln>
        </p:spPr>
      </p:cxnSp>
      <p:sp>
        <p:nvSpPr>
          <p:cNvPr id="762" name="Google Shape;762;p29"/>
          <p:cNvSpPr txBox="1"/>
          <p:nvPr/>
        </p:nvSpPr>
        <p:spPr>
          <a:xfrm>
            <a:off x="5056187" y="6261100"/>
            <a:ext cx="3613150" cy="25717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게시글 번호</a:t>
            </a:r>
            <a:r>
              <a:rPr b="1" i="0" lang="en-US" sz="1500" u="none" cap="none" strike="noStrike">
                <a:solidFill>
                  <a:srgbClr val="000000"/>
                </a:solidFill>
                <a:latin typeface="Calibri"/>
                <a:ea typeface="Calibri"/>
                <a:cs typeface="Calibri"/>
                <a:sym typeface="Calibri"/>
              </a:rPr>
              <a:t>                제목              등록일</a:t>
            </a:r>
            <a:endParaRPr b="0" i="0" sz="1400" u="none" cap="none" strike="noStrike">
              <a:solidFill>
                <a:srgbClr val="000000"/>
              </a:solidFill>
              <a:latin typeface="Arial"/>
              <a:ea typeface="Arial"/>
              <a:cs typeface="Arial"/>
              <a:sym typeface="Arial"/>
            </a:endParaRPr>
          </a:p>
        </p:txBody>
      </p:sp>
      <p:sp>
        <p:nvSpPr>
          <p:cNvPr id="763" name="Google Shape;763;p29"/>
          <p:cNvSpPr txBox="1"/>
          <p:nvPr/>
        </p:nvSpPr>
        <p:spPr>
          <a:xfrm>
            <a:off x="1963737" y="4067175"/>
            <a:ext cx="56102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NN             회원 탈퇴를 취소하고 싶어요     YYYY-MM-DD</a:t>
            </a:r>
            <a:endParaRPr b="0" i="0" sz="1400" u="none" cap="none" strike="noStrike">
              <a:solidFill>
                <a:srgbClr val="000000"/>
              </a:solidFill>
              <a:latin typeface="Arial"/>
              <a:ea typeface="Arial"/>
              <a:cs typeface="Arial"/>
              <a:sym typeface="Arial"/>
            </a:endParaRPr>
          </a:p>
        </p:txBody>
      </p:sp>
      <p:sp>
        <p:nvSpPr>
          <p:cNvPr id="764" name="Google Shape;764;p29"/>
          <p:cNvSpPr/>
          <p:nvPr/>
        </p:nvSpPr>
        <p:spPr>
          <a:xfrm>
            <a:off x="139700" y="296862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765" name="Google Shape;765;p29"/>
          <p:cNvSpPr txBox="1"/>
          <p:nvPr/>
        </p:nvSpPr>
        <p:spPr>
          <a:xfrm>
            <a:off x="2073275" y="2273300"/>
            <a:ext cx="5272087" cy="6096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66" name="Google Shape;766;p29"/>
          <p:cNvSpPr/>
          <p:nvPr/>
        </p:nvSpPr>
        <p:spPr>
          <a:xfrm>
            <a:off x="1963737" y="2125662"/>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aphicFrame>
        <p:nvGraphicFramePr>
          <p:cNvPr id="767" name="Google Shape;767;p29"/>
          <p:cNvGraphicFramePr/>
          <p:nvPr/>
        </p:nvGraphicFramePr>
        <p:xfrm>
          <a:off x="2216150" y="2786062"/>
          <a:ext cx="3000000" cy="3000000"/>
        </p:xfrm>
        <a:graphic>
          <a:graphicData uri="http://schemas.openxmlformats.org/drawingml/2006/table">
            <a:tbl>
              <a:tblPr>
                <a:noFill/>
                <a:tableStyleId>{113A4BC3-300B-45D6-8138-7E83B5C51CDE}</a:tableStyleId>
              </a:tblPr>
              <a:tblGrid>
                <a:gridCol w="1376350"/>
              </a:tblGrid>
              <a:tr h="368300">
                <a:tc>
                  <a:txBody>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전체</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제목</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내용</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bl>
          </a:graphicData>
        </a:graphic>
      </p:graphicFrame>
      <p:sp>
        <p:nvSpPr>
          <p:cNvPr id="768" name="Google Shape;768;p29"/>
          <p:cNvSpPr/>
          <p:nvPr/>
        </p:nvSpPr>
        <p:spPr>
          <a:xfrm>
            <a:off x="7202487" y="3132137"/>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769" name="Google Shape;769;p29"/>
          <p:cNvSpPr/>
          <p:nvPr/>
        </p:nvSpPr>
        <p:spPr>
          <a:xfrm>
            <a:off x="1820862" y="406717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770" name="Google Shape;770;p29"/>
          <p:cNvSpPr/>
          <p:nvPr/>
        </p:nvSpPr>
        <p:spPr>
          <a:xfrm>
            <a:off x="4000500" y="566102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cxnSp>
        <p:nvCxnSpPr>
          <p:cNvPr id="771" name="Google Shape;771;p29"/>
          <p:cNvCxnSpPr/>
          <p:nvPr/>
        </p:nvCxnSpPr>
        <p:spPr>
          <a:xfrm rot="5400000">
            <a:off x="5772150" y="4645025"/>
            <a:ext cx="2792412" cy="354012"/>
          </a:xfrm>
          <a:prstGeom prst="straightConnector1">
            <a:avLst/>
          </a:prstGeom>
          <a:noFill/>
          <a:ln cap="flat" cmpd="sng" w="12700">
            <a:solidFill>
              <a:srgbClr val="000000"/>
            </a:solidFill>
            <a:prstDash val="solid"/>
            <a:miter lim="800000"/>
            <a:headEnd len="sm" w="sm" type="none"/>
            <a:tailEnd len="med" w="med" type="stealth"/>
          </a:ln>
        </p:spPr>
      </p:cxnSp>
      <p:sp>
        <p:nvSpPr>
          <p:cNvPr id="772" name="Google Shape;772;p29"/>
          <p:cNvSpPr txBox="1"/>
          <p:nvPr/>
        </p:nvSpPr>
        <p:spPr>
          <a:xfrm>
            <a:off x="1963737" y="1844675"/>
            <a:ext cx="10191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FAQ</a:t>
            </a:r>
            <a:endParaRPr b="0" i="0" sz="1400" u="none" cap="none" strike="noStrike">
              <a:solidFill>
                <a:srgbClr val="000000"/>
              </a:solidFill>
              <a:latin typeface="Arial"/>
              <a:ea typeface="Arial"/>
              <a:cs typeface="Arial"/>
              <a:sym typeface="Arial"/>
            </a:endParaRPr>
          </a:p>
        </p:txBody>
      </p:sp>
      <p:sp>
        <p:nvSpPr>
          <p:cNvPr id="773" name="Google Shape;773;p29"/>
          <p:cNvSpPr/>
          <p:nvPr/>
        </p:nvSpPr>
        <p:spPr>
          <a:xfrm>
            <a:off x="2330450" y="102393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774" name="Google Shape;774;p29"/>
          <p:cNvCxnSpPr/>
          <p:nvPr/>
        </p:nvCxnSpPr>
        <p:spPr>
          <a:xfrm rot="-5400000">
            <a:off x="6420643" y="1980406"/>
            <a:ext cx="574675" cy="306387"/>
          </a:xfrm>
          <a:prstGeom prst="straightConnector1">
            <a:avLst/>
          </a:prstGeom>
          <a:noFill/>
          <a:ln cap="flat" cmpd="sng" w="12700">
            <a:solidFill>
              <a:srgbClr val="000000"/>
            </a:solidFill>
            <a:prstDash val="solid"/>
            <a:miter lim="800000"/>
            <a:headEnd len="sm" w="sm" type="none"/>
            <a:tailEnd len="med" w="med" type="stealth"/>
          </a:ln>
        </p:spPr>
      </p:cxnSp>
      <p:sp>
        <p:nvSpPr>
          <p:cNvPr id="775" name="Google Shape;775;p29"/>
          <p:cNvSpPr txBox="1"/>
          <p:nvPr/>
        </p:nvSpPr>
        <p:spPr>
          <a:xfrm>
            <a:off x="6092825" y="1023937"/>
            <a:ext cx="1866900" cy="84613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내용을 입력하세요</a:t>
            </a:r>
            <a:endParaRPr b="0" i="0" sz="1400" u="none" cap="none" strike="noStrike">
              <a:solidFill>
                <a:srgbClr val="000000"/>
              </a:solidFill>
              <a:latin typeface="Arial"/>
              <a:ea typeface="Arial"/>
              <a:cs typeface="Arial"/>
              <a:sym typeface="Arial"/>
            </a:endParaRPr>
          </a:p>
        </p:txBody>
      </p:sp>
      <p:graphicFrame>
        <p:nvGraphicFramePr>
          <p:cNvPr id="776" name="Google Shape;776;p29"/>
          <p:cNvGraphicFramePr/>
          <p:nvPr/>
        </p:nvGraphicFramePr>
        <p:xfrm>
          <a:off x="3833812" y="2786062"/>
          <a:ext cx="3000000" cy="3000000"/>
        </p:xfrm>
        <a:graphic>
          <a:graphicData uri="http://schemas.openxmlformats.org/drawingml/2006/table">
            <a:tbl>
              <a:tblPr>
                <a:noFill/>
                <a:tableStyleId>{113A4BC3-300B-45D6-8138-7E83B5C51CDE}</a:tableStyleId>
              </a:tblPr>
              <a:tblGrid>
                <a:gridCol w="2444750"/>
              </a:tblGrid>
              <a:tr h="368300">
                <a:tc>
                  <a:txBody>
                    <a:bodyPr/>
                    <a:lstStyle/>
                    <a:p>
                      <a:pPr indent="0" lvl="0" marL="0" marR="0" rtl="0" algn="ctr">
                        <a:lnSpc>
                          <a:spcPct val="100000"/>
                        </a:lnSpc>
                        <a:spcBef>
                          <a:spcPts val="0"/>
                        </a:spcBef>
                        <a:spcAft>
                          <a:spcPts val="0"/>
                        </a:spcAft>
                        <a:buClr>
                          <a:srgbClr val="D9D9D9"/>
                        </a:buClr>
                        <a:buSzPts val="1800"/>
                        <a:buFont typeface="Calibri"/>
                        <a:buNone/>
                      </a:pPr>
                      <a:r>
                        <a:rPr b="1" i="1" lang="en-US" sz="1800" u="none" cap="none" strike="noStrike">
                          <a:solidFill>
                            <a:srgbClr val="D9D9D9"/>
                          </a:solidFill>
                          <a:latin typeface="Calibri"/>
                          <a:ea typeface="Calibri"/>
                          <a:cs typeface="Calibri"/>
                          <a:sym typeface="Calibri"/>
                        </a:rPr>
                        <a:t>검색어를 입력하세요</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369875">
                <a:tc>
                  <a:txBody>
                    <a:bodyPr/>
                    <a:lstStyle/>
                    <a:p>
                      <a:pPr indent="0" lvl="0" marL="0" marR="0" rtl="0" algn="ctr">
                        <a:lnSpc>
                          <a:spcPct val="100000"/>
                        </a:lnSpc>
                        <a:spcBef>
                          <a:spcPts val="0"/>
                        </a:spcBef>
                        <a:spcAft>
                          <a:spcPts val="0"/>
                        </a:spcAft>
                        <a:buClr>
                          <a:srgbClr val="D9D9D9"/>
                        </a:buClr>
                        <a:buSzPts val="1800"/>
                        <a:buFont typeface="Calibri"/>
                        <a:buNone/>
                      </a:pPr>
                      <a:r>
                        <a:rPr b="0" i="1" lang="en-US" sz="1800" u="none" cap="none" strike="noStrike">
                          <a:solidFill>
                            <a:srgbClr val="D9D9D9"/>
                          </a:solidFill>
                          <a:latin typeface="Calibri"/>
                          <a:ea typeface="Calibri"/>
                          <a:cs typeface="Calibri"/>
                          <a:sym typeface="Calibri"/>
                        </a:rPr>
                        <a:t>제목을입력하세요</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71475">
                <a:tc>
                  <a:txBody>
                    <a:bodyPr/>
                    <a:lstStyle/>
                    <a:p>
                      <a:pPr indent="0" lvl="0" marL="0" marR="0" rtl="0" algn="ctr">
                        <a:lnSpc>
                          <a:spcPct val="100000"/>
                        </a:lnSpc>
                        <a:spcBef>
                          <a:spcPts val="0"/>
                        </a:spcBef>
                        <a:spcAft>
                          <a:spcPts val="0"/>
                        </a:spcAft>
                        <a:buClr>
                          <a:srgbClr val="808080"/>
                        </a:buClr>
                        <a:buSzPts val="1800"/>
                        <a:buFont typeface="Calibri"/>
                        <a:buNone/>
                      </a:pPr>
                      <a:r>
                        <a:rPr b="0" i="1" lang="en-US" sz="1800" u="none" cap="none" strike="noStrike">
                          <a:solidFill>
                            <a:srgbClr val="808080"/>
                          </a:solidFill>
                          <a:latin typeface="Calibri"/>
                          <a:ea typeface="Calibri"/>
                          <a:cs typeface="Calibri"/>
                          <a:sym typeface="Calibri"/>
                        </a:rPr>
                        <a:t>내용을 입력하세요</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bl>
          </a:graphicData>
        </a:graphic>
      </p:graphicFrame>
      <p:sp>
        <p:nvSpPr>
          <p:cNvPr id="777" name="Google Shape;777;p29"/>
          <p:cNvSpPr txBox="1"/>
          <p:nvPr/>
        </p:nvSpPr>
        <p:spPr>
          <a:xfrm>
            <a:off x="6757987" y="1401762"/>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1" name="Shape 781"/>
        <p:cNvGrpSpPr/>
        <p:nvPr/>
      </p:nvGrpSpPr>
      <p:grpSpPr>
        <a:xfrm>
          <a:off x="0" y="0"/>
          <a:ext cx="0" cy="0"/>
          <a:chOff x="0" y="0"/>
          <a:chExt cx="0" cy="0"/>
        </a:xfrm>
      </p:grpSpPr>
      <p:sp>
        <p:nvSpPr>
          <p:cNvPr id="782" name="Google Shape;782;p30"/>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783" name="Google Shape;783;p30"/>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784" name="Google Shape;784;p30"/>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785" name="Google Shape;785;p30"/>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86" name="Google Shape;786;p30"/>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787" name="Google Shape;787;p30"/>
          <p:cNvGrpSpPr/>
          <p:nvPr/>
        </p:nvGrpSpPr>
        <p:grpSpPr>
          <a:xfrm>
            <a:off x="0" y="1319212"/>
            <a:ext cx="7918450" cy="352425"/>
            <a:chOff x="0" y="831"/>
            <a:chExt cx="4988" cy="222"/>
          </a:xfrm>
        </p:grpSpPr>
        <p:sp>
          <p:nvSpPr>
            <p:cNvPr id="788" name="Google Shape;788;p30"/>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89" name="Google Shape;789;p30"/>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a:t>
              </a:r>
              <a:r>
                <a:rPr b="0" i="0" lang="en-US" sz="1500" u="sng"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790" name="Google Shape;790;p30"/>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791" name="Google Shape;791;p30"/>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FAQ 글 목록 중 글 제목을 클릭하면 FAQ 상세 페이지로 이동한다.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글제목, 등록일, 글 내용, 목록보기가 FAQ 상세페이지의 구성이다.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목록보기 버튼을 클릭하면 FAQ 페이지(FAQ 게시글 목록)로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792" name="Google Shape;792;p30"/>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FAQ 상세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04 고객센터</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&gt;고객센터 &gt; FAQ 상세</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793" name="Google Shape;793;p30"/>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고객센터 </a:t>
            </a:r>
            <a:endParaRPr b="1" i="0" sz="1500" u="none" cap="none" strike="noStrike">
              <a:solidFill>
                <a:srgbClr val="FFFFFF"/>
              </a:solidFill>
              <a:latin typeface="Arial"/>
              <a:ea typeface="Arial"/>
              <a:cs typeface="Arial"/>
              <a:sym typeface="Arial"/>
            </a:endParaRPr>
          </a:p>
          <a:p>
            <a:pPr indent="-168275" lvl="0" marL="168275" marR="0" rtl="0" algn="just">
              <a:lnSpc>
                <a:spcPct val="200000"/>
              </a:lnSpc>
              <a:spcBef>
                <a:spcPts val="0"/>
              </a:spcBef>
              <a:spcAft>
                <a:spcPts val="0"/>
              </a:spcAft>
              <a:buClr>
                <a:srgbClr val="000000"/>
              </a:buClr>
              <a:buSzPts val="350"/>
              <a:buFont typeface="Arial"/>
              <a:buChar char="▪"/>
            </a:pPr>
            <a:r>
              <a:rPr b="1" i="0" lang="en-US" sz="1400" u="none" cap="none" strike="noStrike">
                <a:solidFill>
                  <a:srgbClr val="FFFFFF"/>
                </a:solidFill>
                <a:latin typeface="Arial"/>
                <a:ea typeface="Arial"/>
                <a:cs typeface="Arial"/>
                <a:sym typeface="Arial"/>
              </a:rPr>
              <a:t>ㆍ</a:t>
            </a:r>
            <a:r>
              <a:rPr b="1" i="0" lang="en-US" sz="1400" u="sng" cap="none" strike="noStrike">
                <a:solidFill>
                  <a:srgbClr val="FFFFFF"/>
                </a:solidFill>
                <a:latin typeface="Arial"/>
                <a:ea typeface="Arial"/>
                <a:cs typeface="Arial"/>
                <a:sym typeface="Arial"/>
              </a:rPr>
              <a:t>FAQ</a:t>
            </a:r>
            <a:endParaRPr b="1" i="0" sz="1400" u="sng" cap="none" strike="noStrike">
              <a:solidFill>
                <a:srgbClr val="FFFFFF"/>
              </a:solidFill>
              <a:latin typeface="Arial"/>
              <a:ea typeface="Arial"/>
              <a:cs typeface="Arial"/>
              <a:sym typeface="Arial"/>
            </a:endParaRPr>
          </a:p>
          <a:p>
            <a:pPr indent="-168275" lvl="0" marL="168275" marR="0" rtl="0" algn="just">
              <a:lnSpc>
                <a:spcPct val="200000"/>
              </a:lnSpc>
              <a:spcBef>
                <a:spcPts val="0"/>
              </a:spcBef>
              <a:spcAft>
                <a:spcPts val="0"/>
              </a:spcAft>
              <a:buClr>
                <a:srgbClr val="000000"/>
              </a:buClr>
              <a:buSzPts val="350"/>
              <a:buFont typeface="Arial"/>
              <a:buChar char="▪"/>
            </a:pPr>
            <a:r>
              <a:rPr b="1" i="0" lang="en-US" sz="1400" u="none" cap="none" strike="noStrike">
                <a:solidFill>
                  <a:srgbClr val="FFFFFF"/>
                </a:solidFill>
                <a:latin typeface="Arial"/>
                <a:ea typeface="Arial"/>
                <a:cs typeface="Arial"/>
                <a:sym typeface="Arial"/>
              </a:rPr>
              <a:t>ㆍ기타문의</a:t>
            </a:r>
            <a:endParaRPr b="0" i="0" sz="1400" u="none" cap="none" strike="noStrike">
              <a:solidFill>
                <a:srgbClr val="000000"/>
              </a:solidFill>
              <a:latin typeface="Arial"/>
              <a:ea typeface="Arial"/>
              <a:cs typeface="Arial"/>
              <a:sym typeface="Arial"/>
            </a:endParaRPr>
          </a:p>
        </p:txBody>
      </p:sp>
      <p:sp>
        <p:nvSpPr>
          <p:cNvPr id="794" name="Google Shape;794;p30"/>
          <p:cNvSpPr txBox="1"/>
          <p:nvPr/>
        </p:nvSpPr>
        <p:spPr>
          <a:xfrm>
            <a:off x="1963737" y="1844675"/>
            <a:ext cx="10191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FAQ</a:t>
            </a:r>
            <a:endParaRPr b="0" i="0" sz="1400" u="none" cap="none" strike="noStrike">
              <a:solidFill>
                <a:srgbClr val="000000"/>
              </a:solidFill>
              <a:latin typeface="Arial"/>
              <a:ea typeface="Arial"/>
              <a:cs typeface="Arial"/>
              <a:sym typeface="Arial"/>
            </a:endParaRPr>
          </a:p>
        </p:txBody>
      </p:sp>
      <p:sp>
        <p:nvSpPr>
          <p:cNvPr id="795" name="Google Shape;795;p30"/>
          <p:cNvSpPr txBox="1"/>
          <p:nvPr/>
        </p:nvSpPr>
        <p:spPr>
          <a:xfrm>
            <a:off x="1963737" y="2211387"/>
            <a:ext cx="5610225" cy="401637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글 제목</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Arial"/>
              <a:buNone/>
            </a:pPr>
            <a:r>
              <a:t/>
            </a:r>
            <a:endParaRPr b="0" i="0" sz="1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등록일 YYYY-MM-DD</a:t>
            </a:r>
            <a:r>
              <a:rPr b="0" i="0" lang="en-US" sz="1800" u="sng" cap="none" strike="noStrike">
                <a:solidFill>
                  <a:srgbClr val="000000"/>
                </a:solidFill>
                <a:latin typeface="Calibri"/>
                <a:ea typeface="Calibri"/>
                <a:cs typeface="Calibri"/>
                <a:sym typeface="Calibri"/>
              </a:rPr>
              <a:t>    </a:t>
            </a:r>
            <a:endParaRPr b="0" i="0" sz="18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글내용</a:t>
            </a: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796" name="Google Shape;796;p30"/>
          <p:cNvCxnSpPr/>
          <p:nvPr/>
        </p:nvCxnSpPr>
        <p:spPr>
          <a:xfrm flipH="1" rot="10800000">
            <a:off x="1963737" y="2598737"/>
            <a:ext cx="5610225" cy="25400"/>
          </a:xfrm>
          <a:prstGeom prst="straightConnector1">
            <a:avLst/>
          </a:prstGeom>
          <a:noFill/>
          <a:ln cap="flat" cmpd="sng" w="12700">
            <a:solidFill>
              <a:srgbClr val="5E81D9"/>
            </a:solidFill>
            <a:prstDash val="solid"/>
            <a:miter lim="800000"/>
            <a:headEnd len="sm" w="sm" type="none"/>
            <a:tailEnd len="sm" w="sm" type="none"/>
          </a:ln>
        </p:spPr>
      </p:cxnSp>
      <p:cxnSp>
        <p:nvCxnSpPr>
          <p:cNvPr id="797" name="Google Shape;797;p30"/>
          <p:cNvCxnSpPr/>
          <p:nvPr/>
        </p:nvCxnSpPr>
        <p:spPr>
          <a:xfrm flipH="1" rot="10800000">
            <a:off x="1963737" y="3025775"/>
            <a:ext cx="5610225" cy="23812"/>
          </a:xfrm>
          <a:prstGeom prst="straightConnector1">
            <a:avLst/>
          </a:prstGeom>
          <a:noFill/>
          <a:ln cap="flat" cmpd="sng" w="12700">
            <a:solidFill>
              <a:srgbClr val="5E81D9"/>
            </a:solidFill>
            <a:prstDash val="solid"/>
            <a:miter lim="800000"/>
            <a:headEnd len="sm" w="sm" type="none"/>
            <a:tailEnd len="sm" w="sm" type="none"/>
          </a:ln>
        </p:spPr>
      </p:cxnSp>
      <p:sp>
        <p:nvSpPr>
          <p:cNvPr id="798" name="Google Shape;798;p30"/>
          <p:cNvSpPr/>
          <p:nvPr/>
        </p:nvSpPr>
        <p:spPr>
          <a:xfrm>
            <a:off x="6372225" y="5765800"/>
            <a:ext cx="869950" cy="241300"/>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Calibri"/>
              <a:buNone/>
            </a:pPr>
            <a:r>
              <a:rPr b="0" i="0" lang="en-US" sz="1300" u="none" cap="none" strike="noStrike">
                <a:solidFill>
                  <a:srgbClr val="FFFFFF"/>
                </a:solidFill>
                <a:latin typeface="Calibri"/>
                <a:ea typeface="Calibri"/>
                <a:cs typeface="Calibri"/>
                <a:sym typeface="Calibri"/>
              </a:rPr>
              <a:t>목록보기</a:t>
            </a:r>
            <a:endParaRPr b="0" i="0" sz="1400" u="none" cap="none" strike="noStrike">
              <a:solidFill>
                <a:srgbClr val="000000"/>
              </a:solidFill>
              <a:latin typeface="Arial"/>
              <a:ea typeface="Arial"/>
              <a:cs typeface="Arial"/>
              <a:sym typeface="Arial"/>
            </a:endParaRPr>
          </a:p>
        </p:txBody>
      </p:sp>
      <p:sp>
        <p:nvSpPr>
          <p:cNvPr id="799" name="Google Shape;799;p30"/>
          <p:cNvSpPr/>
          <p:nvPr/>
        </p:nvSpPr>
        <p:spPr>
          <a:xfrm>
            <a:off x="7720012" y="39782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00" name="Google Shape;800;p30"/>
          <p:cNvSpPr/>
          <p:nvPr/>
        </p:nvSpPr>
        <p:spPr>
          <a:xfrm>
            <a:off x="6229350" y="547052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801" name="Google Shape;801;p30"/>
          <p:cNvCxnSpPr/>
          <p:nvPr/>
        </p:nvCxnSpPr>
        <p:spPr>
          <a:xfrm flipH="1" rot="-5400000">
            <a:off x="6873875" y="2989262"/>
            <a:ext cx="1709737" cy="268287"/>
          </a:xfrm>
          <a:prstGeom prst="straightConnector1">
            <a:avLst/>
          </a:prstGeom>
          <a:noFill/>
          <a:ln cap="flat" cmpd="sng" w="38100">
            <a:solidFill>
              <a:srgbClr val="5B7ED3"/>
            </a:solidFill>
            <a:prstDash val="solid"/>
            <a:miter lim="800000"/>
            <a:headEnd len="sm" w="sm" type="none"/>
            <a:tailEnd len="sm" w="sm" type="none"/>
          </a:ln>
        </p:spPr>
      </p:cxnSp>
      <p:cxnSp>
        <p:nvCxnSpPr>
          <p:cNvPr id="802" name="Google Shape;802;p30"/>
          <p:cNvCxnSpPr/>
          <p:nvPr/>
        </p:nvCxnSpPr>
        <p:spPr>
          <a:xfrm rot="5400000">
            <a:off x="6737350" y="5129212"/>
            <a:ext cx="1982787" cy="268287"/>
          </a:xfrm>
          <a:prstGeom prst="straightConnector1">
            <a:avLst/>
          </a:prstGeom>
          <a:noFill/>
          <a:ln cap="flat" cmpd="sng" w="38100">
            <a:solidFill>
              <a:srgbClr val="5B7ED3"/>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6" name="Shape 806"/>
        <p:cNvGrpSpPr/>
        <p:nvPr/>
      </p:nvGrpSpPr>
      <p:grpSpPr>
        <a:xfrm>
          <a:off x="0" y="0"/>
          <a:ext cx="0" cy="0"/>
          <a:chOff x="0" y="0"/>
          <a:chExt cx="0" cy="0"/>
        </a:xfrm>
      </p:grpSpPr>
      <p:sp>
        <p:nvSpPr>
          <p:cNvPr id="807" name="Google Shape;807;p31"/>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808" name="Google Shape;808;p31"/>
          <p:cNvGraphicFramePr/>
          <p:nvPr/>
        </p:nvGraphicFramePr>
        <p:xfrm>
          <a:off x="2389187" y="3425825"/>
          <a:ext cx="3000000" cy="3000000"/>
        </p:xfrm>
        <a:graphic>
          <a:graphicData uri="http://schemas.openxmlformats.org/drawingml/2006/table">
            <a:tbl>
              <a:tblPr>
                <a:noFill/>
                <a:tableStyleId>{113A4BC3-300B-45D6-8138-7E83B5C51CDE}</a:tableStyleId>
              </a:tblPr>
              <a:tblGrid>
                <a:gridCol w="896925"/>
                <a:gridCol w="3830625"/>
              </a:tblGrid>
              <a:tr h="325425">
                <a:tc>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극단명</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이메일</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32385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25425">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2385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25425">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2385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2385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25425">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2385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25425">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bl>
          </a:graphicData>
        </a:graphic>
      </p:graphicFrame>
      <p:sp>
        <p:nvSpPr>
          <p:cNvPr id="809" name="Google Shape;809;p31"/>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810" name="Google Shape;810;p31"/>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1" name="Google Shape;811;p31"/>
          <p:cNvSpPr txBox="1"/>
          <p:nvPr/>
        </p:nvSpPr>
        <p:spPr>
          <a:xfrm>
            <a:off x="0" y="1588843"/>
            <a:ext cx="7918450" cy="4810125"/>
          </a:xfrm>
          <a:prstGeom prst="rect">
            <a:avLst/>
          </a:prstGeom>
          <a:noFill/>
          <a:ln cap="flat" cmpd="sng" w="2540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812" name="Google Shape;812;p31"/>
          <p:cNvGrpSpPr/>
          <p:nvPr/>
        </p:nvGrpSpPr>
        <p:grpSpPr>
          <a:xfrm>
            <a:off x="0" y="1319212"/>
            <a:ext cx="7918450" cy="352425"/>
            <a:chOff x="0" y="831"/>
            <a:chExt cx="4988" cy="222"/>
          </a:xfrm>
        </p:grpSpPr>
        <p:sp>
          <p:nvSpPr>
            <p:cNvPr id="813" name="Google Shape;813;p31"/>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14" name="Google Shape;814;p31"/>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a:t>
              </a:r>
              <a:r>
                <a:rPr b="0" i="0" lang="en-US" sz="1500" u="sng"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815" name="Google Shape;815;p31"/>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816" name="Google Shape;816;p31"/>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3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1287450">
                <a:tc>
                  <a:txBody>
                    <a:bodyPr/>
                    <a:lstStyle/>
                    <a:p>
                      <a:pPr indent="0" lvl="0" marL="0" marR="0" rtl="0" algn="ctr">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1 </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-기타문의를 클릭하면 기타문의 페이지로 이동한다.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250"/>
                        <a:buFont typeface="Arial"/>
                        <a:buNone/>
                      </a:pPr>
                      <a:r>
                        <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-기타문의 페이지는 비로그인 시에도 볼 수 있다.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250"/>
                        <a:buFont typeface="Arial"/>
                        <a:buNone/>
                      </a:pPr>
                      <a:r>
                        <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기타문의 페이지는 FAQ 페이지 게시글 목록에 없는 기타 문의사항을 극단 또는 관리자에게 직접 문의할 수 있도록 문의할 대상의 이메일을 목록 형식으로 나타낸 페이지다.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3025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상단에 관리자 이메일이 텍스트로 명시되어 있고 그 밑에 극단 이메일들이 리스트 형식으로 나열돼 있다.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250"/>
                        <a:buFont typeface="Arial"/>
                        <a:buNone/>
                      </a:pPr>
                      <a:r>
                        <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아래 설명부터 극단명과 극단 이메일을 열로 하는 리스트를 ‘리스트’라 줄여 부른다.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250">
                <a:tc>
                  <a:txBody>
                    <a:bodyPr/>
                    <a:lstStyle/>
                    <a:p>
                      <a:pPr indent="0" lvl="0" marL="0" marR="0" rtl="0" algn="ctr">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관리자 이메일은 텍스트로 명시한다.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25450">
                <a:tc>
                  <a:txBody>
                    <a:bodyPr/>
                    <a:lstStyle/>
                    <a:p>
                      <a:pPr indent="0" lvl="0" marL="0" marR="0" rtl="0" algn="ctr">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리스트 구성은 극단명과 극단의 이메일이다.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리스트의 정렬은 극단회원의 가입일 기준 오름차순이다.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135050">
                <a:tc>
                  <a:txBody>
                    <a:bodyPr/>
                    <a:lstStyle/>
                    <a:p>
                      <a:pPr indent="0" lvl="0" marL="0" marR="0" rtl="0" algn="ctr">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한 페이지에 나타나는 리스트의 행의 개수는 극단회원의 수다.</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250"/>
                        <a:buFont typeface="Arial"/>
                        <a:buNone/>
                      </a:pPr>
                      <a:r>
                        <a:t/>
                      </a:r>
                      <a:endParaRPr b="0" i="0" sz="1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50"/>
                        <a:buFont typeface="Malgun Gothic"/>
                        <a:buNone/>
                      </a:pPr>
                      <a:r>
                        <a:rPr b="0" i="0" lang="en-US" sz="1000" u="none" cap="none" strike="noStrike">
                          <a:solidFill>
                            <a:srgbClr val="000000"/>
                          </a:solidFill>
                          <a:latin typeface="Malgun Gothic"/>
                          <a:ea typeface="Malgun Gothic"/>
                          <a:cs typeface="Malgun Gothic"/>
                          <a:sym typeface="Malgun Gothic"/>
                        </a:rPr>
                        <a:t>- 즉, 한 페이지에 모든 극단의 리스트가 표시되어 따로 페이지 글 번호를 생성하지 않는다. 페이지를 보는 사용자는 스크롤을 내려 모든 극단의 이메일을 확인할 수 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817" name="Google Shape;817;p31"/>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기타문의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04 고객센터</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&gt;고객센터 &gt; 기타문의</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818" name="Google Shape;818;p31"/>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고객센터 </a:t>
            </a:r>
            <a:endParaRPr b="1" i="0" sz="1500" u="none" cap="none" strike="noStrike">
              <a:solidFill>
                <a:srgbClr val="FFFFFF"/>
              </a:solidFill>
              <a:latin typeface="Arial"/>
              <a:ea typeface="Arial"/>
              <a:cs typeface="Arial"/>
              <a:sym typeface="Arial"/>
            </a:endParaRPr>
          </a:p>
          <a:p>
            <a:pPr indent="-168275" lvl="0" marL="168275" marR="0" rtl="0" algn="just">
              <a:lnSpc>
                <a:spcPct val="200000"/>
              </a:lnSpc>
              <a:spcBef>
                <a:spcPts val="0"/>
              </a:spcBef>
              <a:spcAft>
                <a:spcPts val="0"/>
              </a:spcAft>
              <a:buClr>
                <a:srgbClr val="000000"/>
              </a:buClr>
              <a:buSzPts val="350"/>
              <a:buFont typeface="Arial"/>
              <a:buChar char="▪"/>
            </a:pPr>
            <a:r>
              <a:rPr b="1" i="0" lang="en-US" sz="1400" u="none" cap="none" strike="noStrike">
                <a:solidFill>
                  <a:srgbClr val="FFFFFF"/>
                </a:solidFill>
                <a:latin typeface="Arial"/>
                <a:ea typeface="Arial"/>
                <a:cs typeface="Arial"/>
                <a:sym typeface="Arial"/>
              </a:rPr>
              <a:t>ㆍFAQ</a:t>
            </a:r>
            <a:endParaRPr b="1" i="0" sz="1400" u="none" cap="none" strike="noStrike">
              <a:solidFill>
                <a:srgbClr val="FFFFFF"/>
              </a:solidFill>
              <a:latin typeface="Arial"/>
              <a:ea typeface="Arial"/>
              <a:cs typeface="Arial"/>
              <a:sym typeface="Arial"/>
            </a:endParaRPr>
          </a:p>
          <a:p>
            <a:pPr indent="-168275" lvl="0" marL="168275" marR="0" rtl="0" algn="just">
              <a:lnSpc>
                <a:spcPct val="200000"/>
              </a:lnSpc>
              <a:spcBef>
                <a:spcPts val="0"/>
              </a:spcBef>
              <a:spcAft>
                <a:spcPts val="0"/>
              </a:spcAft>
              <a:buClr>
                <a:srgbClr val="000000"/>
              </a:buClr>
              <a:buSzPts val="350"/>
              <a:buFont typeface="Arial"/>
              <a:buChar char="▪"/>
            </a:pPr>
            <a:r>
              <a:rPr b="1" i="0" lang="en-US" sz="1400" u="none" cap="none" strike="noStrike">
                <a:solidFill>
                  <a:srgbClr val="FFFFFF"/>
                </a:solidFill>
                <a:latin typeface="Arial"/>
                <a:ea typeface="Arial"/>
                <a:cs typeface="Arial"/>
                <a:sym typeface="Arial"/>
              </a:rPr>
              <a:t>ㆍ</a:t>
            </a:r>
            <a:r>
              <a:rPr b="1" i="0" lang="en-US" sz="1400" u="sng" cap="none" strike="noStrike">
                <a:solidFill>
                  <a:srgbClr val="FFFFFF"/>
                </a:solidFill>
                <a:latin typeface="Arial"/>
                <a:ea typeface="Arial"/>
                <a:cs typeface="Arial"/>
                <a:sym typeface="Arial"/>
              </a:rPr>
              <a:t>기타문의</a:t>
            </a:r>
            <a:endParaRPr b="0" i="0" sz="1400" u="none" cap="none" strike="noStrike">
              <a:solidFill>
                <a:srgbClr val="000000"/>
              </a:solidFill>
              <a:latin typeface="Arial"/>
              <a:ea typeface="Arial"/>
              <a:cs typeface="Arial"/>
              <a:sym typeface="Arial"/>
            </a:endParaRPr>
          </a:p>
        </p:txBody>
      </p:sp>
      <p:sp>
        <p:nvSpPr>
          <p:cNvPr id="819" name="Google Shape;819;p31"/>
          <p:cNvSpPr txBox="1"/>
          <p:nvPr/>
        </p:nvSpPr>
        <p:spPr>
          <a:xfrm>
            <a:off x="1963737" y="1844675"/>
            <a:ext cx="3525837" cy="360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기타문의</a:t>
            </a:r>
            <a:endParaRPr b="0" i="0" sz="1400" u="none" cap="none" strike="noStrike">
              <a:solidFill>
                <a:srgbClr val="000000"/>
              </a:solidFill>
              <a:latin typeface="Arial"/>
              <a:ea typeface="Arial"/>
              <a:cs typeface="Arial"/>
              <a:sym typeface="Arial"/>
            </a:endParaRPr>
          </a:p>
        </p:txBody>
      </p:sp>
      <p:sp>
        <p:nvSpPr>
          <p:cNvPr id="820" name="Google Shape;820;p31"/>
          <p:cNvSpPr/>
          <p:nvPr/>
        </p:nvSpPr>
        <p:spPr>
          <a:xfrm>
            <a:off x="166687" y="342582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21" name="Google Shape;821;p31"/>
          <p:cNvSpPr txBox="1"/>
          <p:nvPr/>
        </p:nvSpPr>
        <p:spPr>
          <a:xfrm>
            <a:off x="2389187" y="3128962"/>
            <a:ext cx="3525837" cy="296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08080"/>
              </a:buClr>
              <a:buSzPts val="1400"/>
              <a:buFont typeface="Calibri"/>
              <a:buNone/>
            </a:pPr>
            <a:r>
              <a:rPr b="0" i="1" lang="en-US" sz="1400" u="none" cap="none" strike="noStrike">
                <a:solidFill>
                  <a:srgbClr val="808080"/>
                </a:solidFill>
                <a:latin typeface="Calibri"/>
                <a:ea typeface="Calibri"/>
                <a:cs typeface="Calibri"/>
                <a:sym typeface="Calibri"/>
              </a:rPr>
              <a:t>관리자의 이메일은 asdf@naver.com입니다.</a:t>
            </a:r>
            <a:endParaRPr b="0" i="0" sz="1400" u="none" cap="none" strike="noStrike">
              <a:solidFill>
                <a:srgbClr val="000000"/>
              </a:solidFill>
              <a:latin typeface="Arial"/>
              <a:ea typeface="Arial"/>
              <a:cs typeface="Arial"/>
              <a:sym typeface="Arial"/>
            </a:endParaRPr>
          </a:p>
        </p:txBody>
      </p:sp>
      <p:sp>
        <p:nvSpPr>
          <p:cNvPr id="822" name="Google Shape;822;p31"/>
          <p:cNvSpPr txBox="1"/>
          <p:nvPr/>
        </p:nvSpPr>
        <p:spPr>
          <a:xfrm>
            <a:off x="7766050" y="1682750"/>
            <a:ext cx="152400" cy="4789487"/>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23" name="Google Shape;823;p31"/>
          <p:cNvSpPr txBox="1"/>
          <p:nvPr/>
        </p:nvSpPr>
        <p:spPr>
          <a:xfrm>
            <a:off x="7766050" y="2792412"/>
            <a:ext cx="152400" cy="231616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24" name="Google Shape;824;p31"/>
          <p:cNvSpPr/>
          <p:nvPr/>
        </p:nvSpPr>
        <p:spPr>
          <a:xfrm>
            <a:off x="2103437" y="3132137"/>
            <a:ext cx="285750" cy="293687"/>
          </a:xfrm>
          <a:prstGeom prst="ellipse">
            <a:avLst/>
          </a:prstGeom>
          <a:solidFill>
            <a:srgbClr val="FFFFFF"/>
          </a:solidFill>
          <a:ln cap="flat" cmpd="sng" w="28575">
            <a:solidFill>
              <a:srgbClr val="3A3C84"/>
            </a:solidFill>
            <a:prstDash val="solid"/>
            <a:miter lim="8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Calibri"/>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825" name="Google Shape;825;p31"/>
          <p:cNvSpPr/>
          <p:nvPr/>
        </p:nvSpPr>
        <p:spPr>
          <a:xfrm>
            <a:off x="1947862" y="4625975"/>
            <a:ext cx="285750" cy="293687"/>
          </a:xfrm>
          <a:prstGeom prst="ellipse">
            <a:avLst/>
          </a:prstGeom>
          <a:solidFill>
            <a:srgbClr val="FFFFFF"/>
          </a:solidFill>
          <a:ln cap="flat" cmpd="sng" w="28575">
            <a:solidFill>
              <a:srgbClr val="3A3C84"/>
            </a:solidFill>
            <a:prstDash val="solid"/>
            <a:miter lim="8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Calibri"/>
              <a:buNone/>
            </a:pPr>
            <a:r>
              <a:rPr b="0" i="0" lang="en-US" sz="1800" u="none" cap="none" strike="noStrike">
                <a:solidFill>
                  <a:srgbClr val="000000"/>
                </a:solidFill>
                <a:latin typeface="Calibri"/>
                <a:ea typeface="Calibri"/>
                <a:cs typeface="Calibri"/>
                <a:sym typeface="Calibri"/>
              </a:rPr>
              <a:t>3</a:t>
            </a:r>
            <a:endParaRPr b="0" i="0" sz="1800" u="none" cap="none" strike="noStrike">
              <a:solidFill>
                <a:srgbClr val="000000"/>
              </a:solidFill>
              <a:latin typeface="Calibri"/>
              <a:ea typeface="Calibri"/>
              <a:cs typeface="Calibri"/>
              <a:sym typeface="Calibri"/>
            </a:endParaRPr>
          </a:p>
        </p:txBody>
      </p:sp>
      <p:sp>
        <p:nvSpPr>
          <p:cNvPr id="826" name="Google Shape;826;p31"/>
          <p:cNvSpPr/>
          <p:nvPr/>
        </p:nvSpPr>
        <p:spPr>
          <a:xfrm>
            <a:off x="7699375" y="3803650"/>
            <a:ext cx="285750" cy="293687"/>
          </a:xfrm>
          <a:prstGeom prst="ellipse">
            <a:avLst/>
          </a:prstGeom>
          <a:solidFill>
            <a:srgbClr val="FFFFFF"/>
          </a:solidFill>
          <a:ln cap="flat" cmpd="sng" w="28575">
            <a:solidFill>
              <a:srgbClr val="3A3C84"/>
            </a:solidFill>
            <a:prstDash val="solid"/>
            <a:miter lim="8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Calibri"/>
              <a:buNone/>
            </a:pPr>
            <a:r>
              <a:rPr b="0" i="0" lang="en-US" sz="1800" u="none" cap="none" strike="noStrike">
                <a:solidFill>
                  <a:srgbClr val="000000"/>
                </a:solidFill>
                <a:latin typeface="Calibri"/>
                <a:ea typeface="Calibri"/>
                <a:cs typeface="Calibri"/>
                <a:sym typeface="Calibri"/>
              </a:rPr>
              <a:t>4</a:t>
            </a:r>
            <a:endParaRPr b="0" i="0" sz="1800" u="none" cap="none" strike="noStrike">
              <a:solidFill>
                <a:srgbClr val="000000"/>
              </a:solidFill>
              <a:latin typeface="Calibri"/>
              <a:ea typeface="Calibri"/>
              <a:cs typeface="Calibri"/>
              <a:sym typeface="Calibri"/>
            </a:endParaRPr>
          </a:p>
        </p:txBody>
      </p:sp>
      <p:cxnSp>
        <p:nvCxnSpPr>
          <p:cNvPr id="827" name="Google Shape;827;p31"/>
          <p:cNvCxnSpPr/>
          <p:nvPr/>
        </p:nvCxnSpPr>
        <p:spPr>
          <a:xfrm rot="-5400000">
            <a:off x="1598612" y="3876675"/>
            <a:ext cx="1243012" cy="255587"/>
          </a:xfrm>
          <a:prstGeom prst="straightConnector1">
            <a:avLst/>
          </a:prstGeom>
          <a:noFill/>
          <a:ln cap="flat" cmpd="sng" w="19050">
            <a:solidFill>
              <a:srgbClr val="5B7ED3"/>
            </a:solidFill>
            <a:prstDash val="solid"/>
            <a:miter lim="800000"/>
            <a:headEnd len="sm" w="sm" type="none"/>
            <a:tailEnd len="sm" w="sm" type="none"/>
          </a:ln>
        </p:spPr>
      </p:cxnSp>
      <p:cxnSp>
        <p:nvCxnSpPr>
          <p:cNvPr id="828" name="Google Shape;828;p31"/>
          <p:cNvCxnSpPr/>
          <p:nvPr/>
        </p:nvCxnSpPr>
        <p:spPr>
          <a:xfrm flipH="1" rot="-5400000">
            <a:off x="1507331" y="5568156"/>
            <a:ext cx="1522412" cy="244475"/>
          </a:xfrm>
          <a:prstGeom prst="straightConnector1">
            <a:avLst/>
          </a:prstGeom>
          <a:noFill/>
          <a:ln cap="flat" cmpd="sng" w="19050">
            <a:solidFill>
              <a:srgbClr val="5B7ED3"/>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5"/>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33" name="Google Shape;33;p5"/>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4" name="Google Shape;34;p5"/>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35" name="Google Shape;35;p5"/>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6" name="Google Shape;36;p5"/>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37" name="Google Shape;37;p5"/>
          <p:cNvGrpSpPr/>
          <p:nvPr/>
        </p:nvGrpSpPr>
        <p:grpSpPr>
          <a:xfrm>
            <a:off x="0" y="1319212"/>
            <a:ext cx="7918450" cy="352425"/>
            <a:chOff x="0" y="831"/>
            <a:chExt cx="4988" cy="222"/>
          </a:xfrm>
        </p:grpSpPr>
        <p:sp>
          <p:nvSpPr>
            <p:cNvPr id="38" name="Google Shape;38;p5"/>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9" name="Google Shape;39;p5"/>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연극공연정보|빠른예매|고객센터</a:t>
              </a:r>
              <a:endParaRPr b="0" i="0" sz="1400" u="none" cap="none" strike="noStrike">
                <a:solidFill>
                  <a:srgbClr val="000000"/>
                </a:solidFill>
                <a:latin typeface="Arial"/>
                <a:ea typeface="Arial"/>
                <a:cs typeface="Arial"/>
                <a:sym typeface="Arial"/>
              </a:endParaRPr>
            </a:p>
          </p:txBody>
        </p:sp>
      </p:grpSp>
      <p:sp>
        <p:nvSpPr>
          <p:cNvPr id="40" name="Google Shape;40;p5"/>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41" name="Google Shape;41;p5"/>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1625"/>
                <a:gridCol w="3327400"/>
              </a:tblGrid>
              <a:tr h="377825">
                <a:tc gridSpan="2">
                  <a:txBody>
                    <a:bodyPr/>
                    <a:lstStyle/>
                    <a:p>
                      <a:pPr indent="0" lvl="0" marL="0" marR="0" rtl="0" algn="ctr">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98475">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로고 클릭 시 메인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38270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회원 관련 서비스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로그인 : 로그인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마이페이지 : 마이페이지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예매확인/취소 : 마이페이지의 예매 확인/취소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회원가입 : 회원가입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19220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메인 페이지 메뉴</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 연극 정보 : 클릭하면 메뉴들이 드롭다운 됨.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 예매 : 로그인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고객센터 : 클릭하면 메뉴들이 드롭다운 됨</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48430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Main Content</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4-1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공연 포스터 이미지 : 클릭하면 공연 상세 보기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4-2 </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공연 상세 정보 :  공연명, 상연 기간, 장소 정보가 보여짐.</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79475">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Footer (&lt;a&gt;&gt;tag 이용)</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회사 소개 : 회사 소개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이용약관 : 이용약관 페이지로 이동</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개인정보취급방침 : 개인정보취급방침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42" name="Google Shape;42;p5"/>
          <p:cNvSpPr/>
          <p:nvPr/>
        </p:nvSpPr>
        <p:spPr>
          <a:xfrm>
            <a:off x="0" y="625475"/>
            <a:ext cx="282575"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a:off x="4378325" y="6508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4" name="Google Shape;44;p5"/>
          <p:cNvSpPr txBox="1"/>
          <p:nvPr/>
        </p:nvSpPr>
        <p:spPr>
          <a:xfrm>
            <a:off x="4651375" y="650875"/>
            <a:ext cx="3254375" cy="333375"/>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5" name="Google Shape;45;p5"/>
          <p:cNvSpPr/>
          <p:nvPr/>
        </p:nvSpPr>
        <p:spPr>
          <a:xfrm>
            <a:off x="7762875" y="2986087"/>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cxnSp>
        <p:nvCxnSpPr>
          <p:cNvPr id="46" name="Google Shape;46;p5"/>
          <p:cNvCxnSpPr/>
          <p:nvPr/>
        </p:nvCxnSpPr>
        <p:spPr>
          <a:xfrm flipH="1" rot="10800000">
            <a:off x="7523162" y="3133725"/>
            <a:ext cx="239712" cy="146050"/>
          </a:xfrm>
          <a:prstGeom prst="straightConnector1">
            <a:avLst/>
          </a:prstGeom>
          <a:noFill/>
          <a:ln cap="flat" cmpd="sng" w="38100">
            <a:solidFill>
              <a:srgbClr val="3A3C84"/>
            </a:solidFill>
            <a:prstDash val="solid"/>
            <a:miter lim="800000"/>
            <a:headEnd len="sm" w="sm" type="none"/>
            <a:tailEnd len="med" w="med" type="stealth"/>
          </a:ln>
        </p:spPr>
      </p:cxnSp>
      <p:sp>
        <p:nvSpPr>
          <p:cNvPr id="47" name="Google Shape;47;p5"/>
          <p:cNvSpPr/>
          <p:nvPr/>
        </p:nvSpPr>
        <p:spPr>
          <a:xfrm>
            <a:off x="2389187" y="647223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48" name="Google Shape;48;p5"/>
          <p:cNvSpPr txBox="1"/>
          <p:nvPr/>
        </p:nvSpPr>
        <p:spPr>
          <a:xfrm>
            <a:off x="139700" y="1328737"/>
            <a:ext cx="2887662" cy="333375"/>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9" name="Google Shape;49;p5"/>
          <p:cNvSpPr txBox="1"/>
          <p:nvPr/>
        </p:nvSpPr>
        <p:spPr>
          <a:xfrm>
            <a:off x="0" y="836612"/>
            <a:ext cx="1554162" cy="333375"/>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 name="Google Shape;50;p5"/>
          <p:cNvSpPr txBox="1"/>
          <p:nvPr/>
        </p:nvSpPr>
        <p:spPr>
          <a:xfrm>
            <a:off x="2674937" y="6521450"/>
            <a:ext cx="2849562" cy="333375"/>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1" name="Google Shape;51;p5"/>
          <p:cNvSpPr/>
          <p:nvPr/>
        </p:nvSpPr>
        <p:spPr>
          <a:xfrm>
            <a:off x="93662" y="116998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2" name="Google Shape;52;p5"/>
          <p:cNvSpPr txBox="1"/>
          <p:nvPr/>
        </p:nvSpPr>
        <p:spPr>
          <a:xfrm>
            <a:off x="317500" y="1931987"/>
            <a:ext cx="2154237" cy="361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티켓 오픈</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66712" y="2293937"/>
            <a:ext cx="7156450" cy="4178300"/>
            <a:chOff x="231" y="1445"/>
            <a:chExt cx="4508" cy="2632"/>
          </a:xfrm>
        </p:grpSpPr>
        <p:sp>
          <p:nvSpPr>
            <p:cNvPr id="54" name="Google Shape;54;p5"/>
            <p:cNvSpPr txBox="1"/>
            <p:nvPr/>
          </p:nvSpPr>
          <p:spPr>
            <a:xfrm>
              <a:off x="231" y="1445"/>
              <a:ext cx="4508" cy="2632"/>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5" name="Google Shape;55;p5"/>
            <p:cNvSpPr txBox="1"/>
            <p:nvPr/>
          </p:nvSpPr>
          <p:spPr>
            <a:xfrm>
              <a:off x="327"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6" name="Google Shape;56;p5"/>
            <p:cNvSpPr txBox="1"/>
            <p:nvPr/>
          </p:nvSpPr>
          <p:spPr>
            <a:xfrm>
              <a:off x="1420"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7" name="Google Shape;57;p5"/>
            <p:cNvSpPr txBox="1"/>
            <p:nvPr/>
          </p:nvSpPr>
          <p:spPr>
            <a:xfrm>
              <a:off x="2543"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8" name="Google Shape;58;p5"/>
            <p:cNvSpPr txBox="1"/>
            <p:nvPr/>
          </p:nvSpPr>
          <p:spPr>
            <a:xfrm>
              <a:off x="3701"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9" name="Google Shape;59;p5"/>
            <p:cNvSpPr txBox="1"/>
            <p:nvPr/>
          </p:nvSpPr>
          <p:spPr>
            <a:xfrm>
              <a:off x="327"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0" name="Google Shape;60;p5"/>
            <p:cNvSpPr txBox="1"/>
            <p:nvPr/>
          </p:nvSpPr>
          <p:spPr>
            <a:xfrm>
              <a:off x="1420"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1" name="Google Shape;61;p5"/>
            <p:cNvSpPr txBox="1"/>
            <p:nvPr/>
          </p:nvSpPr>
          <p:spPr>
            <a:xfrm>
              <a:off x="2543"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2" name="Google Shape;62;p5"/>
            <p:cNvSpPr txBox="1"/>
            <p:nvPr/>
          </p:nvSpPr>
          <p:spPr>
            <a:xfrm>
              <a:off x="3701"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3" name="Google Shape;63;p5"/>
            <p:cNvSpPr txBox="1"/>
            <p:nvPr/>
          </p:nvSpPr>
          <p:spPr>
            <a:xfrm>
              <a:off x="327" y="241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4" name="Google Shape;64;p5"/>
            <p:cNvSpPr txBox="1"/>
            <p:nvPr/>
          </p:nvSpPr>
          <p:spPr>
            <a:xfrm>
              <a:off x="1411" y="241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5" name="Google Shape;65;p5"/>
            <p:cNvSpPr txBox="1"/>
            <p:nvPr/>
          </p:nvSpPr>
          <p:spPr>
            <a:xfrm>
              <a:off x="2543" y="240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6" name="Google Shape;66;p5"/>
            <p:cNvSpPr txBox="1"/>
            <p:nvPr/>
          </p:nvSpPr>
          <p:spPr>
            <a:xfrm>
              <a:off x="3701" y="240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7" name="Google Shape;67;p5"/>
            <p:cNvSpPr txBox="1"/>
            <p:nvPr/>
          </p:nvSpPr>
          <p:spPr>
            <a:xfrm>
              <a:off x="3701"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8" name="Google Shape;68;p5"/>
            <p:cNvSpPr txBox="1"/>
            <p:nvPr/>
          </p:nvSpPr>
          <p:spPr>
            <a:xfrm>
              <a:off x="2540"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9" name="Google Shape;69;p5"/>
            <p:cNvSpPr txBox="1"/>
            <p:nvPr/>
          </p:nvSpPr>
          <p:spPr>
            <a:xfrm>
              <a:off x="1418"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0" name="Google Shape;70;p5"/>
            <p:cNvSpPr txBox="1"/>
            <p:nvPr/>
          </p:nvSpPr>
          <p:spPr>
            <a:xfrm>
              <a:off x="334"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1" name="Google Shape;71;p5"/>
            <p:cNvSpPr txBox="1"/>
            <p:nvPr/>
          </p:nvSpPr>
          <p:spPr>
            <a:xfrm>
              <a:off x="334"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2" name="Google Shape;72;p5"/>
            <p:cNvSpPr txBox="1"/>
            <p:nvPr/>
          </p:nvSpPr>
          <p:spPr>
            <a:xfrm>
              <a:off x="1420"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3" name="Google Shape;73;p5"/>
            <p:cNvSpPr txBox="1"/>
            <p:nvPr/>
          </p:nvSpPr>
          <p:spPr>
            <a:xfrm>
              <a:off x="2556"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74" name="Google Shape;74;p5"/>
            <p:cNvSpPr txBox="1"/>
            <p:nvPr/>
          </p:nvSpPr>
          <p:spPr>
            <a:xfrm>
              <a:off x="3701"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graphicFrame>
        <p:nvGraphicFramePr>
          <p:cNvPr id="75" name="Google Shape;75;p5"/>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메인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01 메인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76" name="Google Shape;76;p5"/>
          <p:cNvSpPr/>
          <p:nvPr/>
        </p:nvSpPr>
        <p:spPr>
          <a:xfrm>
            <a:off x="6278562" y="3132137"/>
            <a:ext cx="708025"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4-1</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6278562" y="3773487"/>
            <a:ext cx="708025"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2" name="Shape 832"/>
        <p:cNvGrpSpPr/>
        <p:nvPr/>
      </p:nvGrpSpPr>
      <p:grpSpPr>
        <a:xfrm>
          <a:off x="0" y="0"/>
          <a:ext cx="0" cy="0"/>
          <a:chOff x="0" y="0"/>
          <a:chExt cx="0" cy="0"/>
        </a:xfrm>
      </p:grpSpPr>
      <p:sp>
        <p:nvSpPr>
          <p:cNvPr id="833" name="Google Shape;833;p32"/>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로그인</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7" name="Shape 837"/>
        <p:cNvGrpSpPr/>
        <p:nvPr/>
      </p:nvGrpSpPr>
      <p:grpSpPr>
        <a:xfrm>
          <a:off x="0" y="0"/>
          <a:ext cx="0" cy="0"/>
          <a:chOff x="0" y="0"/>
          <a:chExt cx="0" cy="0"/>
        </a:xfrm>
      </p:grpSpPr>
      <p:sp>
        <p:nvSpPr>
          <p:cNvPr id="838" name="Google Shape;838;p33"/>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839" name="Google Shape;839;p33"/>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840" name="Google Shape;840;p33"/>
          <p:cNvGraphicFramePr/>
          <p:nvPr/>
        </p:nvGraphicFramePr>
        <p:xfrm>
          <a:off x="0" y="5173662"/>
          <a:ext cx="3000000" cy="3000000"/>
        </p:xfrm>
        <a:graphic>
          <a:graphicData uri="http://schemas.openxmlformats.org/drawingml/2006/table">
            <a:tbl>
              <a:tblPr>
                <a:noFill/>
                <a:tableStyleId>{113A4BC3-300B-45D6-8138-7E83B5C51CDE}</a:tableStyleId>
              </a:tblPr>
              <a:tblGrid>
                <a:gridCol w="630225"/>
                <a:gridCol w="11129950"/>
              </a:tblGrid>
              <a:tr h="252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해당 이미지는 마로티켓 메인페이지의 헤더에 있는 ‘회원관련서비스’다.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&lt;a&gt;태그로 로그인 페이지와 연결시킨 로그인 텍스트를 클릭하면 로그인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로그인 페이지는 헤더와 푸터가 사라진다.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08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로그인회원가입 페이지의  Content.</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일반회원으로 로그인하기 버튼. 클릭 시 일반회원 로그인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극단회원으로 로그인하기 버튼. 클릭 시 극단회원 로그인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841" name="Google Shape;841;p33"/>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842" name="Google Shape;842;p33"/>
          <p:cNvSpPr/>
          <p:nvPr/>
        </p:nvSpPr>
        <p:spPr>
          <a:xfrm>
            <a:off x="2192337" y="1701800"/>
            <a:ext cx="3900487" cy="2887662"/>
          </a:xfrm>
          <a:prstGeom prst="flowChartAlternateProcess">
            <a:avLst/>
          </a:prstGeom>
          <a:noFill/>
          <a:ln cap="flat" cmpd="sng" w="57150">
            <a:solidFill>
              <a:srgbClr val="D9D9D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43" name="Google Shape;843;p33"/>
          <p:cNvSpPr txBox="1"/>
          <p:nvPr/>
        </p:nvSpPr>
        <p:spPr>
          <a:xfrm>
            <a:off x="2192337" y="1016000"/>
            <a:ext cx="3900487" cy="3573462"/>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44" name="Google Shape;844;p33"/>
          <p:cNvSpPr txBox="1"/>
          <p:nvPr/>
        </p:nvSpPr>
        <p:spPr>
          <a:xfrm>
            <a:off x="6724650" y="873125"/>
            <a:ext cx="5238750" cy="4762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Arial"/>
                <a:ea typeface="Arial"/>
                <a:cs typeface="Arial"/>
                <a:sym typeface="Arial"/>
              </a:rPr>
              <a:t>로고) </a:t>
            </a:r>
            <a:r>
              <a:rPr b="1" i="0" lang="en-US" sz="1200" u="none" cap="none" strike="noStrike">
                <a:solidFill>
                  <a:srgbClr val="FFFFFF"/>
                </a:solidFill>
                <a:latin typeface="Arial"/>
                <a:ea typeface="Arial"/>
                <a:cs typeface="Arial"/>
                <a:sym typeface="Arial"/>
              </a:rPr>
              <a:t>마로티켓</a:t>
            </a:r>
            <a:endParaRPr b="0" i="0" sz="1400" u="none" cap="none" strike="noStrike">
              <a:solidFill>
                <a:srgbClr val="000000"/>
              </a:solidFill>
              <a:latin typeface="Arial"/>
              <a:ea typeface="Arial"/>
              <a:cs typeface="Arial"/>
              <a:sym typeface="Arial"/>
            </a:endParaRPr>
          </a:p>
        </p:txBody>
      </p:sp>
      <p:sp>
        <p:nvSpPr>
          <p:cNvPr id="845" name="Google Shape;845;p33"/>
          <p:cNvSpPr txBox="1"/>
          <p:nvPr/>
        </p:nvSpPr>
        <p:spPr>
          <a:xfrm>
            <a:off x="9161462" y="844550"/>
            <a:ext cx="2855912" cy="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000"/>
              <a:buFont typeface="Arial"/>
              <a:buNone/>
            </a:pPr>
            <a:r>
              <a:rPr b="0" i="0" lang="en-US" sz="1000" u="sng" cap="none" strike="noStrike">
                <a:solidFill>
                  <a:srgbClr val="FFFFFF"/>
                </a:solidFill>
                <a:latin typeface="Arial"/>
                <a:ea typeface="Arial"/>
                <a:cs typeface="Arial"/>
                <a:sym typeface="Arial"/>
              </a:rPr>
              <a:t>로그인</a:t>
            </a:r>
            <a:r>
              <a:rPr b="0" i="0" lang="en-US" sz="10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sp>
        <p:nvSpPr>
          <p:cNvPr id="846" name="Google Shape;846;p33"/>
          <p:cNvSpPr txBox="1"/>
          <p:nvPr/>
        </p:nvSpPr>
        <p:spPr>
          <a:xfrm flipH="1">
            <a:off x="9261475" y="844550"/>
            <a:ext cx="565150" cy="254000"/>
          </a:xfrm>
          <a:prstGeom prst="rect">
            <a:avLst/>
          </a:prstGeom>
          <a:noFill/>
          <a:ln cap="flat" cmpd="sng" w="571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47" name="Google Shape;847;p33"/>
          <p:cNvSpPr/>
          <p:nvPr/>
        </p:nvSpPr>
        <p:spPr>
          <a:xfrm>
            <a:off x="8483600" y="15541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848" name="Google Shape;848;p33"/>
          <p:cNvCxnSpPr/>
          <p:nvPr/>
        </p:nvCxnSpPr>
        <p:spPr>
          <a:xfrm>
            <a:off x="7918450" y="1701800"/>
            <a:ext cx="565150" cy="0"/>
          </a:xfrm>
          <a:prstGeom prst="straightConnector1">
            <a:avLst/>
          </a:prstGeom>
          <a:noFill/>
          <a:ln cap="flat" cmpd="sng" w="38100">
            <a:solidFill>
              <a:srgbClr val="3A3C84"/>
            </a:solidFill>
            <a:prstDash val="solid"/>
            <a:miter lim="800000"/>
            <a:headEnd len="sm" w="sm" type="none"/>
            <a:tailEnd len="med" w="med" type="stealth"/>
          </a:ln>
        </p:spPr>
      </p:cxnSp>
      <p:cxnSp>
        <p:nvCxnSpPr>
          <p:cNvPr id="849" name="Google Shape;849;p33"/>
          <p:cNvCxnSpPr/>
          <p:nvPr/>
        </p:nvCxnSpPr>
        <p:spPr>
          <a:xfrm flipH="1">
            <a:off x="8728075" y="1112837"/>
            <a:ext cx="728662" cy="692150"/>
          </a:xfrm>
          <a:prstGeom prst="straightConnector1">
            <a:avLst/>
          </a:prstGeom>
          <a:noFill/>
          <a:ln cap="flat" cmpd="sng" w="38100">
            <a:solidFill>
              <a:srgbClr val="000000"/>
            </a:solidFill>
            <a:prstDash val="solid"/>
            <a:miter lim="800000"/>
            <a:headEnd len="sm" w="sm" type="none"/>
            <a:tailEnd len="med" w="med" type="stealth"/>
          </a:ln>
        </p:spPr>
      </p:cxnSp>
      <p:graphicFrame>
        <p:nvGraphicFramePr>
          <p:cNvPr id="850" name="Google Shape;850;p33"/>
          <p:cNvGraphicFramePr/>
          <p:nvPr/>
        </p:nvGraphicFramePr>
        <p:xfrm>
          <a:off x="2554287" y="2195512"/>
          <a:ext cx="3000000" cy="3000000"/>
        </p:xfrm>
        <a:graphic>
          <a:graphicData uri="http://schemas.openxmlformats.org/drawingml/2006/table">
            <a:tbl>
              <a:tblPr>
                <a:noFill/>
                <a:tableStyleId>{113A4BC3-300B-45D6-8138-7E83B5C51CDE}</a:tableStyleId>
              </a:tblPr>
              <a:tblGrid>
                <a:gridCol w="3046400"/>
              </a:tblGrid>
              <a:tr h="798500">
                <a:tc>
                  <a:txBody>
                    <a:bodyPr/>
                    <a:lstStyle/>
                    <a:p>
                      <a:pPr indent="0" lvl="1" marL="454025" marR="0" rtl="0" algn="ctr">
                        <a:lnSpc>
                          <a:spcPct val="100000"/>
                        </a:lnSpc>
                        <a:spcBef>
                          <a:spcPts val="0"/>
                        </a:spcBef>
                        <a:spcAft>
                          <a:spcPts val="0"/>
                        </a:spcAft>
                        <a:buClr>
                          <a:srgbClr val="FFFFFF"/>
                        </a:buClr>
                        <a:buSzPts val="1800"/>
                        <a:buFont typeface="Malgun Gothic"/>
                        <a:buNone/>
                      </a:pPr>
                      <a:r>
                        <a:rPr b="1" i="0" lang="en-US" sz="1800" u="none" cap="none" strike="noStrike">
                          <a:solidFill>
                            <a:srgbClr val="FFFFFF"/>
                          </a:solidFill>
                          <a:latin typeface="Malgun Gothic"/>
                          <a:ea typeface="Malgun Gothic"/>
                          <a:cs typeface="Malgun Gothic"/>
                          <a:sym typeface="Malgun Gothic"/>
                        </a:rPr>
                        <a:t>일반회원으로 로그인하기</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bl>
          </a:graphicData>
        </a:graphic>
      </p:graphicFrame>
      <p:graphicFrame>
        <p:nvGraphicFramePr>
          <p:cNvPr id="851" name="Google Shape;851;p33"/>
          <p:cNvGraphicFramePr/>
          <p:nvPr/>
        </p:nvGraphicFramePr>
        <p:xfrm>
          <a:off x="2554287" y="3309937"/>
          <a:ext cx="3000000" cy="3000000"/>
        </p:xfrm>
        <a:graphic>
          <a:graphicData uri="http://schemas.openxmlformats.org/drawingml/2006/table">
            <a:tbl>
              <a:tblPr>
                <a:noFill/>
                <a:tableStyleId>{113A4BC3-300B-45D6-8138-7E83B5C51CDE}</a:tableStyleId>
              </a:tblPr>
              <a:tblGrid>
                <a:gridCol w="3046400"/>
              </a:tblGrid>
              <a:tr h="798500">
                <a:tc>
                  <a:txBody>
                    <a:bodyPr/>
                    <a:lstStyle/>
                    <a:p>
                      <a:pPr indent="0" lvl="1" marL="454025" marR="0" rtl="0" algn="ctr">
                        <a:lnSpc>
                          <a:spcPct val="100000"/>
                        </a:lnSpc>
                        <a:spcBef>
                          <a:spcPts val="0"/>
                        </a:spcBef>
                        <a:spcAft>
                          <a:spcPts val="0"/>
                        </a:spcAft>
                        <a:buClr>
                          <a:srgbClr val="FFFFFF"/>
                        </a:buClr>
                        <a:buSzPts val="1800"/>
                        <a:buFont typeface="Malgun Gothic"/>
                        <a:buNone/>
                      </a:pPr>
                      <a:r>
                        <a:rPr b="1" i="0" lang="en-US" sz="1800" u="none" cap="none" strike="noStrike">
                          <a:solidFill>
                            <a:srgbClr val="FFFFFF"/>
                          </a:solidFill>
                          <a:latin typeface="Malgun Gothic"/>
                          <a:ea typeface="Malgun Gothic"/>
                          <a:cs typeface="Malgun Gothic"/>
                          <a:sym typeface="Malgun Gothic"/>
                        </a:rPr>
                        <a:t>극단회원으로 로그인하기</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bl>
          </a:graphicData>
        </a:graphic>
      </p:graphicFrame>
      <p:cxnSp>
        <p:nvCxnSpPr>
          <p:cNvPr id="852" name="Google Shape;852;p33"/>
          <p:cNvCxnSpPr/>
          <p:nvPr/>
        </p:nvCxnSpPr>
        <p:spPr>
          <a:xfrm>
            <a:off x="5600700" y="2593975"/>
            <a:ext cx="2260600" cy="1214437"/>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5452">
              <a:srgbClr val="000000">
                <a:alpha val="74117"/>
              </a:srgbClr>
            </a:outerShdw>
          </a:effectLst>
        </p:spPr>
      </p:cxnSp>
      <p:sp>
        <p:nvSpPr>
          <p:cNvPr id="853" name="Google Shape;853;p33"/>
          <p:cNvSpPr txBox="1"/>
          <p:nvPr/>
        </p:nvSpPr>
        <p:spPr>
          <a:xfrm>
            <a:off x="7861300" y="3425825"/>
            <a:ext cx="1530350" cy="7635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버튼 클릭시</a:t>
            </a:r>
            <a:endParaRPr b="1" i="0" sz="12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일반회원 로그인 페이지로 이동</a:t>
            </a:r>
            <a:endParaRPr b="0" i="0" sz="1400" u="none" cap="none" strike="noStrike">
              <a:solidFill>
                <a:srgbClr val="000000"/>
              </a:solidFill>
              <a:latin typeface="Arial"/>
              <a:ea typeface="Arial"/>
              <a:cs typeface="Arial"/>
              <a:sym typeface="Arial"/>
            </a:endParaRPr>
          </a:p>
        </p:txBody>
      </p:sp>
      <p:cxnSp>
        <p:nvCxnSpPr>
          <p:cNvPr id="854" name="Google Shape;854;p33"/>
          <p:cNvCxnSpPr/>
          <p:nvPr/>
        </p:nvCxnSpPr>
        <p:spPr>
          <a:xfrm>
            <a:off x="5637212" y="3708400"/>
            <a:ext cx="2224087" cy="917575"/>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5452">
              <a:srgbClr val="000000">
                <a:alpha val="74117"/>
              </a:srgbClr>
            </a:outerShdw>
          </a:effectLst>
        </p:spPr>
      </p:cxnSp>
      <p:sp>
        <p:nvSpPr>
          <p:cNvPr id="855" name="Google Shape;855;p33"/>
          <p:cNvSpPr txBox="1"/>
          <p:nvPr/>
        </p:nvSpPr>
        <p:spPr>
          <a:xfrm>
            <a:off x="7861300" y="4243387"/>
            <a:ext cx="1530350" cy="7635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버튼 클릭시</a:t>
            </a:r>
            <a:endParaRPr b="1" i="0" sz="12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극단회원 로그인 페이지로 이동</a:t>
            </a:r>
            <a:endParaRPr b="0" i="0" sz="1400" u="none" cap="none" strike="noStrike">
              <a:solidFill>
                <a:srgbClr val="000000"/>
              </a:solidFill>
              <a:latin typeface="Arial"/>
              <a:ea typeface="Arial"/>
              <a:cs typeface="Arial"/>
              <a:sym typeface="Arial"/>
            </a:endParaRPr>
          </a:p>
        </p:txBody>
      </p:sp>
      <p:cxnSp>
        <p:nvCxnSpPr>
          <p:cNvPr id="856" name="Google Shape;856;p33"/>
          <p:cNvCxnSpPr/>
          <p:nvPr/>
        </p:nvCxnSpPr>
        <p:spPr>
          <a:xfrm>
            <a:off x="6092825" y="2366962"/>
            <a:ext cx="2249487" cy="23812"/>
          </a:xfrm>
          <a:prstGeom prst="straightConnector1">
            <a:avLst/>
          </a:prstGeom>
          <a:noFill/>
          <a:ln cap="flat" cmpd="sng" w="38100">
            <a:solidFill>
              <a:srgbClr val="3A3C84"/>
            </a:solidFill>
            <a:prstDash val="solid"/>
            <a:miter lim="800000"/>
            <a:headEnd len="sm" w="sm" type="none"/>
            <a:tailEnd len="med" w="med" type="stealth"/>
          </a:ln>
        </p:spPr>
      </p:cxnSp>
      <p:sp>
        <p:nvSpPr>
          <p:cNvPr id="857" name="Google Shape;857;p33"/>
          <p:cNvSpPr/>
          <p:nvPr/>
        </p:nvSpPr>
        <p:spPr>
          <a:xfrm>
            <a:off x="8342312" y="224313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858" name="Google Shape;858;p33"/>
          <p:cNvSpPr/>
          <p:nvPr/>
        </p:nvSpPr>
        <p:spPr>
          <a:xfrm>
            <a:off x="2955925" y="244792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859" name="Google Shape;859;p33"/>
          <p:cNvSpPr/>
          <p:nvPr/>
        </p:nvSpPr>
        <p:spPr>
          <a:xfrm>
            <a:off x="2955925" y="35607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860" name="Google Shape;860;p33"/>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861" name="Google Shape;861;p33"/>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로그인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페이지 &gt; 로그인 유형 선택</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862" name="Google Shape;862;p33"/>
          <p:cNvSpPr txBox="1"/>
          <p:nvPr/>
        </p:nvSpPr>
        <p:spPr>
          <a:xfrm>
            <a:off x="9075737" y="844550"/>
            <a:ext cx="3027362" cy="24765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000"/>
              <a:buFont typeface="Arial"/>
              <a:buNone/>
            </a:pPr>
            <a:r>
              <a:rPr b="0" i="0" lang="en-US" sz="1000" u="sng" cap="none" strike="noStrike">
                <a:solidFill>
                  <a:srgbClr val="FFFFFF"/>
                </a:solidFill>
                <a:latin typeface="Arial"/>
                <a:ea typeface="Arial"/>
                <a:cs typeface="Arial"/>
                <a:sym typeface="Arial"/>
              </a:rPr>
              <a:t>로그인</a:t>
            </a:r>
            <a:r>
              <a:rPr b="0" i="0" lang="en-US" sz="10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sp>
        <p:nvSpPr>
          <p:cNvPr id="863" name="Google Shape;863;p33"/>
          <p:cNvSpPr/>
          <p:nvPr/>
        </p:nvSpPr>
        <p:spPr>
          <a:xfrm>
            <a:off x="8948737" y="700087"/>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7" name="Shape 867"/>
        <p:cNvGrpSpPr/>
        <p:nvPr/>
      </p:nvGrpSpPr>
      <p:grpSpPr>
        <a:xfrm>
          <a:off x="0" y="0"/>
          <a:ext cx="0" cy="0"/>
          <a:chOff x="0" y="0"/>
          <a:chExt cx="0" cy="0"/>
        </a:xfrm>
      </p:grpSpPr>
      <p:sp>
        <p:nvSpPr>
          <p:cNvPr id="868" name="Google Shape;868;p34"/>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869" name="Google Shape;869;p34"/>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870" name="Google Shape;870;p34"/>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로그인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rowSpan="2">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페이지 &gt; 로그인 유형 선택 &gt; 일반 회원 로그인 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90500">
                <a:tc vMerge="1"/>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페이지 &gt; 로그인 유형 선택 &gt; 극단 회원 로그인 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871" name="Google Shape;871;p34"/>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872" name="Google Shape;872;p34"/>
          <p:cNvSpPr txBox="1"/>
          <p:nvPr/>
        </p:nvSpPr>
        <p:spPr>
          <a:xfrm>
            <a:off x="2717800" y="2025650"/>
            <a:ext cx="2965450" cy="1619250"/>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로그인 입력창</a:t>
            </a:r>
            <a:endParaRPr b="0" i="0" sz="1400" u="none" cap="none" strike="noStrike">
              <a:solidFill>
                <a:srgbClr val="000000"/>
              </a:solidFill>
              <a:latin typeface="Arial"/>
              <a:ea typeface="Arial"/>
              <a:cs typeface="Arial"/>
              <a:sym typeface="Arial"/>
            </a:endParaRPr>
          </a:p>
        </p:txBody>
      </p:sp>
      <p:sp>
        <p:nvSpPr>
          <p:cNvPr id="873" name="Google Shape;873;p34"/>
          <p:cNvSpPr txBox="1"/>
          <p:nvPr/>
        </p:nvSpPr>
        <p:spPr>
          <a:xfrm>
            <a:off x="2717800" y="3805237"/>
            <a:ext cx="2979737" cy="401637"/>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74" name="Google Shape;874;p34"/>
          <p:cNvSpPr/>
          <p:nvPr/>
        </p:nvSpPr>
        <p:spPr>
          <a:xfrm>
            <a:off x="2825750" y="3833812"/>
            <a:ext cx="2763837" cy="346075"/>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Arial"/>
              <a:buNone/>
            </a:pPr>
            <a:r>
              <a:rPr b="1" i="0" lang="en-US" sz="1300" u="none" cap="none" strike="noStrike">
                <a:solidFill>
                  <a:srgbClr val="FFFFFF"/>
                </a:solidFill>
                <a:latin typeface="Arial"/>
                <a:ea typeface="Arial"/>
                <a:cs typeface="Arial"/>
                <a:sym typeface="Arial"/>
              </a:rPr>
              <a:t>로그인</a:t>
            </a:r>
            <a:endParaRPr b="0" i="0" sz="1400" u="none" cap="none" strike="noStrike">
              <a:solidFill>
                <a:srgbClr val="000000"/>
              </a:solidFill>
              <a:latin typeface="Arial"/>
              <a:ea typeface="Arial"/>
              <a:cs typeface="Arial"/>
              <a:sym typeface="Arial"/>
            </a:endParaRPr>
          </a:p>
        </p:txBody>
      </p:sp>
      <p:sp>
        <p:nvSpPr>
          <p:cNvPr id="875" name="Google Shape;875;p34"/>
          <p:cNvSpPr/>
          <p:nvPr/>
        </p:nvSpPr>
        <p:spPr>
          <a:xfrm>
            <a:off x="2192337" y="1701800"/>
            <a:ext cx="3900487" cy="2887662"/>
          </a:xfrm>
          <a:prstGeom prst="flowChartAlternateProcess">
            <a:avLst/>
          </a:prstGeom>
          <a:noFill/>
          <a:ln cap="flat" cmpd="sng" w="57150">
            <a:solidFill>
              <a:srgbClr val="D9D9D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76" name="Google Shape;876;p34"/>
          <p:cNvSpPr txBox="1"/>
          <p:nvPr/>
        </p:nvSpPr>
        <p:spPr>
          <a:xfrm>
            <a:off x="2192337" y="1016000"/>
            <a:ext cx="3900487" cy="3573462"/>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877" name="Google Shape;877;p34"/>
          <p:cNvGraphicFramePr/>
          <p:nvPr/>
        </p:nvGraphicFramePr>
        <p:xfrm>
          <a:off x="0" y="5173662"/>
          <a:ext cx="3000000" cy="3000000"/>
        </p:xfrm>
        <a:graphic>
          <a:graphicData uri="http://schemas.openxmlformats.org/drawingml/2006/table">
            <a:tbl>
              <a:tblPr>
                <a:noFill/>
                <a:tableStyleId>{113A4BC3-300B-45D6-8138-7E83B5C51CDE}</a:tableStyleId>
              </a:tblPr>
              <a:tblGrid>
                <a:gridCol w="11760200"/>
              </a:tblGrid>
              <a:tr h="249225">
                <a:tc>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741350">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로그인 페이지 content 개요</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1" name="Shape 881"/>
        <p:cNvGrpSpPr/>
        <p:nvPr/>
      </p:nvGrpSpPr>
      <p:grpSpPr>
        <a:xfrm>
          <a:off x="0" y="0"/>
          <a:ext cx="0" cy="0"/>
          <a:chOff x="0" y="0"/>
          <a:chExt cx="0" cy="0"/>
        </a:xfrm>
      </p:grpSpPr>
      <p:sp>
        <p:nvSpPr>
          <p:cNvPr id="882" name="Google Shape;882;p35"/>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883" name="Google Shape;883;p35"/>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884" name="Google Shape;884;p35"/>
          <p:cNvGraphicFramePr/>
          <p:nvPr/>
        </p:nvGraphicFramePr>
        <p:xfrm>
          <a:off x="0" y="5064125"/>
          <a:ext cx="3000000" cy="3000000"/>
        </p:xfrm>
        <a:graphic>
          <a:graphicData uri="http://schemas.openxmlformats.org/drawingml/2006/table">
            <a:tbl>
              <a:tblPr>
                <a:noFill/>
                <a:tableStyleId>{113A4BC3-300B-45D6-8138-7E83B5C51CDE}</a:tableStyleId>
              </a:tblPr>
              <a:tblGrid>
                <a:gridCol w="307975"/>
                <a:gridCol w="2443150"/>
                <a:gridCol w="207950"/>
                <a:gridCol w="9020175"/>
              </a:tblGrid>
              <a:tr h="250825">
                <a:tc gridSpan="4">
                  <a:txBody>
                    <a:bodyPr/>
                    <a:lstStyle/>
                    <a:p>
                      <a:pPr indent="0" lvl="0" marL="0" marR="0" rtl="0" algn="ctr">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hMerge="1"/>
                <a:tc hMerge="1"/>
              </a:tr>
              <a:tr h="4318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마로티켓 로고 이미지. 로고를 클릭하면 메인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비밀번호찾기 텍스트는 &lt;a&gt;태그로 비밀번호 찾기 페이지와 연결되어 있어, 클릭 시 비밀번호 찾기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회원가입 시 작성한 아이디/비밀번호 입력</a:t>
                      </a:r>
                      <a:endParaRPr b="0" i="0" sz="9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아이디 : 영문/숫자 포함 8~20자     |   비밀번호 : 영문/숫자 포함 8~20자</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로그인 버튼을 클릭하면 입력한 아이디와 비밀번호가 유효한 것인지 데이터베이스를 조회한다. </a:t>
                      </a:r>
                      <a:endParaRPr b="0" i="0" sz="9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아이디와 비밀번호 모두 유효한 경우 : 로그인 세션을 저장하고, 로그인 상태로 메인페이지로 이동한다.</a:t>
                      </a:r>
                      <a:endParaRPr b="0" i="0" sz="9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아이디와 비밀번호 중 하나 이상 유효하지 않은 경우 : ‘로그인 실패 아이디 또는 비밀번호가 일치하지 않습니다.’ alert창을 띄우고 로그인 페이지를 유지한다.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아이디찾기 텍스트는 &lt;a&gt;태그로 아이디 찾기 페이지와 연결되어 있어, 클릭 시 아이디 찾기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85" name="Google Shape;885;p35"/>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886" name="Google Shape;886;p35"/>
          <p:cNvSpPr txBox="1"/>
          <p:nvPr/>
        </p:nvSpPr>
        <p:spPr>
          <a:xfrm>
            <a:off x="2717800" y="2025650"/>
            <a:ext cx="2965450" cy="140017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87" name="Google Shape;887;p35"/>
          <p:cNvSpPr txBox="1"/>
          <p:nvPr/>
        </p:nvSpPr>
        <p:spPr>
          <a:xfrm>
            <a:off x="2717800" y="3805237"/>
            <a:ext cx="2979737" cy="401637"/>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88" name="Google Shape;888;p35"/>
          <p:cNvSpPr/>
          <p:nvPr/>
        </p:nvSpPr>
        <p:spPr>
          <a:xfrm>
            <a:off x="2825750" y="3833812"/>
            <a:ext cx="2763837" cy="346075"/>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00"/>
              <a:buFont typeface="Arial"/>
              <a:buNone/>
            </a:pPr>
            <a:r>
              <a:rPr b="1" i="0" lang="en-US" sz="1300" u="none" cap="none" strike="noStrike">
                <a:solidFill>
                  <a:srgbClr val="FFFFFF"/>
                </a:solidFill>
                <a:latin typeface="Arial"/>
                <a:ea typeface="Arial"/>
                <a:cs typeface="Arial"/>
                <a:sym typeface="Arial"/>
              </a:rPr>
              <a:t>로그인</a:t>
            </a:r>
            <a:endParaRPr b="0" i="0" sz="1400" u="none" cap="none" strike="noStrike">
              <a:solidFill>
                <a:srgbClr val="000000"/>
              </a:solidFill>
              <a:latin typeface="Arial"/>
              <a:ea typeface="Arial"/>
              <a:cs typeface="Arial"/>
              <a:sym typeface="Arial"/>
            </a:endParaRPr>
          </a:p>
        </p:txBody>
      </p:sp>
      <p:sp>
        <p:nvSpPr>
          <p:cNvPr id="889" name="Google Shape;889;p35"/>
          <p:cNvSpPr/>
          <p:nvPr/>
        </p:nvSpPr>
        <p:spPr>
          <a:xfrm>
            <a:off x="2192337" y="1701800"/>
            <a:ext cx="3900487" cy="2887662"/>
          </a:xfrm>
          <a:prstGeom prst="flowChartAlternateProcess">
            <a:avLst/>
          </a:prstGeom>
          <a:noFill/>
          <a:ln cap="flat" cmpd="sng" w="57150">
            <a:solidFill>
              <a:srgbClr val="D9D9D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90" name="Google Shape;890;p35"/>
          <p:cNvSpPr txBox="1"/>
          <p:nvPr/>
        </p:nvSpPr>
        <p:spPr>
          <a:xfrm>
            <a:off x="2879725" y="2362200"/>
            <a:ext cx="2595562" cy="171450"/>
          </a:xfrm>
          <a:prstGeom prst="rect">
            <a:avLst/>
          </a:prstGeom>
          <a:solidFill>
            <a:srgbClr val="FFFFFF"/>
          </a:solidFill>
          <a:ln cap="flat" cmpd="sng" w="25450">
            <a:solidFill>
              <a:srgbClr val="395E8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91" name="Google Shape;891;p35"/>
          <p:cNvSpPr txBox="1"/>
          <p:nvPr/>
        </p:nvSpPr>
        <p:spPr>
          <a:xfrm>
            <a:off x="2879725" y="2089150"/>
            <a:ext cx="1360487" cy="241300"/>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아이디</a:t>
            </a:r>
            <a:endParaRPr b="0" i="0" sz="1400" u="none" cap="none" strike="noStrike">
              <a:solidFill>
                <a:srgbClr val="000000"/>
              </a:solidFill>
              <a:latin typeface="Arial"/>
              <a:ea typeface="Arial"/>
              <a:cs typeface="Arial"/>
              <a:sym typeface="Arial"/>
            </a:endParaRPr>
          </a:p>
        </p:txBody>
      </p:sp>
      <p:sp>
        <p:nvSpPr>
          <p:cNvPr id="892" name="Google Shape;892;p35"/>
          <p:cNvSpPr txBox="1"/>
          <p:nvPr/>
        </p:nvSpPr>
        <p:spPr>
          <a:xfrm>
            <a:off x="2825750" y="2674937"/>
            <a:ext cx="1190625" cy="242887"/>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비밀번호</a:t>
            </a:r>
            <a:endParaRPr b="0" i="0" sz="1400" u="none" cap="none" strike="noStrike">
              <a:solidFill>
                <a:srgbClr val="000000"/>
              </a:solidFill>
              <a:latin typeface="Arial"/>
              <a:ea typeface="Arial"/>
              <a:cs typeface="Arial"/>
              <a:sym typeface="Arial"/>
            </a:endParaRPr>
          </a:p>
        </p:txBody>
      </p:sp>
      <p:sp>
        <p:nvSpPr>
          <p:cNvPr id="893" name="Google Shape;893;p35"/>
          <p:cNvSpPr txBox="1"/>
          <p:nvPr/>
        </p:nvSpPr>
        <p:spPr>
          <a:xfrm>
            <a:off x="2895600" y="2909887"/>
            <a:ext cx="2595562" cy="171450"/>
          </a:xfrm>
          <a:prstGeom prst="rect">
            <a:avLst/>
          </a:prstGeom>
          <a:solidFill>
            <a:srgbClr val="FFFFFF"/>
          </a:solidFill>
          <a:ln cap="flat" cmpd="sng" w="25450">
            <a:solidFill>
              <a:srgbClr val="395E8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94" name="Google Shape;894;p35"/>
          <p:cNvSpPr txBox="1"/>
          <p:nvPr/>
        </p:nvSpPr>
        <p:spPr>
          <a:xfrm>
            <a:off x="2922587" y="3187700"/>
            <a:ext cx="2541587" cy="238125"/>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1F497D"/>
              </a:buClr>
              <a:buSzPts val="1000"/>
              <a:buFont typeface="Arial"/>
              <a:buNone/>
            </a:pPr>
            <a:r>
              <a:rPr b="0" i="0" lang="en-US" sz="1000" u="none" cap="none" strike="noStrike">
                <a:solidFill>
                  <a:srgbClr val="1F497D"/>
                </a:solidFill>
                <a:latin typeface="Arial"/>
                <a:ea typeface="Arial"/>
                <a:cs typeface="Arial"/>
                <a:sym typeface="Arial"/>
              </a:rPr>
              <a:t>아이디찾기    |  비밀번호 찾기</a:t>
            </a:r>
            <a:endParaRPr b="0" i="0" sz="1400" u="none" cap="none" strike="noStrike">
              <a:solidFill>
                <a:srgbClr val="000000"/>
              </a:solidFill>
              <a:latin typeface="Arial"/>
              <a:ea typeface="Arial"/>
              <a:cs typeface="Arial"/>
              <a:sym typeface="Arial"/>
            </a:endParaRPr>
          </a:p>
        </p:txBody>
      </p:sp>
      <p:sp>
        <p:nvSpPr>
          <p:cNvPr id="895" name="Google Shape;895;p35"/>
          <p:cNvSpPr/>
          <p:nvPr/>
        </p:nvSpPr>
        <p:spPr>
          <a:xfrm>
            <a:off x="3241675" y="10826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96" name="Google Shape;896;p35"/>
          <p:cNvSpPr/>
          <p:nvPr/>
        </p:nvSpPr>
        <p:spPr>
          <a:xfrm>
            <a:off x="2540000" y="251301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897" name="Google Shape;897;p35"/>
          <p:cNvSpPr/>
          <p:nvPr/>
        </p:nvSpPr>
        <p:spPr>
          <a:xfrm>
            <a:off x="4725987" y="3187700"/>
            <a:ext cx="246062" cy="23812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898" name="Google Shape;898;p35"/>
          <p:cNvSpPr/>
          <p:nvPr/>
        </p:nvSpPr>
        <p:spPr>
          <a:xfrm>
            <a:off x="3571875" y="3886200"/>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899" name="Google Shape;899;p35"/>
          <p:cNvSpPr/>
          <p:nvPr/>
        </p:nvSpPr>
        <p:spPr>
          <a:xfrm>
            <a:off x="2674937" y="3187700"/>
            <a:ext cx="246062" cy="23812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900" name="Google Shape;900;p35"/>
          <p:cNvSpPr txBox="1"/>
          <p:nvPr/>
        </p:nvSpPr>
        <p:spPr>
          <a:xfrm>
            <a:off x="6946900" y="2382837"/>
            <a:ext cx="2798762" cy="150177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로그인 실패</a:t>
            </a:r>
            <a:br>
              <a:rPr b="0" i="0" lang="en-US" sz="9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아이디 또는 비밀번호가 </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일치하지 않습니다.</a:t>
            </a:r>
            <a:endParaRPr b="0" i="0" sz="1400" u="none" cap="none" strike="noStrike">
              <a:solidFill>
                <a:srgbClr val="000000"/>
              </a:solidFill>
              <a:latin typeface="Arial"/>
              <a:ea typeface="Arial"/>
              <a:cs typeface="Arial"/>
              <a:sym typeface="Arial"/>
            </a:endParaRPr>
          </a:p>
        </p:txBody>
      </p:sp>
      <p:sp>
        <p:nvSpPr>
          <p:cNvPr id="901" name="Google Shape;901;p35"/>
          <p:cNvSpPr txBox="1"/>
          <p:nvPr/>
        </p:nvSpPr>
        <p:spPr>
          <a:xfrm>
            <a:off x="8120062" y="3606800"/>
            <a:ext cx="463550"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902" name="Google Shape;902;p35"/>
          <p:cNvCxnSpPr/>
          <p:nvPr/>
        </p:nvCxnSpPr>
        <p:spPr>
          <a:xfrm flipH="1" rot="10800000">
            <a:off x="5589587" y="3133850"/>
            <a:ext cx="1357200" cy="873000"/>
          </a:xfrm>
          <a:prstGeom prst="curvedConnector3">
            <a:avLst>
              <a:gd fmla="val 10801" name="adj1"/>
            </a:avLst>
          </a:prstGeom>
          <a:noFill/>
          <a:ln cap="flat" cmpd="sng" w="19075">
            <a:solidFill>
              <a:srgbClr val="000000"/>
            </a:solidFill>
            <a:prstDash val="solid"/>
            <a:miter lim="800000"/>
            <a:headEnd len="sm" w="sm" type="none"/>
            <a:tailEnd len="med" w="med" type="triangle"/>
          </a:ln>
        </p:spPr>
      </p:cxnSp>
      <p:cxnSp>
        <p:nvCxnSpPr>
          <p:cNvPr id="903" name="Google Shape;903;p35"/>
          <p:cNvCxnSpPr/>
          <p:nvPr/>
        </p:nvCxnSpPr>
        <p:spPr>
          <a:xfrm>
            <a:off x="2784475" y="2557462"/>
            <a:ext cx="0" cy="0"/>
          </a:xfrm>
          <a:prstGeom prst="straightConnector1">
            <a:avLst/>
          </a:prstGeom>
          <a:noFill/>
          <a:ln cap="flat" cmpd="sng" w="9525">
            <a:solidFill>
              <a:srgbClr val="000000"/>
            </a:solidFill>
            <a:prstDash val="solid"/>
            <a:miter lim="800000"/>
            <a:headEnd len="sm" w="sm" type="none"/>
            <a:tailEnd len="sm" w="sm" type="none"/>
          </a:ln>
        </p:spPr>
      </p:cxnSp>
      <p:graphicFrame>
        <p:nvGraphicFramePr>
          <p:cNvPr id="904" name="Google Shape;904;p35"/>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로그인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rowSpan="2">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페이지 &gt; 로그인 유형 선택 &gt; 일반 회원 로그인 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r h="290500">
                <a:tc vMerge="1"/>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페이지 &gt; 로그인 유형 선택 &gt; 극단 회원 로그인 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8" name="Shape 908"/>
        <p:cNvGrpSpPr/>
        <p:nvPr/>
      </p:nvGrpSpPr>
      <p:grpSpPr>
        <a:xfrm>
          <a:off x="0" y="0"/>
          <a:ext cx="0" cy="0"/>
          <a:chOff x="0" y="0"/>
          <a:chExt cx="0" cy="0"/>
        </a:xfrm>
      </p:grpSpPr>
      <p:sp>
        <p:nvSpPr>
          <p:cNvPr id="909" name="Google Shape;909;p36"/>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10" name="Google Shape;910;p36"/>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911" name="Google Shape;911;p36"/>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12" name="Google Shape;912;p36"/>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913" name="Google Shape;913;p36"/>
          <p:cNvGrpSpPr/>
          <p:nvPr/>
        </p:nvGrpSpPr>
        <p:grpSpPr>
          <a:xfrm>
            <a:off x="0" y="1319212"/>
            <a:ext cx="7918450" cy="352425"/>
            <a:chOff x="0" y="831"/>
            <a:chExt cx="4988" cy="222"/>
          </a:xfrm>
        </p:grpSpPr>
        <p:sp>
          <p:nvSpPr>
            <p:cNvPr id="914" name="Google Shape;914;p36"/>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15" name="Google Shape;915;p36"/>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916" name="Google Shape;916;p36"/>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로그아웃</a:t>
            </a:r>
            <a:r>
              <a:rPr b="0" i="0" lang="en-US" sz="12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917" name="Google Shape;917;p36"/>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10398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로그인에 성공했을 경우, 로그인 페이지에서 메인페이지로 이동하며 회원 관련 서비스 메뉴의 ‘로그인’ 텍스트가 ‘로그아웃’ 텍스트로 변경된다.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038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로그아웃 텍스트는  </a:t>
                      </a:r>
                      <a:r>
                        <a:rPr b="1" i="0" lang="en-US" sz="1200" u="none" cap="none" strike="noStrike">
                          <a:solidFill>
                            <a:srgbClr val="000000"/>
                          </a:solidFill>
                          <a:latin typeface="Dotum"/>
                          <a:ea typeface="Dotum"/>
                          <a:cs typeface="Dotum"/>
                          <a:sym typeface="Dotum"/>
                        </a:rPr>
                        <a:t>&lt;a href="#" onclick="javascript:logout()"&gt;로그아웃&lt;/a&gt;</a:t>
                      </a:r>
                      <a:r>
                        <a:rPr b="0" i="0" lang="en-US" sz="1200" u="none" cap="none" strike="noStrike">
                          <a:solidFill>
                            <a:srgbClr val="000000"/>
                          </a:solidFill>
                          <a:latin typeface="Dotum"/>
                          <a:ea typeface="Dotum"/>
                          <a:cs typeface="Dotum"/>
                          <a:sym typeface="Dotum"/>
                        </a:rPr>
                        <a:t>와 같이 a태그로 메인 페이지가 링크되어 있다. 클릭 시 로그인 session이 invalidate되어 로그아웃된 후 메인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918" name="Google Shape;918;p36"/>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919" name="Google Shape;919;p36"/>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로그인 이후 메인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페이지 &gt; 메인페이지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920" name="Google Shape;920;p36"/>
          <p:cNvSpPr txBox="1"/>
          <p:nvPr/>
        </p:nvSpPr>
        <p:spPr>
          <a:xfrm>
            <a:off x="317500" y="1931987"/>
            <a:ext cx="2154237" cy="361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티켓 오픈</a:t>
            </a:r>
            <a:endParaRPr b="0" i="0" sz="1400" u="none" cap="none" strike="noStrike">
              <a:solidFill>
                <a:srgbClr val="000000"/>
              </a:solidFill>
              <a:latin typeface="Arial"/>
              <a:ea typeface="Arial"/>
              <a:cs typeface="Arial"/>
              <a:sym typeface="Arial"/>
            </a:endParaRPr>
          </a:p>
        </p:txBody>
      </p:sp>
      <p:grpSp>
        <p:nvGrpSpPr>
          <p:cNvPr id="921" name="Google Shape;921;p36"/>
          <p:cNvGrpSpPr/>
          <p:nvPr/>
        </p:nvGrpSpPr>
        <p:grpSpPr>
          <a:xfrm>
            <a:off x="366712" y="2293937"/>
            <a:ext cx="7156450" cy="4178300"/>
            <a:chOff x="231" y="1445"/>
            <a:chExt cx="4508" cy="2632"/>
          </a:xfrm>
        </p:grpSpPr>
        <p:sp>
          <p:nvSpPr>
            <p:cNvPr id="922" name="Google Shape;922;p36"/>
            <p:cNvSpPr txBox="1"/>
            <p:nvPr/>
          </p:nvSpPr>
          <p:spPr>
            <a:xfrm>
              <a:off x="231" y="1445"/>
              <a:ext cx="4508" cy="2632"/>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3" name="Google Shape;923;p36"/>
            <p:cNvSpPr txBox="1"/>
            <p:nvPr/>
          </p:nvSpPr>
          <p:spPr>
            <a:xfrm>
              <a:off x="327"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4" name="Google Shape;924;p36"/>
            <p:cNvSpPr txBox="1"/>
            <p:nvPr/>
          </p:nvSpPr>
          <p:spPr>
            <a:xfrm>
              <a:off x="1420"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5" name="Google Shape;925;p36"/>
            <p:cNvSpPr txBox="1"/>
            <p:nvPr/>
          </p:nvSpPr>
          <p:spPr>
            <a:xfrm>
              <a:off x="2543"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6" name="Google Shape;926;p36"/>
            <p:cNvSpPr txBox="1"/>
            <p:nvPr/>
          </p:nvSpPr>
          <p:spPr>
            <a:xfrm>
              <a:off x="3701"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7" name="Google Shape;927;p36"/>
            <p:cNvSpPr txBox="1"/>
            <p:nvPr/>
          </p:nvSpPr>
          <p:spPr>
            <a:xfrm>
              <a:off x="327"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8" name="Google Shape;928;p36"/>
            <p:cNvSpPr txBox="1"/>
            <p:nvPr/>
          </p:nvSpPr>
          <p:spPr>
            <a:xfrm>
              <a:off x="1420"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9" name="Google Shape;929;p36"/>
            <p:cNvSpPr txBox="1"/>
            <p:nvPr/>
          </p:nvSpPr>
          <p:spPr>
            <a:xfrm>
              <a:off x="2543"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0" name="Google Shape;930;p36"/>
            <p:cNvSpPr txBox="1"/>
            <p:nvPr/>
          </p:nvSpPr>
          <p:spPr>
            <a:xfrm>
              <a:off x="3701"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1" name="Google Shape;931;p36"/>
            <p:cNvSpPr txBox="1"/>
            <p:nvPr/>
          </p:nvSpPr>
          <p:spPr>
            <a:xfrm>
              <a:off x="327" y="241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2" name="Google Shape;932;p36"/>
            <p:cNvSpPr txBox="1"/>
            <p:nvPr/>
          </p:nvSpPr>
          <p:spPr>
            <a:xfrm>
              <a:off x="1411" y="241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3" name="Google Shape;933;p36"/>
            <p:cNvSpPr txBox="1"/>
            <p:nvPr/>
          </p:nvSpPr>
          <p:spPr>
            <a:xfrm>
              <a:off x="2543" y="240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4" name="Google Shape;934;p36"/>
            <p:cNvSpPr txBox="1"/>
            <p:nvPr/>
          </p:nvSpPr>
          <p:spPr>
            <a:xfrm>
              <a:off x="3701" y="240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5" name="Google Shape;935;p36"/>
            <p:cNvSpPr txBox="1"/>
            <p:nvPr/>
          </p:nvSpPr>
          <p:spPr>
            <a:xfrm>
              <a:off x="3701"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6" name="Google Shape;936;p36"/>
            <p:cNvSpPr txBox="1"/>
            <p:nvPr/>
          </p:nvSpPr>
          <p:spPr>
            <a:xfrm>
              <a:off x="2540"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7" name="Google Shape;937;p36"/>
            <p:cNvSpPr txBox="1"/>
            <p:nvPr/>
          </p:nvSpPr>
          <p:spPr>
            <a:xfrm>
              <a:off x="1418"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8" name="Google Shape;938;p36"/>
            <p:cNvSpPr txBox="1"/>
            <p:nvPr/>
          </p:nvSpPr>
          <p:spPr>
            <a:xfrm>
              <a:off x="334"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9" name="Google Shape;939;p36"/>
            <p:cNvSpPr txBox="1"/>
            <p:nvPr/>
          </p:nvSpPr>
          <p:spPr>
            <a:xfrm>
              <a:off x="334"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40" name="Google Shape;940;p36"/>
            <p:cNvSpPr txBox="1"/>
            <p:nvPr/>
          </p:nvSpPr>
          <p:spPr>
            <a:xfrm>
              <a:off x="1420"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41" name="Google Shape;941;p36"/>
            <p:cNvSpPr txBox="1"/>
            <p:nvPr/>
          </p:nvSpPr>
          <p:spPr>
            <a:xfrm>
              <a:off x="2556"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42" name="Google Shape;942;p36"/>
            <p:cNvSpPr txBox="1"/>
            <p:nvPr/>
          </p:nvSpPr>
          <p:spPr>
            <a:xfrm>
              <a:off x="3701"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sp>
        <p:nvSpPr>
          <p:cNvPr id="943" name="Google Shape;943;p36"/>
          <p:cNvSpPr/>
          <p:nvPr/>
        </p:nvSpPr>
        <p:spPr>
          <a:xfrm>
            <a:off x="4429125" y="585787"/>
            <a:ext cx="927100" cy="398462"/>
          </a:xfrm>
          <a:prstGeom prst="flowChartAlternateProcess">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44" name="Google Shape;944;p36"/>
          <p:cNvSpPr/>
          <p:nvPr/>
        </p:nvSpPr>
        <p:spPr>
          <a:xfrm>
            <a:off x="4286250" y="6508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945" name="Google Shape;945;p36"/>
          <p:cNvCxnSpPr/>
          <p:nvPr/>
        </p:nvCxnSpPr>
        <p:spPr>
          <a:xfrm>
            <a:off x="3957637" y="798512"/>
            <a:ext cx="328612" cy="0"/>
          </a:xfrm>
          <a:prstGeom prst="straightConnector1">
            <a:avLst/>
          </a:prstGeom>
          <a:noFill/>
          <a:ln cap="flat" cmpd="sng" w="12700">
            <a:solidFill>
              <a:srgbClr val="FFFFFF"/>
            </a:solidFill>
            <a:prstDash val="solid"/>
            <a:miter lim="800000"/>
            <a:headEnd len="sm" w="sm" type="none"/>
            <a:tailEnd len="med" w="med" type="stealth"/>
          </a:ln>
        </p:spPr>
      </p:cxnSp>
      <p:sp>
        <p:nvSpPr>
          <p:cNvPr id="946" name="Google Shape;946;p36"/>
          <p:cNvSpPr/>
          <p:nvPr/>
        </p:nvSpPr>
        <p:spPr>
          <a:xfrm>
            <a:off x="3017837" y="598487"/>
            <a:ext cx="927100" cy="400050"/>
          </a:xfrm>
          <a:prstGeom prst="flowChartAlternateProcess">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47" name="Google Shape;947;p36"/>
          <p:cNvSpPr txBox="1"/>
          <p:nvPr/>
        </p:nvSpPr>
        <p:spPr>
          <a:xfrm>
            <a:off x="3151187" y="677862"/>
            <a:ext cx="660400" cy="269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로그인</a:t>
            </a:r>
            <a:endParaRPr b="0" i="0" sz="1400" u="none" cap="none" strike="noStrike">
              <a:solidFill>
                <a:srgbClr val="000000"/>
              </a:solidFill>
              <a:latin typeface="Arial"/>
              <a:ea typeface="Arial"/>
              <a:cs typeface="Arial"/>
              <a:sym typeface="Arial"/>
            </a:endParaRPr>
          </a:p>
        </p:txBody>
      </p:sp>
      <p:cxnSp>
        <p:nvCxnSpPr>
          <p:cNvPr id="948" name="Google Shape;948;p36"/>
          <p:cNvCxnSpPr/>
          <p:nvPr/>
        </p:nvCxnSpPr>
        <p:spPr>
          <a:xfrm>
            <a:off x="5356225" y="944562"/>
            <a:ext cx="633412" cy="458787"/>
          </a:xfrm>
          <a:prstGeom prst="straightConnector1">
            <a:avLst/>
          </a:prstGeom>
          <a:noFill/>
          <a:ln cap="flat" cmpd="sng" w="12700">
            <a:solidFill>
              <a:srgbClr val="FFFFFF"/>
            </a:solidFill>
            <a:prstDash val="solid"/>
            <a:miter lim="800000"/>
            <a:headEnd len="sm" w="sm" type="none"/>
            <a:tailEnd len="med" w="med" type="stealth"/>
          </a:ln>
        </p:spPr>
      </p:cxnSp>
      <p:sp>
        <p:nvSpPr>
          <p:cNvPr id="949" name="Google Shape;949;p36"/>
          <p:cNvSpPr txBox="1"/>
          <p:nvPr/>
        </p:nvSpPr>
        <p:spPr>
          <a:xfrm>
            <a:off x="6092825" y="1227137"/>
            <a:ext cx="660400"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로그인</a:t>
            </a:r>
            <a:endParaRPr b="0" i="0" sz="1400" u="none" cap="none" strike="noStrike">
              <a:solidFill>
                <a:srgbClr val="000000"/>
              </a:solidFill>
              <a:latin typeface="Arial"/>
              <a:ea typeface="Arial"/>
              <a:cs typeface="Arial"/>
              <a:sym typeface="Arial"/>
            </a:endParaRPr>
          </a:p>
        </p:txBody>
      </p:sp>
      <p:sp>
        <p:nvSpPr>
          <p:cNvPr id="950" name="Google Shape;950;p36"/>
          <p:cNvSpPr/>
          <p:nvPr/>
        </p:nvSpPr>
        <p:spPr>
          <a:xfrm>
            <a:off x="5989637" y="1203325"/>
            <a:ext cx="927100" cy="400050"/>
          </a:xfrm>
          <a:prstGeom prst="flowChartAlternateProcess">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51" name="Google Shape;951;p36"/>
          <p:cNvSpPr/>
          <p:nvPr/>
        </p:nvSpPr>
        <p:spPr>
          <a:xfrm>
            <a:off x="5529262" y="984250"/>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5" name="Shape 955"/>
        <p:cNvGrpSpPr/>
        <p:nvPr/>
      </p:nvGrpSpPr>
      <p:grpSpPr>
        <a:xfrm>
          <a:off x="0" y="0"/>
          <a:ext cx="0" cy="0"/>
          <a:chOff x="0" y="0"/>
          <a:chExt cx="0" cy="0"/>
        </a:xfrm>
      </p:grpSpPr>
      <p:sp>
        <p:nvSpPr>
          <p:cNvPr id="956" name="Google Shape;956;p37"/>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957" name="Google Shape;957;p37"/>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58" name="Google Shape;958;p37"/>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959" name="Google Shape;959;p37"/>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60" name="Google Shape;960;p37"/>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961" name="Google Shape;961;p37"/>
          <p:cNvGrpSpPr/>
          <p:nvPr/>
        </p:nvGrpSpPr>
        <p:grpSpPr>
          <a:xfrm>
            <a:off x="0" y="1319212"/>
            <a:ext cx="7918450" cy="352425"/>
            <a:chOff x="0" y="831"/>
            <a:chExt cx="4988" cy="222"/>
          </a:xfrm>
        </p:grpSpPr>
        <p:sp>
          <p:nvSpPr>
            <p:cNvPr id="962" name="Google Shape;962;p37"/>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63" name="Google Shape;963;p37"/>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964" name="Google Shape;964;p37"/>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로그인</a:t>
            </a:r>
            <a:r>
              <a:rPr b="0" i="0" lang="en-US" sz="12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965" name="Google Shape;965;p37"/>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일반 회원 아이디 찾기</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일반 회원 아이디 찾기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극단 회원 아이디 찾기</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극단 회원 아이디 찾기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966" name="Google Shape;966;p37"/>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아이디 찾기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&gt; 아이디 찾기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967" name="Google Shape;967;p37"/>
          <p:cNvSpPr txBox="1"/>
          <p:nvPr/>
        </p:nvSpPr>
        <p:spPr>
          <a:xfrm>
            <a:off x="1504950" y="3817937"/>
            <a:ext cx="2435225" cy="857250"/>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일반 회원</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아이디찾기</a:t>
            </a:r>
            <a:endParaRPr b="0" i="0" sz="1400" u="none" cap="none" strike="noStrike">
              <a:solidFill>
                <a:srgbClr val="000000"/>
              </a:solidFill>
              <a:latin typeface="Arial"/>
              <a:ea typeface="Arial"/>
              <a:cs typeface="Arial"/>
              <a:sym typeface="Arial"/>
            </a:endParaRPr>
          </a:p>
        </p:txBody>
      </p:sp>
      <p:sp>
        <p:nvSpPr>
          <p:cNvPr id="968" name="Google Shape;968;p37"/>
          <p:cNvSpPr txBox="1"/>
          <p:nvPr/>
        </p:nvSpPr>
        <p:spPr>
          <a:xfrm>
            <a:off x="4073525" y="3817937"/>
            <a:ext cx="2435225" cy="857250"/>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극단 회원</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아이디 찾기</a:t>
            </a:r>
            <a:endParaRPr b="0" i="0" sz="1400" u="none" cap="none" strike="noStrike">
              <a:solidFill>
                <a:srgbClr val="000000"/>
              </a:solidFill>
              <a:latin typeface="Arial"/>
              <a:ea typeface="Arial"/>
              <a:cs typeface="Arial"/>
              <a:sym typeface="Arial"/>
            </a:endParaRPr>
          </a:p>
        </p:txBody>
      </p:sp>
      <p:sp>
        <p:nvSpPr>
          <p:cNvPr id="969" name="Google Shape;969;p37"/>
          <p:cNvSpPr txBox="1"/>
          <p:nvPr/>
        </p:nvSpPr>
        <p:spPr>
          <a:xfrm>
            <a:off x="2098675" y="3435350"/>
            <a:ext cx="4287837" cy="293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찾으려는 아이디를 선택해주세요.</a:t>
            </a:r>
            <a:endParaRPr b="0" i="0" sz="1400" u="none" cap="none" strike="noStrike">
              <a:solidFill>
                <a:srgbClr val="000000"/>
              </a:solidFill>
              <a:latin typeface="Arial"/>
              <a:ea typeface="Arial"/>
              <a:cs typeface="Arial"/>
              <a:sym typeface="Arial"/>
            </a:endParaRPr>
          </a:p>
        </p:txBody>
      </p:sp>
      <p:sp>
        <p:nvSpPr>
          <p:cNvPr id="970" name="Google Shape;970;p37"/>
          <p:cNvSpPr txBox="1"/>
          <p:nvPr/>
        </p:nvSpPr>
        <p:spPr>
          <a:xfrm>
            <a:off x="3214687" y="2838450"/>
            <a:ext cx="1738312" cy="465137"/>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마로티켓 로고</a:t>
            </a:r>
            <a:endParaRPr b="0" i="0" sz="1400" u="none" cap="none" strike="noStrike">
              <a:solidFill>
                <a:srgbClr val="000000"/>
              </a:solidFill>
              <a:latin typeface="Arial"/>
              <a:ea typeface="Arial"/>
              <a:cs typeface="Arial"/>
              <a:sym typeface="Arial"/>
            </a:endParaRPr>
          </a:p>
        </p:txBody>
      </p:sp>
      <p:sp>
        <p:nvSpPr>
          <p:cNvPr id="971" name="Google Shape;971;p37"/>
          <p:cNvSpPr/>
          <p:nvPr/>
        </p:nvSpPr>
        <p:spPr>
          <a:xfrm>
            <a:off x="1073150" y="2447925"/>
            <a:ext cx="5867400" cy="3067050"/>
          </a:xfrm>
          <a:prstGeom prst="flowChartAlternateProcess">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72" name="Google Shape;972;p37"/>
          <p:cNvSpPr/>
          <p:nvPr/>
        </p:nvSpPr>
        <p:spPr>
          <a:xfrm>
            <a:off x="1812925" y="406717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973" name="Google Shape;973;p37"/>
          <p:cNvSpPr/>
          <p:nvPr/>
        </p:nvSpPr>
        <p:spPr>
          <a:xfrm>
            <a:off x="4394200" y="406717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7" name="Shape 977"/>
        <p:cNvGrpSpPr/>
        <p:nvPr/>
      </p:nvGrpSpPr>
      <p:grpSpPr>
        <a:xfrm>
          <a:off x="0" y="0"/>
          <a:ext cx="0" cy="0"/>
          <a:chOff x="0" y="0"/>
          <a:chExt cx="0" cy="0"/>
        </a:xfrm>
      </p:grpSpPr>
      <p:sp>
        <p:nvSpPr>
          <p:cNvPr id="978" name="Google Shape;978;p38"/>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979" name="Google Shape;979;p38"/>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980" name="Google Shape;980;p38"/>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81" name="Google Shape;981;p38"/>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982" name="Google Shape;982;p38"/>
          <p:cNvGrpSpPr/>
          <p:nvPr/>
        </p:nvGrpSpPr>
        <p:grpSpPr>
          <a:xfrm>
            <a:off x="0" y="1319212"/>
            <a:ext cx="7918450" cy="352425"/>
            <a:chOff x="0" y="831"/>
            <a:chExt cx="4988" cy="222"/>
          </a:xfrm>
        </p:grpSpPr>
        <p:sp>
          <p:nvSpPr>
            <p:cNvPr id="983" name="Google Shape;983;p38"/>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84" name="Google Shape;984;p38"/>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985" name="Google Shape;985;p38"/>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로그인</a:t>
            </a:r>
            <a:r>
              <a:rPr b="0" i="0" lang="en-US" sz="12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986" name="Google Shape;986;p38"/>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일반 회원 아이디 찾기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회원 가입 시 입력한 이름과 휴대폰번호를 입력한다.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9924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-찾기 버튼을 누르면 입력한 이름, 휴대폰 번호가 유효한 것인지 일반회원데이터베이스를 조회한다.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빈칸 있을 경우</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Alert : 정보를 입력하세요.</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166687" lvl="0" marL="166687" marR="0" rtl="0" algn="l">
                        <a:lnSpc>
                          <a:spcPct val="100000"/>
                        </a:lnSpc>
                        <a:spcBef>
                          <a:spcPts val="0"/>
                        </a:spcBef>
                        <a:spcAft>
                          <a:spcPts val="0"/>
                        </a:spcAft>
                        <a:buClr>
                          <a:srgbClr val="000000"/>
                        </a:buClr>
                        <a:buSzPts val="300"/>
                        <a:buFont typeface="Arial"/>
                        <a:buChar char="-"/>
                      </a:pPr>
                      <a:r>
                        <a:rPr b="0" i="0" lang="en-US" sz="1200" u="none" cap="none" strike="noStrike">
                          <a:solidFill>
                            <a:srgbClr val="000000"/>
                          </a:solidFill>
                          <a:latin typeface="Dotum"/>
                          <a:ea typeface="Dotum"/>
                          <a:cs typeface="Dotum"/>
                          <a:sym typeface="Dotum"/>
                        </a:rPr>
                        <a:t>찾기 실패 시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Alert : 아이디 찾기 실패</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입력하신 정보와 일치하는 아이디가 없습니다.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찾기 성공 시</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아이디를 alert창으로 바로 알려준다.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Alert : 아이디 찾기 성공</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아이디는 000000입니다.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987" name="Google Shape;987;p38"/>
          <p:cNvGraphicFramePr/>
          <p:nvPr/>
        </p:nvGraphicFramePr>
        <p:xfrm>
          <a:off x="0" y="-635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5750">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일반 회원 아이디 찾기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&gt; 일반 회원 아이디 찾기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988" name="Google Shape;988;p38"/>
          <p:cNvSpPr/>
          <p:nvPr/>
        </p:nvSpPr>
        <p:spPr>
          <a:xfrm>
            <a:off x="1073150" y="2447925"/>
            <a:ext cx="5867400" cy="3067050"/>
          </a:xfrm>
          <a:prstGeom prst="flowChartAlternateProcess">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89" name="Google Shape;989;p38"/>
          <p:cNvSpPr txBox="1"/>
          <p:nvPr/>
        </p:nvSpPr>
        <p:spPr>
          <a:xfrm>
            <a:off x="1949450" y="2709862"/>
            <a:ext cx="3022600" cy="333375"/>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Arial"/>
                <a:ea typeface="Arial"/>
                <a:cs typeface="Arial"/>
                <a:sym typeface="Arial"/>
              </a:rPr>
              <a:t>아이디 찾기</a:t>
            </a:r>
            <a:endParaRPr b="0" i="0" sz="1400" u="none" cap="none" strike="noStrike">
              <a:solidFill>
                <a:srgbClr val="000000"/>
              </a:solidFill>
              <a:latin typeface="Arial"/>
              <a:ea typeface="Arial"/>
              <a:cs typeface="Arial"/>
              <a:sym typeface="Arial"/>
            </a:endParaRPr>
          </a:p>
        </p:txBody>
      </p:sp>
      <p:sp>
        <p:nvSpPr>
          <p:cNvPr id="990" name="Google Shape;990;p38"/>
          <p:cNvSpPr txBox="1"/>
          <p:nvPr/>
        </p:nvSpPr>
        <p:spPr>
          <a:xfrm>
            <a:off x="2676525" y="3571875"/>
            <a:ext cx="3019425" cy="290512"/>
          </a:xfrm>
          <a:prstGeom prst="rect">
            <a:avLst/>
          </a:prstGeom>
          <a:solidFill>
            <a:srgbClr val="FFFFFF"/>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A5A5A5"/>
              </a:buClr>
              <a:buSzPts val="1100"/>
              <a:buFont typeface="Arial"/>
              <a:buNone/>
            </a:pPr>
            <a:r>
              <a:rPr b="0" i="0" lang="en-US" sz="1100" u="none" cap="none" strike="noStrike">
                <a:solidFill>
                  <a:srgbClr val="A5A5A5"/>
                </a:solidFill>
                <a:latin typeface="Arial"/>
                <a:ea typeface="Arial"/>
                <a:cs typeface="Arial"/>
                <a:sym typeface="Arial"/>
              </a:rPr>
              <a:t>이름을 입력해주세요</a:t>
            </a:r>
            <a:endParaRPr b="0" i="0" sz="1400" u="none" cap="none" strike="noStrike">
              <a:solidFill>
                <a:srgbClr val="000000"/>
              </a:solidFill>
              <a:latin typeface="Arial"/>
              <a:ea typeface="Arial"/>
              <a:cs typeface="Arial"/>
              <a:sym typeface="Arial"/>
            </a:endParaRPr>
          </a:p>
        </p:txBody>
      </p:sp>
      <p:sp>
        <p:nvSpPr>
          <p:cNvPr id="991" name="Google Shape;991;p38"/>
          <p:cNvSpPr txBox="1"/>
          <p:nvPr/>
        </p:nvSpPr>
        <p:spPr>
          <a:xfrm>
            <a:off x="2703512" y="3289300"/>
            <a:ext cx="1582737" cy="290512"/>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이름</a:t>
            </a:r>
            <a:endParaRPr b="0" i="0" sz="1400" u="none" cap="none" strike="noStrike">
              <a:solidFill>
                <a:srgbClr val="000000"/>
              </a:solidFill>
              <a:latin typeface="Arial"/>
              <a:ea typeface="Arial"/>
              <a:cs typeface="Arial"/>
              <a:sym typeface="Arial"/>
            </a:endParaRPr>
          </a:p>
        </p:txBody>
      </p:sp>
      <p:sp>
        <p:nvSpPr>
          <p:cNvPr id="992" name="Google Shape;992;p38"/>
          <p:cNvSpPr txBox="1"/>
          <p:nvPr/>
        </p:nvSpPr>
        <p:spPr>
          <a:xfrm>
            <a:off x="2668587" y="4067175"/>
            <a:ext cx="1385887" cy="290512"/>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휴대폰 번호</a:t>
            </a:r>
            <a:endParaRPr b="0" i="0" sz="1400" u="none" cap="none" strike="noStrike">
              <a:solidFill>
                <a:srgbClr val="000000"/>
              </a:solidFill>
              <a:latin typeface="Arial"/>
              <a:ea typeface="Arial"/>
              <a:cs typeface="Arial"/>
              <a:sym typeface="Arial"/>
            </a:endParaRPr>
          </a:p>
        </p:txBody>
      </p:sp>
      <p:sp>
        <p:nvSpPr>
          <p:cNvPr id="993" name="Google Shape;993;p38"/>
          <p:cNvSpPr txBox="1"/>
          <p:nvPr/>
        </p:nvSpPr>
        <p:spPr>
          <a:xfrm>
            <a:off x="2674937" y="4330700"/>
            <a:ext cx="3021012" cy="288925"/>
          </a:xfrm>
          <a:prstGeom prst="rect">
            <a:avLst/>
          </a:prstGeom>
          <a:solidFill>
            <a:srgbClr val="FFFFFF"/>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A5A5A5"/>
              </a:buClr>
              <a:buSzPts val="1100"/>
              <a:buFont typeface="Arial"/>
              <a:buNone/>
            </a:pPr>
            <a:r>
              <a:rPr b="0" i="0" lang="en-US" sz="1100" u="none" cap="none" strike="noStrike">
                <a:solidFill>
                  <a:srgbClr val="A5A5A5"/>
                </a:solidFill>
                <a:latin typeface="Arial"/>
                <a:ea typeface="Arial"/>
                <a:cs typeface="Arial"/>
                <a:sym typeface="Arial"/>
              </a:rPr>
              <a:t>휴대폰번호를 입력해주세요</a:t>
            </a:r>
            <a:endParaRPr b="0" i="0" sz="1400" u="none" cap="none" strike="noStrike">
              <a:solidFill>
                <a:srgbClr val="000000"/>
              </a:solidFill>
              <a:latin typeface="Arial"/>
              <a:ea typeface="Arial"/>
              <a:cs typeface="Arial"/>
              <a:sym typeface="Arial"/>
            </a:endParaRPr>
          </a:p>
        </p:txBody>
      </p:sp>
      <p:sp>
        <p:nvSpPr>
          <p:cNvPr id="994" name="Google Shape;994;p38"/>
          <p:cNvSpPr txBox="1"/>
          <p:nvPr/>
        </p:nvSpPr>
        <p:spPr>
          <a:xfrm>
            <a:off x="5086350" y="5022850"/>
            <a:ext cx="823912" cy="236537"/>
          </a:xfrm>
          <a:prstGeom prst="rect">
            <a:avLst/>
          </a:prstGeom>
          <a:solidFill>
            <a:srgbClr val="4F81BD"/>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찾기</a:t>
            </a:r>
            <a:endParaRPr b="0" i="0" sz="1400" u="none" cap="none" strike="noStrike">
              <a:solidFill>
                <a:srgbClr val="000000"/>
              </a:solidFill>
              <a:latin typeface="Arial"/>
              <a:ea typeface="Arial"/>
              <a:cs typeface="Arial"/>
              <a:sym typeface="Arial"/>
            </a:endParaRPr>
          </a:p>
        </p:txBody>
      </p:sp>
      <p:sp>
        <p:nvSpPr>
          <p:cNvPr id="995" name="Google Shape;995;p38"/>
          <p:cNvSpPr txBox="1"/>
          <p:nvPr/>
        </p:nvSpPr>
        <p:spPr>
          <a:xfrm>
            <a:off x="2462212" y="3267075"/>
            <a:ext cx="3448050" cy="1600200"/>
          </a:xfrm>
          <a:prstGeom prst="rect">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96" name="Google Shape;996;p38"/>
          <p:cNvSpPr txBox="1"/>
          <p:nvPr/>
        </p:nvSpPr>
        <p:spPr>
          <a:xfrm>
            <a:off x="2200275" y="5468937"/>
            <a:ext cx="3325812" cy="10509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아이디 찾기 실패</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입력하신 정보와 일치하는 아이디가 없습니다.</a:t>
            </a:r>
            <a:endParaRPr b="0" i="0" sz="1400" u="none" cap="none" strike="noStrike">
              <a:solidFill>
                <a:srgbClr val="000000"/>
              </a:solidFill>
              <a:latin typeface="Arial"/>
              <a:ea typeface="Arial"/>
              <a:cs typeface="Arial"/>
              <a:sym typeface="Arial"/>
            </a:endParaRPr>
          </a:p>
        </p:txBody>
      </p:sp>
      <p:sp>
        <p:nvSpPr>
          <p:cNvPr id="997" name="Google Shape;997;p38"/>
          <p:cNvSpPr txBox="1"/>
          <p:nvPr/>
        </p:nvSpPr>
        <p:spPr>
          <a:xfrm>
            <a:off x="3541712" y="6286500"/>
            <a:ext cx="465137" cy="185737"/>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998" name="Google Shape;998;p38"/>
          <p:cNvCxnSpPr/>
          <p:nvPr/>
        </p:nvCxnSpPr>
        <p:spPr>
          <a:xfrm rot="5400000">
            <a:off x="5291962" y="5375999"/>
            <a:ext cx="850800" cy="385800"/>
          </a:xfrm>
          <a:prstGeom prst="curvedConnector3">
            <a:avLst>
              <a:gd fmla="val 10801" name="adj1"/>
            </a:avLst>
          </a:prstGeom>
          <a:noFill/>
          <a:ln cap="flat" cmpd="sng" w="19075">
            <a:solidFill>
              <a:srgbClr val="000000"/>
            </a:solidFill>
            <a:prstDash val="solid"/>
            <a:miter lim="800000"/>
            <a:headEnd len="sm" w="sm" type="none"/>
            <a:tailEnd len="med" w="med" type="triangle"/>
          </a:ln>
        </p:spPr>
      </p:cxnSp>
      <p:sp>
        <p:nvSpPr>
          <p:cNvPr id="999" name="Google Shape;999;p38"/>
          <p:cNvSpPr txBox="1"/>
          <p:nvPr/>
        </p:nvSpPr>
        <p:spPr>
          <a:xfrm>
            <a:off x="7435850" y="4981575"/>
            <a:ext cx="2039937" cy="10683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아이디 찾기 성공</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아이디는 ‘000000’입니다.</a:t>
            </a:r>
            <a:endParaRPr b="0" i="0" sz="1400" u="none" cap="none" strike="noStrike">
              <a:solidFill>
                <a:srgbClr val="000000"/>
              </a:solidFill>
              <a:latin typeface="Arial"/>
              <a:ea typeface="Arial"/>
              <a:cs typeface="Arial"/>
              <a:sym typeface="Arial"/>
            </a:endParaRPr>
          </a:p>
        </p:txBody>
      </p:sp>
      <p:sp>
        <p:nvSpPr>
          <p:cNvPr id="1000" name="Google Shape;1000;p38"/>
          <p:cNvSpPr txBox="1"/>
          <p:nvPr/>
        </p:nvSpPr>
        <p:spPr>
          <a:xfrm>
            <a:off x="8223250" y="5807075"/>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01" name="Google Shape;1001;p38"/>
          <p:cNvCxnSpPr/>
          <p:nvPr/>
        </p:nvCxnSpPr>
        <p:spPr>
          <a:xfrm>
            <a:off x="5910262" y="5141912"/>
            <a:ext cx="1525587" cy="373062"/>
          </a:xfrm>
          <a:prstGeom prst="straightConnector1">
            <a:avLst/>
          </a:prstGeom>
          <a:noFill/>
          <a:ln cap="flat" cmpd="sng" w="19075">
            <a:solidFill>
              <a:srgbClr val="000000"/>
            </a:solidFill>
            <a:prstDash val="solid"/>
            <a:miter lim="800000"/>
            <a:headEnd len="sm" w="sm" type="none"/>
            <a:tailEnd len="med" w="med" type="triangle"/>
          </a:ln>
        </p:spPr>
      </p:cxnSp>
      <p:sp>
        <p:nvSpPr>
          <p:cNvPr id="1002" name="Google Shape;1002;p38"/>
          <p:cNvSpPr txBox="1"/>
          <p:nvPr/>
        </p:nvSpPr>
        <p:spPr>
          <a:xfrm>
            <a:off x="6305550" y="3783012"/>
            <a:ext cx="2038350" cy="9366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정보를 입력하세요.</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03" name="Google Shape;1003;p38"/>
          <p:cNvSpPr txBox="1"/>
          <p:nvPr/>
        </p:nvSpPr>
        <p:spPr>
          <a:xfrm>
            <a:off x="7092950" y="4302125"/>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04" name="Google Shape;1004;p38"/>
          <p:cNvCxnSpPr/>
          <p:nvPr/>
        </p:nvCxnSpPr>
        <p:spPr>
          <a:xfrm flipH="1" rot="10800000">
            <a:off x="5497512" y="4221112"/>
            <a:ext cx="807900" cy="793800"/>
          </a:xfrm>
          <a:prstGeom prst="curvedConnector3">
            <a:avLst>
              <a:gd fmla="val 10802" name="adj1"/>
            </a:avLst>
          </a:prstGeom>
          <a:noFill/>
          <a:ln cap="flat" cmpd="sng" w="19075">
            <a:solidFill>
              <a:srgbClr val="262626"/>
            </a:solidFill>
            <a:prstDash val="solid"/>
            <a:miter lim="800000"/>
            <a:headEnd len="sm" w="sm" type="none"/>
            <a:tailEnd len="med" w="med" type="triangle"/>
          </a:ln>
        </p:spPr>
      </p:cxnSp>
      <p:sp>
        <p:nvSpPr>
          <p:cNvPr id="1005" name="Google Shape;1005;p38"/>
          <p:cNvSpPr/>
          <p:nvPr/>
        </p:nvSpPr>
        <p:spPr>
          <a:xfrm>
            <a:off x="2103437" y="3714750"/>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006" name="Google Shape;1006;p38"/>
          <p:cNvCxnSpPr/>
          <p:nvPr/>
        </p:nvCxnSpPr>
        <p:spPr>
          <a:xfrm flipH="1" rot="10800000">
            <a:off x="2347912" y="3716337"/>
            <a:ext cx="328612" cy="41275"/>
          </a:xfrm>
          <a:prstGeom prst="straightConnector1">
            <a:avLst/>
          </a:prstGeom>
          <a:noFill/>
          <a:ln cap="flat" cmpd="sng" w="12700">
            <a:solidFill>
              <a:srgbClr val="5E81D9"/>
            </a:solidFill>
            <a:prstDash val="solid"/>
            <a:miter lim="800000"/>
            <a:headEnd len="sm" w="sm" type="none"/>
            <a:tailEnd len="sm" w="sm" type="none"/>
          </a:ln>
        </p:spPr>
      </p:cxnSp>
      <p:cxnSp>
        <p:nvCxnSpPr>
          <p:cNvPr id="1007" name="Google Shape;1007;p38"/>
          <p:cNvCxnSpPr/>
          <p:nvPr/>
        </p:nvCxnSpPr>
        <p:spPr>
          <a:xfrm flipH="1" rot="-5400000">
            <a:off x="2256631" y="4058443"/>
            <a:ext cx="509587" cy="327025"/>
          </a:xfrm>
          <a:prstGeom prst="straightConnector1">
            <a:avLst/>
          </a:prstGeom>
          <a:noFill/>
          <a:ln cap="flat" cmpd="sng" w="12700">
            <a:solidFill>
              <a:srgbClr val="5E81D9"/>
            </a:solidFill>
            <a:prstDash val="solid"/>
            <a:miter lim="800000"/>
            <a:headEnd len="sm" w="sm" type="none"/>
            <a:tailEnd len="sm" w="sm" type="none"/>
          </a:ln>
        </p:spPr>
      </p:cxnSp>
      <p:sp>
        <p:nvSpPr>
          <p:cNvPr id="1008" name="Google Shape;1008;p38"/>
          <p:cNvSpPr/>
          <p:nvPr/>
        </p:nvSpPr>
        <p:spPr>
          <a:xfrm>
            <a:off x="4829175" y="49942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2" name="Shape 1012"/>
        <p:cNvGrpSpPr/>
        <p:nvPr/>
      </p:nvGrpSpPr>
      <p:grpSpPr>
        <a:xfrm>
          <a:off x="0" y="0"/>
          <a:ext cx="0" cy="0"/>
          <a:chOff x="0" y="0"/>
          <a:chExt cx="0" cy="0"/>
        </a:xfrm>
      </p:grpSpPr>
      <p:sp>
        <p:nvSpPr>
          <p:cNvPr id="1013" name="Google Shape;1013;p39"/>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014" name="Google Shape;1014;p39"/>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015" name="Google Shape;1015;p39"/>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16" name="Google Shape;1016;p39"/>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017" name="Google Shape;1017;p39"/>
          <p:cNvGrpSpPr/>
          <p:nvPr/>
        </p:nvGrpSpPr>
        <p:grpSpPr>
          <a:xfrm>
            <a:off x="0" y="1319212"/>
            <a:ext cx="7918450" cy="352425"/>
            <a:chOff x="0" y="831"/>
            <a:chExt cx="4988" cy="222"/>
          </a:xfrm>
        </p:grpSpPr>
        <p:sp>
          <p:nvSpPr>
            <p:cNvPr id="1018" name="Google Shape;1018;p39"/>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19" name="Google Shape;1019;p39"/>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1020" name="Google Shape;1020;p39"/>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로그인</a:t>
            </a:r>
            <a:r>
              <a:rPr b="0" i="0" lang="en-US" sz="12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021" name="Google Shape;1021;p39"/>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극단 회원 아이디 찾기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회원 가입 시 입력한 극단명과 대표자 이메일을 입력한다.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9924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-찾기 버튼을 누르면 입력한 극단명, 대표자이메일이 유효한 것인지 극단회원데이터베이스를 조회한다.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빈칸 있을 경우</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Alert : 정보를 입력하세요.</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166687" lvl="0" marL="166687" marR="0" rtl="0" algn="l">
                        <a:lnSpc>
                          <a:spcPct val="100000"/>
                        </a:lnSpc>
                        <a:spcBef>
                          <a:spcPts val="0"/>
                        </a:spcBef>
                        <a:spcAft>
                          <a:spcPts val="0"/>
                        </a:spcAft>
                        <a:buClr>
                          <a:srgbClr val="000000"/>
                        </a:buClr>
                        <a:buSzPts val="300"/>
                        <a:buFont typeface="Arial"/>
                        <a:buChar char="-"/>
                      </a:pPr>
                      <a:r>
                        <a:rPr b="0" i="0" lang="en-US" sz="1200" u="none" cap="none" strike="noStrike">
                          <a:solidFill>
                            <a:srgbClr val="000000"/>
                          </a:solidFill>
                          <a:latin typeface="Dotum"/>
                          <a:ea typeface="Dotum"/>
                          <a:cs typeface="Dotum"/>
                          <a:sym typeface="Dotum"/>
                        </a:rPr>
                        <a:t>찾기 실패 시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Alert : 아이디 찾기 실패</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입력하신 정보와 일치하는 아이디가 없습니다.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찾기 성공 시</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아이디를 이메일로 전송한다.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Alert : 아이디 찾기 성공</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아이디가 대표자 이메일로 발송되었습니다.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022" name="Google Shape;1022;p39"/>
          <p:cNvSpPr/>
          <p:nvPr/>
        </p:nvSpPr>
        <p:spPr>
          <a:xfrm>
            <a:off x="1073150" y="2447925"/>
            <a:ext cx="5867400" cy="3067050"/>
          </a:xfrm>
          <a:prstGeom prst="flowChartAlternateProcess">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3" name="Google Shape;1023;p39"/>
          <p:cNvSpPr txBox="1"/>
          <p:nvPr/>
        </p:nvSpPr>
        <p:spPr>
          <a:xfrm>
            <a:off x="1949450" y="2709862"/>
            <a:ext cx="3022600" cy="333375"/>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Arial"/>
                <a:ea typeface="Arial"/>
                <a:cs typeface="Arial"/>
                <a:sym typeface="Arial"/>
              </a:rPr>
              <a:t>아이디 찾기</a:t>
            </a:r>
            <a:endParaRPr b="0" i="0" sz="1400" u="none" cap="none" strike="noStrike">
              <a:solidFill>
                <a:srgbClr val="000000"/>
              </a:solidFill>
              <a:latin typeface="Arial"/>
              <a:ea typeface="Arial"/>
              <a:cs typeface="Arial"/>
              <a:sym typeface="Arial"/>
            </a:endParaRPr>
          </a:p>
        </p:txBody>
      </p:sp>
      <p:sp>
        <p:nvSpPr>
          <p:cNvPr id="1024" name="Google Shape;1024;p39"/>
          <p:cNvSpPr txBox="1"/>
          <p:nvPr/>
        </p:nvSpPr>
        <p:spPr>
          <a:xfrm>
            <a:off x="2676525" y="3571875"/>
            <a:ext cx="3019425" cy="290512"/>
          </a:xfrm>
          <a:prstGeom prst="rect">
            <a:avLst/>
          </a:prstGeom>
          <a:solidFill>
            <a:srgbClr val="FFFFFF"/>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A5A5A5"/>
              </a:buClr>
              <a:buSzPts val="1100"/>
              <a:buFont typeface="Arial"/>
              <a:buNone/>
            </a:pPr>
            <a:r>
              <a:rPr b="0" i="0" lang="en-US" sz="1100" u="none" cap="none" strike="noStrike">
                <a:solidFill>
                  <a:srgbClr val="A5A5A5"/>
                </a:solidFill>
                <a:latin typeface="Arial"/>
                <a:ea typeface="Arial"/>
                <a:cs typeface="Arial"/>
                <a:sym typeface="Arial"/>
              </a:rPr>
              <a:t>극단명을 입력해주세요</a:t>
            </a:r>
            <a:endParaRPr b="0" i="0" sz="1400" u="none" cap="none" strike="noStrike">
              <a:solidFill>
                <a:srgbClr val="000000"/>
              </a:solidFill>
              <a:latin typeface="Arial"/>
              <a:ea typeface="Arial"/>
              <a:cs typeface="Arial"/>
              <a:sym typeface="Arial"/>
            </a:endParaRPr>
          </a:p>
        </p:txBody>
      </p:sp>
      <p:sp>
        <p:nvSpPr>
          <p:cNvPr id="1025" name="Google Shape;1025;p39"/>
          <p:cNvSpPr txBox="1"/>
          <p:nvPr/>
        </p:nvSpPr>
        <p:spPr>
          <a:xfrm>
            <a:off x="2703512" y="3289300"/>
            <a:ext cx="1582737" cy="290512"/>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극단명</a:t>
            </a:r>
            <a:endParaRPr b="0" i="0" sz="1400" u="none" cap="none" strike="noStrike">
              <a:solidFill>
                <a:srgbClr val="000000"/>
              </a:solidFill>
              <a:latin typeface="Arial"/>
              <a:ea typeface="Arial"/>
              <a:cs typeface="Arial"/>
              <a:sym typeface="Arial"/>
            </a:endParaRPr>
          </a:p>
        </p:txBody>
      </p:sp>
      <p:sp>
        <p:nvSpPr>
          <p:cNvPr id="1026" name="Google Shape;1026;p39"/>
          <p:cNvSpPr txBox="1"/>
          <p:nvPr/>
        </p:nvSpPr>
        <p:spPr>
          <a:xfrm>
            <a:off x="2668587" y="4067175"/>
            <a:ext cx="1385887" cy="290512"/>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대표자 이메일</a:t>
            </a:r>
            <a:endParaRPr b="0" i="0" sz="1400" u="none" cap="none" strike="noStrike">
              <a:solidFill>
                <a:srgbClr val="000000"/>
              </a:solidFill>
              <a:latin typeface="Arial"/>
              <a:ea typeface="Arial"/>
              <a:cs typeface="Arial"/>
              <a:sym typeface="Arial"/>
            </a:endParaRPr>
          </a:p>
        </p:txBody>
      </p:sp>
      <p:sp>
        <p:nvSpPr>
          <p:cNvPr id="1027" name="Google Shape;1027;p39"/>
          <p:cNvSpPr txBox="1"/>
          <p:nvPr/>
        </p:nvSpPr>
        <p:spPr>
          <a:xfrm>
            <a:off x="2674937" y="4330700"/>
            <a:ext cx="3021012" cy="288925"/>
          </a:xfrm>
          <a:prstGeom prst="rect">
            <a:avLst/>
          </a:prstGeom>
          <a:solidFill>
            <a:srgbClr val="FFFFFF"/>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A5A5A5"/>
              </a:buClr>
              <a:buSzPts val="1100"/>
              <a:buFont typeface="Arial"/>
              <a:buNone/>
            </a:pPr>
            <a:r>
              <a:rPr b="0" i="0" lang="en-US" sz="1100" u="none" cap="none" strike="noStrike">
                <a:solidFill>
                  <a:srgbClr val="A5A5A5"/>
                </a:solidFill>
                <a:latin typeface="Arial"/>
                <a:ea typeface="Arial"/>
                <a:cs typeface="Arial"/>
                <a:sym typeface="Arial"/>
              </a:rPr>
              <a:t>대표자 이메일을 입력해주세요</a:t>
            </a:r>
            <a:endParaRPr b="0" i="0" sz="1400" u="none" cap="none" strike="noStrike">
              <a:solidFill>
                <a:srgbClr val="000000"/>
              </a:solidFill>
              <a:latin typeface="Arial"/>
              <a:ea typeface="Arial"/>
              <a:cs typeface="Arial"/>
              <a:sym typeface="Arial"/>
            </a:endParaRPr>
          </a:p>
        </p:txBody>
      </p:sp>
      <p:sp>
        <p:nvSpPr>
          <p:cNvPr id="1028" name="Google Shape;1028;p39"/>
          <p:cNvSpPr txBox="1"/>
          <p:nvPr/>
        </p:nvSpPr>
        <p:spPr>
          <a:xfrm>
            <a:off x="5086350" y="5022850"/>
            <a:ext cx="823912" cy="236537"/>
          </a:xfrm>
          <a:prstGeom prst="rect">
            <a:avLst/>
          </a:prstGeom>
          <a:solidFill>
            <a:srgbClr val="4F81BD"/>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찾기</a:t>
            </a:r>
            <a:endParaRPr b="0" i="0" sz="1400" u="none" cap="none" strike="noStrike">
              <a:solidFill>
                <a:srgbClr val="000000"/>
              </a:solidFill>
              <a:latin typeface="Arial"/>
              <a:ea typeface="Arial"/>
              <a:cs typeface="Arial"/>
              <a:sym typeface="Arial"/>
            </a:endParaRPr>
          </a:p>
        </p:txBody>
      </p:sp>
      <p:sp>
        <p:nvSpPr>
          <p:cNvPr id="1029" name="Google Shape;1029;p39"/>
          <p:cNvSpPr txBox="1"/>
          <p:nvPr/>
        </p:nvSpPr>
        <p:spPr>
          <a:xfrm>
            <a:off x="2462212" y="3267075"/>
            <a:ext cx="3448050" cy="1600200"/>
          </a:xfrm>
          <a:prstGeom prst="rect">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30" name="Google Shape;1030;p39"/>
          <p:cNvSpPr txBox="1"/>
          <p:nvPr/>
        </p:nvSpPr>
        <p:spPr>
          <a:xfrm>
            <a:off x="2200275" y="5468937"/>
            <a:ext cx="3325812" cy="10509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아이디 찾기 실패</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입력하신 정보와 일치하는 아이디가 없습니다.</a:t>
            </a:r>
            <a:endParaRPr b="0" i="0" sz="1400" u="none" cap="none" strike="noStrike">
              <a:solidFill>
                <a:srgbClr val="000000"/>
              </a:solidFill>
              <a:latin typeface="Arial"/>
              <a:ea typeface="Arial"/>
              <a:cs typeface="Arial"/>
              <a:sym typeface="Arial"/>
            </a:endParaRPr>
          </a:p>
        </p:txBody>
      </p:sp>
      <p:sp>
        <p:nvSpPr>
          <p:cNvPr id="1031" name="Google Shape;1031;p39"/>
          <p:cNvSpPr txBox="1"/>
          <p:nvPr/>
        </p:nvSpPr>
        <p:spPr>
          <a:xfrm>
            <a:off x="3541712" y="6286500"/>
            <a:ext cx="465137" cy="185737"/>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32" name="Google Shape;1032;p39"/>
          <p:cNvCxnSpPr/>
          <p:nvPr/>
        </p:nvCxnSpPr>
        <p:spPr>
          <a:xfrm rot="5400000">
            <a:off x="5291962" y="5375999"/>
            <a:ext cx="850800" cy="385800"/>
          </a:xfrm>
          <a:prstGeom prst="curvedConnector3">
            <a:avLst>
              <a:gd fmla="val 10801" name="adj1"/>
            </a:avLst>
          </a:prstGeom>
          <a:noFill/>
          <a:ln cap="flat" cmpd="sng" w="19075">
            <a:solidFill>
              <a:srgbClr val="000000"/>
            </a:solidFill>
            <a:prstDash val="solid"/>
            <a:miter lim="800000"/>
            <a:headEnd len="sm" w="sm" type="none"/>
            <a:tailEnd len="med" w="med" type="triangle"/>
          </a:ln>
        </p:spPr>
      </p:cxnSp>
      <p:sp>
        <p:nvSpPr>
          <p:cNvPr id="1033" name="Google Shape;1033;p39"/>
          <p:cNvSpPr txBox="1"/>
          <p:nvPr/>
        </p:nvSpPr>
        <p:spPr>
          <a:xfrm>
            <a:off x="7435850" y="4981575"/>
            <a:ext cx="2039937" cy="10683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아이디가 대표자 이메일로</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발송되었습니다.</a:t>
            </a:r>
            <a:endParaRPr b="0" i="0" sz="1400" u="none" cap="none" strike="noStrike">
              <a:solidFill>
                <a:srgbClr val="000000"/>
              </a:solidFill>
              <a:latin typeface="Arial"/>
              <a:ea typeface="Arial"/>
              <a:cs typeface="Arial"/>
              <a:sym typeface="Arial"/>
            </a:endParaRPr>
          </a:p>
        </p:txBody>
      </p:sp>
      <p:sp>
        <p:nvSpPr>
          <p:cNvPr id="1034" name="Google Shape;1034;p39"/>
          <p:cNvSpPr txBox="1"/>
          <p:nvPr/>
        </p:nvSpPr>
        <p:spPr>
          <a:xfrm>
            <a:off x="8223250" y="5807075"/>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35" name="Google Shape;1035;p39"/>
          <p:cNvCxnSpPr/>
          <p:nvPr/>
        </p:nvCxnSpPr>
        <p:spPr>
          <a:xfrm>
            <a:off x="5910262" y="5141912"/>
            <a:ext cx="1525587" cy="373062"/>
          </a:xfrm>
          <a:prstGeom prst="straightConnector1">
            <a:avLst/>
          </a:prstGeom>
          <a:noFill/>
          <a:ln cap="flat" cmpd="sng" w="19075">
            <a:solidFill>
              <a:srgbClr val="000000"/>
            </a:solidFill>
            <a:prstDash val="solid"/>
            <a:miter lim="800000"/>
            <a:headEnd len="sm" w="sm" type="none"/>
            <a:tailEnd len="med" w="med" type="triangle"/>
          </a:ln>
        </p:spPr>
      </p:cxnSp>
      <p:sp>
        <p:nvSpPr>
          <p:cNvPr id="1036" name="Google Shape;1036;p39"/>
          <p:cNvSpPr txBox="1"/>
          <p:nvPr/>
        </p:nvSpPr>
        <p:spPr>
          <a:xfrm>
            <a:off x="6305550" y="3783012"/>
            <a:ext cx="2038350" cy="9366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정보를 입력하세요.</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37" name="Google Shape;1037;p39"/>
          <p:cNvSpPr txBox="1"/>
          <p:nvPr/>
        </p:nvSpPr>
        <p:spPr>
          <a:xfrm>
            <a:off x="7092950" y="4302125"/>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38" name="Google Shape;1038;p39"/>
          <p:cNvCxnSpPr/>
          <p:nvPr/>
        </p:nvCxnSpPr>
        <p:spPr>
          <a:xfrm flipH="1" rot="10800000">
            <a:off x="5497512" y="4221112"/>
            <a:ext cx="807900" cy="793800"/>
          </a:xfrm>
          <a:prstGeom prst="curvedConnector3">
            <a:avLst>
              <a:gd fmla="val 10802" name="adj1"/>
            </a:avLst>
          </a:prstGeom>
          <a:noFill/>
          <a:ln cap="flat" cmpd="sng" w="19075">
            <a:solidFill>
              <a:srgbClr val="262626"/>
            </a:solidFill>
            <a:prstDash val="solid"/>
            <a:miter lim="800000"/>
            <a:headEnd len="sm" w="sm" type="none"/>
            <a:tailEnd len="med" w="med" type="triangle"/>
          </a:ln>
        </p:spPr>
      </p:cxnSp>
      <p:sp>
        <p:nvSpPr>
          <p:cNvPr id="1039" name="Google Shape;1039;p39"/>
          <p:cNvSpPr/>
          <p:nvPr/>
        </p:nvSpPr>
        <p:spPr>
          <a:xfrm>
            <a:off x="2103437" y="3714750"/>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040" name="Google Shape;1040;p39"/>
          <p:cNvCxnSpPr/>
          <p:nvPr/>
        </p:nvCxnSpPr>
        <p:spPr>
          <a:xfrm flipH="1" rot="10800000">
            <a:off x="2347912" y="3716337"/>
            <a:ext cx="328612" cy="41275"/>
          </a:xfrm>
          <a:prstGeom prst="straightConnector1">
            <a:avLst/>
          </a:prstGeom>
          <a:noFill/>
          <a:ln cap="flat" cmpd="sng" w="12700">
            <a:solidFill>
              <a:srgbClr val="5E81D9"/>
            </a:solidFill>
            <a:prstDash val="solid"/>
            <a:miter lim="800000"/>
            <a:headEnd len="sm" w="sm" type="none"/>
            <a:tailEnd len="sm" w="sm" type="none"/>
          </a:ln>
        </p:spPr>
      </p:cxnSp>
      <p:cxnSp>
        <p:nvCxnSpPr>
          <p:cNvPr id="1041" name="Google Shape;1041;p39"/>
          <p:cNvCxnSpPr/>
          <p:nvPr/>
        </p:nvCxnSpPr>
        <p:spPr>
          <a:xfrm flipH="1" rot="-5400000">
            <a:off x="2256631" y="4058443"/>
            <a:ext cx="509587" cy="327025"/>
          </a:xfrm>
          <a:prstGeom prst="straightConnector1">
            <a:avLst/>
          </a:prstGeom>
          <a:noFill/>
          <a:ln cap="flat" cmpd="sng" w="12700">
            <a:solidFill>
              <a:srgbClr val="5E81D9"/>
            </a:solidFill>
            <a:prstDash val="solid"/>
            <a:miter lim="800000"/>
            <a:headEnd len="sm" w="sm" type="none"/>
            <a:tailEnd len="sm" w="sm" type="none"/>
          </a:ln>
        </p:spPr>
      </p:cxnSp>
      <p:sp>
        <p:nvSpPr>
          <p:cNvPr id="1042" name="Google Shape;1042;p39"/>
          <p:cNvSpPr/>
          <p:nvPr/>
        </p:nvSpPr>
        <p:spPr>
          <a:xfrm>
            <a:off x="4829175" y="49942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aphicFrame>
        <p:nvGraphicFramePr>
          <p:cNvPr id="1043" name="Google Shape;1043;p39"/>
          <p:cNvGraphicFramePr/>
          <p:nvPr/>
        </p:nvGraphicFramePr>
        <p:xfrm>
          <a:off x="0" y="-635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5750">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극단 회원 아이디 찾기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&gt; 극단 회원 아이디 찾기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7" name="Shape 1047"/>
        <p:cNvGrpSpPr/>
        <p:nvPr/>
      </p:nvGrpSpPr>
      <p:grpSpPr>
        <a:xfrm>
          <a:off x="0" y="0"/>
          <a:ext cx="0" cy="0"/>
          <a:chOff x="0" y="0"/>
          <a:chExt cx="0" cy="0"/>
        </a:xfrm>
      </p:grpSpPr>
      <p:sp>
        <p:nvSpPr>
          <p:cNvPr id="1048" name="Google Shape;1048;p40"/>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049" name="Google Shape;1049;p40"/>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050" name="Google Shape;1050;p40"/>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51" name="Google Shape;1051;p40"/>
          <p:cNvSpPr txBox="1"/>
          <p:nvPr/>
        </p:nvSpPr>
        <p:spPr>
          <a:xfrm>
            <a:off x="0" y="1808162"/>
            <a:ext cx="7918450" cy="466407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052" name="Google Shape;1052;p40"/>
          <p:cNvGrpSpPr/>
          <p:nvPr/>
        </p:nvGrpSpPr>
        <p:grpSpPr>
          <a:xfrm>
            <a:off x="0" y="1319212"/>
            <a:ext cx="7918450" cy="515937"/>
            <a:chOff x="0" y="831"/>
            <a:chExt cx="4988" cy="325"/>
          </a:xfrm>
        </p:grpSpPr>
        <p:sp>
          <p:nvSpPr>
            <p:cNvPr id="1053" name="Google Shape;1053;p40"/>
            <p:cNvSpPr txBox="1"/>
            <p:nvPr/>
          </p:nvSpPr>
          <p:spPr>
            <a:xfrm>
              <a:off x="0" y="831"/>
              <a:ext cx="4988" cy="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54" name="Google Shape;1054;p40"/>
            <p:cNvSpPr txBox="1"/>
            <p:nvPr/>
          </p:nvSpPr>
          <p:spPr>
            <a:xfrm>
              <a:off x="39" y="856"/>
              <a:ext cx="2347"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1055" name="Google Shape;1055;p40"/>
          <p:cNvSpPr txBox="1"/>
          <p:nvPr/>
        </p:nvSpPr>
        <p:spPr>
          <a:xfrm>
            <a:off x="4286250" y="650875"/>
            <a:ext cx="3984625" cy="2778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sng" cap="none" strike="noStrike">
                <a:solidFill>
                  <a:srgbClr val="FFFFFF"/>
                </a:solidFill>
                <a:latin typeface="Arial"/>
                <a:ea typeface="Arial"/>
                <a:cs typeface="Arial"/>
                <a:sym typeface="Arial"/>
              </a:rPr>
              <a:t>로그인</a:t>
            </a:r>
            <a:r>
              <a:rPr b="0" i="0" lang="en-US" sz="12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056" name="Google Shape;1056;p40"/>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508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비밀번호 찾기</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회원 가입 시 입력한 아이디를 입력 해야함.</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1162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텍스트박스에 적은 아이디를 조회</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빈칸 있을 경우</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Alert : 정보를 입력하세요.</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아이디 찾기 실패 시</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Alert : 아이디 정보가 없습니다.</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입력하신 정보와 일치하는 아이디가 없습니다.</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찾기 성공 시</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30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Alert : 비밀번호가 회원가입 시 입력한 이메일로 발송되었습니다.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057" name="Google Shape;1057;p40"/>
          <p:cNvGraphicFramePr/>
          <p:nvPr/>
        </p:nvGraphicFramePr>
        <p:xfrm>
          <a:off x="0" y="-635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5750">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비밀번호 찾기</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05 로그인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로그인 &gt; 비밀번호 찾기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058" name="Google Shape;1058;p40"/>
          <p:cNvSpPr/>
          <p:nvPr/>
        </p:nvSpPr>
        <p:spPr>
          <a:xfrm>
            <a:off x="1073150" y="2447925"/>
            <a:ext cx="5867400" cy="3067050"/>
          </a:xfrm>
          <a:prstGeom prst="flowChartAlternateProcess">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59" name="Google Shape;1059;p40"/>
          <p:cNvSpPr txBox="1"/>
          <p:nvPr/>
        </p:nvSpPr>
        <p:spPr>
          <a:xfrm>
            <a:off x="1949450" y="2709862"/>
            <a:ext cx="3022600" cy="339725"/>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Arial"/>
                <a:ea typeface="Arial"/>
                <a:cs typeface="Arial"/>
                <a:sym typeface="Arial"/>
              </a:rPr>
              <a:t>비밀번호 찾기</a:t>
            </a:r>
            <a:endParaRPr b="0" i="0" sz="1400" u="none" cap="none" strike="noStrike">
              <a:solidFill>
                <a:srgbClr val="000000"/>
              </a:solidFill>
              <a:latin typeface="Arial"/>
              <a:ea typeface="Arial"/>
              <a:cs typeface="Arial"/>
              <a:sym typeface="Arial"/>
            </a:endParaRPr>
          </a:p>
        </p:txBody>
      </p:sp>
      <p:sp>
        <p:nvSpPr>
          <p:cNvPr id="1060" name="Google Shape;1060;p40"/>
          <p:cNvSpPr txBox="1"/>
          <p:nvPr/>
        </p:nvSpPr>
        <p:spPr>
          <a:xfrm>
            <a:off x="5086350" y="5022850"/>
            <a:ext cx="823912" cy="236537"/>
          </a:xfrm>
          <a:prstGeom prst="rect">
            <a:avLst/>
          </a:prstGeom>
          <a:solidFill>
            <a:srgbClr val="4F81BD"/>
          </a:solidFill>
          <a:ln cap="flat" cmpd="sng" w="2545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찾기</a:t>
            </a:r>
            <a:endParaRPr b="0" i="0" sz="1400" u="none" cap="none" strike="noStrike">
              <a:solidFill>
                <a:srgbClr val="000000"/>
              </a:solidFill>
              <a:latin typeface="Arial"/>
              <a:ea typeface="Arial"/>
              <a:cs typeface="Arial"/>
              <a:sym typeface="Arial"/>
            </a:endParaRPr>
          </a:p>
        </p:txBody>
      </p:sp>
      <p:sp>
        <p:nvSpPr>
          <p:cNvPr id="1061" name="Google Shape;1061;p40"/>
          <p:cNvSpPr txBox="1"/>
          <p:nvPr/>
        </p:nvSpPr>
        <p:spPr>
          <a:xfrm>
            <a:off x="2462212" y="3267075"/>
            <a:ext cx="3448050" cy="1600200"/>
          </a:xfrm>
          <a:prstGeom prst="rect">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62" name="Google Shape;1062;p40"/>
          <p:cNvSpPr txBox="1"/>
          <p:nvPr/>
        </p:nvSpPr>
        <p:spPr>
          <a:xfrm>
            <a:off x="2200275" y="5468937"/>
            <a:ext cx="3325812" cy="10509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아이디 정보가 없습니다.</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입력하신 정보와 일치하는 아이디가 없습니다.</a:t>
            </a:r>
            <a:endParaRPr b="0" i="0" sz="1400" u="none" cap="none" strike="noStrike">
              <a:solidFill>
                <a:srgbClr val="000000"/>
              </a:solidFill>
              <a:latin typeface="Arial"/>
              <a:ea typeface="Arial"/>
              <a:cs typeface="Arial"/>
              <a:sym typeface="Arial"/>
            </a:endParaRPr>
          </a:p>
        </p:txBody>
      </p:sp>
      <p:sp>
        <p:nvSpPr>
          <p:cNvPr id="1063" name="Google Shape;1063;p40"/>
          <p:cNvSpPr txBox="1"/>
          <p:nvPr/>
        </p:nvSpPr>
        <p:spPr>
          <a:xfrm>
            <a:off x="3541712" y="6286500"/>
            <a:ext cx="465137" cy="185737"/>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sp>
        <p:nvSpPr>
          <p:cNvPr id="1064" name="Google Shape;1064;p40"/>
          <p:cNvSpPr txBox="1"/>
          <p:nvPr/>
        </p:nvSpPr>
        <p:spPr>
          <a:xfrm>
            <a:off x="7435850" y="4981575"/>
            <a:ext cx="2390775" cy="13049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비밀번호가 대표자 이메일로</a:t>
            </a:r>
            <a:endParaRPr b="0" i="0" sz="12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발송되었습니다.</a:t>
            </a:r>
            <a:endParaRPr b="0" i="0" sz="1400" u="none" cap="none" strike="noStrike">
              <a:solidFill>
                <a:srgbClr val="000000"/>
              </a:solidFill>
              <a:latin typeface="Arial"/>
              <a:ea typeface="Arial"/>
              <a:cs typeface="Arial"/>
              <a:sym typeface="Arial"/>
            </a:endParaRPr>
          </a:p>
        </p:txBody>
      </p:sp>
      <p:sp>
        <p:nvSpPr>
          <p:cNvPr id="1065" name="Google Shape;1065;p40"/>
          <p:cNvSpPr txBox="1"/>
          <p:nvPr/>
        </p:nvSpPr>
        <p:spPr>
          <a:xfrm>
            <a:off x="8223250" y="5807075"/>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66" name="Google Shape;1066;p40"/>
          <p:cNvCxnSpPr/>
          <p:nvPr/>
        </p:nvCxnSpPr>
        <p:spPr>
          <a:xfrm>
            <a:off x="5910262" y="5141912"/>
            <a:ext cx="1525587" cy="373062"/>
          </a:xfrm>
          <a:prstGeom prst="straightConnector1">
            <a:avLst/>
          </a:prstGeom>
          <a:noFill/>
          <a:ln cap="flat" cmpd="sng" w="19075">
            <a:solidFill>
              <a:srgbClr val="000000"/>
            </a:solidFill>
            <a:prstDash val="solid"/>
            <a:miter lim="800000"/>
            <a:headEnd len="sm" w="sm" type="none"/>
            <a:tailEnd len="med" w="med" type="triangle"/>
          </a:ln>
        </p:spPr>
      </p:cxnSp>
      <p:sp>
        <p:nvSpPr>
          <p:cNvPr id="1067" name="Google Shape;1067;p40"/>
          <p:cNvSpPr txBox="1"/>
          <p:nvPr/>
        </p:nvSpPr>
        <p:spPr>
          <a:xfrm>
            <a:off x="6305550" y="3783012"/>
            <a:ext cx="2038350" cy="936625"/>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정보를 입력하세요.</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68" name="Google Shape;1068;p40"/>
          <p:cNvSpPr txBox="1"/>
          <p:nvPr/>
        </p:nvSpPr>
        <p:spPr>
          <a:xfrm>
            <a:off x="7092950" y="4302125"/>
            <a:ext cx="465137" cy="187325"/>
          </a:xfrm>
          <a:prstGeom prst="rect">
            <a:avLst/>
          </a:prstGeom>
          <a:solidFill>
            <a:srgbClr val="D8D8D8"/>
          </a:solidFill>
          <a:ln cap="flat" cmpd="sng" w="12725">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확인</a:t>
            </a:r>
            <a:endParaRPr b="0" i="0" sz="1400" u="none" cap="none" strike="noStrike">
              <a:solidFill>
                <a:srgbClr val="000000"/>
              </a:solidFill>
              <a:latin typeface="Arial"/>
              <a:ea typeface="Arial"/>
              <a:cs typeface="Arial"/>
              <a:sym typeface="Arial"/>
            </a:endParaRPr>
          </a:p>
        </p:txBody>
      </p:sp>
      <p:cxnSp>
        <p:nvCxnSpPr>
          <p:cNvPr id="1069" name="Google Shape;1069;p40"/>
          <p:cNvCxnSpPr/>
          <p:nvPr/>
        </p:nvCxnSpPr>
        <p:spPr>
          <a:xfrm flipH="1" rot="10800000">
            <a:off x="5497512" y="4221112"/>
            <a:ext cx="807900" cy="793800"/>
          </a:xfrm>
          <a:prstGeom prst="curvedConnector3">
            <a:avLst>
              <a:gd fmla="val 10802" name="adj1"/>
            </a:avLst>
          </a:prstGeom>
          <a:noFill/>
          <a:ln cap="flat" cmpd="sng" w="19075">
            <a:solidFill>
              <a:srgbClr val="262626"/>
            </a:solidFill>
            <a:prstDash val="solid"/>
            <a:miter lim="800000"/>
            <a:headEnd len="sm" w="sm" type="none"/>
            <a:tailEnd len="med" w="med" type="triangle"/>
          </a:ln>
        </p:spPr>
      </p:cxnSp>
      <p:sp>
        <p:nvSpPr>
          <p:cNvPr id="1070" name="Google Shape;1070;p40"/>
          <p:cNvSpPr/>
          <p:nvPr/>
        </p:nvSpPr>
        <p:spPr>
          <a:xfrm>
            <a:off x="2103437" y="3714750"/>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071" name="Google Shape;1071;p40"/>
          <p:cNvCxnSpPr/>
          <p:nvPr/>
        </p:nvCxnSpPr>
        <p:spPr>
          <a:xfrm flipH="1" rot="10800000">
            <a:off x="2347912" y="3716337"/>
            <a:ext cx="328612" cy="41275"/>
          </a:xfrm>
          <a:prstGeom prst="straightConnector1">
            <a:avLst/>
          </a:prstGeom>
          <a:noFill/>
          <a:ln cap="flat" cmpd="sng" w="12700">
            <a:solidFill>
              <a:srgbClr val="5E81D9"/>
            </a:solidFill>
            <a:prstDash val="solid"/>
            <a:miter lim="800000"/>
            <a:headEnd len="sm" w="sm" type="none"/>
            <a:tailEnd len="sm" w="sm" type="none"/>
          </a:ln>
        </p:spPr>
      </p:cxnSp>
      <p:cxnSp>
        <p:nvCxnSpPr>
          <p:cNvPr id="1072" name="Google Shape;1072;p40"/>
          <p:cNvCxnSpPr/>
          <p:nvPr/>
        </p:nvCxnSpPr>
        <p:spPr>
          <a:xfrm flipH="1" rot="-5400000">
            <a:off x="2256631" y="4058443"/>
            <a:ext cx="509587" cy="327025"/>
          </a:xfrm>
          <a:prstGeom prst="straightConnector1">
            <a:avLst/>
          </a:prstGeom>
          <a:noFill/>
          <a:ln cap="flat" cmpd="sng" w="12700">
            <a:solidFill>
              <a:srgbClr val="5E81D9"/>
            </a:solidFill>
            <a:prstDash val="solid"/>
            <a:miter lim="800000"/>
            <a:headEnd len="sm" w="sm" type="none"/>
            <a:tailEnd len="sm" w="sm" type="none"/>
          </a:ln>
        </p:spPr>
      </p:cxnSp>
      <p:sp>
        <p:nvSpPr>
          <p:cNvPr id="1073" name="Google Shape;1073;p40"/>
          <p:cNvSpPr/>
          <p:nvPr/>
        </p:nvSpPr>
        <p:spPr>
          <a:xfrm>
            <a:off x="4829175" y="499427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074" name="Google Shape;1074;p40"/>
          <p:cNvSpPr txBox="1"/>
          <p:nvPr/>
        </p:nvSpPr>
        <p:spPr>
          <a:xfrm>
            <a:off x="2674937" y="3338512"/>
            <a:ext cx="3022600" cy="292100"/>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아이디</a:t>
            </a:r>
            <a:endParaRPr b="0" i="0" sz="1400" u="none" cap="none" strike="noStrike">
              <a:solidFill>
                <a:srgbClr val="000000"/>
              </a:solidFill>
              <a:latin typeface="Arial"/>
              <a:ea typeface="Arial"/>
              <a:cs typeface="Arial"/>
              <a:sym typeface="Arial"/>
            </a:endParaRPr>
          </a:p>
        </p:txBody>
      </p:sp>
      <p:sp>
        <p:nvSpPr>
          <p:cNvPr id="1075" name="Google Shape;1075;p40"/>
          <p:cNvSpPr txBox="1"/>
          <p:nvPr/>
        </p:nvSpPr>
        <p:spPr>
          <a:xfrm>
            <a:off x="2674937" y="4167187"/>
            <a:ext cx="3022600" cy="292100"/>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이메일</a:t>
            </a:r>
            <a:endParaRPr b="0" i="0" sz="1400" u="none" cap="none" strike="noStrike">
              <a:solidFill>
                <a:srgbClr val="000000"/>
              </a:solidFill>
              <a:latin typeface="Arial"/>
              <a:ea typeface="Arial"/>
              <a:cs typeface="Arial"/>
              <a:sym typeface="Arial"/>
            </a:endParaRPr>
          </a:p>
        </p:txBody>
      </p:sp>
      <p:sp>
        <p:nvSpPr>
          <p:cNvPr id="1076" name="Google Shape;1076;p40"/>
          <p:cNvSpPr txBox="1"/>
          <p:nvPr/>
        </p:nvSpPr>
        <p:spPr>
          <a:xfrm>
            <a:off x="2717800" y="3657600"/>
            <a:ext cx="2827337" cy="258762"/>
          </a:xfrm>
          <a:prstGeom prst="rect">
            <a:avLst/>
          </a:prstGeom>
          <a:solidFill>
            <a:srgbClr val="FAF3DB"/>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아이디를 입력하세요</a:t>
            </a:r>
            <a:endParaRPr b="0" i="0" sz="1400" u="none" cap="none" strike="noStrike">
              <a:solidFill>
                <a:srgbClr val="000000"/>
              </a:solidFill>
              <a:latin typeface="Arial"/>
              <a:ea typeface="Arial"/>
              <a:cs typeface="Arial"/>
              <a:sym typeface="Arial"/>
            </a:endParaRPr>
          </a:p>
        </p:txBody>
      </p:sp>
      <p:sp>
        <p:nvSpPr>
          <p:cNvPr id="1077" name="Google Shape;1077;p40"/>
          <p:cNvSpPr txBox="1"/>
          <p:nvPr/>
        </p:nvSpPr>
        <p:spPr>
          <a:xfrm>
            <a:off x="2717800" y="4421187"/>
            <a:ext cx="2827337" cy="258762"/>
          </a:xfrm>
          <a:prstGeom prst="rect">
            <a:avLst/>
          </a:prstGeom>
          <a:solidFill>
            <a:srgbClr val="FAF3DB"/>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이메일을 입력하세요</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1" name="Shape 1081"/>
        <p:cNvGrpSpPr/>
        <p:nvPr/>
      </p:nvGrpSpPr>
      <p:grpSpPr>
        <a:xfrm>
          <a:off x="0" y="0"/>
          <a:ext cx="0" cy="0"/>
          <a:chOff x="0" y="0"/>
          <a:chExt cx="0" cy="0"/>
        </a:xfrm>
      </p:grpSpPr>
      <p:sp>
        <p:nvSpPr>
          <p:cNvPr id="1082" name="Google Shape;1082;p41"/>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마이페이지</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grpSp>
        <p:nvGrpSpPr>
          <p:cNvPr id="82" name="Google Shape;82;p6"/>
          <p:cNvGrpSpPr/>
          <p:nvPr/>
        </p:nvGrpSpPr>
        <p:grpSpPr>
          <a:xfrm>
            <a:off x="366712" y="2293937"/>
            <a:ext cx="7156450" cy="4178300"/>
            <a:chOff x="231" y="1445"/>
            <a:chExt cx="4508" cy="2632"/>
          </a:xfrm>
        </p:grpSpPr>
        <p:sp>
          <p:nvSpPr>
            <p:cNvPr id="83" name="Google Shape;83;p6"/>
            <p:cNvSpPr txBox="1"/>
            <p:nvPr/>
          </p:nvSpPr>
          <p:spPr>
            <a:xfrm>
              <a:off x="231" y="1445"/>
              <a:ext cx="4508" cy="2632"/>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4" name="Google Shape;84;p6"/>
            <p:cNvSpPr txBox="1"/>
            <p:nvPr/>
          </p:nvSpPr>
          <p:spPr>
            <a:xfrm>
              <a:off x="327"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5" name="Google Shape;85;p6"/>
            <p:cNvSpPr txBox="1"/>
            <p:nvPr/>
          </p:nvSpPr>
          <p:spPr>
            <a:xfrm>
              <a:off x="1420"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6" name="Google Shape;86;p6"/>
            <p:cNvSpPr txBox="1"/>
            <p:nvPr/>
          </p:nvSpPr>
          <p:spPr>
            <a:xfrm>
              <a:off x="2543"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7" name="Google Shape;87;p6"/>
            <p:cNvSpPr txBox="1"/>
            <p:nvPr/>
          </p:nvSpPr>
          <p:spPr>
            <a:xfrm>
              <a:off x="3701" y="1511"/>
              <a:ext cx="940" cy="843"/>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8" name="Google Shape;88;p6"/>
            <p:cNvSpPr txBox="1"/>
            <p:nvPr/>
          </p:nvSpPr>
          <p:spPr>
            <a:xfrm>
              <a:off x="327"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9" name="Google Shape;89;p6"/>
            <p:cNvSpPr txBox="1"/>
            <p:nvPr/>
          </p:nvSpPr>
          <p:spPr>
            <a:xfrm>
              <a:off x="1420"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0" name="Google Shape;90;p6"/>
            <p:cNvSpPr txBox="1"/>
            <p:nvPr/>
          </p:nvSpPr>
          <p:spPr>
            <a:xfrm>
              <a:off x="2543"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1" name="Google Shape;91;p6"/>
            <p:cNvSpPr txBox="1"/>
            <p:nvPr/>
          </p:nvSpPr>
          <p:spPr>
            <a:xfrm>
              <a:off x="3701" y="2676"/>
              <a:ext cx="940" cy="81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2" name="Google Shape;92;p6"/>
            <p:cNvSpPr txBox="1"/>
            <p:nvPr/>
          </p:nvSpPr>
          <p:spPr>
            <a:xfrm>
              <a:off x="327" y="241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3" name="Google Shape;93;p6"/>
            <p:cNvSpPr txBox="1"/>
            <p:nvPr/>
          </p:nvSpPr>
          <p:spPr>
            <a:xfrm>
              <a:off x="1411" y="241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4" name="Google Shape;94;p6"/>
            <p:cNvSpPr txBox="1"/>
            <p:nvPr/>
          </p:nvSpPr>
          <p:spPr>
            <a:xfrm>
              <a:off x="2543" y="240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5" name="Google Shape;95;p6"/>
            <p:cNvSpPr txBox="1"/>
            <p:nvPr/>
          </p:nvSpPr>
          <p:spPr>
            <a:xfrm>
              <a:off x="3701" y="2401"/>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6" name="Google Shape;96;p6"/>
            <p:cNvSpPr txBox="1"/>
            <p:nvPr/>
          </p:nvSpPr>
          <p:spPr>
            <a:xfrm>
              <a:off x="3701"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7" name="Google Shape;97;p6"/>
            <p:cNvSpPr txBox="1"/>
            <p:nvPr/>
          </p:nvSpPr>
          <p:spPr>
            <a:xfrm>
              <a:off x="2540"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8" name="Google Shape;98;p6"/>
            <p:cNvSpPr txBox="1"/>
            <p:nvPr/>
          </p:nvSpPr>
          <p:spPr>
            <a:xfrm>
              <a:off x="1418"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9" name="Google Shape;99;p6"/>
            <p:cNvSpPr txBox="1"/>
            <p:nvPr/>
          </p:nvSpPr>
          <p:spPr>
            <a:xfrm>
              <a:off x="334" y="3528"/>
              <a:ext cx="940" cy="161"/>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 name="Google Shape;100;p6"/>
            <p:cNvSpPr txBox="1"/>
            <p:nvPr/>
          </p:nvSpPr>
          <p:spPr>
            <a:xfrm>
              <a:off x="334"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1" name="Google Shape;101;p6"/>
            <p:cNvSpPr txBox="1"/>
            <p:nvPr/>
          </p:nvSpPr>
          <p:spPr>
            <a:xfrm>
              <a:off x="1420"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 name="Google Shape;102;p6"/>
            <p:cNvSpPr txBox="1"/>
            <p:nvPr/>
          </p:nvSpPr>
          <p:spPr>
            <a:xfrm>
              <a:off x="2556"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3" name="Google Shape;103;p6"/>
            <p:cNvSpPr txBox="1"/>
            <p:nvPr/>
          </p:nvSpPr>
          <p:spPr>
            <a:xfrm>
              <a:off x="3701" y="3801"/>
              <a:ext cx="940" cy="276"/>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sp>
        <p:nvSpPr>
          <p:cNvPr id="104" name="Google Shape;104;p6"/>
          <p:cNvSpPr txBox="1"/>
          <p:nvPr/>
        </p:nvSpPr>
        <p:spPr>
          <a:xfrm>
            <a:off x="1385887" y="2068512"/>
            <a:ext cx="5326062" cy="2811462"/>
          </a:xfrm>
          <a:prstGeom prst="rect">
            <a:avLst/>
          </a:prstGeom>
          <a:solidFill>
            <a:srgbClr val="B7CCE4"/>
          </a:solidFill>
          <a:ln cap="flat" cmpd="sng" w="25400">
            <a:solidFill>
              <a:srgbClr val="395E8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5" name="Google Shape;105;p6"/>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06" name="Google Shape;106;p6"/>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07" name="Google Shape;107;p6"/>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08" name="Google Shape;108;p6"/>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9" name="Google Shape;109;p6"/>
          <p:cNvSpPr txBox="1"/>
          <p:nvPr/>
        </p:nvSpPr>
        <p:spPr>
          <a:xfrm>
            <a:off x="0" y="1662112"/>
            <a:ext cx="7918500" cy="48102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10" name="Google Shape;110;p6"/>
          <p:cNvGrpSpPr/>
          <p:nvPr/>
        </p:nvGrpSpPr>
        <p:grpSpPr>
          <a:xfrm>
            <a:off x="0" y="1319212"/>
            <a:ext cx="7918450" cy="352425"/>
            <a:chOff x="0" y="831"/>
            <a:chExt cx="4988" cy="222"/>
          </a:xfrm>
        </p:grpSpPr>
        <p:sp>
          <p:nvSpPr>
            <p:cNvPr id="111" name="Google Shape;111;p6"/>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2" name="Google Shape;112;p6"/>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연극공연정보|빠른예매|고객센터</a:t>
              </a:r>
              <a:endParaRPr b="0" i="0" sz="1400" u="none" cap="none" strike="noStrike">
                <a:solidFill>
                  <a:srgbClr val="000000"/>
                </a:solidFill>
                <a:latin typeface="Arial"/>
                <a:ea typeface="Arial"/>
                <a:cs typeface="Arial"/>
                <a:sym typeface="Arial"/>
              </a:endParaRPr>
            </a:p>
          </p:txBody>
        </p:sp>
      </p:grpSp>
      <p:sp>
        <p:nvSpPr>
          <p:cNvPr id="113" name="Google Shape;113;p6"/>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14" name="Google Shape;114;p6"/>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메인 메뉴에 커서 가져가면 메뉴들이 드롭다운 됨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모두 비 로그인 시에도 이용 가능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590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168275" lvl="0" marL="168275" marR="0" rtl="0" algn="l">
                        <a:lnSpc>
                          <a:spcPct val="100000"/>
                        </a:lnSpc>
                        <a:spcBef>
                          <a:spcPts val="0"/>
                        </a:spcBef>
                        <a:spcAft>
                          <a:spcPts val="0"/>
                        </a:spcAft>
                        <a:buClr>
                          <a:srgbClr val="000000"/>
                        </a:buClr>
                        <a:buSzPts val="300"/>
                        <a:buFont typeface="Arial"/>
                        <a:buChar char="-"/>
                      </a:pPr>
                      <a:r>
                        <a:rPr b="0" i="0" lang="en-US" sz="1200" u="none" cap="none" strike="noStrike">
                          <a:solidFill>
                            <a:srgbClr val="000000"/>
                          </a:solidFill>
                          <a:latin typeface="Dotum"/>
                          <a:ea typeface="Dotum"/>
                          <a:cs typeface="Dotum"/>
                          <a:sym typeface="Dotum"/>
                        </a:rPr>
                        <a:t>연극정보</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현재 상영작 : 현재 상영작 페이지로 이동</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상연 예정작 : 상연 예정작 페이지로 이동</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지난 상영작 : 지난 상영작 페이지로 이동</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300"/>
                        <a:buFont typeface="Arial"/>
                        <a:buChar char="-"/>
                      </a:pPr>
                      <a:r>
                        <a:rPr b="0" i="0" lang="en-US" sz="1200" u="none" cap="none" strike="noStrike">
                          <a:solidFill>
                            <a:srgbClr val="000000"/>
                          </a:solidFill>
                          <a:latin typeface="Dotum"/>
                          <a:ea typeface="Dotum"/>
                          <a:cs typeface="Dotum"/>
                          <a:sym typeface="Dotum"/>
                        </a:rPr>
                        <a:t>빠른 예매</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빠른 예매 페이지로 이동</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300"/>
                        <a:buFont typeface="Arial"/>
                        <a:buChar char="-"/>
                      </a:pPr>
                      <a:r>
                        <a:rPr b="0" i="0" lang="en-US" sz="1200" u="none" cap="none" strike="noStrike">
                          <a:solidFill>
                            <a:srgbClr val="000000"/>
                          </a:solidFill>
                          <a:latin typeface="Dotum"/>
                          <a:ea typeface="Dotum"/>
                          <a:cs typeface="Dotum"/>
                          <a:sym typeface="Dotum"/>
                        </a:rPr>
                        <a:t>고객센터</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FAQ : FAQ 게시판 페이지로 이동</a:t>
                      </a:r>
                      <a:endParaRPr b="0" i="0" sz="1200" u="none" cap="none" strike="noStrike">
                        <a:solidFill>
                          <a:srgbClr val="000000"/>
                        </a:solidFill>
                        <a:latin typeface="Dotum"/>
                        <a:ea typeface="Dotum"/>
                        <a:cs typeface="Dotum"/>
                        <a:sym typeface="Dotum"/>
                      </a:endParaRPr>
                    </a:p>
                    <a:p>
                      <a:pPr indent="-168275" lvl="0" marL="1682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기타문의 : 기타문의 게시판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pSp>
        <p:nvGrpSpPr>
          <p:cNvPr id="115" name="Google Shape;115;p6"/>
          <p:cNvGrpSpPr/>
          <p:nvPr/>
        </p:nvGrpSpPr>
        <p:grpSpPr>
          <a:xfrm>
            <a:off x="4813300" y="2297112"/>
            <a:ext cx="1585912" cy="2263775"/>
            <a:chOff x="3032" y="1447"/>
            <a:chExt cx="999" cy="1426"/>
          </a:xfrm>
        </p:grpSpPr>
        <p:cxnSp>
          <p:nvCxnSpPr>
            <p:cNvPr id="116" name="Google Shape;116;p6"/>
            <p:cNvCxnSpPr/>
            <p:nvPr/>
          </p:nvCxnSpPr>
          <p:spPr>
            <a:xfrm>
              <a:off x="3032" y="1447"/>
              <a:ext cx="999" cy="0"/>
            </a:xfrm>
            <a:prstGeom prst="straightConnector1">
              <a:avLst/>
            </a:prstGeom>
            <a:noFill/>
            <a:ln cap="flat" cmpd="sng" w="25400">
              <a:solidFill>
                <a:srgbClr val="000000"/>
              </a:solidFill>
              <a:prstDash val="solid"/>
              <a:miter lim="800000"/>
              <a:headEnd len="sm" w="sm" type="none"/>
              <a:tailEnd len="sm" w="sm" type="none"/>
            </a:ln>
          </p:spPr>
        </p:cxnSp>
        <p:sp>
          <p:nvSpPr>
            <p:cNvPr id="117" name="Google Shape;117;p6"/>
            <p:cNvSpPr txBox="1"/>
            <p:nvPr/>
          </p:nvSpPr>
          <p:spPr>
            <a:xfrm>
              <a:off x="3032" y="1447"/>
              <a:ext cx="199" cy="14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 name="Google Shape;118;p6"/>
            <p:cNvSpPr txBox="1"/>
            <p:nvPr/>
          </p:nvSpPr>
          <p:spPr>
            <a:xfrm>
              <a:off x="3032" y="1447"/>
              <a:ext cx="199" cy="1426"/>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9" name="Google Shape;119;p6"/>
            <p:cNvSpPr txBox="1"/>
            <p:nvPr/>
          </p:nvSpPr>
          <p:spPr>
            <a:xfrm>
              <a:off x="3246" y="1461"/>
              <a:ext cx="785" cy="2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0" name="Google Shape;120;p6"/>
            <p:cNvSpPr txBox="1"/>
            <p:nvPr/>
          </p:nvSpPr>
          <p:spPr>
            <a:xfrm>
              <a:off x="3246" y="1461"/>
              <a:ext cx="785" cy="268"/>
            </a:xfrm>
            <a:prstGeom prst="rect">
              <a:avLst/>
            </a:prstGeom>
            <a:noFill/>
            <a:ln>
              <a:noFill/>
            </a:ln>
          </p:spPr>
          <p:txBody>
            <a:bodyPr anchorCtr="0" anchor="t" bIns="41900" lIns="41900" spcFirstLastPara="1" rIns="41900" wrap="square" tIns="4190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고객센터</a:t>
              </a:r>
              <a:endParaRPr b="0" i="0" sz="1400" u="none" cap="none" strike="noStrike">
                <a:solidFill>
                  <a:srgbClr val="000000"/>
                </a:solidFill>
                <a:latin typeface="Arial"/>
                <a:ea typeface="Arial"/>
                <a:cs typeface="Arial"/>
                <a:sym typeface="Arial"/>
              </a:endParaRPr>
            </a:p>
          </p:txBody>
        </p:sp>
        <p:cxnSp>
          <p:nvCxnSpPr>
            <p:cNvPr id="121" name="Google Shape;121;p6"/>
            <p:cNvCxnSpPr/>
            <p:nvPr/>
          </p:nvCxnSpPr>
          <p:spPr>
            <a:xfrm>
              <a:off x="3231" y="1744"/>
              <a:ext cx="800" cy="0"/>
            </a:xfrm>
            <a:prstGeom prst="straightConnector1">
              <a:avLst/>
            </a:prstGeom>
            <a:noFill/>
            <a:ln cap="flat" cmpd="sng" w="25400">
              <a:solidFill>
                <a:srgbClr val="000000"/>
              </a:solidFill>
              <a:prstDash val="solid"/>
              <a:miter lim="800000"/>
              <a:headEnd len="sm" w="sm" type="none"/>
              <a:tailEnd len="sm" w="sm" type="none"/>
            </a:ln>
          </p:spPr>
        </p:cxnSp>
        <p:sp>
          <p:nvSpPr>
            <p:cNvPr id="122" name="Google Shape;122;p6"/>
            <p:cNvSpPr txBox="1"/>
            <p:nvPr/>
          </p:nvSpPr>
          <p:spPr>
            <a:xfrm>
              <a:off x="3246" y="1743"/>
              <a:ext cx="785" cy="2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23" name="Google Shape;123;p6"/>
            <p:cNvCxnSpPr/>
            <p:nvPr/>
          </p:nvCxnSpPr>
          <p:spPr>
            <a:xfrm>
              <a:off x="3231" y="2018"/>
              <a:ext cx="800" cy="0"/>
            </a:xfrm>
            <a:prstGeom prst="straightConnector1">
              <a:avLst/>
            </a:prstGeom>
            <a:noFill/>
            <a:ln cap="flat" cmpd="sng" w="25400">
              <a:solidFill>
                <a:srgbClr val="000000"/>
              </a:solidFill>
              <a:prstDash val="solid"/>
              <a:miter lim="800000"/>
              <a:headEnd len="sm" w="sm" type="none"/>
              <a:tailEnd len="sm" w="sm" type="none"/>
            </a:ln>
          </p:spPr>
        </p:cxnSp>
        <p:sp>
          <p:nvSpPr>
            <p:cNvPr id="124" name="Google Shape;124;p6"/>
            <p:cNvSpPr txBox="1"/>
            <p:nvPr/>
          </p:nvSpPr>
          <p:spPr>
            <a:xfrm>
              <a:off x="3246" y="2025"/>
              <a:ext cx="785" cy="2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cxnSp>
        <p:nvCxnSpPr>
          <p:cNvPr id="125" name="Google Shape;125;p6"/>
          <p:cNvCxnSpPr/>
          <p:nvPr/>
        </p:nvCxnSpPr>
        <p:spPr>
          <a:xfrm>
            <a:off x="1630362" y="2297112"/>
            <a:ext cx="1587500" cy="0"/>
          </a:xfrm>
          <a:prstGeom prst="straightConnector1">
            <a:avLst/>
          </a:prstGeom>
          <a:noFill/>
          <a:ln cap="flat" cmpd="sng" w="25400">
            <a:solidFill>
              <a:srgbClr val="000000"/>
            </a:solidFill>
            <a:prstDash val="solid"/>
            <a:miter lim="800000"/>
            <a:headEnd len="sm" w="sm" type="none"/>
            <a:tailEnd len="sm" w="sm" type="none"/>
          </a:ln>
        </p:spPr>
      </p:cxnSp>
      <p:sp>
        <p:nvSpPr>
          <p:cNvPr id="126" name="Google Shape;126;p6"/>
          <p:cNvSpPr txBox="1"/>
          <p:nvPr/>
        </p:nvSpPr>
        <p:spPr>
          <a:xfrm>
            <a:off x="1630362" y="2297112"/>
            <a:ext cx="312737" cy="2065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7" name="Google Shape;127;p6"/>
          <p:cNvSpPr txBox="1"/>
          <p:nvPr/>
        </p:nvSpPr>
        <p:spPr>
          <a:xfrm>
            <a:off x="1630362" y="2297112"/>
            <a:ext cx="312737" cy="2065337"/>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8" name="Google Shape;128;p6"/>
          <p:cNvSpPr txBox="1"/>
          <p:nvPr/>
        </p:nvSpPr>
        <p:spPr>
          <a:xfrm>
            <a:off x="1965325" y="2324100"/>
            <a:ext cx="1225550" cy="485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9" name="Google Shape;129;p6"/>
          <p:cNvSpPr txBox="1"/>
          <p:nvPr/>
        </p:nvSpPr>
        <p:spPr>
          <a:xfrm>
            <a:off x="1965325" y="2324100"/>
            <a:ext cx="1225550" cy="485775"/>
          </a:xfrm>
          <a:prstGeom prst="rect">
            <a:avLst/>
          </a:prstGeom>
          <a:noFill/>
          <a:ln>
            <a:noFill/>
          </a:ln>
        </p:spPr>
        <p:txBody>
          <a:bodyPr anchorCtr="0" anchor="t" bIns="41900" lIns="41900" spcFirstLastPara="1" rIns="41900" wrap="square" tIns="4190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연극정보</a:t>
            </a:r>
            <a:endParaRPr b="0" i="0" sz="1400" u="none" cap="none" strike="noStrike">
              <a:solidFill>
                <a:srgbClr val="000000"/>
              </a:solidFill>
              <a:latin typeface="Arial"/>
              <a:ea typeface="Arial"/>
              <a:cs typeface="Arial"/>
              <a:sym typeface="Arial"/>
            </a:endParaRPr>
          </a:p>
        </p:txBody>
      </p:sp>
      <p:cxnSp>
        <p:nvCxnSpPr>
          <p:cNvPr id="130" name="Google Shape;130;p6"/>
          <p:cNvCxnSpPr/>
          <p:nvPr/>
        </p:nvCxnSpPr>
        <p:spPr>
          <a:xfrm>
            <a:off x="1943100" y="2782887"/>
            <a:ext cx="1249362" cy="0"/>
          </a:xfrm>
          <a:prstGeom prst="straightConnector1">
            <a:avLst/>
          </a:prstGeom>
          <a:noFill/>
          <a:ln cap="flat" cmpd="sng" w="25400">
            <a:solidFill>
              <a:srgbClr val="000000"/>
            </a:solidFill>
            <a:prstDash val="solid"/>
            <a:miter lim="800000"/>
            <a:headEnd len="sm" w="sm" type="none"/>
            <a:tailEnd len="sm" w="sm" type="none"/>
          </a:ln>
        </p:spPr>
      </p:cxnSp>
      <p:sp>
        <p:nvSpPr>
          <p:cNvPr id="131" name="Google Shape;131;p6"/>
          <p:cNvSpPr txBox="1"/>
          <p:nvPr/>
        </p:nvSpPr>
        <p:spPr>
          <a:xfrm>
            <a:off x="1955800" y="2798762"/>
            <a:ext cx="1250950" cy="485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32" name="Google Shape;132;p6"/>
          <p:cNvCxnSpPr/>
          <p:nvPr/>
        </p:nvCxnSpPr>
        <p:spPr>
          <a:xfrm>
            <a:off x="1935162" y="3246437"/>
            <a:ext cx="1249362" cy="0"/>
          </a:xfrm>
          <a:prstGeom prst="straightConnector1">
            <a:avLst/>
          </a:prstGeom>
          <a:noFill/>
          <a:ln cap="flat" cmpd="sng" w="25400">
            <a:solidFill>
              <a:srgbClr val="000000"/>
            </a:solidFill>
            <a:prstDash val="solid"/>
            <a:miter lim="800000"/>
            <a:headEnd len="sm" w="sm" type="none"/>
            <a:tailEnd len="sm" w="sm" type="none"/>
          </a:ln>
        </p:spPr>
      </p:cxnSp>
      <p:sp>
        <p:nvSpPr>
          <p:cNvPr id="133" name="Google Shape;133;p6"/>
          <p:cNvSpPr txBox="1"/>
          <p:nvPr/>
        </p:nvSpPr>
        <p:spPr>
          <a:xfrm>
            <a:off x="1941512" y="3292475"/>
            <a:ext cx="1227137" cy="485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4" name="Google Shape;134;p6"/>
          <p:cNvSpPr txBox="1"/>
          <p:nvPr/>
        </p:nvSpPr>
        <p:spPr>
          <a:xfrm>
            <a:off x="1941512" y="3292475"/>
            <a:ext cx="1227137" cy="485775"/>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상연 예정작</a:t>
            </a:r>
            <a:endParaRPr b="0" i="0" sz="1400" u="none" cap="none" strike="noStrike">
              <a:solidFill>
                <a:srgbClr val="000000"/>
              </a:solidFill>
              <a:latin typeface="Arial"/>
              <a:ea typeface="Arial"/>
              <a:cs typeface="Arial"/>
              <a:sym typeface="Arial"/>
            </a:endParaRPr>
          </a:p>
        </p:txBody>
      </p:sp>
      <p:cxnSp>
        <p:nvCxnSpPr>
          <p:cNvPr id="135" name="Google Shape;135;p6"/>
          <p:cNvCxnSpPr/>
          <p:nvPr/>
        </p:nvCxnSpPr>
        <p:spPr>
          <a:xfrm>
            <a:off x="1968500" y="3773487"/>
            <a:ext cx="1249500" cy="0"/>
          </a:xfrm>
          <a:prstGeom prst="straightConnector1">
            <a:avLst/>
          </a:prstGeom>
          <a:noFill/>
          <a:ln cap="flat" cmpd="sng" w="25400">
            <a:solidFill>
              <a:srgbClr val="000000"/>
            </a:solidFill>
            <a:prstDash val="solid"/>
            <a:miter lim="800000"/>
            <a:headEnd len="sm" w="sm" type="none"/>
            <a:tailEnd len="sm" w="sm" type="none"/>
          </a:ln>
        </p:spPr>
      </p:cxnSp>
      <p:sp>
        <p:nvSpPr>
          <p:cNvPr id="136" name="Google Shape;136;p6"/>
          <p:cNvSpPr txBox="1"/>
          <p:nvPr/>
        </p:nvSpPr>
        <p:spPr>
          <a:xfrm>
            <a:off x="1943100" y="3810000"/>
            <a:ext cx="1227137" cy="485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7" name="Google Shape;137;p6"/>
          <p:cNvSpPr txBox="1"/>
          <p:nvPr/>
        </p:nvSpPr>
        <p:spPr>
          <a:xfrm>
            <a:off x="1943100" y="3810000"/>
            <a:ext cx="1227137" cy="485775"/>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지난 상연작</a:t>
            </a:r>
            <a:endParaRPr b="0" i="0" sz="1400" u="none" cap="none" strike="noStrike">
              <a:solidFill>
                <a:srgbClr val="000000"/>
              </a:solidFill>
              <a:latin typeface="Arial"/>
              <a:ea typeface="Arial"/>
              <a:cs typeface="Arial"/>
              <a:sym typeface="Arial"/>
            </a:endParaRPr>
          </a:p>
        </p:txBody>
      </p:sp>
      <p:cxnSp>
        <p:nvCxnSpPr>
          <p:cNvPr id="138" name="Google Shape;138;p6"/>
          <p:cNvCxnSpPr/>
          <p:nvPr/>
        </p:nvCxnSpPr>
        <p:spPr>
          <a:xfrm>
            <a:off x="1943100" y="4335462"/>
            <a:ext cx="1249362" cy="0"/>
          </a:xfrm>
          <a:prstGeom prst="straightConnector1">
            <a:avLst/>
          </a:prstGeom>
          <a:noFill/>
          <a:ln cap="flat" cmpd="sng" w="25400">
            <a:solidFill>
              <a:srgbClr val="000000"/>
            </a:solidFill>
            <a:prstDash val="solid"/>
            <a:miter lim="800000"/>
            <a:headEnd len="sm" w="sm" type="none"/>
            <a:tailEnd len="sm" w="sm" type="none"/>
          </a:ln>
        </p:spPr>
      </p:cxnSp>
      <p:sp>
        <p:nvSpPr>
          <p:cNvPr id="139" name="Google Shape;139;p6"/>
          <p:cNvSpPr txBox="1"/>
          <p:nvPr/>
        </p:nvSpPr>
        <p:spPr>
          <a:xfrm>
            <a:off x="1941512" y="2790825"/>
            <a:ext cx="1227137" cy="485775"/>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현재 상영작</a:t>
            </a:r>
            <a:endParaRPr b="0" i="0" sz="1400" u="none" cap="none" strike="noStrike">
              <a:solidFill>
                <a:srgbClr val="000000"/>
              </a:solidFill>
              <a:latin typeface="Arial"/>
              <a:ea typeface="Arial"/>
              <a:cs typeface="Arial"/>
              <a:sym typeface="Arial"/>
            </a:endParaRPr>
          </a:p>
        </p:txBody>
      </p:sp>
      <p:sp>
        <p:nvSpPr>
          <p:cNvPr id="140" name="Google Shape;140;p6"/>
          <p:cNvSpPr txBox="1"/>
          <p:nvPr/>
        </p:nvSpPr>
        <p:spPr>
          <a:xfrm>
            <a:off x="5149850" y="2890837"/>
            <a:ext cx="1225550" cy="485775"/>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자주 묻는 질문</a:t>
            </a:r>
            <a:endParaRPr b="0" i="0" sz="1400" u="none" cap="none" strike="noStrike">
              <a:solidFill>
                <a:srgbClr val="000000"/>
              </a:solidFill>
              <a:latin typeface="Arial"/>
              <a:ea typeface="Arial"/>
              <a:cs typeface="Arial"/>
              <a:sym typeface="Arial"/>
            </a:endParaRPr>
          </a:p>
        </p:txBody>
      </p:sp>
      <p:grpSp>
        <p:nvGrpSpPr>
          <p:cNvPr id="141" name="Google Shape;141;p6"/>
          <p:cNvGrpSpPr/>
          <p:nvPr/>
        </p:nvGrpSpPr>
        <p:grpSpPr>
          <a:xfrm>
            <a:off x="3194050" y="2293937"/>
            <a:ext cx="1585912" cy="1479550"/>
            <a:chOff x="2012" y="1445"/>
            <a:chExt cx="999" cy="932"/>
          </a:xfrm>
        </p:grpSpPr>
        <p:cxnSp>
          <p:nvCxnSpPr>
            <p:cNvPr id="142" name="Google Shape;142;p6"/>
            <p:cNvCxnSpPr/>
            <p:nvPr/>
          </p:nvCxnSpPr>
          <p:spPr>
            <a:xfrm>
              <a:off x="2012" y="1445"/>
              <a:ext cx="999" cy="0"/>
            </a:xfrm>
            <a:prstGeom prst="straightConnector1">
              <a:avLst/>
            </a:prstGeom>
            <a:noFill/>
            <a:ln cap="flat" cmpd="sng" w="25400">
              <a:solidFill>
                <a:srgbClr val="000000"/>
              </a:solidFill>
              <a:prstDash val="solid"/>
              <a:miter lim="800000"/>
              <a:headEnd len="sm" w="sm" type="none"/>
              <a:tailEnd len="sm" w="sm" type="none"/>
            </a:ln>
          </p:spPr>
        </p:cxnSp>
        <p:sp>
          <p:nvSpPr>
            <p:cNvPr id="143" name="Google Shape;143;p6"/>
            <p:cNvSpPr txBox="1"/>
            <p:nvPr/>
          </p:nvSpPr>
          <p:spPr>
            <a:xfrm>
              <a:off x="2012" y="1445"/>
              <a:ext cx="200" cy="9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4" name="Google Shape;144;p6"/>
            <p:cNvSpPr txBox="1"/>
            <p:nvPr/>
          </p:nvSpPr>
          <p:spPr>
            <a:xfrm>
              <a:off x="2012" y="1445"/>
              <a:ext cx="200" cy="932"/>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5" name="Google Shape;145;p6"/>
            <p:cNvSpPr txBox="1"/>
            <p:nvPr/>
          </p:nvSpPr>
          <p:spPr>
            <a:xfrm>
              <a:off x="2223" y="1462"/>
              <a:ext cx="784" cy="2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6" name="Google Shape;146;p6"/>
            <p:cNvSpPr txBox="1"/>
            <p:nvPr/>
          </p:nvSpPr>
          <p:spPr>
            <a:xfrm>
              <a:off x="2223" y="1462"/>
              <a:ext cx="784" cy="291"/>
            </a:xfrm>
            <a:prstGeom prst="rect">
              <a:avLst/>
            </a:prstGeom>
            <a:noFill/>
            <a:ln>
              <a:noFill/>
            </a:ln>
          </p:spPr>
          <p:txBody>
            <a:bodyPr anchorCtr="0" anchor="t" bIns="41900" lIns="41900" spcFirstLastPara="1" rIns="41900" wrap="square" tIns="4190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빠른예매</a:t>
              </a:r>
              <a:endParaRPr b="0" i="0" sz="1400" u="none" cap="none" strike="noStrike">
                <a:solidFill>
                  <a:srgbClr val="000000"/>
                </a:solidFill>
                <a:latin typeface="Arial"/>
                <a:ea typeface="Arial"/>
                <a:cs typeface="Arial"/>
                <a:sym typeface="Arial"/>
              </a:endParaRPr>
            </a:p>
          </p:txBody>
        </p:sp>
        <p:cxnSp>
          <p:nvCxnSpPr>
            <p:cNvPr id="147" name="Google Shape;147;p6"/>
            <p:cNvCxnSpPr/>
            <p:nvPr/>
          </p:nvCxnSpPr>
          <p:spPr>
            <a:xfrm>
              <a:off x="2212" y="1737"/>
              <a:ext cx="799" cy="0"/>
            </a:xfrm>
            <a:prstGeom prst="straightConnector1">
              <a:avLst/>
            </a:prstGeom>
            <a:noFill/>
            <a:ln cap="flat" cmpd="sng" w="25400">
              <a:solidFill>
                <a:srgbClr val="000000"/>
              </a:solidFill>
              <a:prstDash val="solid"/>
              <a:miter lim="800000"/>
              <a:headEnd len="sm" w="sm" type="none"/>
              <a:tailEnd len="sm" w="sm" type="none"/>
            </a:ln>
          </p:spPr>
        </p:cxnSp>
        <p:sp>
          <p:nvSpPr>
            <p:cNvPr id="148" name="Google Shape;148;p6"/>
            <p:cNvSpPr txBox="1"/>
            <p:nvPr/>
          </p:nvSpPr>
          <p:spPr>
            <a:xfrm>
              <a:off x="2223" y="1779"/>
              <a:ext cx="785" cy="2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9" name="Google Shape;149;p6"/>
            <p:cNvSpPr txBox="1"/>
            <p:nvPr/>
          </p:nvSpPr>
          <p:spPr>
            <a:xfrm>
              <a:off x="2210" y="2086"/>
              <a:ext cx="784" cy="2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sp>
        <p:nvSpPr>
          <p:cNvPr id="150" name="Google Shape;150;p6"/>
          <p:cNvSpPr txBox="1"/>
          <p:nvPr/>
        </p:nvSpPr>
        <p:spPr>
          <a:xfrm>
            <a:off x="5151437" y="3032125"/>
            <a:ext cx="1185862" cy="420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1" name="Google Shape;151;p6"/>
          <p:cNvSpPr txBox="1"/>
          <p:nvPr/>
        </p:nvSpPr>
        <p:spPr>
          <a:xfrm>
            <a:off x="5151437" y="3443287"/>
            <a:ext cx="1185862"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2" name="Google Shape;152;p6"/>
          <p:cNvSpPr txBox="1"/>
          <p:nvPr/>
        </p:nvSpPr>
        <p:spPr>
          <a:xfrm>
            <a:off x="5157787" y="3381375"/>
            <a:ext cx="1185862" cy="423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3" name="Google Shape;153;p6"/>
          <p:cNvSpPr txBox="1"/>
          <p:nvPr/>
        </p:nvSpPr>
        <p:spPr>
          <a:xfrm>
            <a:off x="5157787" y="3794125"/>
            <a:ext cx="1185862" cy="420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4" name="Google Shape;154;p6"/>
          <p:cNvSpPr txBox="1"/>
          <p:nvPr/>
        </p:nvSpPr>
        <p:spPr>
          <a:xfrm>
            <a:off x="5159375" y="3389312"/>
            <a:ext cx="1225550" cy="485775"/>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기타 문의</a:t>
            </a:r>
            <a:endParaRPr b="0" i="0" sz="1400" u="none" cap="none" strike="noStrike">
              <a:solidFill>
                <a:srgbClr val="000000"/>
              </a:solidFill>
              <a:latin typeface="Arial"/>
              <a:ea typeface="Arial"/>
              <a:cs typeface="Arial"/>
              <a:sym typeface="Arial"/>
            </a:endParaRPr>
          </a:p>
        </p:txBody>
      </p:sp>
      <p:sp>
        <p:nvSpPr>
          <p:cNvPr id="155" name="Google Shape;155;p6"/>
          <p:cNvSpPr txBox="1"/>
          <p:nvPr/>
        </p:nvSpPr>
        <p:spPr>
          <a:xfrm>
            <a:off x="5160962" y="3529012"/>
            <a:ext cx="1185862"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6" name="Google Shape;156;p6"/>
          <p:cNvSpPr txBox="1"/>
          <p:nvPr/>
        </p:nvSpPr>
        <p:spPr>
          <a:xfrm>
            <a:off x="5160962" y="3941762"/>
            <a:ext cx="1185862" cy="415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7" name="Google Shape;157;p6"/>
          <p:cNvSpPr txBox="1"/>
          <p:nvPr/>
        </p:nvSpPr>
        <p:spPr>
          <a:xfrm>
            <a:off x="5167312" y="3879850"/>
            <a:ext cx="1185862" cy="420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8" name="Google Shape;158;p6"/>
          <p:cNvSpPr txBox="1"/>
          <p:nvPr/>
        </p:nvSpPr>
        <p:spPr>
          <a:xfrm>
            <a:off x="5167312" y="4291012"/>
            <a:ext cx="1185862"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59" name="Google Shape;159;p6"/>
          <p:cNvCxnSpPr/>
          <p:nvPr/>
        </p:nvCxnSpPr>
        <p:spPr>
          <a:xfrm>
            <a:off x="5137150" y="3697287"/>
            <a:ext cx="1249362" cy="0"/>
          </a:xfrm>
          <a:prstGeom prst="straightConnector1">
            <a:avLst/>
          </a:prstGeom>
          <a:noFill/>
          <a:ln cap="flat" cmpd="sng" w="25400">
            <a:solidFill>
              <a:srgbClr val="000000"/>
            </a:solidFill>
            <a:prstDash val="solid"/>
            <a:miter lim="800000"/>
            <a:headEnd len="sm" w="sm" type="none"/>
            <a:tailEnd len="sm" w="sm" type="none"/>
          </a:ln>
        </p:spPr>
      </p:cxnSp>
      <p:sp>
        <p:nvSpPr>
          <p:cNvPr id="160" name="Google Shape;160;p6"/>
          <p:cNvSpPr/>
          <p:nvPr/>
        </p:nvSpPr>
        <p:spPr>
          <a:xfrm>
            <a:off x="63500" y="103187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62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1501775" y="2000250"/>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62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62" name="Google Shape;162;p6"/>
          <p:cNvSpPr txBox="1"/>
          <p:nvPr/>
        </p:nvSpPr>
        <p:spPr>
          <a:xfrm>
            <a:off x="63500" y="1327150"/>
            <a:ext cx="2995612" cy="414337"/>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63" name="Google Shape;163;p6"/>
          <p:cNvCxnSpPr/>
          <p:nvPr/>
        </p:nvCxnSpPr>
        <p:spPr>
          <a:xfrm flipH="1" rot="-5400000">
            <a:off x="1243012" y="1743075"/>
            <a:ext cx="301625" cy="298450"/>
          </a:xfrm>
          <a:prstGeom prst="straightConnector1">
            <a:avLst/>
          </a:prstGeom>
          <a:noFill/>
          <a:ln cap="flat" cmpd="sng" w="38100">
            <a:solidFill>
              <a:srgbClr val="000000"/>
            </a:solidFill>
            <a:prstDash val="solid"/>
            <a:miter lim="800000"/>
            <a:headEnd len="sm" w="sm" type="none"/>
            <a:tailEnd len="med" w="med" type="stealth"/>
          </a:ln>
        </p:spPr>
      </p:cxnSp>
      <p:sp>
        <p:nvSpPr>
          <p:cNvPr id="164" name="Google Shape;164;p6"/>
          <p:cNvSpPr txBox="1"/>
          <p:nvPr/>
        </p:nvSpPr>
        <p:spPr>
          <a:xfrm>
            <a:off x="317500" y="1931987"/>
            <a:ext cx="2154300" cy="36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티켓 오픈</a:t>
            </a:r>
            <a:endParaRPr b="0" i="0" sz="1400" u="none" cap="none" strike="noStrike">
              <a:solidFill>
                <a:srgbClr val="000000"/>
              </a:solidFill>
              <a:latin typeface="Arial"/>
              <a:ea typeface="Arial"/>
              <a:cs typeface="Arial"/>
              <a:sym typeface="Arial"/>
            </a:endParaRPr>
          </a:p>
        </p:txBody>
      </p:sp>
      <p:graphicFrame>
        <p:nvGraphicFramePr>
          <p:cNvPr id="165" name="Google Shape;165;p6"/>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메인 상단 메뉴 소개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01 메인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상단 메뉴 소개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6" name="Shape 1086"/>
        <p:cNvGrpSpPr/>
        <p:nvPr/>
      </p:nvGrpSpPr>
      <p:grpSpPr>
        <a:xfrm>
          <a:off x="0" y="0"/>
          <a:ext cx="0" cy="0"/>
          <a:chOff x="0" y="0"/>
          <a:chExt cx="0" cy="0"/>
        </a:xfrm>
      </p:grpSpPr>
      <p:sp>
        <p:nvSpPr>
          <p:cNvPr id="1087" name="Google Shape;1087;p42"/>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088" name="Google Shape;1088;p42"/>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089" name="Google Shape;1089;p42"/>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090" name="Google Shape;1090;p42"/>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91" name="Google Shape;1091;p42"/>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092" name="Google Shape;1092;p42"/>
          <p:cNvGrpSpPr/>
          <p:nvPr/>
        </p:nvGrpSpPr>
        <p:grpSpPr>
          <a:xfrm>
            <a:off x="0" y="1319212"/>
            <a:ext cx="7918450" cy="352425"/>
            <a:chOff x="0" y="831"/>
            <a:chExt cx="4988" cy="222"/>
          </a:xfrm>
        </p:grpSpPr>
        <p:sp>
          <p:nvSpPr>
            <p:cNvPr id="1093" name="Google Shape;1093;p42"/>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94" name="Google Shape;1094;p42"/>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1095" name="Google Shape;1095;p42"/>
          <p:cNvSpPr txBox="1"/>
          <p:nvPr/>
        </p:nvSpPr>
        <p:spPr>
          <a:xfrm>
            <a:off x="4100512"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로그아웃 | </a:t>
            </a:r>
            <a:r>
              <a:rPr b="0" i="0" lang="en-US" sz="1200" u="sng" cap="none" strike="noStrike">
                <a:solidFill>
                  <a:srgbClr val="FFFFFF"/>
                </a:solidFill>
                <a:latin typeface="Arial"/>
                <a:ea typeface="Arial"/>
                <a:cs typeface="Arial"/>
                <a:sym typeface="Arial"/>
              </a:rPr>
              <a:t>마이페이지</a:t>
            </a:r>
            <a:r>
              <a:rPr b="0" i="0" lang="en-US" sz="1200" u="none" cap="none" strike="noStrike">
                <a:solidFill>
                  <a:srgbClr val="FFFFFF"/>
                </a:solidFill>
                <a:latin typeface="Arial"/>
                <a:ea typeface="Arial"/>
                <a:cs typeface="Arial"/>
                <a:sym typeface="Arial"/>
              </a:rPr>
              <a:t>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096" name="Google Shape;1096;p42"/>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8016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비로그인 상태에서 마이페이지 태그를 클릭시 로그인 알림창이 뜬다.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마이페이지는 로그인 회원만 사용이 가능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097" name="Google Shape;1097;p42"/>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06 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마이페이지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098" name="Google Shape;1098;p42"/>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내 정보</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500"/>
              <a:buFont typeface="Arial"/>
              <a:buNone/>
            </a:pPr>
            <a:r>
              <a:rPr b="1" i="0" lang="en-US" sz="500" u="none" cap="none" strike="noStrike">
                <a:solidFill>
                  <a:srgbClr val="FFFFFF"/>
                </a:solidFill>
                <a:latin typeface="Arial"/>
                <a:ea typeface="Arial"/>
                <a:cs typeface="Arial"/>
                <a:sym typeface="Arial"/>
              </a:rPr>
              <a:t>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예매 확인/취소</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취소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관람 공연</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맞춤 연극</a:t>
            </a:r>
            <a:endParaRPr b="0" i="0" sz="1400" u="none" cap="none" strike="noStrike">
              <a:solidFill>
                <a:srgbClr val="000000"/>
              </a:solidFill>
              <a:latin typeface="Arial"/>
              <a:ea typeface="Arial"/>
              <a:cs typeface="Arial"/>
              <a:sym typeface="Arial"/>
            </a:endParaRPr>
          </a:p>
        </p:txBody>
      </p:sp>
      <p:sp>
        <p:nvSpPr>
          <p:cNvPr id="1099" name="Google Shape;1099;p42"/>
          <p:cNvSpPr txBox="1"/>
          <p:nvPr/>
        </p:nvSpPr>
        <p:spPr>
          <a:xfrm>
            <a:off x="5118100" y="650875"/>
            <a:ext cx="819150" cy="3476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00" name="Google Shape;1100;p42"/>
          <p:cNvPicPr preferRelativeResize="0"/>
          <p:nvPr/>
        </p:nvPicPr>
        <p:blipFill rotWithShape="1">
          <a:blip r:embed="rId3">
            <a:alphaModFix/>
          </a:blip>
          <a:srcRect b="0" l="0" r="0" t="0"/>
          <a:stretch/>
        </p:blipFill>
        <p:spPr>
          <a:xfrm>
            <a:off x="4945062" y="806450"/>
            <a:ext cx="582612" cy="512762"/>
          </a:xfrm>
          <a:prstGeom prst="rect">
            <a:avLst/>
          </a:prstGeom>
          <a:noFill/>
          <a:ln>
            <a:noFill/>
          </a:ln>
        </p:spPr>
      </p:pic>
      <p:sp>
        <p:nvSpPr>
          <p:cNvPr id="1101" name="Google Shape;1101;p42"/>
          <p:cNvSpPr txBox="1"/>
          <p:nvPr/>
        </p:nvSpPr>
        <p:spPr>
          <a:xfrm>
            <a:off x="1920875" y="1817687"/>
            <a:ext cx="5918200" cy="4498975"/>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02" name="Google Shape;1102;p42"/>
          <p:cNvPicPr preferRelativeResize="0"/>
          <p:nvPr/>
        </p:nvPicPr>
        <p:blipFill rotWithShape="1">
          <a:blip r:embed="rId4">
            <a:alphaModFix/>
          </a:blip>
          <a:srcRect b="0" l="0" r="0" t="0"/>
          <a:stretch/>
        </p:blipFill>
        <p:spPr>
          <a:xfrm>
            <a:off x="2389187" y="2822575"/>
            <a:ext cx="5057775" cy="22653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6" name="Shape 1106"/>
        <p:cNvGrpSpPr/>
        <p:nvPr/>
      </p:nvGrpSpPr>
      <p:grpSpPr>
        <a:xfrm>
          <a:off x="0" y="0"/>
          <a:ext cx="0" cy="0"/>
          <a:chOff x="0" y="0"/>
          <a:chExt cx="0" cy="0"/>
        </a:xfrm>
      </p:grpSpPr>
      <p:sp>
        <p:nvSpPr>
          <p:cNvPr id="1107" name="Google Shape;1107;p43"/>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108" name="Google Shape;1108;p43"/>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09" name="Google Shape;1109;p43"/>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110" name="Google Shape;1110;p43"/>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1" name="Google Shape;1111;p43"/>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112" name="Google Shape;1112;p43"/>
          <p:cNvGrpSpPr/>
          <p:nvPr/>
        </p:nvGrpSpPr>
        <p:grpSpPr>
          <a:xfrm>
            <a:off x="0" y="1319212"/>
            <a:ext cx="7918450" cy="352425"/>
            <a:chOff x="0" y="831"/>
            <a:chExt cx="4988" cy="222"/>
          </a:xfrm>
        </p:grpSpPr>
        <p:sp>
          <p:nvSpPr>
            <p:cNvPr id="1113" name="Google Shape;1113;p43"/>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14" name="Google Shape;1114;p43"/>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1115" name="Google Shape;1115;p43"/>
          <p:cNvSpPr txBox="1"/>
          <p:nvPr/>
        </p:nvSpPr>
        <p:spPr>
          <a:xfrm>
            <a:off x="4100512"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로그아웃 | </a:t>
            </a:r>
            <a:r>
              <a:rPr b="0" i="0" lang="en-US" sz="1200" u="sng" cap="none" strike="noStrike">
                <a:solidFill>
                  <a:srgbClr val="FFFFFF"/>
                </a:solidFill>
                <a:latin typeface="Arial"/>
                <a:ea typeface="Arial"/>
                <a:cs typeface="Arial"/>
                <a:sym typeface="Arial"/>
              </a:rPr>
              <a:t>마이페이지</a:t>
            </a:r>
            <a:r>
              <a:rPr b="0" i="0" lang="en-US" sz="1200" u="none" cap="none" strike="noStrike">
                <a:solidFill>
                  <a:srgbClr val="FFFFFF"/>
                </a:solidFill>
                <a:latin typeface="Arial"/>
                <a:ea typeface="Arial"/>
                <a:cs typeface="Arial"/>
                <a:sym typeface="Arial"/>
              </a:rPr>
              <a:t>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116" name="Google Shape;1116;p43"/>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로그인 후 마이페이지 태그를 클릭</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내정보 태그 클릭하면 내정보 조회 가능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23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고유값으로 바꿀 수 없는 값들은 수정 할 수 없으므로 비활성화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비활성화로 지정한것 외에는 수정 가능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탈퇴하기 클릭시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탈퇴 여부 재확인 팝업창이 뜬 후 확인을 누르면 탈퇴 완료</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후에 로그아웃 되며 메인 페이지로 이동</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117" name="Google Shape;1117;p43"/>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내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06 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마이페이지 &gt; 내정보</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118" name="Google Shape;1118;p43"/>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sng" cap="none" strike="noStrike">
                <a:solidFill>
                  <a:srgbClr val="FFFFFF"/>
                </a:solidFill>
                <a:latin typeface="Arial"/>
                <a:ea typeface="Arial"/>
                <a:cs typeface="Arial"/>
                <a:sym typeface="Arial"/>
              </a:rPr>
              <a:t>내 정보</a:t>
            </a:r>
            <a:endParaRPr b="1" i="0" sz="1500" u="sng"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500"/>
              <a:buFont typeface="Arial"/>
              <a:buNone/>
            </a:pPr>
            <a:r>
              <a:rPr b="1" i="0" lang="en-US" sz="500" u="none" cap="none" strike="noStrike">
                <a:solidFill>
                  <a:srgbClr val="FFFFFF"/>
                </a:solidFill>
                <a:latin typeface="Arial"/>
                <a:ea typeface="Arial"/>
                <a:cs typeface="Arial"/>
                <a:sym typeface="Arial"/>
              </a:rPr>
              <a:t>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예매 확인/취소</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취소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관람 공연</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맞춤 연극</a:t>
            </a:r>
            <a:endParaRPr b="0" i="0" sz="1400" u="none" cap="none" strike="noStrike">
              <a:solidFill>
                <a:srgbClr val="000000"/>
              </a:solidFill>
              <a:latin typeface="Arial"/>
              <a:ea typeface="Arial"/>
              <a:cs typeface="Arial"/>
              <a:sym typeface="Arial"/>
            </a:endParaRPr>
          </a:p>
        </p:txBody>
      </p:sp>
      <p:sp>
        <p:nvSpPr>
          <p:cNvPr id="1119" name="Google Shape;1119;p43"/>
          <p:cNvSpPr txBox="1"/>
          <p:nvPr/>
        </p:nvSpPr>
        <p:spPr>
          <a:xfrm>
            <a:off x="5118100" y="650875"/>
            <a:ext cx="819150" cy="3476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20" name="Google Shape;1120;p43"/>
          <p:cNvPicPr preferRelativeResize="0"/>
          <p:nvPr/>
        </p:nvPicPr>
        <p:blipFill rotWithShape="1">
          <a:blip r:embed="rId3">
            <a:alphaModFix/>
          </a:blip>
          <a:srcRect b="0" l="0" r="0" t="0"/>
          <a:stretch/>
        </p:blipFill>
        <p:spPr>
          <a:xfrm>
            <a:off x="4945062" y="806450"/>
            <a:ext cx="582612" cy="512762"/>
          </a:xfrm>
          <a:prstGeom prst="rect">
            <a:avLst/>
          </a:prstGeom>
          <a:noFill/>
          <a:ln>
            <a:noFill/>
          </a:ln>
        </p:spPr>
      </p:pic>
      <p:sp>
        <p:nvSpPr>
          <p:cNvPr id="1121" name="Google Shape;1121;p43"/>
          <p:cNvSpPr txBox="1"/>
          <p:nvPr/>
        </p:nvSpPr>
        <p:spPr>
          <a:xfrm>
            <a:off x="0" y="2274887"/>
            <a:ext cx="817562" cy="3476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22" name="Google Shape;1122;p43"/>
          <p:cNvPicPr preferRelativeResize="0"/>
          <p:nvPr/>
        </p:nvPicPr>
        <p:blipFill rotWithShape="1">
          <a:blip r:embed="rId4">
            <a:alphaModFix/>
          </a:blip>
          <a:srcRect b="0" l="0" r="0" t="0"/>
          <a:stretch/>
        </p:blipFill>
        <p:spPr>
          <a:xfrm>
            <a:off x="682625" y="2106612"/>
            <a:ext cx="511175" cy="515937"/>
          </a:xfrm>
          <a:prstGeom prst="rect">
            <a:avLst/>
          </a:prstGeom>
          <a:noFill/>
          <a:ln>
            <a:noFill/>
          </a:ln>
        </p:spPr>
      </p:pic>
      <p:sp>
        <p:nvSpPr>
          <p:cNvPr id="1123" name="Google Shape;1123;p43"/>
          <p:cNvSpPr txBox="1"/>
          <p:nvPr/>
        </p:nvSpPr>
        <p:spPr>
          <a:xfrm>
            <a:off x="1919287" y="1879600"/>
            <a:ext cx="5918200" cy="4498975"/>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24" name="Google Shape;1124;p43"/>
          <p:cNvPicPr preferRelativeResize="0"/>
          <p:nvPr/>
        </p:nvPicPr>
        <p:blipFill rotWithShape="1">
          <a:blip r:embed="rId5">
            <a:alphaModFix/>
          </a:blip>
          <a:srcRect b="0" l="0" r="0" t="0"/>
          <a:stretch/>
        </p:blipFill>
        <p:spPr>
          <a:xfrm>
            <a:off x="1997075" y="2046287"/>
            <a:ext cx="5754687" cy="4191000"/>
          </a:xfrm>
          <a:prstGeom prst="rect">
            <a:avLst/>
          </a:prstGeom>
          <a:noFill/>
          <a:ln>
            <a:noFill/>
          </a:ln>
        </p:spPr>
      </p:pic>
      <p:pic>
        <p:nvPicPr>
          <p:cNvPr id="1125" name="Google Shape;1125;p43"/>
          <p:cNvPicPr preferRelativeResize="0"/>
          <p:nvPr/>
        </p:nvPicPr>
        <p:blipFill rotWithShape="1">
          <a:blip r:embed="rId6">
            <a:alphaModFix/>
          </a:blip>
          <a:srcRect b="0" l="0" r="0" t="0"/>
          <a:stretch/>
        </p:blipFill>
        <p:spPr>
          <a:xfrm>
            <a:off x="5511800" y="1555750"/>
            <a:ext cx="581025" cy="581025"/>
          </a:xfrm>
          <a:prstGeom prst="rect">
            <a:avLst/>
          </a:prstGeom>
          <a:noFill/>
          <a:ln>
            <a:noFill/>
          </a:ln>
        </p:spPr>
      </p:pic>
      <p:pic>
        <p:nvPicPr>
          <p:cNvPr id="1126" name="Google Shape;1126;p43"/>
          <p:cNvPicPr preferRelativeResize="0"/>
          <p:nvPr/>
        </p:nvPicPr>
        <p:blipFill rotWithShape="1">
          <a:blip r:embed="rId7">
            <a:alphaModFix/>
          </a:blip>
          <a:srcRect b="0" l="0" r="0" t="0"/>
          <a:stretch/>
        </p:blipFill>
        <p:spPr>
          <a:xfrm>
            <a:off x="5665787" y="5026025"/>
            <a:ext cx="696912" cy="696912"/>
          </a:xfrm>
          <a:prstGeom prst="rect">
            <a:avLst/>
          </a:prstGeom>
          <a:noFill/>
          <a:ln>
            <a:noFill/>
          </a:ln>
        </p:spPr>
      </p:pic>
      <p:sp>
        <p:nvSpPr>
          <p:cNvPr id="1127" name="Google Shape;1127;p43"/>
          <p:cNvSpPr txBox="1"/>
          <p:nvPr/>
        </p:nvSpPr>
        <p:spPr>
          <a:xfrm>
            <a:off x="3636962" y="2944812"/>
            <a:ext cx="931862" cy="45878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홍길동</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1" name="Shape 1131"/>
        <p:cNvGrpSpPr/>
        <p:nvPr/>
      </p:nvGrpSpPr>
      <p:grpSpPr>
        <a:xfrm>
          <a:off x="0" y="0"/>
          <a:ext cx="0" cy="0"/>
          <a:chOff x="0" y="0"/>
          <a:chExt cx="0" cy="0"/>
        </a:xfrm>
      </p:grpSpPr>
      <p:sp>
        <p:nvSpPr>
          <p:cNvPr id="1132" name="Google Shape;1132;p44"/>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133" name="Google Shape;1133;p44"/>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34" name="Google Shape;1134;p44"/>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135" name="Google Shape;1135;p44"/>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6" name="Google Shape;1136;p44"/>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137" name="Google Shape;1137;p44"/>
          <p:cNvGrpSpPr/>
          <p:nvPr/>
        </p:nvGrpSpPr>
        <p:grpSpPr>
          <a:xfrm>
            <a:off x="0" y="1319212"/>
            <a:ext cx="7918450" cy="352425"/>
            <a:chOff x="0" y="831"/>
            <a:chExt cx="4988" cy="222"/>
          </a:xfrm>
        </p:grpSpPr>
        <p:sp>
          <p:nvSpPr>
            <p:cNvPr id="1138" name="Google Shape;1138;p44"/>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39" name="Google Shape;1139;p44"/>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1140" name="Google Shape;1140;p44"/>
          <p:cNvSpPr txBox="1"/>
          <p:nvPr/>
        </p:nvSpPr>
        <p:spPr>
          <a:xfrm>
            <a:off x="4100512"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로그아웃 | </a:t>
            </a:r>
            <a:r>
              <a:rPr b="0" i="0" lang="en-US" sz="1200" u="sng" cap="none" strike="noStrike">
                <a:solidFill>
                  <a:srgbClr val="FFFFFF"/>
                </a:solidFill>
                <a:latin typeface="Arial"/>
                <a:ea typeface="Arial"/>
                <a:cs typeface="Arial"/>
                <a:sym typeface="Arial"/>
              </a:rPr>
              <a:t>마이페이지</a:t>
            </a:r>
            <a:r>
              <a:rPr b="0" i="0" lang="en-US" sz="1200" u="none" cap="none" strike="noStrike">
                <a:solidFill>
                  <a:srgbClr val="FFFFFF"/>
                </a:solidFill>
                <a:latin typeface="Arial"/>
                <a:ea typeface="Arial"/>
                <a:cs typeface="Arial"/>
                <a:sym typeface="Arial"/>
              </a:rPr>
              <a:t>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141" name="Google Shape;1141;p44"/>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예매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06 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마이페이지 &gt; 예매 확인/취소 &gt; 예매 정보</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142" name="Google Shape;1142;p44"/>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sng" cap="none" strike="noStrike">
                <a:solidFill>
                  <a:srgbClr val="FFFFFF"/>
                </a:solidFill>
                <a:latin typeface="Arial"/>
                <a:ea typeface="Arial"/>
                <a:cs typeface="Arial"/>
                <a:sym typeface="Arial"/>
              </a:rPr>
              <a:t>내 정보</a:t>
            </a:r>
            <a:endParaRPr b="1" i="0" sz="1500" u="sng"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500"/>
              <a:buFont typeface="Arial"/>
              <a:buNone/>
            </a:pPr>
            <a:r>
              <a:rPr b="1" i="0" lang="en-US" sz="500" u="none" cap="none" strike="noStrike">
                <a:solidFill>
                  <a:srgbClr val="FFFFFF"/>
                </a:solidFill>
                <a:latin typeface="Arial"/>
                <a:ea typeface="Arial"/>
                <a:cs typeface="Arial"/>
                <a:sym typeface="Arial"/>
              </a:rPr>
              <a:t>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예매 확인/취소</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a:t>
            </a:r>
            <a:r>
              <a:rPr b="1" i="0" lang="en-US" sz="1200" u="sng" cap="none" strike="noStrike">
                <a:solidFill>
                  <a:srgbClr val="FFFFFF"/>
                </a:solidFill>
                <a:latin typeface="Arial"/>
                <a:ea typeface="Arial"/>
                <a:cs typeface="Arial"/>
                <a:sym typeface="Arial"/>
              </a:rPr>
              <a:t>예매 정보</a:t>
            </a:r>
            <a:endParaRPr b="1" i="0" sz="1200" u="sng"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취소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관람 공연</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맞춤 연극</a:t>
            </a:r>
            <a:endParaRPr b="0" i="0" sz="1400" u="none" cap="none" strike="noStrike">
              <a:solidFill>
                <a:srgbClr val="000000"/>
              </a:solidFill>
              <a:latin typeface="Arial"/>
              <a:ea typeface="Arial"/>
              <a:cs typeface="Arial"/>
              <a:sym typeface="Arial"/>
            </a:endParaRPr>
          </a:p>
        </p:txBody>
      </p:sp>
      <p:sp>
        <p:nvSpPr>
          <p:cNvPr id="1143" name="Google Shape;1143;p44"/>
          <p:cNvSpPr txBox="1"/>
          <p:nvPr/>
        </p:nvSpPr>
        <p:spPr>
          <a:xfrm>
            <a:off x="0" y="3252787"/>
            <a:ext cx="1193800" cy="3476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44" name="Google Shape;1144;p44"/>
          <p:cNvSpPr txBox="1"/>
          <p:nvPr/>
        </p:nvSpPr>
        <p:spPr>
          <a:xfrm>
            <a:off x="9037637" y="6488112"/>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45" name="Google Shape;1145;p44"/>
          <p:cNvSpPr txBox="1"/>
          <p:nvPr/>
        </p:nvSpPr>
        <p:spPr>
          <a:xfrm>
            <a:off x="1911350" y="1911350"/>
            <a:ext cx="9963150" cy="4498975"/>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146" name="Google Shape;1146;p44"/>
          <p:cNvCxnSpPr/>
          <p:nvPr/>
        </p:nvCxnSpPr>
        <p:spPr>
          <a:xfrm>
            <a:off x="2085975" y="2522537"/>
            <a:ext cx="9393237" cy="0"/>
          </a:xfrm>
          <a:prstGeom prst="straightConnector1">
            <a:avLst/>
          </a:prstGeom>
          <a:noFill/>
          <a:ln cap="flat" cmpd="sng" w="19050">
            <a:solidFill>
              <a:srgbClr val="FFFFFF"/>
            </a:solidFill>
            <a:prstDash val="solid"/>
            <a:miter lim="800000"/>
            <a:headEnd len="sm" w="sm" type="none"/>
            <a:tailEnd len="sm" w="sm" type="none"/>
          </a:ln>
        </p:spPr>
      </p:cxnSp>
      <p:sp>
        <p:nvSpPr>
          <p:cNvPr id="1147" name="Google Shape;1147;p44"/>
          <p:cNvSpPr txBox="1"/>
          <p:nvPr/>
        </p:nvSpPr>
        <p:spPr>
          <a:xfrm>
            <a:off x="2151062" y="1971675"/>
            <a:ext cx="3228975" cy="5270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예매 정보</a:t>
            </a:r>
            <a:endParaRPr b="0" i="0" sz="1400" u="none" cap="none" strike="noStrike">
              <a:solidFill>
                <a:srgbClr val="000000"/>
              </a:solidFill>
              <a:latin typeface="Arial"/>
              <a:ea typeface="Arial"/>
              <a:cs typeface="Arial"/>
              <a:sym typeface="Arial"/>
            </a:endParaRPr>
          </a:p>
        </p:txBody>
      </p:sp>
      <p:graphicFrame>
        <p:nvGraphicFramePr>
          <p:cNvPr id="1148" name="Google Shape;1148;p44"/>
          <p:cNvGraphicFramePr/>
          <p:nvPr/>
        </p:nvGraphicFramePr>
        <p:xfrm>
          <a:off x="1987550" y="2846387"/>
          <a:ext cx="3000000" cy="3000000"/>
        </p:xfrm>
        <a:graphic>
          <a:graphicData uri="http://schemas.openxmlformats.org/drawingml/2006/table">
            <a:tbl>
              <a:tblPr>
                <a:noFill/>
                <a:tableStyleId>{113A4BC3-300B-45D6-8138-7E83B5C51CDE}</a:tableStyleId>
              </a:tblPr>
              <a:tblGrid>
                <a:gridCol w="1090600"/>
                <a:gridCol w="1089025"/>
                <a:gridCol w="1090600"/>
                <a:gridCol w="1089025"/>
                <a:gridCol w="1090600"/>
                <a:gridCol w="1089025"/>
                <a:gridCol w="1090600"/>
                <a:gridCol w="1089025"/>
                <a:gridCol w="1089025"/>
              </a:tblGrid>
              <a:tr h="735000">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예매일</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예매번호</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티켓 번호</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상품명</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이용일</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매수</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금액</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디지털티켓</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예매취소</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3660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2022.03.29</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21</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12345678</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옥탑방</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2022.04.08</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70000</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3500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2021.10.29</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22</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87653421</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어쩌고</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2021.11.11</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70000</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149" name="Google Shape;1149;p44"/>
          <p:cNvSpPr txBox="1"/>
          <p:nvPr/>
        </p:nvSpPr>
        <p:spPr>
          <a:xfrm>
            <a:off x="9764712" y="3267075"/>
            <a:ext cx="690562" cy="347662"/>
          </a:xfrm>
          <a:prstGeom prst="rect">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보기</a:t>
            </a:r>
            <a:endParaRPr b="0" i="0" sz="1400" u="none" cap="none" strike="noStrike">
              <a:solidFill>
                <a:srgbClr val="000000"/>
              </a:solidFill>
              <a:latin typeface="Arial"/>
              <a:ea typeface="Arial"/>
              <a:cs typeface="Arial"/>
              <a:sym typeface="Arial"/>
            </a:endParaRPr>
          </a:p>
        </p:txBody>
      </p:sp>
      <p:sp>
        <p:nvSpPr>
          <p:cNvPr id="1150" name="Google Shape;1150;p44"/>
          <p:cNvSpPr txBox="1"/>
          <p:nvPr/>
        </p:nvSpPr>
        <p:spPr>
          <a:xfrm>
            <a:off x="9764712" y="3990975"/>
            <a:ext cx="690562" cy="347662"/>
          </a:xfrm>
          <a:prstGeom prst="rect">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보기</a:t>
            </a:r>
            <a:endParaRPr b="0" i="0" sz="1400" u="none" cap="none" strike="noStrike">
              <a:solidFill>
                <a:srgbClr val="000000"/>
              </a:solidFill>
              <a:latin typeface="Arial"/>
              <a:ea typeface="Arial"/>
              <a:cs typeface="Arial"/>
              <a:sym typeface="Arial"/>
            </a:endParaRPr>
          </a:p>
        </p:txBody>
      </p:sp>
      <p:sp>
        <p:nvSpPr>
          <p:cNvPr id="1151" name="Google Shape;1151;p44"/>
          <p:cNvSpPr txBox="1"/>
          <p:nvPr/>
        </p:nvSpPr>
        <p:spPr>
          <a:xfrm>
            <a:off x="10887075" y="3990975"/>
            <a:ext cx="690562" cy="347662"/>
          </a:xfrm>
          <a:prstGeom prst="rect">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취소</a:t>
            </a:r>
            <a:endParaRPr b="0" i="0" sz="1400" u="none" cap="none" strike="noStrike">
              <a:solidFill>
                <a:srgbClr val="000000"/>
              </a:solidFill>
              <a:latin typeface="Arial"/>
              <a:ea typeface="Arial"/>
              <a:cs typeface="Arial"/>
              <a:sym typeface="Arial"/>
            </a:endParaRPr>
          </a:p>
        </p:txBody>
      </p:sp>
      <p:sp>
        <p:nvSpPr>
          <p:cNvPr id="1152" name="Google Shape;1152;p44"/>
          <p:cNvSpPr txBox="1"/>
          <p:nvPr/>
        </p:nvSpPr>
        <p:spPr>
          <a:xfrm>
            <a:off x="10887075" y="3267075"/>
            <a:ext cx="690562" cy="347662"/>
          </a:xfrm>
          <a:prstGeom prst="rect">
            <a:avLst/>
          </a:prstGeom>
          <a:solidFill>
            <a:srgbClr val="FAF3DB"/>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취소</a:t>
            </a:r>
            <a:endParaRPr b="0" i="0" sz="1400" u="none" cap="none" strike="noStrike">
              <a:solidFill>
                <a:srgbClr val="000000"/>
              </a:solidFill>
              <a:latin typeface="Arial"/>
              <a:ea typeface="Arial"/>
              <a:cs typeface="Arial"/>
              <a:sym typeface="Arial"/>
            </a:endParaRPr>
          </a:p>
        </p:txBody>
      </p:sp>
      <p:sp>
        <p:nvSpPr>
          <p:cNvPr id="1153" name="Google Shape;1153;p44"/>
          <p:cNvSpPr txBox="1"/>
          <p:nvPr/>
        </p:nvSpPr>
        <p:spPr>
          <a:xfrm>
            <a:off x="9594850" y="3265487"/>
            <a:ext cx="1089025" cy="384175"/>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54" name="Google Shape;1154;p44"/>
          <p:cNvSpPr txBox="1"/>
          <p:nvPr/>
        </p:nvSpPr>
        <p:spPr>
          <a:xfrm>
            <a:off x="10687050" y="3286125"/>
            <a:ext cx="1089025" cy="384175"/>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55" name="Google Shape;1155;p44"/>
          <p:cNvSpPr txBox="1"/>
          <p:nvPr/>
        </p:nvSpPr>
        <p:spPr>
          <a:xfrm>
            <a:off x="2000250" y="4213225"/>
            <a:ext cx="5108575" cy="2536825"/>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56" name="Google Shape;1156;p44"/>
          <p:cNvSpPr txBox="1"/>
          <p:nvPr/>
        </p:nvSpPr>
        <p:spPr>
          <a:xfrm>
            <a:off x="7812087" y="4213225"/>
            <a:ext cx="3984625" cy="2536825"/>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57" name="Google Shape;1157;p44"/>
          <p:cNvSpPr txBox="1"/>
          <p:nvPr/>
        </p:nvSpPr>
        <p:spPr>
          <a:xfrm>
            <a:off x="8051800" y="4730750"/>
            <a:ext cx="3506787" cy="61595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900"/>
              <a:buFont typeface="Calibri"/>
              <a:buNone/>
            </a:pPr>
            <a:r>
              <a:rPr b="1" i="0" lang="en-US" sz="2900" u="none" cap="none" strike="noStrike">
                <a:solidFill>
                  <a:srgbClr val="000000"/>
                </a:solidFill>
                <a:latin typeface="Calibri"/>
                <a:ea typeface="Calibri"/>
                <a:cs typeface="Calibri"/>
                <a:sym typeface="Calibri"/>
              </a:rPr>
              <a:t>취소하시겠습니까?</a:t>
            </a:r>
            <a:endParaRPr b="0" i="0" sz="1400" u="none" cap="none" strike="noStrike">
              <a:solidFill>
                <a:srgbClr val="000000"/>
              </a:solidFill>
              <a:latin typeface="Arial"/>
              <a:ea typeface="Arial"/>
              <a:cs typeface="Arial"/>
              <a:sym typeface="Arial"/>
            </a:endParaRPr>
          </a:p>
        </p:txBody>
      </p:sp>
      <p:sp>
        <p:nvSpPr>
          <p:cNvPr id="1158" name="Google Shape;1158;p44"/>
          <p:cNvSpPr txBox="1"/>
          <p:nvPr/>
        </p:nvSpPr>
        <p:spPr>
          <a:xfrm>
            <a:off x="8096250" y="5878512"/>
            <a:ext cx="1601787" cy="666750"/>
          </a:xfrm>
          <a:prstGeom prst="rect">
            <a:avLst/>
          </a:prstGeom>
          <a:solidFill>
            <a:srgbClr val="FFFFFF"/>
          </a:solidFill>
          <a:ln cap="flat" cmpd="sng" w="28575">
            <a:solidFill>
              <a:srgbClr val="6182D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Calibri"/>
              <a:buNone/>
            </a:pPr>
            <a:r>
              <a:rPr b="1" i="0" lang="en-US" sz="2200" u="none" cap="none" strike="noStrike">
                <a:solidFill>
                  <a:srgbClr val="000000"/>
                </a:solidFill>
                <a:latin typeface="Calibri"/>
                <a:ea typeface="Calibri"/>
                <a:cs typeface="Calibri"/>
                <a:sym typeface="Calibri"/>
              </a:rPr>
              <a:t>네</a:t>
            </a:r>
            <a:endParaRPr b="0" i="0" sz="1400" u="none" cap="none" strike="noStrike">
              <a:solidFill>
                <a:srgbClr val="000000"/>
              </a:solidFill>
              <a:latin typeface="Arial"/>
              <a:ea typeface="Arial"/>
              <a:cs typeface="Arial"/>
              <a:sym typeface="Arial"/>
            </a:endParaRPr>
          </a:p>
        </p:txBody>
      </p:sp>
      <p:sp>
        <p:nvSpPr>
          <p:cNvPr id="1159" name="Google Shape;1159;p44"/>
          <p:cNvSpPr txBox="1"/>
          <p:nvPr/>
        </p:nvSpPr>
        <p:spPr>
          <a:xfrm>
            <a:off x="9975850" y="5878512"/>
            <a:ext cx="1601787" cy="666750"/>
          </a:xfrm>
          <a:prstGeom prst="rect">
            <a:avLst/>
          </a:prstGeom>
          <a:solidFill>
            <a:srgbClr val="FFFFFF"/>
          </a:solidFill>
          <a:ln cap="flat" cmpd="sng" w="28575">
            <a:solidFill>
              <a:srgbClr val="6182D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Calibri"/>
              <a:buNone/>
            </a:pPr>
            <a:r>
              <a:rPr b="1" i="0" lang="en-US" sz="2200" u="none" cap="none" strike="noStrike">
                <a:solidFill>
                  <a:srgbClr val="000000"/>
                </a:solidFill>
                <a:latin typeface="Calibri"/>
                <a:ea typeface="Calibri"/>
                <a:cs typeface="Calibri"/>
                <a:sym typeface="Calibri"/>
              </a:rPr>
              <a:t>아니오</a:t>
            </a:r>
            <a:endParaRPr b="0" i="0" sz="1400" u="none" cap="none" strike="noStrike">
              <a:solidFill>
                <a:srgbClr val="000000"/>
              </a:solidFill>
              <a:latin typeface="Arial"/>
              <a:ea typeface="Arial"/>
              <a:cs typeface="Arial"/>
              <a:sym typeface="Arial"/>
            </a:endParaRPr>
          </a:p>
        </p:txBody>
      </p:sp>
      <p:cxnSp>
        <p:nvCxnSpPr>
          <p:cNvPr id="1160" name="Google Shape;1160;p44"/>
          <p:cNvCxnSpPr/>
          <p:nvPr/>
        </p:nvCxnSpPr>
        <p:spPr>
          <a:xfrm flipH="1">
            <a:off x="4554537" y="3457575"/>
            <a:ext cx="5040312" cy="755650"/>
          </a:xfrm>
          <a:prstGeom prst="straightConnector1">
            <a:avLst/>
          </a:prstGeom>
          <a:noFill/>
          <a:ln cap="flat" cmpd="sng" w="28575">
            <a:solidFill>
              <a:srgbClr val="FF0000"/>
            </a:solidFill>
            <a:prstDash val="solid"/>
            <a:miter lim="800000"/>
            <a:headEnd len="sm" w="sm" type="none"/>
            <a:tailEnd len="sm" w="sm" type="none"/>
          </a:ln>
        </p:spPr>
      </p:cxnSp>
      <p:sp>
        <p:nvSpPr>
          <p:cNvPr id="1161" name="Google Shape;1161;p44"/>
          <p:cNvSpPr txBox="1"/>
          <p:nvPr/>
        </p:nvSpPr>
        <p:spPr>
          <a:xfrm>
            <a:off x="2163762" y="4443412"/>
            <a:ext cx="1331912" cy="1590675"/>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큐알 티켓 이미지</a:t>
            </a:r>
            <a:endParaRPr b="0" i="0" sz="1400" u="none" cap="none" strike="noStrike">
              <a:solidFill>
                <a:srgbClr val="000000"/>
              </a:solidFill>
              <a:latin typeface="Arial"/>
              <a:ea typeface="Arial"/>
              <a:cs typeface="Arial"/>
              <a:sym typeface="Arial"/>
            </a:endParaRPr>
          </a:p>
        </p:txBody>
      </p:sp>
      <p:sp>
        <p:nvSpPr>
          <p:cNvPr id="1162" name="Google Shape;1162;p44"/>
          <p:cNvSpPr txBox="1"/>
          <p:nvPr/>
        </p:nvSpPr>
        <p:spPr>
          <a:xfrm>
            <a:off x="3649662" y="4521200"/>
            <a:ext cx="1255712" cy="20542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Calibri"/>
              <a:buNone/>
            </a:pPr>
            <a:r>
              <a:rPr b="1" i="0" lang="en-US" sz="1500" u="none" cap="none" strike="noStrike">
                <a:solidFill>
                  <a:srgbClr val="000000"/>
                </a:solidFill>
                <a:latin typeface="Calibri"/>
                <a:ea typeface="Calibri"/>
                <a:cs typeface="Calibri"/>
                <a:sym typeface="Calibri"/>
              </a:rPr>
              <a:t>상품명</a:t>
            </a:r>
            <a:endParaRPr b="1"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예매번호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관람극장:</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관람 일시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3" name="Google Shape;1163;p44"/>
          <p:cNvSpPr txBox="1"/>
          <p:nvPr/>
        </p:nvSpPr>
        <p:spPr>
          <a:xfrm>
            <a:off x="5145087" y="4514850"/>
            <a:ext cx="1255712" cy="209867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관람 매수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관람 좌석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4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4" name="Google Shape;1164;p44"/>
          <p:cNvSpPr txBox="1"/>
          <p:nvPr/>
        </p:nvSpPr>
        <p:spPr>
          <a:xfrm>
            <a:off x="3636962" y="5918200"/>
            <a:ext cx="1427162" cy="6953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결제 내역</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결제 금액 :</a:t>
            </a:r>
            <a:endParaRPr b="0" i="0" sz="1400" u="none" cap="none" strike="noStrike">
              <a:solidFill>
                <a:srgbClr val="000000"/>
              </a:solidFill>
              <a:latin typeface="Arial"/>
              <a:ea typeface="Arial"/>
              <a:cs typeface="Arial"/>
              <a:sym typeface="Arial"/>
            </a:endParaRPr>
          </a:p>
        </p:txBody>
      </p:sp>
      <p:sp>
        <p:nvSpPr>
          <p:cNvPr id="1165" name="Google Shape;1165;p44"/>
          <p:cNvSpPr txBox="1"/>
          <p:nvPr/>
        </p:nvSpPr>
        <p:spPr>
          <a:xfrm>
            <a:off x="5724525" y="6302375"/>
            <a:ext cx="1257300" cy="384175"/>
          </a:xfrm>
          <a:prstGeom prst="rect">
            <a:avLst/>
          </a:prstGeom>
          <a:solidFill>
            <a:srgbClr val="FFFFFF"/>
          </a:solidFill>
          <a:ln cap="flat" cmpd="sng" w="9525">
            <a:solidFill>
              <a:srgbClr val="3A3C8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예매 취소</a:t>
            </a:r>
            <a:endParaRPr b="0" i="0" sz="1400" u="none" cap="none" strike="noStrike">
              <a:solidFill>
                <a:srgbClr val="000000"/>
              </a:solidFill>
              <a:latin typeface="Arial"/>
              <a:ea typeface="Arial"/>
              <a:cs typeface="Arial"/>
              <a:sym typeface="Arial"/>
            </a:endParaRPr>
          </a:p>
        </p:txBody>
      </p:sp>
      <p:sp>
        <p:nvSpPr>
          <p:cNvPr id="1166" name="Google Shape;1166;p44"/>
          <p:cNvSpPr txBox="1"/>
          <p:nvPr/>
        </p:nvSpPr>
        <p:spPr>
          <a:xfrm>
            <a:off x="5724525" y="6189662"/>
            <a:ext cx="1427162" cy="581025"/>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67" name="Google Shape;1167;p44"/>
          <p:cNvSpPr/>
          <p:nvPr/>
        </p:nvSpPr>
        <p:spPr>
          <a:xfrm rot="-1560000">
            <a:off x="7194550" y="6094412"/>
            <a:ext cx="688975" cy="239712"/>
          </a:xfrm>
          <a:prstGeom prst="rightArrow">
            <a:avLst>
              <a:gd fmla="val 21194" name="adj1"/>
              <a:gd fmla="val 8872" name="adj2"/>
            </a:avLst>
          </a:prstGeom>
          <a:solidFill>
            <a:srgbClr val="FF0000"/>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68" name="Google Shape;1168;p44"/>
          <p:cNvSpPr/>
          <p:nvPr/>
        </p:nvSpPr>
        <p:spPr>
          <a:xfrm rot="6960000">
            <a:off x="10430668" y="3858418"/>
            <a:ext cx="688975" cy="239712"/>
          </a:xfrm>
          <a:prstGeom prst="rightArrow">
            <a:avLst>
              <a:gd fmla="val 21197" name="adj1"/>
              <a:gd fmla="val 8872" name="adj2"/>
            </a:avLst>
          </a:prstGeom>
          <a:solidFill>
            <a:srgbClr val="FF0000"/>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69" name="Google Shape;1169;p44"/>
          <p:cNvPicPr preferRelativeResize="0"/>
          <p:nvPr/>
        </p:nvPicPr>
        <p:blipFill rotWithShape="1">
          <a:blip r:embed="rId3">
            <a:alphaModFix/>
          </a:blip>
          <a:srcRect b="0" l="0" r="0" t="0"/>
          <a:stretch/>
        </p:blipFill>
        <p:spPr>
          <a:xfrm>
            <a:off x="5086350" y="1679575"/>
            <a:ext cx="1357312" cy="336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3" name="Shape 1173"/>
        <p:cNvGrpSpPr/>
        <p:nvPr/>
      </p:nvGrpSpPr>
      <p:grpSpPr>
        <a:xfrm>
          <a:off x="0" y="0"/>
          <a:ext cx="0" cy="0"/>
          <a:chOff x="0" y="0"/>
          <a:chExt cx="0" cy="0"/>
        </a:xfrm>
      </p:grpSpPr>
      <p:sp>
        <p:nvSpPr>
          <p:cNvPr id="1174" name="Google Shape;1174;p45"/>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175" name="Google Shape;1175;p45"/>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176" name="Google Shape;1176;p45"/>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77" name="Google Shape;1177;p45"/>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178" name="Google Shape;1178;p45"/>
          <p:cNvGrpSpPr/>
          <p:nvPr/>
        </p:nvGrpSpPr>
        <p:grpSpPr>
          <a:xfrm>
            <a:off x="0" y="1319212"/>
            <a:ext cx="7918450" cy="352425"/>
            <a:chOff x="0" y="831"/>
            <a:chExt cx="4988" cy="222"/>
          </a:xfrm>
        </p:grpSpPr>
        <p:sp>
          <p:nvSpPr>
            <p:cNvPr id="1179" name="Google Shape;1179;p45"/>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0" name="Google Shape;1180;p45"/>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sp>
        <p:nvSpPr>
          <p:cNvPr id="1181" name="Google Shape;1181;p45"/>
          <p:cNvSpPr txBox="1"/>
          <p:nvPr/>
        </p:nvSpPr>
        <p:spPr>
          <a:xfrm>
            <a:off x="4100512"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로그아웃 | </a:t>
            </a:r>
            <a:r>
              <a:rPr b="0" i="0" lang="en-US" sz="1200" u="sng" cap="none" strike="noStrike">
                <a:solidFill>
                  <a:srgbClr val="FFFFFF"/>
                </a:solidFill>
                <a:latin typeface="Arial"/>
                <a:ea typeface="Arial"/>
                <a:cs typeface="Arial"/>
                <a:sym typeface="Arial"/>
              </a:rPr>
              <a:t>마이페이지</a:t>
            </a:r>
            <a:r>
              <a:rPr b="0" i="0" lang="en-US" sz="1200" u="none" cap="none" strike="noStrike">
                <a:solidFill>
                  <a:srgbClr val="FFFFFF"/>
                </a:solidFill>
                <a:latin typeface="Arial"/>
                <a:ea typeface="Arial"/>
                <a:cs typeface="Arial"/>
                <a:sym typeface="Arial"/>
              </a:rPr>
              <a:t>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182" name="Google Shape;1182;p45"/>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예매 취소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06 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유정원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마이페이지 &gt; 예매 확인/취소 &gt; 예매 취소 정보</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183" name="Google Shape;1183;p45"/>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sng" cap="none" strike="noStrike">
                <a:solidFill>
                  <a:srgbClr val="FFFFFF"/>
                </a:solidFill>
                <a:latin typeface="Arial"/>
                <a:ea typeface="Arial"/>
                <a:cs typeface="Arial"/>
                <a:sym typeface="Arial"/>
              </a:rPr>
              <a:t>내 정보</a:t>
            </a:r>
            <a:endParaRPr b="1" i="0" sz="1500" u="sng"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500"/>
              <a:buFont typeface="Arial"/>
              <a:buNone/>
            </a:pPr>
            <a:r>
              <a:rPr b="1" i="0" lang="en-US" sz="500" u="none" cap="none" strike="noStrike">
                <a:solidFill>
                  <a:srgbClr val="FFFFFF"/>
                </a:solidFill>
                <a:latin typeface="Arial"/>
                <a:ea typeface="Arial"/>
                <a:cs typeface="Arial"/>
                <a:sym typeface="Arial"/>
              </a:rPr>
              <a:t>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예매 확인/취소</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a:t>
            </a:r>
            <a:r>
              <a:rPr b="1" i="0" lang="en-US" sz="1200" u="sng" cap="none" strike="noStrike">
                <a:solidFill>
                  <a:srgbClr val="FFFFFF"/>
                </a:solidFill>
                <a:latin typeface="Arial"/>
                <a:ea typeface="Arial"/>
                <a:cs typeface="Arial"/>
                <a:sym typeface="Arial"/>
              </a:rPr>
              <a:t>예매 취소 정보</a:t>
            </a:r>
            <a:endParaRPr b="1" i="0" sz="1200" u="sng"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관람 공연</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맞춤 연극</a:t>
            </a:r>
            <a:endParaRPr b="0" i="0" sz="1400" u="none" cap="none" strike="noStrike">
              <a:solidFill>
                <a:srgbClr val="000000"/>
              </a:solidFill>
              <a:latin typeface="Arial"/>
              <a:ea typeface="Arial"/>
              <a:cs typeface="Arial"/>
              <a:sym typeface="Arial"/>
            </a:endParaRPr>
          </a:p>
        </p:txBody>
      </p:sp>
      <p:sp>
        <p:nvSpPr>
          <p:cNvPr id="1184" name="Google Shape;1184;p45"/>
          <p:cNvSpPr txBox="1"/>
          <p:nvPr/>
        </p:nvSpPr>
        <p:spPr>
          <a:xfrm>
            <a:off x="0" y="3659187"/>
            <a:ext cx="1347787" cy="3476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185" name="Google Shape;1185;p45"/>
          <p:cNvCxnSpPr/>
          <p:nvPr/>
        </p:nvCxnSpPr>
        <p:spPr>
          <a:xfrm>
            <a:off x="2085975" y="2522537"/>
            <a:ext cx="9393237" cy="0"/>
          </a:xfrm>
          <a:prstGeom prst="straightConnector1">
            <a:avLst/>
          </a:prstGeom>
          <a:noFill/>
          <a:ln cap="flat" cmpd="sng" w="19050">
            <a:solidFill>
              <a:srgbClr val="FFFFFF"/>
            </a:solidFill>
            <a:prstDash val="solid"/>
            <a:miter lim="800000"/>
            <a:headEnd len="sm" w="sm" type="none"/>
            <a:tailEnd len="sm" w="sm" type="none"/>
          </a:ln>
        </p:spPr>
      </p:cxnSp>
      <p:sp>
        <p:nvSpPr>
          <p:cNvPr id="1186" name="Google Shape;1186;p45"/>
          <p:cNvSpPr txBox="1"/>
          <p:nvPr/>
        </p:nvSpPr>
        <p:spPr>
          <a:xfrm>
            <a:off x="2151062" y="1971675"/>
            <a:ext cx="3228975" cy="5270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예매 정보</a:t>
            </a:r>
            <a:endParaRPr b="0" i="0" sz="1400" u="none" cap="none" strike="noStrike">
              <a:solidFill>
                <a:srgbClr val="000000"/>
              </a:solidFill>
              <a:latin typeface="Arial"/>
              <a:ea typeface="Arial"/>
              <a:cs typeface="Arial"/>
              <a:sym typeface="Arial"/>
            </a:endParaRPr>
          </a:p>
        </p:txBody>
      </p:sp>
      <p:sp>
        <p:nvSpPr>
          <p:cNvPr id="1187" name="Google Shape;1187;p45"/>
          <p:cNvSpPr txBox="1"/>
          <p:nvPr/>
        </p:nvSpPr>
        <p:spPr>
          <a:xfrm>
            <a:off x="1978025" y="1903412"/>
            <a:ext cx="9961562" cy="4498975"/>
          </a:xfrm>
          <a:prstGeom prst="rect">
            <a:avLst/>
          </a:prstGeom>
          <a:solidFill>
            <a:srgbClr val="6182D6"/>
          </a:solidFill>
          <a:ln cap="flat" cmpd="sng" w="952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188" name="Google Shape;1188;p45"/>
          <p:cNvGraphicFramePr/>
          <p:nvPr/>
        </p:nvGraphicFramePr>
        <p:xfrm>
          <a:off x="2219325" y="2822575"/>
          <a:ext cx="3000000" cy="3000000"/>
        </p:xfrm>
        <a:graphic>
          <a:graphicData uri="http://schemas.openxmlformats.org/drawingml/2006/table">
            <a:tbl>
              <a:tblPr>
                <a:noFill/>
                <a:tableStyleId>{113A4BC3-300B-45D6-8138-7E83B5C51CDE}</a:tableStyleId>
              </a:tblPr>
              <a:tblGrid>
                <a:gridCol w="1436675"/>
                <a:gridCol w="1436675"/>
                <a:gridCol w="1436675"/>
                <a:gridCol w="1436675"/>
                <a:gridCol w="1436675"/>
              </a:tblGrid>
              <a:tr h="735000">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취소 일시</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관람 일시</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상품명</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매수</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결제 취소 금액</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60375">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2022.03.29</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2022.04.08</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옥탑방</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70000</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58775">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2021.10.29</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2021.11.11</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어쩌고</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70000</a:t>
                      </a:r>
                      <a:endParaRPr sz="1400" u="none" cap="none" strike="noStrike"/>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cxnSp>
        <p:nvCxnSpPr>
          <p:cNvPr id="1189" name="Google Shape;1189;p45"/>
          <p:cNvCxnSpPr/>
          <p:nvPr/>
        </p:nvCxnSpPr>
        <p:spPr>
          <a:xfrm>
            <a:off x="2085975" y="2522537"/>
            <a:ext cx="9393237" cy="0"/>
          </a:xfrm>
          <a:prstGeom prst="straightConnector1">
            <a:avLst/>
          </a:prstGeom>
          <a:noFill/>
          <a:ln cap="flat" cmpd="sng" w="19050">
            <a:solidFill>
              <a:srgbClr val="FFFFFF"/>
            </a:solidFill>
            <a:prstDash val="solid"/>
            <a:miter lim="800000"/>
            <a:headEnd len="sm" w="sm" type="none"/>
            <a:tailEnd len="sm" w="sm" type="none"/>
          </a:ln>
        </p:spPr>
      </p:cxnSp>
      <p:sp>
        <p:nvSpPr>
          <p:cNvPr id="1190" name="Google Shape;1190;p45"/>
          <p:cNvSpPr txBox="1"/>
          <p:nvPr/>
        </p:nvSpPr>
        <p:spPr>
          <a:xfrm>
            <a:off x="2151062" y="1971675"/>
            <a:ext cx="3228975" cy="5270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예매 취소 정보</a:t>
            </a:r>
            <a:endParaRPr b="0" i="0" sz="1400" u="none" cap="none" strike="noStrike">
              <a:solidFill>
                <a:srgbClr val="000000"/>
              </a:solidFill>
              <a:latin typeface="Arial"/>
              <a:ea typeface="Arial"/>
              <a:cs typeface="Arial"/>
              <a:sym typeface="Arial"/>
            </a:endParaRPr>
          </a:p>
        </p:txBody>
      </p:sp>
      <p:pic>
        <p:nvPicPr>
          <p:cNvPr id="1191" name="Google Shape;1191;p45"/>
          <p:cNvPicPr preferRelativeResize="0"/>
          <p:nvPr/>
        </p:nvPicPr>
        <p:blipFill rotWithShape="1">
          <a:blip r:embed="rId3">
            <a:alphaModFix/>
          </a:blip>
          <a:srcRect b="0" l="0" r="0" t="0"/>
          <a:stretch/>
        </p:blipFill>
        <p:spPr>
          <a:xfrm>
            <a:off x="5086350" y="1679575"/>
            <a:ext cx="1357312" cy="336550"/>
          </a:xfrm>
          <a:prstGeom prst="rect">
            <a:avLst/>
          </a:prstGeom>
          <a:noFill/>
          <a:ln>
            <a:noFill/>
          </a:ln>
        </p:spPr>
      </p:pic>
      <p:sp>
        <p:nvSpPr>
          <p:cNvPr id="1192" name="Google Shape;1192;p45"/>
          <p:cNvSpPr txBox="1"/>
          <p:nvPr/>
        </p:nvSpPr>
        <p:spPr>
          <a:xfrm>
            <a:off x="2317750" y="4443412"/>
            <a:ext cx="4381500" cy="731837"/>
          </a:xfrm>
          <a:prstGeom prst="rect">
            <a:avLst/>
          </a:prstGeom>
          <a:noFill/>
          <a:ln cap="flat" cmpd="sng" w="19050">
            <a:solidFill>
              <a:srgbClr val="FF0000"/>
            </a:solidFill>
            <a:prstDash val="solid"/>
            <a:miter lim="800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예매 취소 정보 카테고리 탭을 클릭하면 예매 취소 정보 내역을 확인할 수 있다.</a:t>
            </a:r>
            <a:endParaRPr b="0" i="0" sz="1400" u="none" cap="none" strike="noStrike">
              <a:solidFill>
                <a:srgbClr val="000000"/>
              </a:solidFill>
              <a:latin typeface="Arial"/>
              <a:ea typeface="Arial"/>
              <a:cs typeface="Arial"/>
              <a:sym typeface="Arial"/>
            </a:endParaRPr>
          </a:p>
        </p:txBody>
      </p:sp>
      <p:cxnSp>
        <p:nvCxnSpPr>
          <p:cNvPr id="1193" name="Google Shape;1193;p45"/>
          <p:cNvCxnSpPr/>
          <p:nvPr/>
        </p:nvCxnSpPr>
        <p:spPr>
          <a:xfrm>
            <a:off x="1347787" y="3832225"/>
            <a:ext cx="969962" cy="919162"/>
          </a:xfrm>
          <a:prstGeom prst="straightConnector1">
            <a:avLst/>
          </a:prstGeom>
          <a:noFill/>
          <a:ln cap="flat" cmpd="sng" w="28575">
            <a:solidFill>
              <a:srgbClr val="FF0000"/>
            </a:solidFill>
            <a:prstDash val="solid"/>
            <a:miter lim="800000"/>
            <a:headEnd len="sm" w="sm" type="none"/>
            <a:tailEnd len="sm" w="sm"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7" name="Shape 1197"/>
        <p:cNvGrpSpPr/>
        <p:nvPr/>
      </p:nvGrpSpPr>
      <p:grpSpPr>
        <a:xfrm>
          <a:off x="0" y="0"/>
          <a:ext cx="0" cy="0"/>
          <a:chOff x="0" y="0"/>
          <a:chExt cx="0" cy="0"/>
        </a:xfrm>
      </p:grpSpPr>
      <p:sp>
        <p:nvSpPr>
          <p:cNvPr id="1198" name="Google Shape;1198;p46"/>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199" name="Google Shape;1199;p46"/>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graphicFrame>
        <p:nvGraphicFramePr>
          <p:cNvPr id="1200" name="Google Shape;1200;p46"/>
          <p:cNvGraphicFramePr/>
          <p:nvPr/>
        </p:nvGraphicFramePr>
        <p:xfrm>
          <a:off x="2389187" y="2754312"/>
          <a:ext cx="3000000" cy="3000000"/>
        </p:xfrm>
        <a:graphic>
          <a:graphicData uri="http://schemas.openxmlformats.org/drawingml/2006/table">
            <a:tbl>
              <a:tblPr>
                <a:noFill/>
                <a:tableStyleId>{113A4BC3-300B-45D6-8138-7E83B5C51CDE}</a:tableStyleId>
              </a:tblPr>
              <a:tblGrid>
                <a:gridCol w="773100"/>
                <a:gridCol w="517525"/>
                <a:gridCol w="763575"/>
                <a:gridCol w="687375"/>
                <a:gridCol w="698500"/>
                <a:gridCol w="687375"/>
                <a:gridCol w="687375"/>
              </a:tblGrid>
              <a:tr h="395275">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예매일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예매</a:t>
                      </a:r>
                      <a:endParaRPr b="1" i="0" sz="1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번호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관람일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공연명</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매수</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총금액</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결제</a:t>
                      </a:r>
                      <a:endParaRPr b="1" i="0" sz="1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방법</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396875">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YYYY-MM-DD</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NNN</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YYYY-MM-DD</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name1</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카드</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95275">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YYYY-MM-DD</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NNN</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YYYY-MM-DD</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name2</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무통장</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입금</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683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683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667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683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667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683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667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683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bl>
          </a:graphicData>
        </a:graphic>
      </p:graphicFrame>
      <p:sp>
        <p:nvSpPr>
          <p:cNvPr id="1201" name="Google Shape;1201;p46"/>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202" name="Google Shape;1202;p46"/>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03" name="Google Shape;1203;p46"/>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204" name="Google Shape;1204;p46"/>
          <p:cNvGrpSpPr/>
          <p:nvPr/>
        </p:nvGrpSpPr>
        <p:grpSpPr>
          <a:xfrm>
            <a:off x="0" y="1319212"/>
            <a:ext cx="7918450" cy="352425"/>
            <a:chOff x="0" y="831"/>
            <a:chExt cx="4988" cy="222"/>
          </a:xfrm>
        </p:grpSpPr>
        <p:sp>
          <p:nvSpPr>
            <p:cNvPr id="1205" name="Google Shape;1205;p46"/>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06" name="Google Shape;1206;p46"/>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graphicFrame>
        <p:nvGraphicFramePr>
          <p:cNvPr id="1207" name="Google Shape;1207;p46"/>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18970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마이페이지의 나의 관람 공연 카테고리를 클릭하면 나의 관람 공연 페이지로 이동한다.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나의 관람 공연 페이지는 이하의 조건에 모두 해당하는 연극공연을 리스트 형식으로 보여주는 페이지다. </a:t>
                      </a:r>
                      <a:endParaRPr b="0" i="0" sz="1200" u="none" cap="none" strike="noStrike">
                        <a:solidFill>
                          <a:srgbClr val="000000"/>
                        </a:solidFill>
                        <a:latin typeface="Dotum"/>
                        <a:ea typeface="Dotum"/>
                        <a:cs typeface="Dotum"/>
                        <a:sym typeface="Dotum"/>
                      </a:endParaRPr>
                    </a:p>
                    <a:p>
                      <a:pPr indent="-92075" lvl="0" marL="2190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첫째 해당 회원이 예매한 연극공연</a:t>
                      </a:r>
                      <a:endParaRPr b="0" i="0" sz="1200" u="none" cap="none" strike="noStrike">
                        <a:solidFill>
                          <a:srgbClr val="000000"/>
                        </a:solidFill>
                        <a:latin typeface="Dotum"/>
                        <a:ea typeface="Dotum"/>
                        <a:cs typeface="Dotum"/>
                        <a:sym typeface="Dotum"/>
                      </a:endParaRPr>
                    </a:p>
                    <a:p>
                      <a:pPr indent="-92075" lvl="0" marL="2190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둘째 현재 날짜를 기준으로 연극의 관람일이 지나 회원이 관람을 했을 것으로 보는 연극공연</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7160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예매일, 예매번호, 관람일, 공연명, 매수, 총금액, 결제방법이 리스트의 열이고, 행은 회원이 관람했던 연극 공연의 개수만큼 있다.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페이지번호를 생성하지 않고 스크롤바로 넘어간 리스트를 확인한다.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-리스트는 관람일 기준 최신 날짜 순으로 오름차순 정렬되어 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공연명을 클릭하면 ‘공연 상세 페이지’로 이동한다(페이지 넘버 02 연극정보 참고).</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208" name="Google Shape;1208;p46"/>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나의 관람 공연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06 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마이페이지 &gt; 나의 관람 공연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209" name="Google Shape;1209;p46"/>
          <p:cNvSpPr txBox="1"/>
          <p:nvPr/>
        </p:nvSpPr>
        <p:spPr>
          <a:xfrm>
            <a:off x="4100512"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로그아웃 | </a:t>
            </a:r>
            <a:r>
              <a:rPr b="0" i="0" lang="en-US" sz="1200" u="sng" cap="none" strike="noStrike">
                <a:solidFill>
                  <a:srgbClr val="FFFFFF"/>
                </a:solidFill>
                <a:latin typeface="Arial"/>
                <a:ea typeface="Arial"/>
                <a:cs typeface="Arial"/>
                <a:sym typeface="Arial"/>
              </a:rPr>
              <a:t>마이페이지</a:t>
            </a:r>
            <a:r>
              <a:rPr b="0" i="0" lang="en-US" sz="1200" u="none" cap="none" strike="noStrike">
                <a:solidFill>
                  <a:srgbClr val="FFFFFF"/>
                </a:solidFill>
                <a:latin typeface="Arial"/>
                <a:ea typeface="Arial"/>
                <a:cs typeface="Arial"/>
                <a:sym typeface="Arial"/>
              </a:rPr>
              <a:t> | 예매확인/취소 | 회원가입</a:t>
            </a:r>
            <a:endParaRPr b="0" i="0" sz="1400" u="none" cap="none" strike="noStrike">
              <a:solidFill>
                <a:srgbClr val="000000"/>
              </a:solidFill>
              <a:latin typeface="Arial"/>
              <a:ea typeface="Arial"/>
              <a:cs typeface="Arial"/>
              <a:sym typeface="Arial"/>
            </a:endParaRPr>
          </a:p>
        </p:txBody>
      </p:sp>
      <p:sp>
        <p:nvSpPr>
          <p:cNvPr id="1210" name="Google Shape;1210;p46"/>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내 정보</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500"/>
              <a:buFont typeface="Arial"/>
              <a:buNone/>
            </a:pPr>
            <a:r>
              <a:rPr b="1" i="0" lang="en-US" sz="500" u="none" cap="none" strike="noStrike">
                <a:solidFill>
                  <a:srgbClr val="FFFFFF"/>
                </a:solidFill>
                <a:latin typeface="Arial"/>
                <a:ea typeface="Arial"/>
                <a:cs typeface="Arial"/>
                <a:sym typeface="Arial"/>
              </a:rPr>
              <a:t>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예매 확인/취소</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취소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sng" cap="none" strike="noStrike">
                <a:solidFill>
                  <a:srgbClr val="FFFFFF"/>
                </a:solidFill>
                <a:latin typeface="Arial"/>
                <a:ea typeface="Arial"/>
                <a:cs typeface="Arial"/>
                <a:sym typeface="Arial"/>
              </a:rPr>
              <a:t>    나의 관람 공연</a:t>
            </a:r>
            <a:endParaRPr b="1" i="0" sz="1400" u="sng"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맞춤 연극</a:t>
            </a:r>
            <a:endParaRPr b="0" i="0" sz="1400" u="none" cap="none" strike="noStrike">
              <a:solidFill>
                <a:srgbClr val="000000"/>
              </a:solidFill>
              <a:latin typeface="Arial"/>
              <a:ea typeface="Arial"/>
              <a:cs typeface="Arial"/>
              <a:sym typeface="Arial"/>
            </a:endParaRPr>
          </a:p>
        </p:txBody>
      </p:sp>
      <p:sp>
        <p:nvSpPr>
          <p:cNvPr id="1211" name="Google Shape;1211;p46"/>
          <p:cNvSpPr txBox="1"/>
          <p:nvPr/>
        </p:nvSpPr>
        <p:spPr>
          <a:xfrm>
            <a:off x="1849437" y="2211387"/>
            <a:ext cx="2251075" cy="365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나의 관람 공연</a:t>
            </a:r>
            <a:endParaRPr b="0" i="0" sz="1400" u="none" cap="none" strike="noStrike">
              <a:solidFill>
                <a:srgbClr val="000000"/>
              </a:solidFill>
              <a:latin typeface="Arial"/>
              <a:ea typeface="Arial"/>
              <a:cs typeface="Arial"/>
              <a:sym typeface="Arial"/>
            </a:endParaRPr>
          </a:p>
        </p:txBody>
      </p:sp>
      <p:sp>
        <p:nvSpPr>
          <p:cNvPr id="1212" name="Google Shape;1212;p46"/>
          <p:cNvSpPr txBox="1"/>
          <p:nvPr/>
        </p:nvSpPr>
        <p:spPr>
          <a:xfrm>
            <a:off x="7766050" y="1662112"/>
            <a:ext cx="152400" cy="481012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13" name="Google Shape;1213;p46"/>
          <p:cNvSpPr txBox="1"/>
          <p:nvPr/>
        </p:nvSpPr>
        <p:spPr>
          <a:xfrm>
            <a:off x="7766050" y="2771775"/>
            <a:ext cx="152400" cy="2522537"/>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14" name="Google Shape;1214;p46"/>
          <p:cNvSpPr/>
          <p:nvPr/>
        </p:nvSpPr>
        <p:spPr>
          <a:xfrm>
            <a:off x="0" y="4216400"/>
            <a:ext cx="282575"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15" name="Google Shape;1215;p46"/>
          <p:cNvSpPr/>
          <p:nvPr/>
        </p:nvSpPr>
        <p:spPr>
          <a:xfrm>
            <a:off x="7699375" y="37385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216" name="Google Shape;1216;p46"/>
          <p:cNvSpPr/>
          <p:nvPr/>
        </p:nvSpPr>
        <p:spPr>
          <a:xfrm>
            <a:off x="1933575" y="44878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217" name="Google Shape;1217;p46"/>
          <p:cNvSpPr/>
          <p:nvPr/>
        </p:nvSpPr>
        <p:spPr>
          <a:xfrm>
            <a:off x="4100512" y="40687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218" name="Google Shape;1218;p46"/>
          <p:cNvSpPr txBox="1"/>
          <p:nvPr/>
        </p:nvSpPr>
        <p:spPr>
          <a:xfrm>
            <a:off x="4386262" y="2576512"/>
            <a:ext cx="796925" cy="1457325"/>
          </a:xfrm>
          <a:prstGeom prst="rect">
            <a:avLst/>
          </a:prstGeom>
          <a:noFill/>
          <a:ln cap="flat" cmpd="sng" w="28575">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219" name="Google Shape;1219;p46"/>
          <p:cNvCxnSpPr/>
          <p:nvPr/>
        </p:nvCxnSpPr>
        <p:spPr>
          <a:xfrm rot="5400000">
            <a:off x="3933825" y="3614737"/>
            <a:ext cx="762000" cy="142875"/>
          </a:xfrm>
          <a:prstGeom prst="straightConnector1">
            <a:avLst/>
          </a:prstGeom>
          <a:noFill/>
          <a:ln cap="flat" cmpd="sng" w="28575">
            <a:solidFill>
              <a:srgbClr val="3A3C84"/>
            </a:solidFill>
            <a:prstDash val="solid"/>
            <a:miter lim="800000"/>
            <a:headEnd len="sm" w="sm" type="none"/>
            <a:tailEnd len="med" w="med" type="stealth"/>
          </a:ln>
        </p:spPr>
      </p:cxnSp>
      <p:cxnSp>
        <p:nvCxnSpPr>
          <p:cNvPr id="1220" name="Google Shape;1220;p46"/>
          <p:cNvCxnSpPr/>
          <p:nvPr/>
        </p:nvCxnSpPr>
        <p:spPr>
          <a:xfrm rot="-5400000">
            <a:off x="1414462" y="3521075"/>
            <a:ext cx="1630362" cy="303212"/>
          </a:xfrm>
          <a:prstGeom prst="straightConnector1">
            <a:avLst/>
          </a:prstGeom>
          <a:noFill/>
          <a:ln cap="flat" cmpd="sng" w="9525">
            <a:solidFill>
              <a:srgbClr val="5B7ED3"/>
            </a:solidFill>
            <a:prstDash val="solid"/>
            <a:miter lim="800000"/>
            <a:headEnd len="sm" w="sm" type="none"/>
            <a:tailEnd len="sm" w="sm" type="none"/>
          </a:ln>
        </p:spPr>
      </p:cxnSp>
      <p:cxnSp>
        <p:nvCxnSpPr>
          <p:cNvPr id="1221" name="Google Shape;1221;p46"/>
          <p:cNvCxnSpPr/>
          <p:nvPr/>
        </p:nvCxnSpPr>
        <p:spPr>
          <a:xfrm flipH="1" rot="-5400000">
            <a:off x="1419225" y="5440362"/>
            <a:ext cx="1638300" cy="323850"/>
          </a:xfrm>
          <a:prstGeom prst="straightConnector1">
            <a:avLst/>
          </a:prstGeom>
          <a:noFill/>
          <a:ln cap="flat" cmpd="sng" w="9525">
            <a:solidFill>
              <a:srgbClr val="5B7ED3"/>
            </a:solidFill>
            <a:prstDash val="solid"/>
            <a:miter lim="800000"/>
            <a:headEnd len="sm" w="sm" type="none"/>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5" name="Shape 1225"/>
        <p:cNvGrpSpPr/>
        <p:nvPr/>
      </p:nvGrpSpPr>
      <p:grpSpPr>
        <a:xfrm>
          <a:off x="0" y="0"/>
          <a:ext cx="0" cy="0"/>
          <a:chOff x="0" y="0"/>
          <a:chExt cx="0" cy="0"/>
        </a:xfrm>
      </p:grpSpPr>
      <p:sp>
        <p:nvSpPr>
          <p:cNvPr id="1226" name="Google Shape;1226;p47"/>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pSp>
        <p:nvGrpSpPr>
          <p:cNvPr id="1227" name="Google Shape;1227;p47"/>
          <p:cNvGrpSpPr/>
          <p:nvPr/>
        </p:nvGrpSpPr>
        <p:grpSpPr>
          <a:xfrm>
            <a:off x="2389187" y="3108325"/>
            <a:ext cx="4814887" cy="3381375"/>
            <a:chOff x="1505" y="1958"/>
            <a:chExt cx="3033" cy="2130"/>
          </a:xfrm>
        </p:grpSpPr>
        <p:sp>
          <p:nvSpPr>
            <p:cNvPr id="1228" name="Google Shape;1228;p47"/>
            <p:cNvSpPr txBox="1"/>
            <p:nvPr/>
          </p:nvSpPr>
          <p:spPr>
            <a:xfrm>
              <a:off x="1505" y="1958"/>
              <a:ext cx="3033" cy="2130"/>
            </a:xfrm>
            <a:prstGeom prst="rect">
              <a:avLst/>
            </a:prstGeom>
            <a:solidFill>
              <a:srgbClr val="C0CDE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29" name="Google Shape;1229;p47"/>
            <p:cNvSpPr txBox="1"/>
            <p:nvPr/>
          </p:nvSpPr>
          <p:spPr>
            <a:xfrm>
              <a:off x="1570" y="2012"/>
              <a:ext cx="632" cy="68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0" name="Google Shape;1230;p47"/>
            <p:cNvSpPr txBox="1"/>
            <p:nvPr/>
          </p:nvSpPr>
          <p:spPr>
            <a:xfrm>
              <a:off x="2305" y="2012"/>
              <a:ext cx="633" cy="68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1" name="Google Shape;1231;p47"/>
            <p:cNvSpPr txBox="1"/>
            <p:nvPr/>
          </p:nvSpPr>
          <p:spPr>
            <a:xfrm>
              <a:off x="3060" y="2012"/>
              <a:ext cx="633" cy="68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2" name="Google Shape;1232;p47"/>
            <p:cNvSpPr txBox="1"/>
            <p:nvPr/>
          </p:nvSpPr>
          <p:spPr>
            <a:xfrm>
              <a:off x="3839" y="2012"/>
              <a:ext cx="633" cy="68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3" name="Google Shape;1233;p47"/>
            <p:cNvSpPr txBox="1"/>
            <p:nvPr/>
          </p:nvSpPr>
          <p:spPr>
            <a:xfrm>
              <a:off x="1570" y="2954"/>
              <a:ext cx="632" cy="65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4" name="Google Shape;1234;p47"/>
            <p:cNvSpPr txBox="1"/>
            <p:nvPr/>
          </p:nvSpPr>
          <p:spPr>
            <a:xfrm>
              <a:off x="2305" y="2954"/>
              <a:ext cx="633" cy="65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5" name="Google Shape;1235;p47"/>
            <p:cNvSpPr txBox="1"/>
            <p:nvPr/>
          </p:nvSpPr>
          <p:spPr>
            <a:xfrm>
              <a:off x="3060" y="2954"/>
              <a:ext cx="633" cy="65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6" name="Google Shape;1236;p47"/>
            <p:cNvSpPr txBox="1"/>
            <p:nvPr/>
          </p:nvSpPr>
          <p:spPr>
            <a:xfrm>
              <a:off x="3839" y="2954"/>
              <a:ext cx="633" cy="65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7" name="Google Shape;1237;p47"/>
            <p:cNvSpPr txBox="1"/>
            <p:nvPr/>
          </p:nvSpPr>
          <p:spPr>
            <a:xfrm>
              <a:off x="1570" y="2740"/>
              <a:ext cx="632"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8" name="Google Shape;1238;p47"/>
            <p:cNvSpPr txBox="1"/>
            <p:nvPr/>
          </p:nvSpPr>
          <p:spPr>
            <a:xfrm>
              <a:off x="2299" y="2740"/>
              <a:ext cx="632"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39" name="Google Shape;1239;p47"/>
            <p:cNvSpPr txBox="1"/>
            <p:nvPr/>
          </p:nvSpPr>
          <p:spPr>
            <a:xfrm>
              <a:off x="3060" y="2732"/>
              <a:ext cx="633"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0" name="Google Shape;1240;p47"/>
            <p:cNvSpPr txBox="1"/>
            <p:nvPr/>
          </p:nvSpPr>
          <p:spPr>
            <a:xfrm>
              <a:off x="3839" y="2732"/>
              <a:ext cx="633"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1" name="Google Shape;1241;p47"/>
            <p:cNvSpPr txBox="1"/>
            <p:nvPr/>
          </p:nvSpPr>
          <p:spPr>
            <a:xfrm>
              <a:off x="3839" y="3643"/>
              <a:ext cx="633"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2" name="Google Shape;1242;p47"/>
            <p:cNvSpPr txBox="1"/>
            <p:nvPr/>
          </p:nvSpPr>
          <p:spPr>
            <a:xfrm>
              <a:off x="3059" y="3643"/>
              <a:ext cx="632"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3" name="Google Shape;1243;p47"/>
            <p:cNvSpPr txBox="1"/>
            <p:nvPr/>
          </p:nvSpPr>
          <p:spPr>
            <a:xfrm>
              <a:off x="2304" y="3643"/>
              <a:ext cx="632"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4" name="Google Shape;1244;p47"/>
            <p:cNvSpPr txBox="1"/>
            <p:nvPr/>
          </p:nvSpPr>
          <p:spPr>
            <a:xfrm>
              <a:off x="1575" y="3643"/>
              <a:ext cx="632" cy="13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5" name="Google Shape;1245;p47"/>
            <p:cNvSpPr txBox="1"/>
            <p:nvPr/>
          </p:nvSpPr>
          <p:spPr>
            <a:xfrm>
              <a:off x="1575" y="3864"/>
              <a:ext cx="632" cy="22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6" name="Google Shape;1246;p47"/>
            <p:cNvSpPr txBox="1"/>
            <p:nvPr/>
          </p:nvSpPr>
          <p:spPr>
            <a:xfrm>
              <a:off x="2305" y="3864"/>
              <a:ext cx="633" cy="22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7" name="Google Shape;1247;p47"/>
            <p:cNvSpPr txBox="1"/>
            <p:nvPr/>
          </p:nvSpPr>
          <p:spPr>
            <a:xfrm>
              <a:off x="3069" y="3864"/>
              <a:ext cx="633" cy="22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48" name="Google Shape;1248;p47"/>
            <p:cNvSpPr txBox="1"/>
            <p:nvPr/>
          </p:nvSpPr>
          <p:spPr>
            <a:xfrm>
              <a:off x="3839" y="3864"/>
              <a:ext cx="633" cy="224"/>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sp>
        <p:nvSpPr>
          <p:cNvPr id="1249" name="Google Shape;1249;p47"/>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250" name="Google Shape;1250;p47"/>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51" name="Google Shape;1251;p47"/>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252" name="Google Shape;1252;p47"/>
          <p:cNvGrpSpPr/>
          <p:nvPr/>
        </p:nvGrpSpPr>
        <p:grpSpPr>
          <a:xfrm>
            <a:off x="0" y="1319212"/>
            <a:ext cx="7918450" cy="352425"/>
            <a:chOff x="0" y="831"/>
            <a:chExt cx="4988" cy="222"/>
          </a:xfrm>
        </p:grpSpPr>
        <p:sp>
          <p:nvSpPr>
            <p:cNvPr id="1253" name="Google Shape;1253;p47"/>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54" name="Google Shape;1254;p47"/>
            <p:cNvSpPr txBox="1"/>
            <p:nvPr/>
          </p:nvSpPr>
          <p:spPr>
            <a:xfrm>
              <a:off x="39" y="856"/>
              <a:ext cx="2467" cy="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 공연 정보|빠른 예매|고객센터</a:t>
              </a:r>
              <a:endParaRPr b="0" i="0" sz="1400" u="none" cap="none" strike="noStrike">
                <a:solidFill>
                  <a:srgbClr val="000000"/>
                </a:solidFill>
                <a:latin typeface="Arial"/>
                <a:ea typeface="Arial"/>
                <a:cs typeface="Arial"/>
                <a:sym typeface="Arial"/>
              </a:endParaRPr>
            </a:p>
          </p:txBody>
        </p:sp>
      </p:grpSp>
      <p:graphicFrame>
        <p:nvGraphicFramePr>
          <p:cNvPr id="1255" name="Google Shape;1255;p47"/>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18970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마이페이지의 나의 맞춤 연극 카테고리를 클릭하면 나의 맞춤 공연 페이지로 이동한다.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나의 맞춤 연극 페이지는 이하의 조건에 모두 해당하는 연극공연을 갤러리 형식으로 보여주는 페이지다. </a:t>
                      </a:r>
                      <a:endParaRPr b="0" i="0" sz="1200" u="none" cap="none" strike="noStrike">
                        <a:solidFill>
                          <a:srgbClr val="000000"/>
                        </a:solidFill>
                        <a:latin typeface="Dotum"/>
                        <a:ea typeface="Dotum"/>
                        <a:cs typeface="Dotum"/>
                        <a:sym typeface="Dotum"/>
                      </a:endParaRPr>
                    </a:p>
                    <a:p>
                      <a:pPr indent="-92075" lvl="0" marL="2190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첫째 해당 회원이 회원가입 시 입력한 관심장르에 해당하는 연극 공연</a:t>
                      </a:r>
                      <a:endParaRPr b="0" i="0" sz="1200" u="none" cap="none" strike="noStrike">
                        <a:solidFill>
                          <a:srgbClr val="000000"/>
                        </a:solidFill>
                        <a:latin typeface="Dotum"/>
                        <a:ea typeface="Dotum"/>
                        <a:cs typeface="Dotum"/>
                        <a:sym typeface="Dotum"/>
                      </a:endParaRPr>
                    </a:p>
                    <a:p>
                      <a:pPr indent="-92075" lvl="0" marL="219075"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둘째 현재 상연 중인 연극 공연 또는 상연 예정인 연극 공연</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11112"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회원의 이름과 회원가입 시 입력한 관심장르를 토대로 “000(회원이름)님이 좋아하는 000(관심장르)장르의 상연 중 / 상연 예정 작품이에요” 텍스트가 리스트 상단에 보여진다.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16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58736" lvl="0" marL="58736"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갤러리 형식</a:t>
                      </a:r>
                      <a:endParaRPr b="0" i="0" sz="1200" u="none" cap="none" strike="noStrike">
                        <a:solidFill>
                          <a:srgbClr val="000000"/>
                        </a:solidFill>
                        <a:latin typeface="Dotum"/>
                        <a:ea typeface="Dotum"/>
                        <a:cs typeface="Dotum"/>
                        <a:sym typeface="Dotum"/>
                      </a:endParaRPr>
                    </a:p>
                    <a:p>
                      <a:pPr indent="-58736" lvl="0" marL="58736"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포스터 이미지, 연극 공연 정보(텍스트)로 구성</a:t>
                      </a:r>
                      <a:endParaRPr b="0" i="0" sz="1200" u="none" cap="none" strike="noStrike">
                        <a:solidFill>
                          <a:srgbClr val="000000"/>
                        </a:solidFill>
                        <a:latin typeface="Dotum"/>
                        <a:ea typeface="Dotum"/>
                        <a:cs typeface="Dotum"/>
                        <a:sym typeface="Dotum"/>
                      </a:endParaRPr>
                    </a:p>
                    <a:p>
                      <a:pPr indent="-58736" lvl="0" marL="58736"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정렬은 개막일 기준 오름차순</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23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포스터 이미지</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포스터 클릭 시 ‘공연 상세 페이지’로 이동한다(페이지 넘버 02 연극정보 참고).</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공연 정보</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공연명, 장소, 상연 기간</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공연 정보를 클릭하면 ‘공연 상세 페이지’로 이동한다(페이지 넘버 02 연극정보 참고).</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256" name="Google Shape;1256;p47"/>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나의 맞춤 공연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06 마이페이지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마이페이지 &gt; 나의 맞춤 공연</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257" name="Google Shape;1257;p47"/>
          <p:cNvSpPr txBox="1"/>
          <p:nvPr/>
        </p:nvSpPr>
        <p:spPr>
          <a:xfrm>
            <a:off x="4100512"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로그아웃 | </a:t>
            </a:r>
            <a:r>
              <a:rPr b="0" i="0" lang="en-US" sz="1200" u="sng" cap="none" strike="noStrike">
                <a:solidFill>
                  <a:srgbClr val="FFFFFF"/>
                </a:solidFill>
                <a:latin typeface="Arial"/>
                <a:ea typeface="Arial"/>
                <a:cs typeface="Arial"/>
                <a:sym typeface="Arial"/>
              </a:rPr>
              <a:t>마이페이지</a:t>
            </a:r>
            <a:r>
              <a:rPr b="0" i="0" lang="en-US" sz="1200" u="none" cap="none" strike="noStrike">
                <a:solidFill>
                  <a:srgbClr val="FFFFFF"/>
                </a:solidFill>
                <a:latin typeface="Arial"/>
                <a:ea typeface="Arial"/>
                <a:cs typeface="Arial"/>
                <a:sym typeface="Arial"/>
              </a:rPr>
              <a:t> | 예매확인/취소 | 회원가입</a:t>
            </a:r>
            <a:endParaRPr b="0" i="0" sz="1400" u="none" cap="none" strike="noStrike">
              <a:solidFill>
                <a:srgbClr val="000000"/>
              </a:solidFill>
              <a:latin typeface="Arial"/>
              <a:ea typeface="Arial"/>
              <a:cs typeface="Arial"/>
              <a:sym typeface="Arial"/>
            </a:endParaRPr>
          </a:p>
        </p:txBody>
      </p:sp>
      <p:sp>
        <p:nvSpPr>
          <p:cNvPr id="1258" name="Google Shape;1258;p47"/>
          <p:cNvSpPr txBox="1"/>
          <p:nvPr/>
        </p:nvSpPr>
        <p:spPr>
          <a:xfrm>
            <a:off x="0" y="1662112"/>
            <a:ext cx="1708150" cy="4810125"/>
          </a:xfrm>
          <a:prstGeom prst="rect">
            <a:avLst/>
          </a:prstGeom>
          <a:solidFill>
            <a:srgbClr val="366092"/>
          </a:solidFill>
          <a:ln cap="flat" cmpd="sng" w="25400">
            <a:solidFill>
              <a:srgbClr val="1D1E4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just">
              <a:lnSpc>
                <a:spcPct val="200000"/>
              </a:lnSpc>
              <a:spcBef>
                <a:spcPts val="0"/>
              </a:spcBef>
              <a:spcAft>
                <a:spcPts val="0"/>
              </a:spcAft>
              <a:buClr>
                <a:schemeClr val="dk1"/>
              </a:buClr>
              <a:buSzPts val="1500"/>
              <a:buFont typeface="Arial"/>
              <a:buNone/>
            </a:pPr>
            <a:r>
              <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내 정보</a:t>
            </a:r>
            <a:endParaRPr b="1" i="0" sz="1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500"/>
              <a:buFont typeface="Arial"/>
              <a:buNone/>
            </a:pPr>
            <a:r>
              <a:rPr b="1" i="0" lang="en-US" sz="500" u="none" cap="none" strike="noStrike">
                <a:solidFill>
                  <a:srgbClr val="FFFFFF"/>
                </a:solidFill>
                <a:latin typeface="Arial"/>
                <a:ea typeface="Arial"/>
                <a:cs typeface="Arial"/>
                <a:sym typeface="Arial"/>
              </a:rPr>
              <a:t>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예매 확인/취소</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 예매 취소 정보</a:t>
            </a:r>
            <a:endParaRPr b="1" i="0" sz="12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나의 관람 공연</a:t>
            </a:r>
            <a:endParaRPr b="1" i="0" sz="14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chemeClr val="dk1"/>
              </a:buClr>
              <a:buSzPts val="500"/>
              <a:buFont typeface="Arial"/>
              <a:buNone/>
            </a:pPr>
            <a:r>
              <a:t/>
            </a:r>
            <a:endParaRPr b="1" i="0" sz="500" u="none" cap="none" strike="noStrike">
              <a:solidFill>
                <a:srgbClr val="FFFFFF"/>
              </a:solidFill>
              <a:latin typeface="Arial"/>
              <a:ea typeface="Arial"/>
              <a:cs typeface="Arial"/>
              <a:sym typeface="Arial"/>
            </a:endParaRPr>
          </a:p>
          <a:p>
            <a:pPr indent="0" lvl="0" marL="0" marR="0" rtl="0" algn="just">
              <a:lnSpc>
                <a:spcPct val="200000"/>
              </a:lnSpc>
              <a:spcBef>
                <a:spcPts val="0"/>
              </a:spcBef>
              <a:spcAft>
                <a:spcPts val="0"/>
              </a:spcAft>
              <a:buClr>
                <a:srgbClr val="FFFFFF"/>
              </a:buClr>
              <a:buSzPts val="1400"/>
              <a:buFont typeface="Arial"/>
              <a:buNone/>
            </a:pPr>
            <a:r>
              <a:rPr b="1" i="0" lang="en-US" sz="1400" u="sng" cap="none" strike="noStrike">
                <a:solidFill>
                  <a:srgbClr val="FFFFFF"/>
                </a:solidFill>
                <a:latin typeface="Arial"/>
                <a:ea typeface="Arial"/>
                <a:cs typeface="Arial"/>
                <a:sym typeface="Arial"/>
              </a:rPr>
              <a:t>    나의 맞춤 연극</a:t>
            </a:r>
            <a:endParaRPr b="0" i="0" sz="1400" u="none" cap="none" strike="noStrike">
              <a:solidFill>
                <a:srgbClr val="000000"/>
              </a:solidFill>
              <a:latin typeface="Arial"/>
              <a:ea typeface="Arial"/>
              <a:cs typeface="Arial"/>
              <a:sym typeface="Arial"/>
            </a:endParaRPr>
          </a:p>
        </p:txBody>
      </p:sp>
      <p:sp>
        <p:nvSpPr>
          <p:cNvPr id="1259" name="Google Shape;1259;p47"/>
          <p:cNvSpPr txBox="1"/>
          <p:nvPr/>
        </p:nvSpPr>
        <p:spPr>
          <a:xfrm>
            <a:off x="1849437" y="1851025"/>
            <a:ext cx="2251075" cy="363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나의 맞춤 연극</a:t>
            </a:r>
            <a:endParaRPr b="0" i="0" sz="1400" u="none" cap="none" strike="noStrike">
              <a:solidFill>
                <a:srgbClr val="000000"/>
              </a:solidFill>
              <a:latin typeface="Arial"/>
              <a:ea typeface="Arial"/>
              <a:cs typeface="Arial"/>
              <a:sym typeface="Arial"/>
            </a:endParaRPr>
          </a:p>
        </p:txBody>
      </p:sp>
      <p:sp>
        <p:nvSpPr>
          <p:cNvPr id="1260" name="Google Shape;1260;p47"/>
          <p:cNvSpPr/>
          <p:nvPr/>
        </p:nvSpPr>
        <p:spPr>
          <a:xfrm>
            <a:off x="0" y="4797425"/>
            <a:ext cx="282575"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61" name="Google Shape;1261;p47"/>
          <p:cNvSpPr txBox="1"/>
          <p:nvPr/>
        </p:nvSpPr>
        <p:spPr>
          <a:xfrm>
            <a:off x="2389187" y="2846387"/>
            <a:ext cx="5049837"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1" i="1" lang="en-US" sz="1100" u="none" cap="none" strike="noStrike">
                <a:solidFill>
                  <a:srgbClr val="000000"/>
                </a:solidFill>
                <a:latin typeface="Calibri"/>
                <a:ea typeface="Calibri"/>
                <a:cs typeface="Calibri"/>
                <a:sym typeface="Calibri"/>
              </a:rPr>
              <a:t>000님이 좋아하는 000장르의 상연 중 / 상연 예정 연극공연정보예요</a:t>
            </a:r>
            <a:endParaRPr b="0" i="0" sz="1400" u="none" cap="none" strike="noStrike">
              <a:solidFill>
                <a:srgbClr val="000000"/>
              </a:solidFill>
              <a:latin typeface="Arial"/>
              <a:ea typeface="Arial"/>
              <a:cs typeface="Arial"/>
              <a:sym typeface="Arial"/>
            </a:endParaRPr>
          </a:p>
        </p:txBody>
      </p:sp>
      <p:sp>
        <p:nvSpPr>
          <p:cNvPr id="1262" name="Google Shape;1262;p47"/>
          <p:cNvSpPr/>
          <p:nvPr/>
        </p:nvSpPr>
        <p:spPr>
          <a:xfrm>
            <a:off x="2103437" y="2814637"/>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263" name="Google Shape;1263;p47"/>
          <p:cNvSpPr/>
          <p:nvPr/>
        </p:nvSpPr>
        <p:spPr>
          <a:xfrm>
            <a:off x="1933575" y="4651375"/>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264" name="Google Shape;1264;p47"/>
          <p:cNvSpPr/>
          <p:nvPr/>
        </p:nvSpPr>
        <p:spPr>
          <a:xfrm>
            <a:off x="2832100" y="37385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265" name="Google Shape;1265;p47"/>
          <p:cNvSpPr/>
          <p:nvPr/>
        </p:nvSpPr>
        <p:spPr>
          <a:xfrm>
            <a:off x="2832100" y="4357687"/>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1266" name="Google Shape;1266;p47"/>
          <p:cNvCxnSpPr/>
          <p:nvPr/>
        </p:nvCxnSpPr>
        <p:spPr>
          <a:xfrm rot="-5400000">
            <a:off x="1537493" y="3750468"/>
            <a:ext cx="1443037" cy="361950"/>
          </a:xfrm>
          <a:prstGeom prst="straightConnector1">
            <a:avLst/>
          </a:prstGeom>
          <a:noFill/>
          <a:ln cap="flat" cmpd="sng" w="9525">
            <a:solidFill>
              <a:srgbClr val="5B7ED3"/>
            </a:solidFill>
            <a:prstDash val="solid"/>
            <a:miter lim="800000"/>
            <a:headEnd len="sm" w="sm" type="none"/>
            <a:tailEnd len="sm" w="sm" type="none"/>
          </a:ln>
        </p:spPr>
      </p:cxnSp>
      <p:cxnSp>
        <p:nvCxnSpPr>
          <p:cNvPr id="1267" name="Google Shape;1267;p47"/>
          <p:cNvCxnSpPr/>
          <p:nvPr/>
        </p:nvCxnSpPr>
        <p:spPr>
          <a:xfrm flipH="1" rot="-5400000">
            <a:off x="1488281" y="5536406"/>
            <a:ext cx="1511300" cy="334962"/>
          </a:xfrm>
          <a:prstGeom prst="straightConnector1">
            <a:avLst/>
          </a:prstGeom>
          <a:noFill/>
          <a:ln cap="flat" cmpd="sng" w="9525">
            <a:solidFill>
              <a:srgbClr val="5B7ED3"/>
            </a:solidFill>
            <a:prstDash val="solid"/>
            <a:miter lim="800000"/>
            <a:headEnd len="sm" w="sm" type="none"/>
            <a:tailEnd len="sm" w="sm"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1" name="Shape 1271"/>
        <p:cNvGrpSpPr/>
        <p:nvPr/>
      </p:nvGrpSpPr>
      <p:grpSpPr>
        <a:xfrm>
          <a:off x="0" y="0"/>
          <a:ext cx="0" cy="0"/>
          <a:chOff x="0" y="0"/>
          <a:chExt cx="0" cy="0"/>
        </a:xfrm>
      </p:grpSpPr>
      <p:sp>
        <p:nvSpPr>
          <p:cNvPr id="1272" name="Google Shape;1272;p48"/>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회원가입</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6" name="Shape 1276"/>
        <p:cNvGrpSpPr/>
        <p:nvPr/>
      </p:nvGrpSpPr>
      <p:grpSpPr>
        <a:xfrm>
          <a:off x="0" y="0"/>
          <a:ext cx="0" cy="0"/>
          <a:chOff x="0" y="0"/>
          <a:chExt cx="0" cy="0"/>
        </a:xfrm>
      </p:grpSpPr>
      <p:sp>
        <p:nvSpPr>
          <p:cNvPr id="1277" name="Google Shape;1277;p49"/>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278" name="Google Shape;1278;p49"/>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279" name="Google Shape;1279;p49"/>
          <p:cNvGraphicFramePr/>
          <p:nvPr/>
        </p:nvGraphicFramePr>
        <p:xfrm>
          <a:off x="0" y="5173662"/>
          <a:ext cx="3000000" cy="3000000"/>
        </p:xfrm>
        <a:graphic>
          <a:graphicData uri="http://schemas.openxmlformats.org/drawingml/2006/table">
            <a:tbl>
              <a:tblPr>
                <a:noFill/>
                <a:tableStyleId>{113A4BC3-300B-45D6-8138-7E83B5C51CDE}</a:tableStyleId>
              </a:tblPr>
              <a:tblGrid>
                <a:gridCol w="630225"/>
                <a:gridCol w="11129950"/>
              </a:tblGrid>
              <a:tr h="252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해당 이미지는 마로티켓 메인페이지의 헤더에 있는 ‘회원관련서비스’다.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&lt;a&gt;태그로 회원가입 페이지와 연결시킨 회원가입 텍스트를 클릭하면 회원가입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회원가입 페이지는 헤더와 푸터가 사라진다.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08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회원가입 페이지의  Content.</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일반회원으로 회원가입하기 버튼. 클릭 시 일반회원 회원가입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492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극단회원으로 회원가입하기 버튼. 클릭 시 극단회원 회원가입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280" name="Google Shape;1280;p49"/>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281" name="Google Shape;1281;p49"/>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282" name="Google Shape;1282;p49"/>
          <p:cNvSpPr/>
          <p:nvPr/>
        </p:nvSpPr>
        <p:spPr>
          <a:xfrm>
            <a:off x="2192337" y="1701800"/>
            <a:ext cx="3900487" cy="2887662"/>
          </a:xfrm>
          <a:prstGeom prst="flowChartAlternateProcess">
            <a:avLst/>
          </a:prstGeom>
          <a:noFill/>
          <a:ln cap="flat" cmpd="sng" w="57150">
            <a:solidFill>
              <a:srgbClr val="D9D9D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83" name="Google Shape;1283;p49"/>
          <p:cNvSpPr txBox="1"/>
          <p:nvPr/>
        </p:nvSpPr>
        <p:spPr>
          <a:xfrm>
            <a:off x="2192337" y="1016000"/>
            <a:ext cx="3900487" cy="3573462"/>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1284" name="Google Shape;1284;p49"/>
          <p:cNvGrpSpPr/>
          <p:nvPr/>
        </p:nvGrpSpPr>
        <p:grpSpPr>
          <a:xfrm>
            <a:off x="6724650" y="844550"/>
            <a:ext cx="5461000" cy="384175"/>
            <a:chOff x="4236" y="532"/>
            <a:chExt cx="3440" cy="242"/>
          </a:xfrm>
        </p:grpSpPr>
        <p:sp>
          <p:nvSpPr>
            <p:cNvPr id="1285" name="Google Shape;1285;p49"/>
            <p:cNvSpPr txBox="1"/>
            <p:nvPr/>
          </p:nvSpPr>
          <p:spPr>
            <a:xfrm>
              <a:off x="4236" y="550"/>
              <a:ext cx="3440" cy="224"/>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Arial"/>
                  <a:ea typeface="Arial"/>
                  <a:cs typeface="Arial"/>
                  <a:sym typeface="Arial"/>
                </a:rPr>
                <a:t>로고) </a:t>
              </a:r>
              <a:r>
                <a:rPr b="1" i="0" lang="en-US" sz="1200" u="none" cap="none" strike="noStrike">
                  <a:solidFill>
                    <a:srgbClr val="FFFFFF"/>
                  </a:solidFill>
                  <a:latin typeface="Arial"/>
                  <a:ea typeface="Arial"/>
                  <a:cs typeface="Arial"/>
                  <a:sym typeface="Arial"/>
                </a:rPr>
                <a:t>마로티켓</a:t>
              </a:r>
              <a:endParaRPr b="0" i="0" sz="1400" u="none" cap="none" strike="noStrike">
                <a:solidFill>
                  <a:srgbClr val="000000"/>
                </a:solidFill>
                <a:latin typeface="Arial"/>
                <a:ea typeface="Arial"/>
                <a:cs typeface="Arial"/>
                <a:sym typeface="Arial"/>
              </a:endParaRPr>
            </a:p>
          </p:txBody>
        </p:sp>
        <p:sp>
          <p:nvSpPr>
            <p:cNvPr id="1286" name="Google Shape;1286;p49"/>
            <p:cNvSpPr txBox="1"/>
            <p:nvPr/>
          </p:nvSpPr>
          <p:spPr>
            <a:xfrm>
              <a:off x="5771" y="532"/>
              <a:ext cx="1905" cy="14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000"/>
                <a:buFont typeface="Arial"/>
                <a:buNone/>
              </a:pPr>
              <a:r>
                <a:rPr b="0" i="0" lang="en-US" sz="1000" u="sng" cap="none" strike="noStrike">
                  <a:solidFill>
                    <a:srgbClr val="FFFFFF"/>
                  </a:solidFill>
                  <a:latin typeface="Arial"/>
                  <a:ea typeface="Arial"/>
                  <a:cs typeface="Arial"/>
                  <a:sym typeface="Arial"/>
                </a:rPr>
                <a:t>로그인</a:t>
              </a:r>
              <a:r>
                <a:rPr b="0" i="0" lang="en-US" sz="1000" u="none" cap="none" strike="noStrike">
                  <a:solidFill>
                    <a:srgbClr val="FFFFFF"/>
                  </a:solidFill>
                  <a:latin typeface="Arial"/>
                  <a:ea typeface="Arial"/>
                  <a:cs typeface="Arial"/>
                  <a:sym typeface="Arial"/>
                </a:rPr>
                <a:t> | 마이페이지 | 예매확인/취소 | 회원가입</a:t>
              </a:r>
              <a:endParaRPr b="0" i="0" sz="1400" u="none" cap="none" strike="noStrike">
                <a:solidFill>
                  <a:srgbClr val="000000"/>
                </a:solidFill>
                <a:latin typeface="Arial"/>
                <a:ea typeface="Arial"/>
                <a:cs typeface="Arial"/>
                <a:sym typeface="Arial"/>
              </a:endParaRPr>
            </a:p>
          </p:txBody>
        </p:sp>
      </p:grpSp>
      <p:sp>
        <p:nvSpPr>
          <p:cNvPr id="1287" name="Google Shape;1287;p49"/>
          <p:cNvSpPr txBox="1"/>
          <p:nvPr/>
        </p:nvSpPr>
        <p:spPr>
          <a:xfrm>
            <a:off x="11522075" y="844550"/>
            <a:ext cx="663575" cy="254000"/>
          </a:xfrm>
          <a:prstGeom prst="rect">
            <a:avLst/>
          </a:prstGeom>
          <a:noFill/>
          <a:ln cap="flat" cmpd="sng" w="571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88" name="Google Shape;1288;p49"/>
          <p:cNvSpPr/>
          <p:nvPr/>
        </p:nvSpPr>
        <p:spPr>
          <a:xfrm>
            <a:off x="11236325" y="696912"/>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89" name="Google Shape;1289;p49"/>
          <p:cNvSpPr/>
          <p:nvPr/>
        </p:nvSpPr>
        <p:spPr>
          <a:xfrm>
            <a:off x="8483600" y="15541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1290" name="Google Shape;1290;p49"/>
          <p:cNvCxnSpPr/>
          <p:nvPr/>
        </p:nvCxnSpPr>
        <p:spPr>
          <a:xfrm>
            <a:off x="7918450" y="1701800"/>
            <a:ext cx="565150" cy="0"/>
          </a:xfrm>
          <a:prstGeom prst="straightConnector1">
            <a:avLst/>
          </a:prstGeom>
          <a:noFill/>
          <a:ln cap="flat" cmpd="sng" w="38100">
            <a:solidFill>
              <a:srgbClr val="3A3C84"/>
            </a:solidFill>
            <a:prstDash val="solid"/>
            <a:miter lim="800000"/>
            <a:headEnd len="sm" w="sm" type="none"/>
            <a:tailEnd len="med" w="med" type="stealth"/>
          </a:ln>
        </p:spPr>
      </p:cxnSp>
      <p:cxnSp>
        <p:nvCxnSpPr>
          <p:cNvPr id="1291" name="Google Shape;1291;p49"/>
          <p:cNvCxnSpPr/>
          <p:nvPr/>
        </p:nvCxnSpPr>
        <p:spPr>
          <a:xfrm flipH="1">
            <a:off x="8728075" y="971550"/>
            <a:ext cx="2794000" cy="833437"/>
          </a:xfrm>
          <a:prstGeom prst="straightConnector1">
            <a:avLst/>
          </a:prstGeom>
          <a:noFill/>
          <a:ln cap="flat" cmpd="sng" w="38100">
            <a:solidFill>
              <a:srgbClr val="000000"/>
            </a:solidFill>
            <a:prstDash val="solid"/>
            <a:miter lim="800000"/>
            <a:headEnd len="sm" w="sm" type="none"/>
            <a:tailEnd len="med" w="med" type="stealth"/>
          </a:ln>
        </p:spPr>
      </p:cxnSp>
      <p:graphicFrame>
        <p:nvGraphicFramePr>
          <p:cNvPr id="1292" name="Google Shape;1292;p49"/>
          <p:cNvGraphicFramePr/>
          <p:nvPr/>
        </p:nvGraphicFramePr>
        <p:xfrm>
          <a:off x="2554287" y="2195512"/>
          <a:ext cx="3000000" cy="3000000"/>
        </p:xfrm>
        <a:graphic>
          <a:graphicData uri="http://schemas.openxmlformats.org/drawingml/2006/table">
            <a:tbl>
              <a:tblPr>
                <a:noFill/>
                <a:tableStyleId>{113A4BC3-300B-45D6-8138-7E83B5C51CDE}</a:tableStyleId>
              </a:tblPr>
              <a:tblGrid>
                <a:gridCol w="3046400"/>
              </a:tblGrid>
              <a:tr h="798500">
                <a:tc>
                  <a:txBody>
                    <a:bodyPr/>
                    <a:lstStyle/>
                    <a:p>
                      <a:pPr indent="0" lvl="1" marL="454025" marR="0" rtl="0" algn="ctr">
                        <a:lnSpc>
                          <a:spcPct val="100000"/>
                        </a:lnSpc>
                        <a:spcBef>
                          <a:spcPts val="0"/>
                        </a:spcBef>
                        <a:spcAft>
                          <a:spcPts val="0"/>
                        </a:spcAft>
                        <a:buClr>
                          <a:srgbClr val="FFFFFF"/>
                        </a:buClr>
                        <a:buSzPts val="1800"/>
                        <a:buFont typeface="Malgun Gothic"/>
                        <a:buNone/>
                      </a:pPr>
                      <a:r>
                        <a:rPr b="1" i="0" lang="en-US" sz="1800" u="none" cap="none" strike="noStrike">
                          <a:solidFill>
                            <a:srgbClr val="FFFFFF"/>
                          </a:solidFill>
                          <a:latin typeface="Malgun Gothic"/>
                          <a:ea typeface="Malgun Gothic"/>
                          <a:cs typeface="Malgun Gothic"/>
                          <a:sym typeface="Malgun Gothic"/>
                        </a:rPr>
                        <a:t>일반회원으로 회원가입하기</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bl>
          </a:graphicData>
        </a:graphic>
      </p:graphicFrame>
      <p:graphicFrame>
        <p:nvGraphicFramePr>
          <p:cNvPr id="1293" name="Google Shape;1293;p49"/>
          <p:cNvGraphicFramePr/>
          <p:nvPr/>
        </p:nvGraphicFramePr>
        <p:xfrm>
          <a:off x="2554287" y="3309937"/>
          <a:ext cx="3000000" cy="3000000"/>
        </p:xfrm>
        <a:graphic>
          <a:graphicData uri="http://schemas.openxmlformats.org/drawingml/2006/table">
            <a:tbl>
              <a:tblPr>
                <a:noFill/>
                <a:tableStyleId>{113A4BC3-300B-45D6-8138-7E83B5C51CDE}</a:tableStyleId>
              </a:tblPr>
              <a:tblGrid>
                <a:gridCol w="3046400"/>
              </a:tblGrid>
              <a:tr h="798500">
                <a:tc>
                  <a:txBody>
                    <a:bodyPr/>
                    <a:lstStyle/>
                    <a:p>
                      <a:pPr indent="0" lvl="1" marL="454025" marR="0" rtl="0" algn="ctr">
                        <a:lnSpc>
                          <a:spcPct val="100000"/>
                        </a:lnSpc>
                        <a:spcBef>
                          <a:spcPts val="0"/>
                        </a:spcBef>
                        <a:spcAft>
                          <a:spcPts val="0"/>
                        </a:spcAft>
                        <a:buClr>
                          <a:srgbClr val="FFFFFF"/>
                        </a:buClr>
                        <a:buSzPts val="1800"/>
                        <a:buFont typeface="Malgun Gothic"/>
                        <a:buNone/>
                      </a:pPr>
                      <a:r>
                        <a:rPr b="1" i="0" lang="en-US" sz="1800" u="none" cap="none" strike="noStrike">
                          <a:solidFill>
                            <a:srgbClr val="FFFFFF"/>
                          </a:solidFill>
                          <a:latin typeface="Malgun Gothic"/>
                          <a:ea typeface="Malgun Gothic"/>
                          <a:cs typeface="Malgun Gothic"/>
                          <a:sym typeface="Malgun Gothic"/>
                        </a:rPr>
                        <a:t>극단회원으로 회원가입하기</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bl>
          </a:graphicData>
        </a:graphic>
      </p:graphicFrame>
      <p:cxnSp>
        <p:nvCxnSpPr>
          <p:cNvPr id="1294" name="Google Shape;1294;p49"/>
          <p:cNvCxnSpPr/>
          <p:nvPr/>
        </p:nvCxnSpPr>
        <p:spPr>
          <a:xfrm>
            <a:off x="5600700" y="2593975"/>
            <a:ext cx="2260600" cy="1214437"/>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5452">
              <a:srgbClr val="000000">
                <a:alpha val="74117"/>
              </a:srgbClr>
            </a:outerShdw>
          </a:effectLst>
        </p:spPr>
      </p:cxnSp>
      <p:sp>
        <p:nvSpPr>
          <p:cNvPr id="1295" name="Google Shape;1295;p49"/>
          <p:cNvSpPr txBox="1"/>
          <p:nvPr/>
        </p:nvSpPr>
        <p:spPr>
          <a:xfrm>
            <a:off x="7861300" y="3425825"/>
            <a:ext cx="1530350" cy="7635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버튼 클릭시</a:t>
            </a:r>
            <a:endParaRPr b="1" i="0" sz="12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일반회원 회원가입 페이지로 이동</a:t>
            </a:r>
            <a:endParaRPr b="0" i="0" sz="1400" u="none" cap="none" strike="noStrike">
              <a:solidFill>
                <a:srgbClr val="000000"/>
              </a:solidFill>
              <a:latin typeface="Arial"/>
              <a:ea typeface="Arial"/>
              <a:cs typeface="Arial"/>
              <a:sym typeface="Arial"/>
            </a:endParaRPr>
          </a:p>
        </p:txBody>
      </p:sp>
      <p:cxnSp>
        <p:nvCxnSpPr>
          <p:cNvPr id="1296" name="Google Shape;1296;p49"/>
          <p:cNvCxnSpPr/>
          <p:nvPr/>
        </p:nvCxnSpPr>
        <p:spPr>
          <a:xfrm>
            <a:off x="5637212" y="3708400"/>
            <a:ext cx="2224087" cy="917575"/>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5452">
              <a:srgbClr val="000000">
                <a:alpha val="74117"/>
              </a:srgbClr>
            </a:outerShdw>
          </a:effectLst>
        </p:spPr>
      </p:cxnSp>
      <p:sp>
        <p:nvSpPr>
          <p:cNvPr id="1297" name="Google Shape;1297;p49"/>
          <p:cNvSpPr txBox="1"/>
          <p:nvPr/>
        </p:nvSpPr>
        <p:spPr>
          <a:xfrm>
            <a:off x="7861300" y="4243387"/>
            <a:ext cx="1530350" cy="7635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버튼 클릭시</a:t>
            </a:r>
            <a:endParaRPr b="1" i="0" sz="12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극단회원 회원가입 페이지로 이동</a:t>
            </a:r>
            <a:endParaRPr b="0" i="0" sz="1400" u="none" cap="none" strike="noStrike">
              <a:solidFill>
                <a:srgbClr val="000000"/>
              </a:solidFill>
              <a:latin typeface="Arial"/>
              <a:ea typeface="Arial"/>
              <a:cs typeface="Arial"/>
              <a:sym typeface="Arial"/>
            </a:endParaRPr>
          </a:p>
        </p:txBody>
      </p:sp>
      <p:cxnSp>
        <p:nvCxnSpPr>
          <p:cNvPr id="1298" name="Google Shape;1298;p49"/>
          <p:cNvCxnSpPr/>
          <p:nvPr/>
        </p:nvCxnSpPr>
        <p:spPr>
          <a:xfrm>
            <a:off x="6092825" y="2366962"/>
            <a:ext cx="2249487" cy="23812"/>
          </a:xfrm>
          <a:prstGeom prst="straightConnector1">
            <a:avLst/>
          </a:prstGeom>
          <a:noFill/>
          <a:ln cap="flat" cmpd="sng" w="38100">
            <a:solidFill>
              <a:srgbClr val="3A3C84"/>
            </a:solidFill>
            <a:prstDash val="solid"/>
            <a:miter lim="800000"/>
            <a:headEnd len="sm" w="sm" type="none"/>
            <a:tailEnd len="med" w="med" type="stealth"/>
          </a:ln>
        </p:spPr>
      </p:cxnSp>
      <p:sp>
        <p:nvSpPr>
          <p:cNvPr id="1299" name="Google Shape;1299;p49"/>
          <p:cNvSpPr/>
          <p:nvPr/>
        </p:nvSpPr>
        <p:spPr>
          <a:xfrm>
            <a:off x="8342312" y="224313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00" name="Google Shape;1300;p49"/>
          <p:cNvSpPr/>
          <p:nvPr/>
        </p:nvSpPr>
        <p:spPr>
          <a:xfrm>
            <a:off x="2955925" y="2447925"/>
            <a:ext cx="285750"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01" name="Google Shape;1301;p49"/>
          <p:cNvSpPr/>
          <p:nvPr/>
        </p:nvSpPr>
        <p:spPr>
          <a:xfrm>
            <a:off x="2955925" y="3560762"/>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5" name="Shape 1305"/>
        <p:cNvGrpSpPr/>
        <p:nvPr/>
      </p:nvGrpSpPr>
      <p:grpSpPr>
        <a:xfrm>
          <a:off x="0" y="0"/>
          <a:ext cx="0" cy="0"/>
          <a:chOff x="0" y="0"/>
          <a:chExt cx="0" cy="0"/>
        </a:xfrm>
      </p:grpSpPr>
      <p:sp>
        <p:nvSpPr>
          <p:cNvPr id="1306" name="Google Shape;1306;p50"/>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1307" name="Google Shape;1307;p50"/>
          <p:cNvGraphicFramePr/>
          <p:nvPr/>
        </p:nvGraphicFramePr>
        <p:xfrm>
          <a:off x="2243137" y="2046287"/>
          <a:ext cx="3000000" cy="3000000"/>
        </p:xfrm>
        <a:graphic>
          <a:graphicData uri="http://schemas.openxmlformats.org/drawingml/2006/table">
            <a:tbl>
              <a:tblPr>
                <a:noFill/>
                <a:tableStyleId>{113A4BC3-300B-45D6-8138-7E83B5C51CDE}</a:tableStyleId>
              </a:tblPr>
              <a:tblGrid>
                <a:gridCol w="1898650"/>
                <a:gridCol w="1900225"/>
              </a:tblGrid>
              <a:tr h="468300">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개인정보 수집/보관 약관동의</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체크박스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r h="635000">
                <a:tc gridSpan="2">
                  <a:txBody>
                    <a:bodyPr/>
                    <a:lstStyle/>
                    <a:p>
                      <a:pPr indent="0" lvl="0" marL="0" marR="0" rtl="0" algn="ctr">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|약관 내용 텍스트 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D0D8E8"/>
                    </a:solidFill>
                  </a:tcPr>
                </a:tc>
                <a:tc hMerge="1"/>
              </a:tr>
              <a:tr h="468300">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마로티켓 이용 약관동의</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체크박스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r h="742950">
                <a:tc gridSpan="2">
                  <a:txBody>
                    <a:bodyPr/>
                    <a:lstStyle/>
                    <a:p>
                      <a:pPr indent="0" lvl="0" marL="0" marR="0" rtl="0" algn="ctr">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|약관 내용 텍스트 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D0D8E8"/>
                    </a:solidFill>
                  </a:tcPr>
                </a:tc>
                <a:tc hMerge="1"/>
              </a:tr>
            </a:tbl>
          </a:graphicData>
        </a:graphic>
      </p:graphicFrame>
      <p:sp>
        <p:nvSpPr>
          <p:cNvPr id="1308" name="Google Shape;1308;p50"/>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309" name="Google Shape;1309;p50"/>
          <p:cNvGraphicFramePr/>
          <p:nvPr/>
        </p:nvGraphicFramePr>
        <p:xfrm>
          <a:off x="0" y="5173662"/>
          <a:ext cx="3000000" cy="3000000"/>
        </p:xfrm>
        <a:graphic>
          <a:graphicData uri="http://schemas.openxmlformats.org/drawingml/2006/table">
            <a:tbl>
              <a:tblPr>
                <a:noFill/>
                <a:tableStyleId>{113A4BC3-300B-45D6-8138-7E83B5C51CDE}</a:tableStyleId>
              </a:tblPr>
              <a:tblGrid>
                <a:gridCol w="250825"/>
                <a:gridCol w="5619750"/>
                <a:gridCol w="217475"/>
                <a:gridCol w="5343525"/>
              </a:tblGrid>
              <a:tr h="252400">
                <a:tc gridSpan="4">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hMerge="1"/>
                <a:tc hMerge="1"/>
              </a:tr>
              <a:tr h="43020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회원 가입 유형 중 ‘일반 회원으로 가입하기’ 버튼을 누르면 예시 화면처럼 약관 동의를 받는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메인화면으로 버튼 클릭 시 메인페이지로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778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&lt;input type=”checkbox” name=”agreeCondition” value=”1” /&gt;</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해당 체크 박스를 체크하면, 3의 내용을 읽고 해당 약관에 동의하였다는 의미가 된다.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기본적으로 체크박스는 체크되어 있지 않다.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모든 약관에 동의하지 않으면 alert창이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rowSpan="2">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rowSpan="2">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다음 버튼을 클릭 시 회원 정보 입력으로 넘어간다.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약관 체크 박스를 체크하지 않을 경우 alert창이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2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개인정보 수집/보관, 마로티켓 이용 약관의 내용</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vMerge="1"/>
                <a:tc vMerge="1"/>
              </a:tr>
            </a:tbl>
          </a:graphicData>
        </a:graphic>
      </p:graphicFrame>
      <p:graphicFrame>
        <p:nvGraphicFramePr>
          <p:cNvPr id="1310" name="Google Shape;1310;p50"/>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일반회원가입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일반회원 회원가입 선택 &gt; 약관동의</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311" name="Google Shape;1311;p50"/>
          <p:cNvSpPr txBox="1"/>
          <p:nvPr/>
        </p:nvSpPr>
        <p:spPr>
          <a:xfrm>
            <a:off x="2192337" y="1016000"/>
            <a:ext cx="3900487" cy="3990975"/>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12" name="Google Shape;1312;p50"/>
          <p:cNvSpPr txBox="1"/>
          <p:nvPr/>
        </p:nvSpPr>
        <p:spPr>
          <a:xfrm>
            <a:off x="7766050" y="590550"/>
            <a:ext cx="152400" cy="441642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13" name="Google Shape;1313;p50"/>
          <p:cNvSpPr txBox="1"/>
          <p:nvPr/>
        </p:nvSpPr>
        <p:spPr>
          <a:xfrm>
            <a:off x="7766050" y="1700212"/>
            <a:ext cx="152400" cy="231616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14" name="Google Shape;1314;p50"/>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315" name="Google Shape;1315;p50"/>
          <p:cNvSpPr txBox="1"/>
          <p:nvPr/>
        </p:nvSpPr>
        <p:spPr>
          <a:xfrm>
            <a:off x="2192337" y="1700212"/>
            <a:ext cx="3900487" cy="2254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sng" cap="none" strike="noStrike">
                <a:solidFill>
                  <a:srgbClr val="FFFFFF"/>
                </a:solidFill>
                <a:latin typeface="Calibri"/>
                <a:ea typeface="Calibri"/>
                <a:cs typeface="Calibri"/>
                <a:sym typeface="Calibri"/>
              </a:rPr>
              <a:t>약관동의</a:t>
            </a:r>
            <a:r>
              <a:rPr b="0" i="0" lang="en-US" sz="1000" u="none" cap="none" strike="noStrike">
                <a:solidFill>
                  <a:srgbClr val="FFFFFF"/>
                </a:solidFill>
                <a:latin typeface="Calibri"/>
                <a:ea typeface="Calibri"/>
                <a:cs typeface="Calibri"/>
                <a:sym typeface="Calibri"/>
              </a:rPr>
              <a:t>      &gt;       회원정보 입력      &gt;       회원가입 완료</a:t>
            </a:r>
            <a:endParaRPr b="0" i="0" sz="1400" u="none" cap="none" strike="noStrike">
              <a:solidFill>
                <a:srgbClr val="000000"/>
              </a:solidFill>
              <a:latin typeface="Arial"/>
              <a:ea typeface="Arial"/>
              <a:cs typeface="Arial"/>
              <a:sym typeface="Arial"/>
            </a:endParaRPr>
          </a:p>
        </p:txBody>
      </p:sp>
      <p:sp>
        <p:nvSpPr>
          <p:cNvPr id="1316" name="Google Shape;1316;p50"/>
          <p:cNvSpPr txBox="1"/>
          <p:nvPr/>
        </p:nvSpPr>
        <p:spPr>
          <a:xfrm>
            <a:off x="4535487" y="2165350"/>
            <a:ext cx="200025"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17" name="Google Shape;1317;p50"/>
          <p:cNvSpPr txBox="1"/>
          <p:nvPr/>
        </p:nvSpPr>
        <p:spPr>
          <a:xfrm>
            <a:off x="4535487" y="3303587"/>
            <a:ext cx="200025"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18" name="Google Shape;1318;p50"/>
          <p:cNvSpPr/>
          <p:nvPr/>
        </p:nvSpPr>
        <p:spPr>
          <a:xfrm>
            <a:off x="2389187" y="1565275"/>
            <a:ext cx="285750" cy="271462"/>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19" name="Google Shape;1319;p50"/>
          <p:cNvSpPr/>
          <p:nvPr/>
        </p:nvSpPr>
        <p:spPr>
          <a:xfrm>
            <a:off x="6262687" y="2859087"/>
            <a:ext cx="285750"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1320" name="Google Shape;1320;p50"/>
          <p:cNvCxnSpPr/>
          <p:nvPr/>
        </p:nvCxnSpPr>
        <p:spPr>
          <a:xfrm>
            <a:off x="4735512" y="2346325"/>
            <a:ext cx="1527175" cy="647700"/>
          </a:xfrm>
          <a:prstGeom prst="straightConnector1">
            <a:avLst/>
          </a:prstGeom>
          <a:noFill/>
          <a:ln cap="flat" cmpd="sng" w="12700">
            <a:solidFill>
              <a:srgbClr val="3A3C84"/>
            </a:solidFill>
            <a:prstDash val="solid"/>
            <a:miter lim="800000"/>
            <a:headEnd len="sm" w="sm" type="none"/>
            <a:tailEnd len="med" w="med" type="stealth"/>
          </a:ln>
        </p:spPr>
      </p:cxnSp>
      <p:cxnSp>
        <p:nvCxnSpPr>
          <p:cNvPr id="1321" name="Google Shape;1321;p50"/>
          <p:cNvCxnSpPr/>
          <p:nvPr/>
        </p:nvCxnSpPr>
        <p:spPr>
          <a:xfrm flipH="1" rot="10800000">
            <a:off x="4735512" y="2994025"/>
            <a:ext cx="1527175" cy="400050"/>
          </a:xfrm>
          <a:prstGeom prst="straightConnector1">
            <a:avLst/>
          </a:prstGeom>
          <a:noFill/>
          <a:ln cap="flat" cmpd="sng" w="12700">
            <a:solidFill>
              <a:srgbClr val="3A3C84"/>
            </a:solidFill>
            <a:prstDash val="solid"/>
            <a:miter lim="800000"/>
            <a:headEnd len="sm" w="sm" type="none"/>
            <a:tailEnd len="med" w="med" type="stealth"/>
          </a:ln>
        </p:spPr>
      </p:cxnSp>
      <p:sp>
        <p:nvSpPr>
          <p:cNvPr id="1322" name="Google Shape;1322;p50"/>
          <p:cNvSpPr txBox="1"/>
          <p:nvPr/>
        </p:nvSpPr>
        <p:spPr>
          <a:xfrm>
            <a:off x="6643687" y="2903537"/>
            <a:ext cx="198437"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23" name="Google Shape;1323;p50"/>
          <p:cNvSpPr txBox="1"/>
          <p:nvPr/>
        </p:nvSpPr>
        <p:spPr>
          <a:xfrm>
            <a:off x="6942137" y="2903537"/>
            <a:ext cx="198437"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1324" name="Google Shape;1324;p50"/>
          <p:cNvSpPr txBox="1"/>
          <p:nvPr/>
        </p:nvSpPr>
        <p:spPr>
          <a:xfrm>
            <a:off x="2532062" y="4481512"/>
            <a:ext cx="955675"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메인 화면으로</a:t>
            </a:r>
            <a:endParaRPr b="0" i="0" sz="1400" u="none" cap="none" strike="noStrike">
              <a:solidFill>
                <a:srgbClr val="000000"/>
              </a:solidFill>
              <a:latin typeface="Arial"/>
              <a:ea typeface="Arial"/>
              <a:cs typeface="Arial"/>
              <a:sym typeface="Arial"/>
            </a:endParaRPr>
          </a:p>
        </p:txBody>
      </p:sp>
      <p:sp>
        <p:nvSpPr>
          <p:cNvPr id="1325" name="Google Shape;1325;p50"/>
          <p:cNvSpPr txBox="1"/>
          <p:nvPr/>
        </p:nvSpPr>
        <p:spPr>
          <a:xfrm>
            <a:off x="4635500" y="4481512"/>
            <a:ext cx="954087"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다음</a:t>
            </a:r>
            <a:endParaRPr b="0" i="0" sz="1400" u="none" cap="none" strike="noStrike">
              <a:solidFill>
                <a:srgbClr val="000000"/>
              </a:solidFill>
              <a:latin typeface="Arial"/>
              <a:ea typeface="Arial"/>
              <a:cs typeface="Arial"/>
              <a:sym typeface="Arial"/>
            </a:endParaRPr>
          </a:p>
        </p:txBody>
      </p:sp>
      <p:sp>
        <p:nvSpPr>
          <p:cNvPr id="1326" name="Google Shape;1326;p50"/>
          <p:cNvSpPr/>
          <p:nvPr/>
        </p:nvSpPr>
        <p:spPr>
          <a:xfrm>
            <a:off x="2955925" y="2722562"/>
            <a:ext cx="285750" cy="271462"/>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cxnSp>
        <p:nvCxnSpPr>
          <p:cNvPr id="1327" name="Google Shape;1327;p50"/>
          <p:cNvCxnSpPr/>
          <p:nvPr/>
        </p:nvCxnSpPr>
        <p:spPr>
          <a:xfrm>
            <a:off x="5643562" y="4652962"/>
            <a:ext cx="1100137" cy="1587"/>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3052">
              <a:srgbClr val="000000">
                <a:alpha val="34117"/>
              </a:srgbClr>
            </a:outerShdw>
          </a:effectLst>
        </p:spPr>
      </p:cxnSp>
      <p:sp>
        <p:nvSpPr>
          <p:cNvPr id="1328" name="Google Shape;1328;p50"/>
          <p:cNvSpPr txBox="1"/>
          <p:nvPr/>
        </p:nvSpPr>
        <p:spPr>
          <a:xfrm>
            <a:off x="6743700" y="4192587"/>
            <a:ext cx="1622425" cy="919162"/>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900"/>
              <a:buFont typeface="Dotum"/>
              <a:buNone/>
            </a:pPr>
            <a:r>
              <a:rPr b="0" i="0" lang="en-US" sz="900" u="none" cap="none" strike="noStrike">
                <a:solidFill>
                  <a:srgbClr val="FF0000"/>
                </a:solidFill>
                <a:latin typeface="Dotum"/>
                <a:ea typeface="Dotum"/>
                <a:cs typeface="Dotum"/>
                <a:sym typeface="Dotum"/>
              </a:rPr>
              <a:t>마로티켓 이용약관과 개인정보 수집 및 이용에 대한 안내 모두 동의해주세요.</a:t>
            </a:r>
            <a:endParaRPr b="0" i="0" sz="1400" u="none" cap="none" strike="noStrike">
              <a:solidFill>
                <a:srgbClr val="000000"/>
              </a:solidFill>
              <a:latin typeface="Arial"/>
              <a:ea typeface="Arial"/>
              <a:cs typeface="Arial"/>
              <a:sym typeface="Arial"/>
            </a:endParaRPr>
          </a:p>
        </p:txBody>
      </p:sp>
      <p:grpSp>
        <p:nvGrpSpPr>
          <p:cNvPr id="1329" name="Google Shape;1329;p50"/>
          <p:cNvGrpSpPr/>
          <p:nvPr/>
        </p:nvGrpSpPr>
        <p:grpSpPr>
          <a:xfrm>
            <a:off x="7072312" y="4754562"/>
            <a:ext cx="965200" cy="252412"/>
            <a:chOff x="4455" y="2995"/>
            <a:chExt cx="608" cy="159"/>
          </a:xfrm>
        </p:grpSpPr>
        <p:sp>
          <p:nvSpPr>
            <p:cNvPr id="1330" name="Google Shape;1330;p50"/>
            <p:cNvSpPr txBox="1"/>
            <p:nvPr/>
          </p:nvSpPr>
          <p:spPr>
            <a:xfrm>
              <a:off x="4455" y="2995"/>
              <a:ext cx="608" cy="159"/>
            </a:xfrm>
            <a:prstGeom prst="rect">
              <a:avLst/>
            </a:prstGeom>
            <a:solidFill>
              <a:srgbClr val="FFFFFF"/>
            </a:solidFill>
            <a:ln cap="flat" cmpd="sng" w="127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31" name="Google Shape;1331;p50"/>
            <p:cNvSpPr txBox="1"/>
            <p:nvPr/>
          </p:nvSpPr>
          <p:spPr>
            <a:xfrm>
              <a:off x="4514" y="3005"/>
              <a:ext cx="454" cy="14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확인</a:t>
              </a:r>
              <a:endParaRPr b="0" i="0" sz="1400" u="none" cap="none" strike="noStrike">
                <a:solidFill>
                  <a:srgbClr val="000000"/>
                </a:solidFill>
                <a:latin typeface="Arial"/>
                <a:ea typeface="Arial"/>
                <a:cs typeface="Arial"/>
                <a:sym typeface="Arial"/>
              </a:endParaRPr>
            </a:p>
          </p:txBody>
        </p:sp>
      </p:grpSp>
      <p:sp>
        <p:nvSpPr>
          <p:cNvPr id="1332" name="Google Shape;1332;p50"/>
          <p:cNvSpPr/>
          <p:nvPr/>
        </p:nvSpPr>
        <p:spPr>
          <a:xfrm>
            <a:off x="4592637" y="4383087"/>
            <a:ext cx="285750"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33" name="Google Shape;1333;p50"/>
          <p:cNvSpPr/>
          <p:nvPr/>
        </p:nvSpPr>
        <p:spPr>
          <a:xfrm>
            <a:off x="2246312" y="4383087"/>
            <a:ext cx="285750"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7" name="Shape 1337"/>
        <p:cNvGrpSpPr/>
        <p:nvPr/>
      </p:nvGrpSpPr>
      <p:grpSpPr>
        <a:xfrm>
          <a:off x="0" y="0"/>
          <a:ext cx="0" cy="0"/>
          <a:chOff x="0" y="0"/>
          <a:chExt cx="0" cy="0"/>
        </a:xfrm>
      </p:grpSpPr>
      <p:sp>
        <p:nvSpPr>
          <p:cNvPr id="1338" name="Google Shape;1338;p51"/>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1339" name="Google Shape;1339;p51"/>
          <p:cNvGraphicFramePr/>
          <p:nvPr/>
        </p:nvGraphicFramePr>
        <p:xfrm>
          <a:off x="8202612" y="579437"/>
          <a:ext cx="3000000" cy="3000000"/>
        </p:xfrm>
        <a:graphic>
          <a:graphicData uri="http://schemas.openxmlformats.org/drawingml/2006/table">
            <a:tbl>
              <a:tblPr>
                <a:noFill/>
                <a:tableStyleId>{113A4BC3-300B-45D6-8138-7E83B5C51CDE}</a:tableStyleId>
              </a:tblPr>
              <a:tblGrid>
                <a:gridCol w="334950"/>
                <a:gridCol w="3648075"/>
              </a:tblGrid>
              <a:tr h="30637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2016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회원가입에 필요한 정보를 입력하는 페이지</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이름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6자 이내로 입력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아이디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영문/숫자 포함 8~20자</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중복확인 버튼을 눌러 입력한 아이디가 기존 회원과 중복되진 않는 지 중복검사를 필수로 해야한다.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60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비밀번호 입력</a:t>
                      </a:r>
                      <a:endParaRPr b="0" i="0" sz="900" u="none" cap="none" strike="noStrike">
                        <a:solidFill>
                          <a:srgbClr val="000000"/>
                        </a:solidFill>
                        <a:latin typeface="Dotum"/>
                        <a:ea typeface="Dotum"/>
                        <a:cs typeface="Dotum"/>
                        <a:sym typeface="Dotum"/>
                      </a:endParaRPr>
                    </a:p>
                    <a:p>
                      <a:pPr indent="11430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영문/숫자 포함 8~20자 - 암호화(SHA-256, Bcrypt)</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비밀번호 확인 입력</a:t>
                      </a:r>
                      <a:endParaRPr b="0" i="0" sz="900" u="none" cap="none" strike="noStrike">
                        <a:solidFill>
                          <a:srgbClr val="000000"/>
                        </a:solidFill>
                        <a:latin typeface="Dotum"/>
                        <a:ea typeface="Dotum"/>
                        <a:cs typeface="Dotum"/>
                        <a:sym typeface="Dotum"/>
                      </a:endParaRPr>
                    </a:p>
                    <a:p>
                      <a:pPr indent="11430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영문/숫자 포함 8~20자 - 암호화(SHA-256, Bcrypt)</a:t>
                      </a:r>
                      <a:endParaRPr b="0" i="0" sz="900" u="none" cap="none" strike="noStrike">
                        <a:solidFill>
                          <a:srgbClr val="000000"/>
                        </a:solidFill>
                        <a:latin typeface="Dotum"/>
                        <a:ea typeface="Dotum"/>
                        <a:cs typeface="Dotum"/>
                        <a:sym typeface="Dotum"/>
                      </a:endParaRPr>
                    </a:p>
                    <a:p>
                      <a:pPr indent="11430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비밀번호와 같은 값을 가져야한다.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6</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성별 선택</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&lt;input type=’radio’&gt;태그 사용</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성별은 남과 여를 선택할 수 있고 남은 1, 여는 2의 값을 가진다. checked속성으로 기본적으로 남이 선택돼 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7</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이메일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 포함 영문/숫자 10~50자</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8</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휴대폰번호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 제외 숫자로만 11자</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75405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9</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관심장르 선택</a:t>
                      </a:r>
                      <a:endParaRPr b="0" i="0" sz="900" u="none" cap="none" strike="noStrike">
                        <a:solidFill>
                          <a:srgbClr val="000000"/>
                        </a:solidFill>
                        <a:latin typeface="Dotum"/>
                        <a:ea typeface="Dotum"/>
                        <a:cs typeface="Dotum"/>
                        <a:sym typeface="Dotum"/>
                      </a:endParaRPr>
                    </a:p>
                    <a:p>
                      <a:pPr indent="28575"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선택입력, &lt;input type=’radio’&gt;태그 사용</a:t>
                      </a:r>
                      <a:endParaRPr b="0" i="0" sz="900" u="none" cap="none" strike="noStrike">
                        <a:solidFill>
                          <a:srgbClr val="000000"/>
                        </a:solidFill>
                        <a:latin typeface="Dotum"/>
                        <a:ea typeface="Dotum"/>
                        <a:cs typeface="Dotum"/>
                        <a:sym typeface="Dotum"/>
                      </a:endParaRPr>
                    </a:p>
                    <a:p>
                      <a:pPr indent="28575"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로맨스극은 1, 코미디극은 2, 드라마극은 3, 공포극은 4, 추리스릴러극은 5, 판타지극은 6, 시대/역사극은 7의 value를 가진다. checked 속성으로 기본적으로 로맨스극이 선택돼 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60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10</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유효성에 맞지 않을 시 다음 버튼을 눌러도 다음 페이지로 이동하지 않고, &lt;form:errors&gt;태그로 에러 메시지를 출력한다.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1" marL="22225"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이전을 클릭하면 입력된 값이 저장되지 않고 약관동의로 되돌아간다.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23812" lvl="1" marL="2381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회원가입을 클릭하면 관심 장르를 제외한 모든 데이터가 입력되어있다면 회원 데이터와 회원번호 시퀀스를 생성하고 다음페이지(회원가입완료)로 넘어간다.</a:t>
                      </a:r>
                      <a:endParaRPr b="0" i="0" sz="900" u="none" cap="none" strike="noStrike">
                        <a:solidFill>
                          <a:srgbClr val="000000"/>
                        </a:solidFill>
                        <a:latin typeface="Dotum"/>
                        <a:ea typeface="Dotum"/>
                        <a:cs typeface="Dotum"/>
                        <a:sym typeface="Dotum"/>
                      </a:endParaRPr>
                    </a:p>
                    <a:p>
                      <a:pPr indent="-23812" lvl="1" marL="2381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필수 정보가 입력되어 있지 않다면 다음 알림창이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016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다음 ppt장에서 설명</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340" name="Google Shape;1340;p51"/>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일반회원가입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일반회원 회원가입 선택 &gt; 약관동의 &gt; 회원 정보 입력</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341" name="Google Shape;1341;p51"/>
          <p:cNvSpPr txBox="1"/>
          <p:nvPr/>
        </p:nvSpPr>
        <p:spPr>
          <a:xfrm>
            <a:off x="2192337" y="1016000"/>
            <a:ext cx="3900487" cy="5375275"/>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42" name="Google Shape;1342;p51"/>
          <p:cNvSpPr txBox="1"/>
          <p:nvPr/>
        </p:nvSpPr>
        <p:spPr>
          <a:xfrm>
            <a:off x="7766050" y="590550"/>
            <a:ext cx="152400" cy="626427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43" name="Google Shape;1343;p51"/>
          <p:cNvSpPr txBox="1"/>
          <p:nvPr/>
        </p:nvSpPr>
        <p:spPr>
          <a:xfrm>
            <a:off x="7766050" y="1700212"/>
            <a:ext cx="152400" cy="231616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44" name="Google Shape;1344;p51"/>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345" name="Google Shape;1345;p51"/>
          <p:cNvSpPr txBox="1"/>
          <p:nvPr/>
        </p:nvSpPr>
        <p:spPr>
          <a:xfrm>
            <a:off x="2192337" y="1700212"/>
            <a:ext cx="3900487" cy="2254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약관동의      &gt;       </a:t>
            </a:r>
            <a:r>
              <a:rPr b="0" i="0" lang="en-US" sz="1000" u="sng" cap="none" strike="noStrike">
                <a:solidFill>
                  <a:srgbClr val="FFFFFF"/>
                </a:solidFill>
                <a:latin typeface="Calibri"/>
                <a:ea typeface="Calibri"/>
                <a:cs typeface="Calibri"/>
                <a:sym typeface="Calibri"/>
              </a:rPr>
              <a:t>회원정보 입력</a:t>
            </a:r>
            <a:r>
              <a:rPr b="0" i="0" lang="en-US" sz="1000" u="none" cap="none" strike="noStrike">
                <a:solidFill>
                  <a:srgbClr val="FFFFFF"/>
                </a:solidFill>
                <a:latin typeface="Calibri"/>
                <a:ea typeface="Calibri"/>
                <a:cs typeface="Calibri"/>
                <a:sym typeface="Calibri"/>
              </a:rPr>
              <a:t>      &gt;       회원가입 완료</a:t>
            </a:r>
            <a:endParaRPr b="0" i="0" sz="1400" u="none" cap="none" strike="noStrike">
              <a:solidFill>
                <a:srgbClr val="000000"/>
              </a:solidFill>
              <a:latin typeface="Arial"/>
              <a:ea typeface="Arial"/>
              <a:cs typeface="Arial"/>
              <a:sym typeface="Arial"/>
            </a:endParaRPr>
          </a:p>
        </p:txBody>
      </p:sp>
      <p:sp>
        <p:nvSpPr>
          <p:cNvPr id="1346" name="Google Shape;1346;p51"/>
          <p:cNvSpPr txBox="1"/>
          <p:nvPr/>
        </p:nvSpPr>
        <p:spPr>
          <a:xfrm>
            <a:off x="0" y="585787"/>
            <a:ext cx="7918450" cy="626903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347" name="Google Shape;1347;p51"/>
          <p:cNvGraphicFramePr/>
          <p:nvPr/>
        </p:nvGraphicFramePr>
        <p:xfrm>
          <a:off x="2290762" y="2005012"/>
          <a:ext cx="3000000" cy="3000000"/>
        </p:xfrm>
        <a:graphic>
          <a:graphicData uri="http://schemas.openxmlformats.org/drawingml/2006/table">
            <a:tbl>
              <a:tblPr>
                <a:noFill/>
                <a:tableStyleId>{113A4BC3-300B-45D6-8138-7E83B5C51CDE}</a:tableStyleId>
              </a:tblPr>
              <a:tblGrid>
                <a:gridCol w="744525"/>
                <a:gridCol w="2954325"/>
              </a:tblGrid>
              <a:tr h="276225">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이름</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2746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아이디</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비밀번호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39527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비밀번호</a:t>
                      </a:r>
                      <a:endParaRPr b="0" i="0" sz="1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확인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생년월일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성별</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     남자          여자</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rowSpan="2">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주소</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vMerge="1"/>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이메일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a:txBody>
                    <a:bodyPr/>
                    <a:lstStyle/>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휴대폰 번호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85407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관심장르</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      로맨스극         드라마극          공포극</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     추리스릴러극         판타지극        시대/역사극</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     기타</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bl>
          </a:graphicData>
        </a:graphic>
      </p:graphicFrame>
      <p:sp>
        <p:nvSpPr>
          <p:cNvPr id="1348" name="Google Shape;1348;p51"/>
          <p:cNvSpPr txBox="1"/>
          <p:nvPr/>
        </p:nvSpPr>
        <p:spPr>
          <a:xfrm>
            <a:off x="3163887" y="2051050"/>
            <a:ext cx="2752725"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6자 이내</a:t>
            </a:r>
            <a:endParaRPr b="0" i="0" sz="1400" u="none" cap="none" strike="noStrike">
              <a:solidFill>
                <a:srgbClr val="000000"/>
              </a:solidFill>
              <a:latin typeface="Arial"/>
              <a:ea typeface="Arial"/>
              <a:cs typeface="Arial"/>
              <a:sym typeface="Arial"/>
            </a:endParaRPr>
          </a:p>
        </p:txBody>
      </p:sp>
      <p:sp>
        <p:nvSpPr>
          <p:cNvPr id="1349" name="Google Shape;1349;p51"/>
          <p:cNvSpPr txBox="1"/>
          <p:nvPr/>
        </p:nvSpPr>
        <p:spPr>
          <a:xfrm>
            <a:off x="3163887" y="2333625"/>
            <a:ext cx="1746250"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영문/숫자 포함 8~20자</a:t>
            </a:r>
            <a:endParaRPr b="0" i="0" sz="1400" u="none" cap="none" strike="noStrike">
              <a:solidFill>
                <a:srgbClr val="000000"/>
              </a:solidFill>
              <a:latin typeface="Arial"/>
              <a:ea typeface="Arial"/>
              <a:cs typeface="Arial"/>
              <a:sym typeface="Arial"/>
            </a:endParaRPr>
          </a:p>
        </p:txBody>
      </p:sp>
      <p:sp>
        <p:nvSpPr>
          <p:cNvPr id="1350" name="Google Shape;1350;p51"/>
          <p:cNvSpPr/>
          <p:nvPr/>
        </p:nvSpPr>
        <p:spPr>
          <a:xfrm>
            <a:off x="3333750" y="1517650"/>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51" name="Google Shape;1351;p51"/>
          <p:cNvSpPr txBox="1"/>
          <p:nvPr/>
        </p:nvSpPr>
        <p:spPr>
          <a:xfrm>
            <a:off x="3163887" y="2619375"/>
            <a:ext cx="2643187"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영문/숫자 포함 8~20자</a:t>
            </a:r>
            <a:endParaRPr b="0" i="0" sz="1400" u="none" cap="none" strike="noStrike">
              <a:solidFill>
                <a:srgbClr val="000000"/>
              </a:solidFill>
              <a:latin typeface="Arial"/>
              <a:ea typeface="Arial"/>
              <a:cs typeface="Arial"/>
              <a:sym typeface="Arial"/>
            </a:endParaRPr>
          </a:p>
        </p:txBody>
      </p:sp>
      <p:sp>
        <p:nvSpPr>
          <p:cNvPr id="1352" name="Google Shape;1352;p51"/>
          <p:cNvSpPr txBox="1"/>
          <p:nvPr/>
        </p:nvSpPr>
        <p:spPr>
          <a:xfrm>
            <a:off x="3163887" y="2967037"/>
            <a:ext cx="2643187"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비밀번호 재입력</a:t>
            </a:r>
            <a:endParaRPr b="0" i="0" sz="1400" u="none" cap="none" strike="noStrike">
              <a:solidFill>
                <a:srgbClr val="000000"/>
              </a:solidFill>
              <a:latin typeface="Arial"/>
              <a:ea typeface="Arial"/>
              <a:cs typeface="Arial"/>
              <a:sym typeface="Arial"/>
            </a:endParaRPr>
          </a:p>
        </p:txBody>
      </p:sp>
      <p:sp>
        <p:nvSpPr>
          <p:cNvPr id="1353" name="Google Shape;1353;p51"/>
          <p:cNvSpPr txBox="1"/>
          <p:nvPr/>
        </p:nvSpPr>
        <p:spPr>
          <a:xfrm>
            <a:off x="3163887" y="4354512"/>
            <a:ext cx="2643187"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@포함 영문/숫자 10~15자</a:t>
            </a:r>
            <a:endParaRPr b="0" i="0" sz="1400" u="none" cap="none" strike="noStrike">
              <a:solidFill>
                <a:srgbClr val="000000"/>
              </a:solidFill>
              <a:latin typeface="Arial"/>
              <a:ea typeface="Arial"/>
              <a:cs typeface="Arial"/>
              <a:sym typeface="Arial"/>
            </a:endParaRPr>
          </a:p>
        </p:txBody>
      </p:sp>
      <p:sp>
        <p:nvSpPr>
          <p:cNvPr id="1354" name="Google Shape;1354;p51"/>
          <p:cNvSpPr txBox="1"/>
          <p:nvPr/>
        </p:nvSpPr>
        <p:spPr>
          <a:xfrm>
            <a:off x="3163887" y="4660900"/>
            <a:ext cx="2643187"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(-)제외 숫자만 입력, 11지</a:t>
            </a:r>
            <a:endParaRPr b="0" i="0" sz="1400" u="none" cap="none" strike="noStrike">
              <a:solidFill>
                <a:srgbClr val="000000"/>
              </a:solidFill>
              <a:latin typeface="Arial"/>
              <a:ea typeface="Arial"/>
              <a:cs typeface="Arial"/>
              <a:sym typeface="Arial"/>
            </a:endParaRPr>
          </a:p>
        </p:txBody>
      </p:sp>
      <p:sp>
        <p:nvSpPr>
          <p:cNvPr id="1355" name="Google Shape;1355;p51"/>
          <p:cNvSpPr/>
          <p:nvPr/>
        </p:nvSpPr>
        <p:spPr>
          <a:xfrm>
            <a:off x="2195512" y="2325687"/>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56" name="Google Shape;1356;p51"/>
          <p:cNvSpPr/>
          <p:nvPr/>
        </p:nvSpPr>
        <p:spPr>
          <a:xfrm>
            <a:off x="2192337" y="2578100"/>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57" name="Google Shape;1357;p51"/>
          <p:cNvSpPr/>
          <p:nvPr/>
        </p:nvSpPr>
        <p:spPr>
          <a:xfrm>
            <a:off x="2192337" y="2919412"/>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58" name="Google Shape;1358;p51"/>
          <p:cNvSpPr/>
          <p:nvPr/>
        </p:nvSpPr>
        <p:spPr>
          <a:xfrm>
            <a:off x="2195512" y="4344987"/>
            <a:ext cx="193675" cy="18573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359" name="Google Shape;1359;p51"/>
          <p:cNvSpPr/>
          <p:nvPr/>
        </p:nvSpPr>
        <p:spPr>
          <a:xfrm>
            <a:off x="2192337" y="4619625"/>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60" name="Google Shape;1360;p51"/>
          <p:cNvSpPr/>
          <p:nvPr/>
        </p:nvSpPr>
        <p:spPr>
          <a:xfrm>
            <a:off x="2192337" y="3241675"/>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61" name="Google Shape;1361;p51"/>
          <p:cNvSpPr/>
          <p:nvPr/>
        </p:nvSpPr>
        <p:spPr>
          <a:xfrm>
            <a:off x="2192337" y="3830637"/>
            <a:ext cx="193675" cy="18573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62" name="Google Shape;1362;p51"/>
          <p:cNvSpPr txBox="1"/>
          <p:nvPr/>
        </p:nvSpPr>
        <p:spPr>
          <a:xfrm>
            <a:off x="5211762" y="2325687"/>
            <a:ext cx="704850" cy="17462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b="0" i="0" lang="en-US" sz="900" u="none" cap="none" strike="noStrike">
                <a:solidFill>
                  <a:srgbClr val="000000"/>
                </a:solidFill>
                <a:latin typeface="Calibri"/>
                <a:ea typeface="Calibri"/>
                <a:cs typeface="Calibri"/>
                <a:sym typeface="Calibri"/>
              </a:rPr>
              <a:t>중복확인</a:t>
            </a:r>
            <a:endParaRPr b="0" i="0" sz="1400" u="none" cap="none" strike="noStrike">
              <a:solidFill>
                <a:srgbClr val="000000"/>
              </a:solidFill>
              <a:latin typeface="Arial"/>
              <a:ea typeface="Arial"/>
              <a:cs typeface="Arial"/>
              <a:sym typeface="Arial"/>
            </a:endParaRPr>
          </a:p>
        </p:txBody>
      </p:sp>
      <p:sp>
        <p:nvSpPr>
          <p:cNvPr id="1363" name="Google Shape;1363;p51"/>
          <p:cNvSpPr/>
          <p:nvPr/>
        </p:nvSpPr>
        <p:spPr>
          <a:xfrm>
            <a:off x="2195512" y="2038350"/>
            <a:ext cx="193675" cy="18573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64" name="Google Shape;1364;p51"/>
          <p:cNvSpPr/>
          <p:nvPr/>
        </p:nvSpPr>
        <p:spPr>
          <a:xfrm>
            <a:off x="2195512" y="3525837"/>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65" name="Google Shape;1365;p51"/>
          <p:cNvSpPr/>
          <p:nvPr/>
        </p:nvSpPr>
        <p:spPr>
          <a:xfrm>
            <a:off x="2192337" y="4914900"/>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6" name="Google Shape;1366;p51"/>
          <p:cNvSpPr/>
          <p:nvPr/>
        </p:nvSpPr>
        <p:spPr>
          <a:xfrm>
            <a:off x="3089275" y="49403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67" name="Google Shape;1367;p51"/>
          <p:cNvSpPr/>
          <p:nvPr/>
        </p:nvSpPr>
        <p:spPr>
          <a:xfrm>
            <a:off x="3089275" y="52070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68" name="Google Shape;1368;p51"/>
          <p:cNvSpPr/>
          <p:nvPr/>
        </p:nvSpPr>
        <p:spPr>
          <a:xfrm>
            <a:off x="3884612" y="49403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69" name="Google Shape;1369;p51"/>
          <p:cNvSpPr/>
          <p:nvPr/>
        </p:nvSpPr>
        <p:spPr>
          <a:xfrm>
            <a:off x="4665662" y="49403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70" name="Google Shape;1370;p51"/>
          <p:cNvSpPr/>
          <p:nvPr/>
        </p:nvSpPr>
        <p:spPr>
          <a:xfrm>
            <a:off x="4113212" y="52070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71" name="Google Shape;1371;p51"/>
          <p:cNvSpPr/>
          <p:nvPr/>
        </p:nvSpPr>
        <p:spPr>
          <a:xfrm>
            <a:off x="3087687" y="55245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72" name="Google Shape;1372;p51"/>
          <p:cNvSpPr/>
          <p:nvPr/>
        </p:nvSpPr>
        <p:spPr>
          <a:xfrm>
            <a:off x="4833937" y="5207000"/>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73" name="Google Shape;1373;p51"/>
          <p:cNvSpPr/>
          <p:nvPr/>
        </p:nvSpPr>
        <p:spPr>
          <a:xfrm>
            <a:off x="3619500" y="3525837"/>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74" name="Google Shape;1374;p51"/>
          <p:cNvSpPr/>
          <p:nvPr/>
        </p:nvSpPr>
        <p:spPr>
          <a:xfrm>
            <a:off x="3089275" y="3538537"/>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75" name="Google Shape;1375;p51"/>
          <p:cNvSpPr txBox="1"/>
          <p:nvPr/>
        </p:nvSpPr>
        <p:spPr>
          <a:xfrm>
            <a:off x="2538412" y="5832475"/>
            <a:ext cx="955675"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이전</a:t>
            </a:r>
            <a:endParaRPr b="0" i="0" sz="1400" u="none" cap="none" strike="noStrike">
              <a:solidFill>
                <a:srgbClr val="000000"/>
              </a:solidFill>
              <a:latin typeface="Arial"/>
              <a:ea typeface="Arial"/>
              <a:cs typeface="Arial"/>
              <a:sym typeface="Arial"/>
            </a:endParaRPr>
          </a:p>
        </p:txBody>
      </p:sp>
      <p:sp>
        <p:nvSpPr>
          <p:cNvPr id="1376" name="Google Shape;1376;p51"/>
          <p:cNvSpPr txBox="1"/>
          <p:nvPr/>
        </p:nvSpPr>
        <p:spPr>
          <a:xfrm>
            <a:off x="4641850" y="5832475"/>
            <a:ext cx="954087"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다음</a:t>
            </a:r>
            <a:endParaRPr b="0" i="0" sz="1400" u="none" cap="none" strike="noStrike">
              <a:solidFill>
                <a:srgbClr val="000000"/>
              </a:solidFill>
              <a:latin typeface="Arial"/>
              <a:ea typeface="Arial"/>
              <a:cs typeface="Arial"/>
              <a:sym typeface="Arial"/>
            </a:endParaRPr>
          </a:p>
        </p:txBody>
      </p:sp>
      <p:sp>
        <p:nvSpPr>
          <p:cNvPr id="1377" name="Google Shape;1377;p51"/>
          <p:cNvSpPr/>
          <p:nvPr/>
        </p:nvSpPr>
        <p:spPr>
          <a:xfrm>
            <a:off x="2071687" y="5734050"/>
            <a:ext cx="466725"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378" name="Google Shape;1378;p51"/>
          <p:cNvSpPr/>
          <p:nvPr/>
        </p:nvSpPr>
        <p:spPr>
          <a:xfrm>
            <a:off x="4251325" y="5697537"/>
            <a:ext cx="468312"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cxnSp>
        <p:nvCxnSpPr>
          <p:cNvPr id="1379" name="Google Shape;1379;p51"/>
          <p:cNvCxnSpPr/>
          <p:nvPr/>
        </p:nvCxnSpPr>
        <p:spPr>
          <a:xfrm>
            <a:off x="5595937" y="6005512"/>
            <a:ext cx="393700" cy="0"/>
          </a:xfrm>
          <a:prstGeom prst="straightConnector1">
            <a:avLst/>
          </a:prstGeom>
          <a:noFill/>
          <a:ln cap="flat" cmpd="sng" w="12700">
            <a:solidFill>
              <a:srgbClr val="5E81D9"/>
            </a:solidFill>
            <a:prstDash val="solid"/>
            <a:miter lim="800000"/>
            <a:headEnd len="sm" w="sm" type="none"/>
            <a:tailEnd len="med" w="med" type="stealth"/>
          </a:ln>
        </p:spPr>
      </p:cxnSp>
      <p:grpSp>
        <p:nvGrpSpPr>
          <p:cNvPr id="1380" name="Google Shape;1380;p51"/>
          <p:cNvGrpSpPr/>
          <p:nvPr/>
        </p:nvGrpSpPr>
        <p:grpSpPr>
          <a:xfrm>
            <a:off x="5989637" y="5832475"/>
            <a:ext cx="1617662" cy="558800"/>
            <a:chOff x="3773" y="3674"/>
            <a:chExt cx="1019" cy="352"/>
          </a:xfrm>
        </p:grpSpPr>
        <p:sp>
          <p:nvSpPr>
            <p:cNvPr id="1381" name="Google Shape;1381;p51"/>
            <p:cNvSpPr txBox="1"/>
            <p:nvPr/>
          </p:nvSpPr>
          <p:spPr>
            <a:xfrm>
              <a:off x="3773" y="3674"/>
              <a:ext cx="1019" cy="352"/>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800"/>
                <a:buFont typeface="Dotum"/>
                <a:buNone/>
              </a:pPr>
              <a:r>
                <a:rPr b="0" i="0" lang="en-US" sz="800" u="none" cap="none" strike="noStrike">
                  <a:solidFill>
                    <a:srgbClr val="FF0000"/>
                  </a:solidFill>
                  <a:latin typeface="Dotum"/>
                  <a:ea typeface="Dotum"/>
                  <a:cs typeface="Dotum"/>
                  <a:sym typeface="Dotum"/>
                </a:rPr>
                <a:t>필수 항목 중 </a:t>
              </a:r>
              <a:endParaRPr b="0" i="0" sz="800" u="none" cap="none" strike="noStrike">
                <a:solidFill>
                  <a:srgbClr val="FF0000"/>
                </a:solidFill>
                <a:latin typeface="Dotum"/>
                <a:ea typeface="Dotum"/>
                <a:cs typeface="Dotum"/>
                <a:sym typeface="Dotum"/>
              </a:endParaRPr>
            </a:p>
            <a:p>
              <a:pPr indent="0" lvl="0" marL="0" marR="0" rtl="0" algn="ctr">
                <a:lnSpc>
                  <a:spcPct val="100000"/>
                </a:lnSpc>
                <a:spcBef>
                  <a:spcPts val="0"/>
                </a:spcBef>
                <a:spcAft>
                  <a:spcPts val="0"/>
                </a:spcAft>
                <a:buClr>
                  <a:srgbClr val="FF0000"/>
                </a:buClr>
                <a:buSzPts val="800"/>
                <a:buFont typeface="Dotum"/>
                <a:buNone/>
              </a:pPr>
              <a:r>
                <a:rPr b="0" i="0" lang="en-US" sz="800" u="none" cap="none" strike="noStrike">
                  <a:solidFill>
                    <a:srgbClr val="FF0000"/>
                  </a:solidFill>
                  <a:latin typeface="Dotum"/>
                  <a:ea typeface="Dotum"/>
                  <a:cs typeface="Dotum"/>
                  <a:sym typeface="Dotum"/>
                </a:rPr>
                <a:t>입력되지 않은 항목이 존재합니다.</a:t>
              </a:r>
              <a:endParaRPr b="0" i="0" sz="1400" u="none" cap="none" strike="noStrike">
                <a:solidFill>
                  <a:srgbClr val="000000"/>
                </a:solidFill>
                <a:latin typeface="Arial"/>
                <a:ea typeface="Arial"/>
                <a:cs typeface="Arial"/>
                <a:sym typeface="Arial"/>
              </a:endParaRPr>
            </a:p>
          </p:txBody>
        </p:sp>
        <p:grpSp>
          <p:nvGrpSpPr>
            <p:cNvPr id="1382" name="Google Shape;1382;p51"/>
            <p:cNvGrpSpPr/>
            <p:nvPr/>
          </p:nvGrpSpPr>
          <p:grpSpPr>
            <a:xfrm>
              <a:off x="4104" y="3881"/>
              <a:ext cx="362" cy="124"/>
              <a:chOff x="4104" y="3881"/>
              <a:chExt cx="362" cy="124"/>
            </a:xfrm>
          </p:grpSpPr>
          <p:sp>
            <p:nvSpPr>
              <p:cNvPr id="1383" name="Google Shape;1383;p51"/>
              <p:cNvSpPr txBox="1"/>
              <p:nvPr/>
            </p:nvSpPr>
            <p:spPr>
              <a:xfrm>
                <a:off x="4166" y="3916"/>
                <a:ext cx="233" cy="50"/>
              </a:xfrm>
              <a:prstGeom prst="rect">
                <a:avLst/>
              </a:prstGeom>
              <a:solidFill>
                <a:srgbClr val="FFFFFF"/>
              </a:solidFill>
              <a:ln cap="flat" cmpd="sng" w="127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84" name="Google Shape;1384;p51"/>
              <p:cNvSpPr txBox="1"/>
              <p:nvPr/>
            </p:nvSpPr>
            <p:spPr>
              <a:xfrm>
                <a:off x="4104" y="3881"/>
                <a:ext cx="362" cy="124"/>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700"/>
                  <a:buFont typeface="Malgun Gothic"/>
                  <a:buNone/>
                </a:pPr>
                <a:r>
                  <a:rPr b="1" i="0" lang="en-US" sz="700" u="none" cap="none" strike="noStrike">
                    <a:solidFill>
                      <a:srgbClr val="000000"/>
                    </a:solidFill>
                    <a:latin typeface="Malgun Gothic"/>
                    <a:ea typeface="Malgun Gothic"/>
                    <a:cs typeface="Malgun Gothic"/>
                    <a:sym typeface="Malgun Gothic"/>
                  </a:rPr>
                  <a:t>확인</a:t>
                </a:r>
                <a:endParaRPr b="0" i="0" sz="1400" u="none" cap="none" strike="noStrike">
                  <a:solidFill>
                    <a:srgbClr val="000000"/>
                  </a:solidFill>
                  <a:latin typeface="Arial"/>
                  <a:ea typeface="Arial"/>
                  <a:cs typeface="Arial"/>
                  <a:sym typeface="Arial"/>
                </a:endParaRPr>
              </a:p>
            </p:txBody>
          </p:sp>
        </p:grpSp>
      </p:grpSp>
      <p:sp>
        <p:nvSpPr>
          <p:cNvPr id="1385" name="Google Shape;1385;p51"/>
          <p:cNvSpPr txBox="1"/>
          <p:nvPr/>
        </p:nvSpPr>
        <p:spPr>
          <a:xfrm>
            <a:off x="6189662" y="2054225"/>
            <a:ext cx="1417637"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6자 이내로 입력하세요</a:t>
            </a:r>
            <a:endParaRPr b="0" i="0" sz="1400" u="none" cap="none" strike="noStrike">
              <a:solidFill>
                <a:srgbClr val="000000"/>
              </a:solidFill>
              <a:latin typeface="Arial"/>
              <a:ea typeface="Arial"/>
              <a:cs typeface="Arial"/>
              <a:sym typeface="Arial"/>
            </a:endParaRPr>
          </a:p>
        </p:txBody>
      </p:sp>
      <p:sp>
        <p:nvSpPr>
          <p:cNvPr id="1386" name="Google Shape;1386;p51"/>
          <p:cNvSpPr txBox="1"/>
          <p:nvPr/>
        </p:nvSpPr>
        <p:spPr>
          <a:xfrm>
            <a:off x="6189662" y="2293937"/>
            <a:ext cx="1417637" cy="2222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sp>
        <p:nvSpPr>
          <p:cNvPr id="1387" name="Google Shape;1387;p51"/>
          <p:cNvSpPr txBox="1"/>
          <p:nvPr/>
        </p:nvSpPr>
        <p:spPr>
          <a:xfrm>
            <a:off x="6086475" y="2959100"/>
            <a:ext cx="1776412"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비밀번호가 일치하지 않습니다</a:t>
            </a:r>
            <a:endParaRPr b="0" i="0" sz="1400" u="none" cap="none" strike="noStrike">
              <a:solidFill>
                <a:srgbClr val="000000"/>
              </a:solidFill>
              <a:latin typeface="Arial"/>
              <a:ea typeface="Arial"/>
              <a:cs typeface="Arial"/>
              <a:sym typeface="Arial"/>
            </a:endParaRPr>
          </a:p>
        </p:txBody>
      </p:sp>
      <p:sp>
        <p:nvSpPr>
          <p:cNvPr id="1388" name="Google Shape;1388;p51"/>
          <p:cNvSpPr txBox="1"/>
          <p:nvPr/>
        </p:nvSpPr>
        <p:spPr>
          <a:xfrm>
            <a:off x="6189662" y="2651125"/>
            <a:ext cx="1417637" cy="2222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sp>
        <p:nvSpPr>
          <p:cNvPr id="1389" name="Google Shape;1389;p51"/>
          <p:cNvSpPr txBox="1"/>
          <p:nvPr/>
        </p:nvSpPr>
        <p:spPr>
          <a:xfrm>
            <a:off x="6189662" y="4662487"/>
            <a:ext cx="1417637" cy="225425"/>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sp>
        <p:nvSpPr>
          <p:cNvPr id="1390" name="Google Shape;1390;p51"/>
          <p:cNvSpPr txBox="1"/>
          <p:nvPr/>
        </p:nvSpPr>
        <p:spPr>
          <a:xfrm>
            <a:off x="6189662" y="4370387"/>
            <a:ext cx="1417637" cy="2222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sp>
        <p:nvSpPr>
          <p:cNvPr id="1391" name="Google Shape;1391;p51"/>
          <p:cNvSpPr/>
          <p:nvPr/>
        </p:nvSpPr>
        <p:spPr>
          <a:xfrm>
            <a:off x="7407275" y="3278187"/>
            <a:ext cx="6540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cxnSp>
        <p:nvCxnSpPr>
          <p:cNvPr id="1392" name="Google Shape;1392;p51"/>
          <p:cNvCxnSpPr/>
          <p:nvPr/>
        </p:nvCxnSpPr>
        <p:spPr>
          <a:xfrm>
            <a:off x="5989637" y="2132012"/>
            <a:ext cx="200025" cy="0"/>
          </a:xfrm>
          <a:prstGeom prst="straightConnector1">
            <a:avLst/>
          </a:prstGeom>
          <a:noFill/>
          <a:ln cap="flat" cmpd="sng" w="12700">
            <a:solidFill>
              <a:srgbClr val="5E81D9"/>
            </a:solidFill>
            <a:prstDash val="solid"/>
            <a:miter lim="800000"/>
            <a:headEnd len="sm" w="sm" type="none"/>
            <a:tailEnd len="med" w="med" type="stealth"/>
          </a:ln>
        </p:spPr>
      </p:cxnSp>
      <p:cxnSp>
        <p:nvCxnSpPr>
          <p:cNvPr id="1393" name="Google Shape;1393;p51"/>
          <p:cNvCxnSpPr/>
          <p:nvPr/>
        </p:nvCxnSpPr>
        <p:spPr>
          <a:xfrm>
            <a:off x="5992812" y="2420937"/>
            <a:ext cx="200025" cy="0"/>
          </a:xfrm>
          <a:prstGeom prst="straightConnector1">
            <a:avLst/>
          </a:prstGeom>
          <a:noFill/>
          <a:ln cap="flat" cmpd="sng" w="12700">
            <a:solidFill>
              <a:srgbClr val="5E81D9"/>
            </a:solidFill>
            <a:prstDash val="solid"/>
            <a:miter lim="800000"/>
            <a:headEnd len="sm" w="sm" type="none"/>
            <a:tailEnd len="med" w="med" type="stealth"/>
          </a:ln>
        </p:spPr>
      </p:cxnSp>
      <p:cxnSp>
        <p:nvCxnSpPr>
          <p:cNvPr id="1394" name="Google Shape;1394;p51"/>
          <p:cNvCxnSpPr/>
          <p:nvPr/>
        </p:nvCxnSpPr>
        <p:spPr>
          <a:xfrm>
            <a:off x="5807075" y="2708275"/>
            <a:ext cx="385762" cy="0"/>
          </a:xfrm>
          <a:prstGeom prst="straightConnector1">
            <a:avLst/>
          </a:prstGeom>
          <a:noFill/>
          <a:ln cap="flat" cmpd="sng" w="12700">
            <a:solidFill>
              <a:srgbClr val="5E81D9"/>
            </a:solidFill>
            <a:prstDash val="solid"/>
            <a:miter lim="800000"/>
            <a:headEnd len="sm" w="sm" type="none"/>
            <a:tailEnd len="med" w="med" type="stealth"/>
          </a:ln>
        </p:spPr>
      </p:cxnSp>
      <p:cxnSp>
        <p:nvCxnSpPr>
          <p:cNvPr id="1395" name="Google Shape;1395;p51"/>
          <p:cNvCxnSpPr/>
          <p:nvPr/>
        </p:nvCxnSpPr>
        <p:spPr>
          <a:xfrm flipH="1" rot="10800000">
            <a:off x="5807075" y="4438650"/>
            <a:ext cx="385762" cy="3175"/>
          </a:xfrm>
          <a:prstGeom prst="straightConnector1">
            <a:avLst/>
          </a:prstGeom>
          <a:noFill/>
          <a:ln cap="flat" cmpd="sng" w="12700">
            <a:solidFill>
              <a:srgbClr val="5E81D9"/>
            </a:solidFill>
            <a:prstDash val="solid"/>
            <a:miter lim="800000"/>
            <a:headEnd len="sm" w="sm" type="none"/>
            <a:tailEnd len="med" w="med" type="stealth"/>
          </a:ln>
        </p:spPr>
      </p:cxnSp>
      <p:cxnSp>
        <p:nvCxnSpPr>
          <p:cNvPr id="1396" name="Google Shape;1396;p51"/>
          <p:cNvCxnSpPr/>
          <p:nvPr/>
        </p:nvCxnSpPr>
        <p:spPr>
          <a:xfrm>
            <a:off x="5792787" y="3049587"/>
            <a:ext cx="385762" cy="0"/>
          </a:xfrm>
          <a:prstGeom prst="straightConnector1">
            <a:avLst/>
          </a:prstGeom>
          <a:noFill/>
          <a:ln cap="flat" cmpd="sng" w="12700">
            <a:solidFill>
              <a:srgbClr val="5E81D9"/>
            </a:solidFill>
            <a:prstDash val="solid"/>
            <a:miter lim="800000"/>
            <a:headEnd len="sm" w="sm" type="none"/>
            <a:tailEnd len="med" w="med" type="stealth"/>
          </a:ln>
        </p:spPr>
      </p:cxnSp>
      <p:cxnSp>
        <p:nvCxnSpPr>
          <p:cNvPr id="1397" name="Google Shape;1397;p51"/>
          <p:cNvCxnSpPr/>
          <p:nvPr/>
        </p:nvCxnSpPr>
        <p:spPr>
          <a:xfrm flipH="1" rot="10800000">
            <a:off x="5807075" y="4745037"/>
            <a:ext cx="385762" cy="3175"/>
          </a:xfrm>
          <a:prstGeom prst="straightConnector1">
            <a:avLst/>
          </a:prstGeom>
          <a:noFill/>
          <a:ln cap="flat" cmpd="sng" w="12700">
            <a:solidFill>
              <a:srgbClr val="5E81D9"/>
            </a:solidFill>
            <a:prstDash val="solid"/>
            <a:miter lim="800000"/>
            <a:headEnd len="sm" w="sm" type="none"/>
            <a:tailEnd len="med" w="med" type="stealth"/>
          </a:ln>
        </p:spPr>
      </p:cxnSp>
      <p:cxnSp>
        <p:nvCxnSpPr>
          <p:cNvPr id="1398" name="Google Shape;1398;p51"/>
          <p:cNvCxnSpPr/>
          <p:nvPr/>
        </p:nvCxnSpPr>
        <p:spPr>
          <a:xfrm flipH="1" rot="-5400000">
            <a:off x="7176293" y="2531268"/>
            <a:ext cx="1238250" cy="341312"/>
          </a:xfrm>
          <a:prstGeom prst="straightConnector1">
            <a:avLst/>
          </a:prstGeom>
          <a:noFill/>
          <a:ln cap="flat" cmpd="sng" w="28575">
            <a:solidFill>
              <a:srgbClr val="FF0000"/>
            </a:solidFill>
            <a:prstDash val="solid"/>
            <a:miter lim="800000"/>
            <a:headEnd len="sm" w="sm" type="none"/>
            <a:tailEnd len="sm" w="sm" type="none"/>
          </a:ln>
        </p:spPr>
      </p:cxnSp>
      <p:cxnSp>
        <p:nvCxnSpPr>
          <p:cNvPr id="1399" name="Google Shape;1399;p51"/>
          <p:cNvCxnSpPr/>
          <p:nvPr/>
        </p:nvCxnSpPr>
        <p:spPr>
          <a:xfrm rot="-5400000">
            <a:off x="7098506" y="4129881"/>
            <a:ext cx="1268412" cy="254000"/>
          </a:xfrm>
          <a:prstGeom prst="straightConnector1">
            <a:avLst/>
          </a:prstGeom>
          <a:noFill/>
          <a:ln cap="flat" cmpd="sng" w="28575">
            <a:solidFill>
              <a:srgbClr val="FF0000"/>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7"/>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71" name="Google Shape;171;p7"/>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2" name="Google Shape;172;p7"/>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73" name="Google Shape;173;p7"/>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sng" cap="none" strike="noStrike">
                <a:solidFill>
                  <a:srgbClr val="FFFFFF"/>
                </a:solidFill>
                <a:latin typeface="Malgun Gothic"/>
                <a:ea typeface="Malgun Gothic"/>
                <a:cs typeface="Malgun Gothic"/>
                <a:sym typeface="Malgun Gothic"/>
              </a:rPr>
              <a:t>회사소개</a:t>
            </a:r>
            <a:r>
              <a:rPr b="0" i="0" lang="en-US" sz="1200" u="none" cap="none" strike="noStrike">
                <a:solidFill>
                  <a:srgbClr val="FFFFFF"/>
                </a:solidFill>
                <a:latin typeface="Malgun Gothic"/>
                <a:ea typeface="Malgun Gothic"/>
                <a:cs typeface="Malgun Gothic"/>
                <a:sym typeface="Malgun Gothic"/>
              </a:rPr>
              <a:t>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4" name="Google Shape;174;p7"/>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5" name="Google Shape;175;p7"/>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176" name="Google Shape;176;p7"/>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116362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회사소개</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비로그인도 조회가능</a:t>
                      </a:r>
                      <a:endParaRPr b="0" i="0" sz="1200" u="none" cap="none" strike="noStrike">
                        <a:solidFill>
                          <a:srgbClr val="000000"/>
                        </a:solidFill>
                        <a:latin typeface="Dotum"/>
                        <a:ea typeface="Dotum"/>
                        <a:cs typeface="Dotum"/>
                        <a:sym typeface="Dotum"/>
                      </a:endParaRPr>
                    </a:p>
                    <a:p>
                      <a:pPr indent="0" lvl="1" marL="455612" marR="0" rtl="0" algn="just">
                        <a:lnSpc>
                          <a:spcPct val="2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목표, 핵심가치, 오시는 길(이미지와텍스트)을 볼 수 있음</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77" name="Google Shape;177;p7"/>
          <p:cNvSpPr txBox="1"/>
          <p:nvPr/>
        </p:nvSpPr>
        <p:spPr>
          <a:xfrm>
            <a:off x="0" y="1671637"/>
            <a:ext cx="7918450" cy="4800600"/>
          </a:xfrm>
          <a:prstGeom prst="rect">
            <a:avLst/>
          </a:prstGeom>
          <a:solidFill>
            <a:srgbClr val="366092"/>
          </a:solidFill>
          <a:ln cap="flat" cmpd="sng" w="2540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&lt;main-content&gt;</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회사 소개</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a:off x="2389187" y="637698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79" name="Google Shape;179;p7"/>
          <p:cNvSpPr txBox="1"/>
          <p:nvPr/>
        </p:nvSpPr>
        <p:spPr>
          <a:xfrm>
            <a:off x="0" y="1319212"/>
            <a:ext cx="7918450" cy="34925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80" name="Google Shape;180;p7"/>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회사 소개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01 메인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하단 메뉴 소개 &gt; 회사 소개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81" name="Google Shape;181;p7"/>
          <p:cNvSpPr txBox="1"/>
          <p:nvPr/>
        </p:nvSpPr>
        <p:spPr>
          <a:xfrm>
            <a:off x="61912" y="1358900"/>
            <a:ext cx="3916362" cy="312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연극공연정보|빠른예매|고객센터</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3" name="Shape 1403"/>
        <p:cNvGrpSpPr/>
        <p:nvPr/>
      </p:nvGrpSpPr>
      <p:grpSpPr>
        <a:xfrm>
          <a:off x="0" y="0"/>
          <a:ext cx="0" cy="0"/>
          <a:chOff x="0" y="0"/>
          <a:chExt cx="0" cy="0"/>
        </a:xfrm>
      </p:grpSpPr>
      <p:sp>
        <p:nvSpPr>
          <p:cNvPr id="1404" name="Google Shape;1404;p52"/>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1405" name="Google Shape;1405;p52"/>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최종현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일반회원 회원가입 선택 &gt; 약관동의 &gt; 회원 정보 입력</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graphicFrame>
        <p:nvGraphicFramePr>
          <p:cNvPr id="1406" name="Google Shape;1406;p52"/>
          <p:cNvGraphicFramePr/>
          <p:nvPr/>
        </p:nvGraphicFramePr>
        <p:xfrm>
          <a:off x="265112" y="1084262"/>
          <a:ext cx="3000000" cy="3000000"/>
        </p:xfrm>
        <a:graphic>
          <a:graphicData uri="http://schemas.openxmlformats.org/drawingml/2006/table">
            <a:tbl>
              <a:tblPr>
                <a:noFill/>
                <a:tableStyleId>{113A4BC3-300B-45D6-8138-7E83B5C51CDE}</a:tableStyleId>
              </a:tblPr>
              <a:tblGrid>
                <a:gridCol w="744525"/>
                <a:gridCol w="2954325"/>
              </a:tblGrid>
              <a:tr h="274625">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생년월일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bl>
          </a:graphicData>
        </a:graphic>
      </p:graphicFrame>
      <p:graphicFrame>
        <p:nvGraphicFramePr>
          <p:cNvPr id="1407" name="Google Shape;1407;p52"/>
          <p:cNvGraphicFramePr/>
          <p:nvPr/>
        </p:nvGraphicFramePr>
        <p:xfrm>
          <a:off x="265112" y="3370262"/>
          <a:ext cx="3000000" cy="3000000"/>
        </p:xfrm>
        <a:graphic>
          <a:graphicData uri="http://schemas.openxmlformats.org/drawingml/2006/table">
            <a:tbl>
              <a:tblPr>
                <a:noFill/>
                <a:tableStyleId>{113A4BC3-300B-45D6-8138-7E83B5C51CDE}</a:tableStyleId>
              </a:tblPr>
              <a:tblGrid>
                <a:gridCol w="744525"/>
                <a:gridCol w="2954325"/>
              </a:tblGrid>
              <a:tr h="274625">
                <a:tc rowSpan="2">
                  <a:txBody>
                    <a:bodyPr/>
                    <a:lstStyle/>
                    <a:p>
                      <a:pPr indent="0" lvl="0" marL="0" marR="0" rtl="1"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주소</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276225">
                <a:tc vMerge="1"/>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bl>
          </a:graphicData>
        </a:graphic>
      </p:graphicFrame>
      <p:sp>
        <p:nvSpPr>
          <p:cNvPr id="1408" name="Google Shape;1408;p52"/>
          <p:cNvSpPr txBox="1"/>
          <p:nvPr/>
        </p:nvSpPr>
        <p:spPr>
          <a:xfrm>
            <a:off x="1085850" y="3425825"/>
            <a:ext cx="1724025"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주소</a:t>
            </a:r>
            <a:endParaRPr b="0" i="0" sz="1400" u="none" cap="none" strike="noStrike">
              <a:solidFill>
                <a:srgbClr val="000000"/>
              </a:solidFill>
              <a:latin typeface="Arial"/>
              <a:ea typeface="Arial"/>
              <a:cs typeface="Arial"/>
              <a:sym typeface="Arial"/>
            </a:endParaRPr>
          </a:p>
        </p:txBody>
      </p:sp>
      <p:sp>
        <p:nvSpPr>
          <p:cNvPr id="1409" name="Google Shape;1409;p52"/>
          <p:cNvSpPr/>
          <p:nvPr/>
        </p:nvSpPr>
        <p:spPr>
          <a:xfrm>
            <a:off x="2886075" y="3425825"/>
            <a:ext cx="652462" cy="153987"/>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주소 찾기</a:t>
            </a:r>
            <a:endParaRPr b="0" i="0" sz="1400" u="none" cap="none" strike="noStrike">
              <a:solidFill>
                <a:srgbClr val="000000"/>
              </a:solidFill>
              <a:latin typeface="Arial"/>
              <a:ea typeface="Arial"/>
              <a:cs typeface="Arial"/>
              <a:sym typeface="Arial"/>
            </a:endParaRPr>
          </a:p>
        </p:txBody>
      </p:sp>
      <p:sp>
        <p:nvSpPr>
          <p:cNvPr id="1410" name="Google Shape;1410;p52"/>
          <p:cNvSpPr txBox="1"/>
          <p:nvPr/>
        </p:nvSpPr>
        <p:spPr>
          <a:xfrm>
            <a:off x="1082675" y="3721100"/>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상세주소 입력</a:t>
            </a:r>
            <a:endParaRPr b="0" i="0" sz="1400" u="none" cap="none" strike="noStrike">
              <a:solidFill>
                <a:srgbClr val="000000"/>
              </a:solidFill>
              <a:latin typeface="Arial"/>
              <a:ea typeface="Arial"/>
              <a:cs typeface="Arial"/>
              <a:sym typeface="Arial"/>
            </a:endParaRPr>
          </a:p>
        </p:txBody>
      </p:sp>
      <p:sp>
        <p:nvSpPr>
          <p:cNvPr id="1411" name="Google Shape;1411;p52"/>
          <p:cNvSpPr txBox="1"/>
          <p:nvPr/>
        </p:nvSpPr>
        <p:spPr>
          <a:xfrm>
            <a:off x="2536825" y="3716337"/>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 주소</a:t>
            </a:r>
            <a:endParaRPr b="0" i="0" sz="1400" u="none" cap="none" strike="noStrike">
              <a:solidFill>
                <a:srgbClr val="000000"/>
              </a:solidFill>
              <a:latin typeface="Arial"/>
              <a:ea typeface="Arial"/>
              <a:cs typeface="Arial"/>
              <a:sym typeface="Arial"/>
            </a:endParaRPr>
          </a:p>
        </p:txBody>
      </p:sp>
      <p:cxnSp>
        <p:nvCxnSpPr>
          <p:cNvPr id="1412" name="Google Shape;1412;p52"/>
          <p:cNvCxnSpPr/>
          <p:nvPr/>
        </p:nvCxnSpPr>
        <p:spPr>
          <a:xfrm>
            <a:off x="3538537" y="3503612"/>
            <a:ext cx="1028700" cy="0"/>
          </a:xfrm>
          <a:prstGeom prst="straightConnector1">
            <a:avLst/>
          </a:prstGeom>
          <a:noFill/>
          <a:ln cap="flat" cmpd="sng" w="12700">
            <a:solidFill>
              <a:srgbClr val="000000"/>
            </a:solidFill>
            <a:prstDash val="solid"/>
            <a:miter lim="800000"/>
            <a:headEnd len="sm" w="sm" type="none"/>
            <a:tailEnd len="med" w="med" type="stealth"/>
          </a:ln>
        </p:spPr>
      </p:cxnSp>
      <p:grpSp>
        <p:nvGrpSpPr>
          <p:cNvPr id="1413" name="Google Shape;1413;p52"/>
          <p:cNvGrpSpPr/>
          <p:nvPr/>
        </p:nvGrpSpPr>
        <p:grpSpPr>
          <a:xfrm>
            <a:off x="4622800" y="3370262"/>
            <a:ext cx="2967037" cy="2995612"/>
            <a:chOff x="2912" y="2123"/>
            <a:chExt cx="1869" cy="1887"/>
          </a:xfrm>
        </p:grpSpPr>
        <p:sp>
          <p:nvSpPr>
            <p:cNvPr id="1414" name="Google Shape;1414;p52"/>
            <p:cNvSpPr txBox="1"/>
            <p:nvPr/>
          </p:nvSpPr>
          <p:spPr>
            <a:xfrm>
              <a:off x="2912" y="2123"/>
              <a:ext cx="1869" cy="1887"/>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15" name="Google Shape;1415;p52"/>
            <p:cNvSpPr txBox="1"/>
            <p:nvPr/>
          </p:nvSpPr>
          <p:spPr>
            <a:xfrm>
              <a:off x="2912" y="2123"/>
              <a:ext cx="1869" cy="14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Daum Postcode Service</a:t>
              </a:r>
              <a:endParaRPr b="0" i="0" sz="1400" u="none" cap="none" strike="noStrike">
                <a:solidFill>
                  <a:srgbClr val="000000"/>
                </a:solidFill>
                <a:latin typeface="Arial"/>
                <a:ea typeface="Arial"/>
                <a:cs typeface="Arial"/>
                <a:sym typeface="Arial"/>
              </a:endParaRPr>
            </a:p>
          </p:txBody>
        </p:sp>
        <p:sp>
          <p:nvSpPr>
            <p:cNvPr id="1416" name="Google Shape;1416;p52"/>
            <p:cNvSpPr txBox="1"/>
            <p:nvPr/>
          </p:nvSpPr>
          <p:spPr>
            <a:xfrm>
              <a:off x="2912" y="2291"/>
              <a:ext cx="1869" cy="219"/>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08080"/>
                </a:buClr>
                <a:buSzPts val="800"/>
                <a:buFont typeface="Calibri"/>
                <a:buNone/>
              </a:pPr>
              <a:r>
                <a:rPr b="0" i="0" lang="en-US" sz="800" u="none" cap="none" strike="noStrike">
                  <a:solidFill>
                    <a:srgbClr val="808080"/>
                  </a:solidFill>
                  <a:latin typeface="Calibri"/>
                  <a:ea typeface="Calibri"/>
                  <a:cs typeface="Calibri"/>
                  <a:sym typeface="Calibri"/>
                </a:rPr>
                <a:t>예) 판교역로 235, 분당 주공, 삼평동 681</a:t>
              </a:r>
              <a:endParaRPr b="0" i="0" sz="1400" u="none" cap="none" strike="noStrike">
                <a:solidFill>
                  <a:srgbClr val="000000"/>
                </a:solidFill>
                <a:latin typeface="Arial"/>
                <a:ea typeface="Arial"/>
                <a:cs typeface="Arial"/>
                <a:sym typeface="Arial"/>
              </a:endParaRPr>
            </a:p>
          </p:txBody>
        </p:sp>
        <p:sp>
          <p:nvSpPr>
            <p:cNvPr id="1417" name="Google Shape;1417;p52"/>
            <p:cNvSpPr/>
            <p:nvPr/>
          </p:nvSpPr>
          <p:spPr>
            <a:xfrm>
              <a:off x="4588" y="2332"/>
              <a:ext cx="77" cy="85"/>
            </a:xfrm>
            <a:prstGeom prst="ellipse">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418" name="Google Shape;1418;p52"/>
            <p:cNvCxnSpPr/>
            <p:nvPr/>
          </p:nvCxnSpPr>
          <p:spPr>
            <a:xfrm>
              <a:off x="4665" y="2396"/>
              <a:ext cx="63" cy="42"/>
            </a:xfrm>
            <a:prstGeom prst="straightConnector1">
              <a:avLst/>
            </a:prstGeom>
            <a:noFill/>
            <a:ln cap="flat" cmpd="sng" w="38100">
              <a:solidFill>
                <a:srgbClr val="000000"/>
              </a:solidFill>
              <a:prstDash val="solid"/>
              <a:miter lim="800000"/>
              <a:headEnd len="sm" w="sm" type="none"/>
              <a:tailEnd len="sm" w="sm" type="none"/>
            </a:ln>
          </p:spPr>
        </p:cxnSp>
        <p:sp>
          <p:nvSpPr>
            <p:cNvPr id="1419" name="Google Shape;1419;p52"/>
            <p:cNvSpPr txBox="1"/>
            <p:nvPr/>
          </p:nvSpPr>
          <p:spPr>
            <a:xfrm>
              <a:off x="2912" y="3790"/>
              <a:ext cx="1869" cy="220"/>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500"/>
                <a:buFont typeface="Calibri"/>
                <a:buNone/>
              </a:pPr>
              <a:r>
                <a:rPr b="0" i="0" lang="en-US" sz="500" u="none" cap="none" strike="noStrike">
                  <a:solidFill>
                    <a:srgbClr val="808080"/>
                  </a:solidFill>
                  <a:latin typeface="Calibri"/>
                  <a:ea typeface="Calibri"/>
                  <a:cs typeface="Calibri"/>
                  <a:sym typeface="Calibri"/>
                </a:rPr>
                <a:t>Powered by kakao  우편번호 서비스 안내</a:t>
              </a:r>
              <a:endParaRPr b="0" i="0" sz="1400" u="none" cap="none" strike="noStrike">
                <a:solidFill>
                  <a:srgbClr val="000000"/>
                </a:solidFill>
                <a:latin typeface="Arial"/>
                <a:ea typeface="Arial"/>
                <a:cs typeface="Arial"/>
                <a:sym typeface="Arial"/>
              </a:endParaRPr>
            </a:p>
          </p:txBody>
        </p:sp>
        <p:sp>
          <p:nvSpPr>
            <p:cNvPr id="1420" name="Google Shape;1420;p52"/>
            <p:cNvSpPr txBox="1"/>
            <p:nvPr/>
          </p:nvSpPr>
          <p:spPr>
            <a:xfrm>
              <a:off x="3012" y="2626"/>
              <a:ext cx="1653" cy="1038"/>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tip</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아래와 같은 조합으로 검색을 하시면 더욱 정확한 결과가 검색됩니다.</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도로명 + 건물번호</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판교역로 235,  제주 첨단로 242</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지역명(동/리) + 번지</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삼평동 681,  제주 영평동 2181</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지역명(동/리) + 건물명(아파트명)</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분당 주공,  연수동 주공3차</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사서함명 + 번호</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분당우체국사서함 1~100</a:t>
              </a:r>
              <a:endParaRPr b="0" i="0" sz="1400" u="none" cap="none" strike="noStrike">
                <a:solidFill>
                  <a:srgbClr val="000000"/>
                </a:solidFill>
                <a:latin typeface="Arial"/>
                <a:ea typeface="Arial"/>
                <a:cs typeface="Arial"/>
                <a:sym typeface="Arial"/>
              </a:endParaRPr>
            </a:p>
          </p:txBody>
        </p:sp>
      </p:grpSp>
      <p:cxnSp>
        <p:nvCxnSpPr>
          <p:cNvPr id="1421" name="Google Shape;1421;p52"/>
          <p:cNvCxnSpPr/>
          <p:nvPr/>
        </p:nvCxnSpPr>
        <p:spPr>
          <a:xfrm>
            <a:off x="6978650" y="3425825"/>
            <a:ext cx="1027112" cy="0"/>
          </a:xfrm>
          <a:prstGeom prst="straightConnector1">
            <a:avLst/>
          </a:prstGeom>
          <a:noFill/>
          <a:ln cap="flat" cmpd="sng" w="12700">
            <a:solidFill>
              <a:srgbClr val="000000"/>
            </a:solidFill>
            <a:prstDash val="solid"/>
            <a:miter lim="800000"/>
            <a:headEnd len="sm" w="sm" type="none"/>
            <a:tailEnd len="med" w="med" type="stealth"/>
          </a:ln>
        </p:spPr>
      </p:cxnSp>
      <p:grpSp>
        <p:nvGrpSpPr>
          <p:cNvPr id="1422" name="Google Shape;1422;p52"/>
          <p:cNvGrpSpPr/>
          <p:nvPr/>
        </p:nvGrpSpPr>
        <p:grpSpPr>
          <a:xfrm>
            <a:off x="8061325" y="3292475"/>
            <a:ext cx="2967037" cy="2995612"/>
            <a:chOff x="5078" y="2074"/>
            <a:chExt cx="1869" cy="1887"/>
          </a:xfrm>
        </p:grpSpPr>
        <p:sp>
          <p:nvSpPr>
            <p:cNvPr id="1423" name="Google Shape;1423;p52"/>
            <p:cNvSpPr txBox="1"/>
            <p:nvPr/>
          </p:nvSpPr>
          <p:spPr>
            <a:xfrm>
              <a:off x="5078" y="2074"/>
              <a:ext cx="1869" cy="1887"/>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24" name="Google Shape;1424;p52"/>
            <p:cNvSpPr txBox="1"/>
            <p:nvPr/>
          </p:nvSpPr>
          <p:spPr>
            <a:xfrm>
              <a:off x="5078" y="2074"/>
              <a:ext cx="1869" cy="14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Daum Postcode Service</a:t>
              </a:r>
              <a:endParaRPr b="0" i="0" sz="1400" u="none" cap="none" strike="noStrike">
                <a:solidFill>
                  <a:srgbClr val="000000"/>
                </a:solidFill>
                <a:latin typeface="Arial"/>
                <a:ea typeface="Arial"/>
                <a:cs typeface="Arial"/>
                <a:sym typeface="Arial"/>
              </a:endParaRPr>
            </a:p>
          </p:txBody>
        </p:sp>
        <p:sp>
          <p:nvSpPr>
            <p:cNvPr id="1425" name="Google Shape;1425;p52"/>
            <p:cNvSpPr txBox="1"/>
            <p:nvPr/>
          </p:nvSpPr>
          <p:spPr>
            <a:xfrm>
              <a:off x="5078" y="2242"/>
              <a:ext cx="1869" cy="220"/>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Calibri"/>
                <a:buNone/>
              </a:pPr>
              <a:r>
                <a:rPr b="1" i="0" lang="en-US" sz="800" u="none" cap="none" strike="noStrike">
                  <a:solidFill>
                    <a:srgbClr val="000000"/>
                  </a:solidFill>
                  <a:latin typeface="Calibri"/>
                  <a:ea typeface="Calibri"/>
                  <a:cs typeface="Calibri"/>
                  <a:sym typeface="Calibri"/>
                </a:rPr>
                <a:t>성동구 왕십리로 315</a:t>
              </a:r>
              <a:endParaRPr b="0" i="0" sz="1400" u="none" cap="none" strike="noStrike">
                <a:solidFill>
                  <a:srgbClr val="000000"/>
                </a:solidFill>
                <a:latin typeface="Arial"/>
                <a:ea typeface="Arial"/>
                <a:cs typeface="Arial"/>
                <a:sym typeface="Arial"/>
              </a:endParaRPr>
            </a:p>
          </p:txBody>
        </p:sp>
        <p:sp>
          <p:nvSpPr>
            <p:cNvPr id="1426" name="Google Shape;1426;p52"/>
            <p:cNvSpPr/>
            <p:nvPr/>
          </p:nvSpPr>
          <p:spPr>
            <a:xfrm>
              <a:off x="6754" y="2283"/>
              <a:ext cx="78" cy="85"/>
            </a:xfrm>
            <a:prstGeom prst="ellipse">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427" name="Google Shape;1427;p52"/>
            <p:cNvCxnSpPr/>
            <p:nvPr/>
          </p:nvCxnSpPr>
          <p:spPr>
            <a:xfrm>
              <a:off x="6832" y="2347"/>
              <a:ext cx="62" cy="43"/>
            </a:xfrm>
            <a:prstGeom prst="straightConnector1">
              <a:avLst/>
            </a:prstGeom>
            <a:noFill/>
            <a:ln cap="flat" cmpd="sng" w="38100">
              <a:solidFill>
                <a:srgbClr val="000000"/>
              </a:solidFill>
              <a:prstDash val="solid"/>
              <a:miter lim="800000"/>
              <a:headEnd len="sm" w="sm" type="none"/>
              <a:tailEnd len="sm" w="sm" type="none"/>
            </a:ln>
          </p:spPr>
        </p:cxnSp>
        <p:sp>
          <p:nvSpPr>
            <p:cNvPr id="1428" name="Google Shape;1428;p52"/>
            <p:cNvSpPr txBox="1"/>
            <p:nvPr/>
          </p:nvSpPr>
          <p:spPr>
            <a:xfrm>
              <a:off x="5078" y="3742"/>
              <a:ext cx="1869" cy="219"/>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500"/>
                <a:buFont typeface="Calibri"/>
                <a:buNone/>
              </a:pPr>
              <a:r>
                <a:rPr b="0" i="0" lang="en-US" sz="500" u="none" cap="none" strike="noStrike">
                  <a:solidFill>
                    <a:srgbClr val="808080"/>
                  </a:solidFill>
                  <a:latin typeface="Calibri"/>
                  <a:ea typeface="Calibri"/>
                  <a:cs typeface="Calibri"/>
                  <a:sym typeface="Calibri"/>
                </a:rPr>
                <a:t>Powered by kakao  우편번호 서비스 안내</a:t>
              </a:r>
              <a:endParaRPr b="0" i="0" sz="1400" u="none" cap="none" strike="noStrike">
                <a:solidFill>
                  <a:srgbClr val="000000"/>
                </a:solidFill>
                <a:latin typeface="Arial"/>
                <a:ea typeface="Arial"/>
                <a:cs typeface="Arial"/>
                <a:sym typeface="Arial"/>
              </a:endParaRPr>
            </a:p>
          </p:txBody>
        </p:sp>
        <p:sp>
          <p:nvSpPr>
            <p:cNvPr id="1429" name="Google Shape;1429;p52"/>
            <p:cNvSpPr txBox="1"/>
            <p:nvPr/>
          </p:nvSpPr>
          <p:spPr>
            <a:xfrm>
              <a:off x="5179" y="2578"/>
              <a:ext cx="1653" cy="602"/>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04715</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도로명</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서울 성동구 왕십리로 315 (한동타워)</a:t>
              </a:r>
              <a:endParaRPr b="0" i="0" sz="1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지번</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서울 성동구 행당동 286-5</a:t>
              </a:r>
              <a:endParaRPr b="0" i="0" sz="1400" u="none" cap="none" strike="noStrike">
                <a:solidFill>
                  <a:srgbClr val="000000"/>
                </a:solidFill>
                <a:latin typeface="Arial"/>
                <a:ea typeface="Arial"/>
                <a:cs typeface="Arial"/>
                <a:sym typeface="Arial"/>
              </a:endParaRPr>
            </a:p>
          </p:txBody>
        </p:sp>
      </p:grpSp>
      <p:cxnSp>
        <p:nvCxnSpPr>
          <p:cNvPr id="1430" name="Google Shape;1430;p52"/>
          <p:cNvCxnSpPr/>
          <p:nvPr/>
        </p:nvCxnSpPr>
        <p:spPr>
          <a:xfrm flipH="1">
            <a:off x="3963987" y="4570412"/>
            <a:ext cx="4257675" cy="801687"/>
          </a:xfrm>
          <a:prstGeom prst="straightConnector1">
            <a:avLst/>
          </a:prstGeom>
          <a:noFill/>
          <a:ln cap="flat" cmpd="sng" w="12700">
            <a:solidFill>
              <a:srgbClr val="000000"/>
            </a:solidFill>
            <a:prstDash val="solid"/>
            <a:miter lim="800000"/>
            <a:headEnd len="sm" w="sm" type="none"/>
            <a:tailEnd len="med" w="med" type="stealth"/>
          </a:ln>
        </p:spPr>
      </p:cxnSp>
      <p:graphicFrame>
        <p:nvGraphicFramePr>
          <p:cNvPr id="1431" name="Google Shape;1431;p52"/>
          <p:cNvGraphicFramePr/>
          <p:nvPr/>
        </p:nvGraphicFramePr>
        <p:xfrm>
          <a:off x="265112" y="5160962"/>
          <a:ext cx="3000000" cy="3000000"/>
        </p:xfrm>
        <a:graphic>
          <a:graphicData uri="http://schemas.openxmlformats.org/drawingml/2006/table">
            <a:tbl>
              <a:tblPr>
                <a:noFill/>
                <a:tableStyleId>{113A4BC3-300B-45D6-8138-7E83B5C51CDE}</a:tableStyleId>
              </a:tblPr>
              <a:tblGrid>
                <a:gridCol w="744525"/>
                <a:gridCol w="2954325"/>
              </a:tblGrid>
              <a:tr h="274625">
                <a:tc rowSpan="2">
                  <a:txBody>
                    <a:bodyPr/>
                    <a:lstStyle/>
                    <a:p>
                      <a:pPr indent="0" lvl="0" marL="0" marR="0" rtl="1"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주소</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276225">
                <a:tc vMerge="1"/>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bl>
          </a:graphicData>
        </a:graphic>
      </p:graphicFrame>
      <p:sp>
        <p:nvSpPr>
          <p:cNvPr id="1432" name="Google Shape;1432;p52"/>
          <p:cNvSpPr txBox="1"/>
          <p:nvPr/>
        </p:nvSpPr>
        <p:spPr>
          <a:xfrm>
            <a:off x="1085850" y="5216525"/>
            <a:ext cx="1724025" cy="1555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b="1" i="0" lang="en-US" sz="900" u="none" cap="none" strike="noStrike">
                <a:solidFill>
                  <a:srgbClr val="000000"/>
                </a:solidFill>
                <a:latin typeface="Calibri"/>
                <a:ea typeface="Calibri"/>
                <a:cs typeface="Calibri"/>
                <a:sym typeface="Calibri"/>
              </a:rPr>
              <a:t>서울 성동구 왕십리로 315</a:t>
            </a:r>
            <a:endParaRPr b="0" i="0" sz="1400" u="none" cap="none" strike="noStrike">
              <a:solidFill>
                <a:srgbClr val="000000"/>
              </a:solidFill>
              <a:latin typeface="Arial"/>
              <a:ea typeface="Arial"/>
              <a:cs typeface="Arial"/>
              <a:sym typeface="Arial"/>
            </a:endParaRPr>
          </a:p>
        </p:txBody>
      </p:sp>
      <p:sp>
        <p:nvSpPr>
          <p:cNvPr id="1433" name="Google Shape;1433;p52"/>
          <p:cNvSpPr/>
          <p:nvPr/>
        </p:nvSpPr>
        <p:spPr>
          <a:xfrm>
            <a:off x="2886075" y="5216525"/>
            <a:ext cx="652462" cy="155575"/>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주소 찾기</a:t>
            </a:r>
            <a:endParaRPr b="0" i="0" sz="1400" u="none" cap="none" strike="noStrike">
              <a:solidFill>
                <a:srgbClr val="000000"/>
              </a:solidFill>
              <a:latin typeface="Arial"/>
              <a:ea typeface="Arial"/>
              <a:cs typeface="Arial"/>
              <a:sym typeface="Arial"/>
            </a:endParaRPr>
          </a:p>
        </p:txBody>
      </p:sp>
      <p:sp>
        <p:nvSpPr>
          <p:cNvPr id="1434" name="Google Shape;1434;p52"/>
          <p:cNvSpPr txBox="1"/>
          <p:nvPr/>
        </p:nvSpPr>
        <p:spPr>
          <a:xfrm>
            <a:off x="1082675" y="5511800"/>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상세주소 입력</a:t>
            </a:r>
            <a:endParaRPr b="0" i="0" sz="1400" u="none" cap="none" strike="noStrike">
              <a:solidFill>
                <a:srgbClr val="000000"/>
              </a:solidFill>
              <a:latin typeface="Arial"/>
              <a:ea typeface="Arial"/>
              <a:cs typeface="Arial"/>
              <a:sym typeface="Arial"/>
            </a:endParaRPr>
          </a:p>
        </p:txBody>
      </p:sp>
      <p:sp>
        <p:nvSpPr>
          <p:cNvPr id="1435" name="Google Shape;1435;p52"/>
          <p:cNvSpPr txBox="1"/>
          <p:nvPr/>
        </p:nvSpPr>
        <p:spPr>
          <a:xfrm>
            <a:off x="2536825" y="5507037"/>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 주소</a:t>
            </a:r>
            <a:endParaRPr b="0" i="0" sz="1400" u="none" cap="none" strike="noStrike">
              <a:solidFill>
                <a:srgbClr val="000000"/>
              </a:solidFill>
              <a:latin typeface="Arial"/>
              <a:ea typeface="Arial"/>
              <a:cs typeface="Arial"/>
              <a:sym typeface="Arial"/>
            </a:endParaRPr>
          </a:p>
        </p:txBody>
      </p:sp>
      <p:grpSp>
        <p:nvGrpSpPr>
          <p:cNvPr id="1436" name="Google Shape;1436;p52"/>
          <p:cNvGrpSpPr/>
          <p:nvPr/>
        </p:nvGrpSpPr>
        <p:grpSpPr>
          <a:xfrm>
            <a:off x="1085850" y="1144587"/>
            <a:ext cx="862012" cy="153987"/>
            <a:chOff x="684" y="721"/>
            <a:chExt cx="543" cy="97"/>
          </a:xfrm>
        </p:grpSpPr>
        <p:sp>
          <p:nvSpPr>
            <p:cNvPr id="1437" name="Google Shape;1437;p52"/>
            <p:cNvSpPr txBox="1"/>
            <p:nvPr/>
          </p:nvSpPr>
          <p:spPr>
            <a:xfrm>
              <a:off x="684" y="721"/>
              <a:ext cx="543" cy="9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Calibri"/>
                <a:buNone/>
              </a:pPr>
              <a:r>
                <a:rPr b="0" i="0" lang="en-US" sz="900" u="none" cap="none" strike="noStrike">
                  <a:solidFill>
                    <a:srgbClr val="000000"/>
                  </a:solidFill>
                  <a:latin typeface="Calibri"/>
                  <a:ea typeface="Calibri"/>
                  <a:cs typeface="Calibri"/>
                  <a:sym typeface="Calibri"/>
                </a:rPr>
                <a:t>2023-01-01</a:t>
              </a:r>
              <a:endParaRPr b="0" i="0" sz="1400" u="none" cap="none" strike="noStrike">
                <a:solidFill>
                  <a:srgbClr val="000000"/>
                </a:solidFill>
                <a:latin typeface="Arial"/>
                <a:ea typeface="Arial"/>
                <a:cs typeface="Arial"/>
                <a:sym typeface="Arial"/>
              </a:endParaRPr>
            </a:p>
          </p:txBody>
        </p:sp>
        <p:grpSp>
          <p:nvGrpSpPr>
            <p:cNvPr id="1438" name="Google Shape;1438;p52"/>
            <p:cNvGrpSpPr/>
            <p:nvPr/>
          </p:nvGrpSpPr>
          <p:grpSpPr>
            <a:xfrm>
              <a:off x="1108" y="741"/>
              <a:ext cx="66" cy="57"/>
              <a:chOff x="1108" y="741"/>
              <a:chExt cx="66" cy="57"/>
            </a:xfrm>
          </p:grpSpPr>
          <p:sp>
            <p:nvSpPr>
              <p:cNvPr id="1439" name="Google Shape;1439;p52"/>
              <p:cNvSpPr txBox="1"/>
              <p:nvPr/>
            </p:nvSpPr>
            <p:spPr>
              <a:xfrm>
                <a:off x="1108" y="741"/>
                <a:ext cx="66" cy="57"/>
              </a:xfrm>
              <a:prstGeom prst="rect">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40" name="Google Shape;1440;p52"/>
              <p:cNvSpPr txBox="1"/>
              <p:nvPr/>
            </p:nvSpPr>
            <p:spPr>
              <a:xfrm>
                <a:off x="1108" y="741"/>
                <a:ext cx="66" cy="18"/>
              </a:xfrm>
              <a:prstGeom prst="rect">
                <a:avLst/>
              </a:prstGeom>
              <a:solidFill>
                <a:srgbClr val="000000"/>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grpSp>
      <p:sp>
        <p:nvSpPr>
          <p:cNvPr id="1441" name="Google Shape;1441;p52"/>
          <p:cNvSpPr txBox="1"/>
          <p:nvPr/>
        </p:nvSpPr>
        <p:spPr>
          <a:xfrm>
            <a:off x="1082675" y="1298575"/>
            <a:ext cx="1350962" cy="160972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42" name="Google Shape;1442;p52"/>
          <p:cNvSpPr txBox="1"/>
          <p:nvPr/>
        </p:nvSpPr>
        <p:spPr>
          <a:xfrm>
            <a:off x="1193800" y="1403350"/>
            <a:ext cx="1692275" cy="363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443" name="Google Shape;1443;p52"/>
          <p:cNvPicPr preferRelativeResize="0"/>
          <p:nvPr/>
        </p:nvPicPr>
        <p:blipFill rotWithShape="1">
          <a:blip r:embed="rId3">
            <a:alphaModFix/>
          </a:blip>
          <a:srcRect b="0" l="0" r="0" t="0"/>
          <a:stretch/>
        </p:blipFill>
        <p:spPr>
          <a:xfrm>
            <a:off x="1082675" y="1338262"/>
            <a:ext cx="1300162" cy="1570037"/>
          </a:xfrm>
          <a:prstGeom prst="rect">
            <a:avLst/>
          </a:prstGeom>
          <a:noFill/>
          <a:ln>
            <a:noFill/>
          </a:ln>
        </p:spPr>
      </p:pic>
      <p:sp>
        <p:nvSpPr>
          <p:cNvPr id="1444" name="Google Shape;1444;p52"/>
          <p:cNvSpPr/>
          <p:nvPr/>
        </p:nvSpPr>
        <p:spPr>
          <a:xfrm>
            <a:off x="161925" y="788987"/>
            <a:ext cx="719137"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45" name="Google Shape;1445;p52"/>
          <p:cNvSpPr/>
          <p:nvPr/>
        </p:nvSpPr>
        <p:spPr>
          <a:xfrm>
            <a:off x="161925" y="3132137"/>
            <a:ext cx="719137"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graphicFrame>
        <p:nvGraphicFramePr>
          <p:cNvPr id="1446" name="Google Shape;1446;p52"/>
          <p:cNvGraphicFramePr/>
          <p:nvPr/>
        </p:nvGraphicFramePr>
        <p:xfrm>
          <a:off x="8202612" y="579437"/>
          <a:ext cx="3000000" cy="3000000"/>
        </p:xfrm>
        <a:graphic>
          <a:graphicData uri="http://schemas.openxmlformats.org/drawingml/2006/table">
            <a:tbl>
              <a:tblPr>
                <a:noFill/>
                <a:tableStyleId>{113A4BC3-300B-45D6-8138-7E83B5C51CDE}</a:tableStyleId>
              </a:tblPr>
              <a:tblGrid>
                <a:gridCol w="334950"/>
                <a:gridCol w="3648075"/>
              </a:tblGrid>
              <a:tr h="30637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생년월일 입력</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&lt;input type=”date”&gt;태그을 사용하여 사용자가 달력을 이용해 날짜를 입력하도록 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3065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주소 입력</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카카오 주소 api를 사용한다.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ㄱ : 주소찾기 버튼을 클릭하면 주소 찾는 팝업창이 뜬다.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팝업창에서 선택한 주소의 데이터가 ㄱ과 ㄷ에 들어간다.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ㄴ : ㄱ과 ㄷ에 없는 상세 주소를 사용자가 직접 입력한다.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ㄱ, ㄴ, ㄷ은 &lt;input type=’text’&gt;이며 name을 같게 한 후 value를 String배열로 받는다. 이후 배열을 하나의 String 객체로 저장한 뒤 </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일반 회원의 데이터베이스에 삽입한다.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447" name="Google Shape;1447;p52"/>
          <p:cNvSpPr/>
          <p:nvPr/>
        </p:nvSpPr>
        <p:spPr>
          <a:xfrm>
            <a:off x="1239837" y="3132137"/>
            <a:ext cx="3603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ㄱ</a:t>
            </a:r>
            <a:endParaRPr b="0" i="0" sz="1400" u="none" cap="none" strike="noStrike">
              <a:solidFill>
                <a:srgbClr val="000000"/>
              </a:solidFill>
              <a:latin typeface="Arial"/>
              <a:ea typeface="Arial"/>
              <a:cs typeface="Arial"/>
              <a:sym typeface="Arial"/>
            </a:endParaRPr>
          </a:p>
        </p:txBody>
      </p:sp>
      <p:sp>
        <p:nvSpPr>
          <p:cNvPr id="1448" name="Google Shape;1448;p52"/>
          <p:cNvSpPr/>
          <p:nvPr/>
        </p:nvSpPr>
        <p:spPr>
          <a:xfrm>
            <a:off x="949325" y="3644900"/>
            <a:ext cx="360362"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ㄴ</a:t>
            </a:r>
            <a:endParaRPr b="0" i="0" sz="1400" u="none" cap="none" strike="noStrike">
              <a:solidFill>
                <a:srgbClr val="000000"/>
              </a:solidFill>
              <a:latin typeface="Arial"/>
              <a:ea typeface="Arial"/>
              <a:cs typeface="Arial"/>
              <a:sym typeface="Arial"/>
            </a:endParaRPr>
          </a:p>
        </p:txBody>
      </p:sp>
      <p:sp>
        <p:nvSpPr>
          <p:cNvPr id="1449" name="Google Shape;1449;p52"/>
          <p:cNvSpPr/>
          <p:nvPr/>
        </p:nvSpPr>
        <p:spPr>
          <a:xfrm>
            <a:off x="2389187" y="3651250"/>
            <a:ext cx="3603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ㄷ</a:t>
            </a:r>
            <a:endParaRPr b="0" i="0" sz="1400" u="none" cap="none" strike="noStrike">
              <a:solidFill>
                <a:srgbClr val="000000"/>
              </a:solidFill>
              <a:latin typeface="Arial"/>
              <a:ea typeface="Arial"/>
              <a:cs typeface="Arial"/>
              <a:sym typeface="Arial"/>
            </a:endParaRPr>
          </a:p>
        </p:txBody>
      </p:sp>
      <p:sp>
        <p:nvSpPr>
          <p:cNvPr id="1450" name="Google Shape;1450;p52"/>
          <p:cNvSpPr/>
          <p:nvPr/>
        </p:nvSpPr>
        <p:spPr>
          <a:xfrm>
            <a:off x="1284287" y="4867275"/>
            <a:ext cx="360362"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ㄱ</a:t>
            </a:r>
            <a:endParaRPr b="0" i="0" sz="1400" u="none" cap="none" strike="noStrike">
              <a:solidFill>
                <a:srgbClr val="000000"/>
              </a:solidFill>
              <a:latin typeface="Arial"/>
              <a:ea typeface="Arial"/>
              <a:cs typeface="Arial"/>
              <a:sym typeface="Arial"/>
            </a:endParaRPr>
          </a:p>
        </p:txBody>
      </p:sp>
      <p:sp>
        <p:nvSpPr>
          <p:cNvPr id="1451" name="Google Shape;1451;p52"/>
          <p:cNvSpPr/>
          <p:nvPr/>
        </p:nvSpPr>
        <p:spPr>
          <a:xfrm>
            <a:off x="1014412" y="5416550"/>
            <a:ext cx="358775"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ㄴ</a:t>
            </a:r>
            <a:endParaRPr b="0" i="0" sz="1400" u="none" cap="none" strike="noStrike">
              <a:solidFill>
                <a:srgbClr val="000000"/>
              </a:solidFill>
              <a:latin typeface="Arial"/>
              <a:ea typeface="Arial"/>
              <a:cs typeface="Arial"/>
              <a:sym typeface="Arial"/>
            </a:endParaRPr>
          </a:p>
        </p:txBody>
      </p:sp>
      <p:sp>
        <p:nvSpPr>
          <p:cNvPr id="1452" name="Google Shape;1452;p52"/>
          <p:cNvSpPr/>
          <p:nvPr/>
        </p:nvSpPr>
        <p:spPr>
          <a:xfrm>
            <a:off x="2433637" y="5387975"/>
            <a:ext cx="3603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ㄷ</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6" name="Shape 1456"/>
        <p:cNvGrpSpPr/>
        <p:nvPr/>
      </p:nvGrpSpPr>
      <p:grpSpPr>
        <a:xfrm>
          <a:off x="0" y="0"/>
          <a:ext cx="0" cy="0"/>
          <a:chOff x="0" y="0"/>
          <a:chExt cx="0" cy="0"/>
        </a:xfrm>
      </p:grpSpPr>
      <p:sp>
        <p:nvSpPr>
          <p:cNvPr id="1457" name="Google Shape;1457;p53"/>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458" name="Google Shape;1458;p53"/>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459" name="Google Shape;1459;p53"/>
          <p:cNvGraphicFramePr/>
          <p:nvPr/>
        </p:nvGraphicFramePr>
        <p:xfrm>
          <a:off x="0" y="5173662"/>
          <a:ext cx="3000000" cy="3000000"/>
        </p:xfrm>
        <a:graphic>
          <a:graphicData uri="http://schemas.openxmlformats.org/drawingml/2006/table">
            <a:tbl>
              <a:tblPr>
                <a:noFill/>
                <a:tableStyleId>{113A4BC3-300B-45D6-8138-7E83B5C51CDE}</a:tableStyleId>
              </a:tblPr>
              <a:tblGrid>
                <a:gridCol w="630225"/>
                <a:gridCol w="11125200"/>
              </a:tblGrid>
              <a:tr h="252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회원가입이 정상 완료 됐을 때 5초 후 로그인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1460" name="Google Shape;1460;p53"/>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일반 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일반회원 회원가입 선택 &gt; 약관동의 &gt; 회원 정보 입력 &gt; </a:t>
                      </a:r>
                      <a:r>
                        <a:rPr b="1" i="0" lang="en-US" sz="1400" u="none" cap="none" strike="noStrike">
                          <a:solidFill>
                            <a:srgbClr val="0C0C0C"/>
                          </a:solidFill>
                          <a:latin typeface="Arial"/>
                          <a:ea typeface="Arial"/>
                          <a:cs typeface="Arial"/>
                          <a:sym typeface="Arial"/>
                        </a:rPr>
                        <a:t>회원가입완료</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461" name="Google Shape;1461;p53"/>
          <p:cNvSpPr txBox="1"/>
          <p:nvPr/>
        </p:nvSpPr>
        <p:spPr>
          <a:xfrm>
            <a:off x="2192337" y="1016000"/>
            <a:ext cx="3900487" cy="3573462"/>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62" name="Google Shape;1462;p53"/>
          <p:cNvSpPr txBox="1"/>
          <p:nvPr/>
        </p:nvSpPr>
        <p:spPr>
          <a:xfrm>
            <a:off x="2192337" y="1700212"/>
            <a:ext cx="3900487" cy="2254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약관동의      &gt;       회원정보 입력      &gt;       </a:t>
            </a:r>
            <a:r>
              <a:rPr b="0" i="0" lang="en-US" sz="1000" u="sng" cap="none" strike="noStrike">
                <a:solidFill>
                  <a:srgbClr val="FFFFFF"/>
                </a:solidFill>
                <a:latin typeface="Calibri"/>
                <a:ea typeface="Calibri"/>
                <a:cs typeface="Calibri"/>
                <a:sym typeface="Calibri"/>
              </a:rPr>
              <a:t>회원가입 완료</a:t>
            </a:r>
            <a:endParaRPr b="0" i="0" sz="1400" u="none" cap="none" strike="noStrike">
              <a:solidFill>
                <a:srgbClr val="000000"/>
              </a:solidFill>
              <a:latin typeface="Arial"/>
              <a:ea typeface="Arial"/>
              <a:cs typeface="Arial"/>
              <a:sym typeface="Arial"/>
            </a:endParaRPr>
          </a:p>
        </p:txBody>
      </p:sp>
      <p:graphicFrame>
        <p:nvGraphicFramePr>
          <p:cNvPr id="1463" name="Google Shape;1463;p53"/>
          <p:cNvGraphicFramePr/>
          <p:nvPr/>
        </p:nvGraphicFramePr>
        <p:xfrm>
          <a:off x="2619375" y="2627312"/>
          <a:ext cx="3000000" cy="3000000"/>
        </p:xfrm>
        <a:graphic>
          <a:graphicData uri="http://schemas.openxmlformats.org/drawingml/2006/table">
            <a:tbl>
              <a:tblPr>
                <a:noFill/>
                <a:tableStyleId>{113A4BC3-300B-45D6-8138-7E83B5C51CDE}</a:tableStyleId>
              </a:tblPr>
              <a:tblGrid>
                <a:gridCol w="3046400"/>
              </a:tblGrid>
              <a:tr h="798500">
                <a:tc>
                  <a:txBody>
                    <a:bodyPr/>
                    <a:lstStyle/>
                    <a:p>
                      <a:pPr indent="0" lvl="0" marL="0" marR="0" rtl="0" algn="ctr">
                        <a:lnSpc>
                          <a:spcPct val="100000"/>
                        </a:lnSpc>
                        <a:spcBef>
                          <a:spcPts val="0"/>
                        </a:spcBef>
                        <a:spcAft>
                          <a:spcPts val="0"/>
                        </a:spcAft>
                        <a:buClr>
                          <a:srgbClr val="FFFFFF"/>
                        </a:buClr>
                        <a:buSzPts val="1800"/>
                        <a:buFont typeface="Malgun Gothic"/>
                        <a:buNone/>
                      </a:pPr>
                      <a:r>
                        <a:rPr b="1" i="0" lang="en-US" sz="1800" u="none" cap="none" strike="noStrike">
                          <a:solidFill>
                            <a:srgbClr val="FFFFFF"/>
                          </a:solidFill>
                          <a:latin typeface="Malgun Gothic"/>
                          <a:ea typeface="Malgun Gothic"/>
                          <a:cs typeface="Malgun Gothic"/>
                          <a:sym typeface="Malgun Gothic"/>
                        </a:rPr>
                        <a:t>회원 가입을  축하드립니다!</a:t>
                      </a:r>
                      <a:endParaRPr b="1" i="0" sz="1800" u="none" cap="none" strike="noStrike">
                        <a:solidFill>
                          <a:srgbClr val="FFFFFF"/>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FFFFFF"/>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5초 후 로그인 화면으로 돌아갑니다.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bl>
          </a:graphicData>
        </a:graphic>
      </p:graphicFrame>
      <p:sp>
        <p:nvSpPr>
          <p:cNvPr id="1464" name="Google Shape;1464;p53"/>
          <p:cNvSpPr txBox="1"/>
          <p:nvPr/>
        </p:nvSpPr>
        <p:spPr>
          <a:xfrm>
            <a:off x="7758112" y="2700337"/>
            <a:ext cx="1530350" cy="9540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회원가입 </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정상 완료 시,</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5초 후 로그인</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페이지로 이동</a:t>
            </a:r>
            <a:endParaRPr b="0" i="0" sz="1400" u="none" cap="none" strike="noStrike">
              <a:solidFill>
                <a:srgbClr val="000000"/>
              </a:solidFill>
              <a:latin typeface="Arial"/>
              <a:ea typeface="Arial"/>
              <a:cs typeface="Arial"/>
              <a:sym typeface="Arial"/>
            </a:endParaRPr>
          </a:p>
        </p:txBody>
      </p:sp>
      <p:cxnSp>
        <p:nvCxnSpPr>
          <p:cNvPr id="1465" name="Google Shape;1465;p53"/>
          <p:cNvCxnSpPr/>
          <p:nvPr/>
        </p:nvCxnSpPr>
        <p:spPr>
          <a:xfrm flipH="1" rot="10800000">
            <a:off x="5768975" y="3074987"/>
            <a:ext cx="1989137" cy="200025"/>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3052">
              <a:srgbClr val="000000">
                <a:alpha val="34117"/>
              </a:srgbClr>
            </a:outerShdw>
          </a:effectLst>
        </p:spPr>
      </p:cxnSp>
      <p:sp>
        <p:nvSpPr>
          <p:cNvPr id="1466" name="Google Shape;1466;p53"/>
          <p:cNvSpPr/>
          <p:nvPr/>
        </p:nvSpPr>
        <p:spPr>
          <a:xfrm>
            <a:off x="2660650" y="2363787"/>
            <a:ext cx="277812" cy="263525"/>
          </a:xfrm>
          <a:prstGeom prst="ellipse">
            <a:avLst/>
          </a:prstGeom>
          <a:solidFill>
            <a:srgbClr val="FFFFFF"/>
          </a:solidFill>
          <a:ln cap="flat" cmpd="sng" w="25450">
            <a:solidFill>
              <a:srgbClr val="263E5B"/>
            </a:solidFill>
            <a:prstDash val="solid"/>
            <a:miter lim="800000"/>
            <a:headEnd len="sm" w="sm" type="none"/>
            <a:tailEnd len="sm" w="sm" type="none"/>
          </a:ln>
          <a:effectLst>
            <a:outerShdw blurRad="63500" dir="2700000" dist="7648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467" name="Google Shape;1467;p53"/>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1" name="Shape 1471"/>
        <p:cNvGrpSpPr/>
        <p:nvPr/>
      </p:nvGrpSpPr>
      <p:grpSpPr>
        <a:xfrm>
          <a:off x="0" y="0"/>
          <a:ext cx="0" cy="0"/>
          <a:chOff x="0" y="0"/>
          <a:chExt cx="0" cy="0"/>
        </a:xfrm>
      </p:grpSpPr>
      <p:sp>
        <p:nvSpPr>
          <p:cNvPr id="1472" name="Google Shape;1472;p54"/>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1473" name="Google Shape;1473;p54"/>
          <p:cNvGraphicFramePr/>
          <p:nvPr/>
        </p:nvGraphicFramePr>
        <p:xfrm>
          <a:off x="2243137" y="2046287"/>
          <a:ext cx="3000000" cy="3000000"/>
        </p:xfrm>
        <a:graphic>
          <a:graphicData uri="http://schemas.openxmlformats.org/drawingml/2006/table">
            <a:tbl>
              <a:tblPr>
                <a:noFill/>
                <a:tableStyleId>{113A4BC3-300B-45D6-8138-7E83B5C51CDE}</a:tableStyleId>
              </a:tblPr>
              <a:tblGrid>
                <a:gridCol w="1898650"/>
                <a:gridCol w="1900225"/>
              </a:tblGrid>
              <a:tr h="468300">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개인정보 수집/보관 약관동의</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체크박스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r h="635000">
                <a:tc gridSpan="2">
                  <a:txBody>
                    <a:bodyPr/>
                    <a:lstStyle/>
                    <a:p>
                      <a:pPr indent="0" lvl="0" marL="0" marR="0" rtl="0" algn="ctr">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|약관 내용 텍스트 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D0D8E8"/>
                    </a:solidFill>
                  </a:tcPr>
                </a:tc>
                <a:tc hMerge="1"/>
              </a:tr>
              <a:tr h="468300">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마로티켓 이용 약관동의</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체크박스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r h="742950">
                <a:tc gridSpan="2">
                  <a:txBody>
                    <a:bodyPr/>
                    <a:lstStyle/>
                    <a:p>
                      <a:pPr indent="0" lvl="0" marL="0" marR="0" rtl="0" algn="ctr">
                        <a:lnSpc>
                          <a:spcPct val="10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|약관 내용 텍스트 박스|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D0D8E8"/>
                    </a:solidFill>
                  </a:tcPr>
                </a:tc>
                <a:tc hMerge="1"/>
              </a:tr>
            </a:tbl>
          </a:graphicData>
        </a:graphic>
      </p:graphicFrame>
      <p:sp>
        <p:nvSpPr>
          <p:cNvPr id="1474" name="Google Shape;1474;p54"/>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475" name="Google Shape;1475;p54"/>
          <p:cNvGraphicFramePr/>
          <p:nvPr/>
        </p:nvGraphicFramePr>
        <p:xfrm>
          <a:off x="0" y="5173662"/>
          <a:ext cx="3000000" cy="3000000"/>
        </p:xfrm>
        <a:graphic>
          <a:graphicData uri="http://schemas.openxmlformats.org/drawingml/2006/table">
            <a:tbl>
              <a:tblPr>
                <a:noFill/>
                <a:tableStyleId>{113A4BC3-300B-45D6-8138-7E83B5C51CDE}</a:tableStyleId>
              </a:tblPr>
              <a:tblGrid>
                <a:gridCol w="250825"/>
                <a:gridCol w="5619750"/>
                <a:gridCol w="217475"/>
                <a:gridCol w="5343525"/>
              </a:tblGrid>
              <a:tr h="252400">
                <a:tc gridSpan="4">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hMerge="1"/>
                <a:tc hMerge="1"/>
              </a:tr>
              <a:tr h="43020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회원 가입 유형 중 ‘극단 회원으로 가입하기’ 버튼을 누르면 예시 화면처럼 약관 동의를 받는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메인화면으로 버튼 클릭 시 메인페이지로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778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&lt;input type=”checkbox” name=”agreeCondition” value=”1” /&gt;</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해당 체크 박스를 체크하면, 3의 내용을 읽고 해당 약관에 동의하였다는 의미가 된다.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기본적으로 체크박스는 체크되어 있지 않다.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모든 약관에 동의하지 않으면 alert창이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rowSpan="2">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rowSpan="2">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다음 버튼을 클릭 시 회원 정보 입력으로 넘어간다.</a:t>
                      </a:r>
                      <a:endParaRPr b="0" i="0" sz="10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약관 체크 박스를 체크하지 않을 경우 alert창이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250">
                <a:tc>
                  <a:txBody>
                    <a:bodyPr/>
                    <a:lstStyle/>
                    <a:p>
                      <a:pPr indent="0" lvl="0" marL="0" marR="0" rtl="0" algn="ctr">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000"/>
                        <a:buFont typeface="Dotum"/>
                        <a:buNone/>
                      </a:pPr>
                      <a:r>
                        <a:rPr b="0" i="0" lang="en-US" sz="1000" u="none" cap="none" strike="noStrike">
                          <a:solidFill>
                            <a:srgbClr val="000000"/>
                          </a:solidFill>
                          <a:latin typeface="Dotum"/>
                          <a:ea typeface="Dotum"/>
                          <a:cs typeface="Dotum"/>
                          <a:sym typeface="Dotum"/>
                        </a:rPr>
                        <a:t>- 개인정보 수집/보관, 마로티켓 이용 약관의 내용</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vMerge="1"/>
                <a:tc vMerge="1"/>
              </a:tr>
            </a:tbl>
          </a:graphicData>
        </a:graphic>
      </p:graphicFrame>
      <p:graphicFrame>
        <p:nvGraphicFramePr>
          <p:cNvPr id="1476" name="Google Shape;1476;p54"/>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극단회원가입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극단회원 회원가입 선택 &gt; 약관동의</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477" name="Google Shape;1477;p54"/>
          <p:cNvSpPr txBox="1"/>
          <p:nvPr/>
        </p:nvSpPr>
        <p:spPr>
          <a:xfrm>
            <a:off x="2192337" y="1016000"/>
            <a:ext cx="3900487" cy="3990975"/>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78" name="Google Shape;1478;p54"/>
          <p:cNvSpPr txBox="1"/>
          <p:nvPr/>
        </p:nvSpPr>
        <p:spPr>
          <a:xfrm>
            <a:off x="7766050" y="590550"/>
            <a:ext cx="152400" cy="441642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479" name="Google Shape;1479;p54"/>
          <p:cNvSpPr txBox="1"/>
          <p:nvPr/>
        </p:nvSpPr>
        <p:spPr>
          <a:xfrm>
            <a:off x="7766050" y="1700212"/>
            <a:ext cx="152400" cy="231616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480" name="Google Shape;1480;p54"/>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481" name="Google Shape;1481;p54"/>
          <p:cNvSpPr txBox="1"/>
          <p:nvPr/>
        </p:nvSpPr>
        <p:spPr>
          <a:xfrm>
            <a:off x="2192337" y="1700212"/>
            <a:ext cx="3900487" cy="2254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sng" cap="none" strike="noStrike">
                <a:solidFill>
                  <a:srgbClr val="FFFFFF"/>
                </a:solidFill>
                <a:latin typeface="Calibri"/>
                <a:ea typeface="Calibri"/>
                <a:cs typeface="Calibri"/>
                <a:sym typeface="Calibri"/>
              </a:rPr>
              <a:t>약관동의</a:t>
            </a:r>
            <a:r>
              <a:rPr b="0" i="0" lang="en-US" sz="1000" u="none" cap="none" strike="noStrike">
                <a:solidFill>
                  <a:srgbClr val="FFFFFF"/>
                </a:solidFill>
                <a:latin typeface="Calibri"/>
                <a:ea typeface="Calibri"/>
                <a:cs typeface="Calibri"/>
                <a:sym typeface="Calibri"/>
              </a:rPr>
              <a:t>      &gt;       회원정보 입력      &gt;       회원가입 완료</a:t>
            </a:r>
            <a:endParaRPr b="0" i="0" sz="1400" u="none" cap="none" strike="noStrike">
              <a:solidFill>
                <a:srgbClr val="000000"/>
              </a:solidFill>
              <a:latin typeface="Arial"/>
              <a:ea typeface="Arial"/>
              <a:cs typeface="Arial"/>
              <a:sym typeface="Arial"/>
            </a:endParaRPr>
          </a:p>
        </p:txBody>
      </p:sp>
      <p:sp>
        <p:nvSpPr>
          <p:cNvPr id="1482" name="Google Shape;1482;p54"/>
          <p:cNvSpPr txBox="1"/>
          <p:nvPr/>
        </p:nvSpPr>
        <p:spPr>
          <a:xfrm>
            <a:off x="4535487" y="2165350"/>
            <a:ext cx="200025"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83" name="Google Shape;1483;p54"/>
          <p:cNvSpPr txBox="1"/>
          <p:nvPr/>
        </p:nvSpPr>
        <p:spPr>
          <a:xfrm>
            <a:off x="4535487" y="3303587"/>
            <a:ext cx="200025"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84" name="Google Shape;1484;p54"/>
          <p:cNvSpPr/>
          <p:nvPr/>
        </p:nvSpPr>
        <p:spPr>
          <a:xfrm>
            <a:off x="2389187" y="1565275"/>
            <a:ext cx="285750" cy="271462"/>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85" name="Google Shape;1485;p54"/>
          <p:cNvSpPr/>
          <p:nvPr/>
        </p:nvSpPr>
        <p:spPr>
          <a:xfrm>
            <a:off x="6262687" y="2859087"/>
            <a:ext cx="285750"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1486" name="Google Shape;1486;p54"/>
          <p:cNvCxnSpPr/>
          <p:nvPr/>
        </p:nvCxnSpPr>
        <p:spPr>
          <a:xfrm>
            <a:off x="4735512" y="2346325"/>
            <a:ext cx="1527175" cy="647700"/>
          </a:xfrm>
          <a:prstGeom prst="straightConnector1">
            <a:avLst/>
          </a:prstGeom>
          <a:noFill/>
          <a:ln cap="flat" cmpd="sng" w="12700">
            <a:solidFill>
              <a:srgbClr val="3A3C84"/>
            </a:solidFill>
            <a:prstDash val="solid"/>
            <a:miter lim="800000"/>
            <a:headEnd len="sm" w="sm" type="none"/>
            <a:tailEnd len="med" w="med" type="stealth"/>
          </a:ln>
        </p:spPr>
      </p:cxnSp>
      <p:cxnSp>
        <p:nvCxnSpPr>
          <p:cNvPr id="1487" name="Google Shape;1487;p54"/>
          <p:cNvCxnSpPr/>
          <p:nvPr/>
        </p:nvCxnSpPr>
        <p:spPr>
          <a:xfrm flipH="1" rot="10800000">
            <a:off x="4735512" y="2994025"/>
            <a:ext cx="1527175" cy="400050"/>
          </a:xfrm>
          <a:prstGeom prst="straightConnector1">
            <a:avLst/>
          </a:prstGeom>
          <a:noFill/>
          <a:ln cap="flat" cmpd="sng" w="12700">
            <a:solidFill>
              <a:srgbClr val="3A3C84"/>
            </a:solidFill>
            <a:prstDash val="solid"/>
            <a:miter lim="800000"/>
            <a:headEnd len="sm" w="sm" type="none"/>
            <a:tailEnd len="med" w="med" type="stealth"/>
          </a:ln>
        </p:spPr>
      </p:cxnSp>
      <p:sp>
        <p:nvSpPr>
          <p:cNvPr id="1488" name="Google Shape;1488;p54"/>
          <p:cNvSpPr txBox="1"/>
          <p:nvPr/>
        </p:nvSpPr>
        <p:spPr>
          <a:xfrm>
            <a:off x="6643687" y="2903537"/>
            <a:ext cx="198437"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89" name="Google Shape;1489;p54"/>
          <p:cNvSpPr txBox="1"/>
          <p:nvPr/>
        </p:nvSpPr>
        <p:spPr>
          <a:xfrm>
            <a:off x="6942137" y="2903537"/>
            <a:ext cx="198437" cy="1809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1490" name="Google Shape;1490;p54"/>
          <p:cNvSpPr txBox="1"/>
          <p:nvPr/>
        </p:nvSpPr>
        <p:spPr>
          <a:xfrm>
            <a:off x="2532062" y="4481512"/>
            <a:ext cx="955675"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메인 화면으로</a:t>
            </a:r>
            <a:endParaRPr b="0" i="0" sz="1400" u="none" cap="none" strike="noStrike">
              <a:solidFill>
                <a:srgbClr val="000000"/>
              </a:solidFill>
              <a:latin typeface="Arial"/>
              <a:ea typeface="Arial"/>
              <a:cs typeface="Arial"/>
              <a:sym typeface="Arial"/>
            </a:endParaRPr>
          </a:p>
        </p:txBody>
      </p:sp>
      <p:sp>
        <p:nvSpPr>
          <p:cNvPr id="1491" name="Google Shape;1491;p54"/>
          <p:cNvSpPr txBox="1"/>
          <p:nvPr/>
        </p:nvSpPr>
        <p:spPr>
          <a:xfrm>
            <a:off x="4635500" y="4481512"/>
            <a:ext cx="954087"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다음</a:t>
            </a:r>
            <a:endParaRPr b="0" i="0" sz="1400" u="none" cap="none" strike="noStrike">
              <a:solidFill>
                <a:srgbClr val="000000"/>
              </a:solidFill>
              <a:latin typeface="Arial"/>
              <a:ea typeface="Arial"/>
              <a:cs typeface="Arial"/>
              <a:sym typeface="Arial"/>
            </a:endParaRPr>
          </a:p>
        </p:txBody>
      </p:sp>
      <p:sp>
        <p:nvSpPr>
          <p:cNvPr id="1492" name="Google Shape;1492;p54"/>
          <p:cNvSpPr/>
          <p:nvPr/>
        </p:nvSpPr>
        <p:spPr>
          <a:xfrm>
            <a:off x="2955925" y="2722562"/>
            <a:ext cx="285750" cy="271462"/>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cxnSp>
        <p:nvCxnSpPr>
          <p:cNvPr id="1493" name="Google Shape;1493;p54"/>
          <p:cNvCxnSpPr/>
          <p:nvPr/>
        </p:nvCxnSpPr>
        <p:spPr>
          <a:xfrm>
            <a:off x="5643562" y="4652962"/>
            <a:ext cx="1100137" cy="1587"/>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3052">
              <a:srgbClr val="000000">
                <a:alpha val="34117"/>
              </a:srgbClr>
            </a:outerShdw>
          </a:effectLst>
        </p:spPr>
      </p:cxnSp>
      <p:sp>
        <p:nvSpPr>
          <p:cNvPr id="1494" name="Google Shape;1494;p54"/>
          <p:cNvSpPr txBox="1"/>
          <p:nvPr/>
        </p:nvSpPr>
        <p:spPr>
          <a:xfrm>
            <a:off x="6743700" y="4192587"/>
            <a:ext cx="1622425" cy="919162"/>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900"/>
              <a:buFont typeface="Dotum"/>
              <a:buNone/>
            </a:pPr>
            <a:r>
              <a:rPr b="0" i="0" lang="en-US" sz="900" u="none" cap="none" strike="noStrike">
                <a:solidFill>
                  <a:srgbClr val="FF0000"/>
                </a:solidFill>
                <a:latin typeface="Dotum"/>
                <a:ea typeface="Dotum"/>
                <a:cs typeface="Dotum"/>
                <a:sym typeface="Dotum"/>
              </a:rPr>
              <a:t>마로티켓 이용약관과 개인정보 수집 및 이용에 대한 안내 모두 동의해주세요.</a:t>
            </a:r>
            <a:endParaRPr b="0" i="0" sz="1400" u="none" cap="none" strike="noStrike">
              <a:solidFill>
                <a:srgbClr val="000000"/>
              </a:solidFill>
              <a:latin typeface="Arial"/>
              <a:ea typeface="Arial"/>
              <a:cs typeface="Arial"/>
              <a:sym typeface="Arial"/>
            </a:endParaRPr>
          </a:p>
        </p:txBody>
      </p:sp>
      <p:grpSp>
        <p:nvGrpSpPr>
          <p:cNvPr id="1495" name="Google Shape;1495;p54"/>
          <p:cNvGrpSpPr/>
          <p:nvPr/>
        </p:nvGrpSpPr>
        <p:grpSpPr>
          <a:xfrm>
            <a:off x="7072312" y="4754562"/>
            <a:ext cx="965200" cy="252412"/>
            <a:chOff x="4455" y="2995"/>
            <a:chExt cx="608" cy="159"/>
          </a:xfrm>
        </p:grpSpPr>
        <p:sp>
          <p:nvSpPr>
            <p:cNvPr id="1496" name="Google Shape;1496;p54"/>
            <p:cNvSpPr txBox="1"/>
            <p:nvPr/>
          </p:nvSpPr>
          <p:spPr>
            <a:xfrm>
              <a:off x="4455" y="2995"/>
              <a:ext cx="608" cy="159"/>
            </a:xfrm>
            <a:prstGeom prst="rect">
              <a:avLst/>
            </a:prstGeom>
            <a:solidFill>
              <a:srgbClr val="FFFFFF"/>
            </a:solidFill>
            <a:ln cap="flat" cmpd="sng" w="127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97" name="Google Shape;1497;p54"/>
            <p:cNvSpPr txBox="1"/>
            <p:nvPr/>
          </p:nvSpPr>
          <p:spPr>
            <a:xfrm>
              <a:off x="4514" y="3005"/>
              <a:ext cx="454" cy="14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확인</a:t>
              </a:r>
              <a:endParaRPr b="0" i="0" sz="1400" u="none" cap="none" strike="noStrike">
                <a:solidFill>
                  <a:srgbClr val="000000"/>
                </a:solidFill>
                <a:latin typeface="Arial"/>
                <a:ea typeface="Arial"/>
                <a:cs typeface="Arial"/>
                <a:sym typeface="Arial"/>
              </a:endParaRPr>
            </a:p>
          </p:txBody>
        </p:sp>
      </p:grpSp>
      <p:sp>
        <p:nvSpPr>
          <p:cNvPr id="1498" name="Google Shape;1498;p54"/>
          <p:cNvSpPr/>
          <p:nvPr/>
        </p:nvSpPr>
        <p:spPr>
          <a:xfrm>
            <a:off x="4592637" y="4383087"/>
            <a:ext cx="285750"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99" name="Google Shape;1499;p54"/>
          <p:cNvSpPr/>
          <p:nvPr/>
        </p:nvSpPr>
        <p:spPr>
          <a:xfrm>
            <a:off x="2246312" y="4383087"/>
            <a:ext cx="285750"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3" name="Shape 1503"/>
        <p:cNvGrpSpPr/>
        <p:nvPr/>
      </p:nvGrpSpPr>
      <p:grpSpPr>
        <a:xfrm>
          <a:off x="0" y="0"/>
          <a:ext cx="0" cy="0"/>
          <a:chOff x="0" y="0"/>
          <a:chExt cx="0" cy="0"/>
        </a:xfrm>
      </p:grpSpPr>
      <p:sp>
        <p:nvSpPr>
          <p:cNvPr id="1504" name="Google Shape;1504;p55"/>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1505" name="Google Shape;1505;p55"/>
          <p:cNvGraphicFramePr/>
          <p:nvPr/>
        </p:nvGraphicFramePr>
        <p:xfrm>
          <a:off x="8202612" y="579437"/>
          <a:ext cx="3000000" cy="3000000"/>
        </p:xfrm>
        <a:graphic>
          <a:graphicData uri="http://schemas.openxmlformats.org/drawingml/2006/table">
            <a:tbl>
              <a:tblPr>
                <a:noFill/>
                <a:tableStyleId>{113A4BC3-300B-45D6-8138-7E83B5C51CDE}</a:tableStyleId>
              </a:tblPr>
              <a:tblGrid>
                <a:gridCol w="334950"/>
                <a:gridCol w="3648075"/>
              </a:tblGrid>
              <a:tr h="30637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2016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회원가입에 필요한 정보를 입력하는 페이지</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대표자 이름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6자 이내로 입력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개인/기업구분</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&lt;input type=’radio’&gt;태그 사용</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개인과 기업을 선택할 수 있고 개인은 1, 기업은 2의 값을 가진다. checked속성으로 기본적으로 개인이 선택돼 있다.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60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사업자/법인 등록 번호</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(-)제외 10자리 입력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07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아이디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영문/숫자 포함 8~20자</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중복확인 버튼을 눌러 입력한 아이디가 기존 회원과 중복되진 않는 지 중복검사를 필수로 해야한다.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6</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비밀번호 입력</a:t>
                      </a:r>
                      <a:endParaRPr b="0" i="0" sz="900" u="none" cap="none" strike="noStrike">
                        <a:solidFill>
                          <a:srgbClr val="000000"/>
                        </a:solidFill>
                        <a:latin typeface="Dotum"/>
                        <a:ea typeface="Dotum"/>
                        <a:cs typeface="Dotum"/>
                        <a:sym typeface="Dotum"/>
                      </a:endParaRPr>
                    </a:p>
                    <a:p>
                      <a:pPr indent="11430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영문/숫자 포함 8~20자 - 암호화(SHA-256, Bcrypt)</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7</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비밀번호 확인 입력</a:t>
                      </a:r>
                      <a:endParaRPr b="0" i="0" sz="900" u="none" cap="none" strike="noStrike">
                        <a:solidFill>
                          <a:srgbClr val="000000"/>
                        </a:solidFill>
                        <a:latin typeface="Dotum"/>
                        <a:ea typeface="Dotum"/>
                        <a:cs typeface="Dotum"/>
                        <a:sym typeface="Dotum"/>
                      </a:endParaRPr>
                    </a:p>
                    <a:p>
                      <a:pPr indent="11430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영문/숫자 포함 8~20자 - 암호화(SHA-256, Bcrypt)</a:t>
                      </a:r>
                      <a:endParaRPr b="0" i="0" sz="900" u="none" cap="none" strike="noStrike">
                        <a:solidFill>
                          <a:srgbClr val="000000"/>
                        </a:solidFill>
                        <a:latin typeface="Dotum"/>
                        <a:ea typeface="Dotum"/>
                        <a:cs typeface="Dotum"/>
                        <a:sym typeface="Dotum"/>
                      </a:endParaRPr>
                    </a:p>
                    <a:p>
                      <a:pPr indent="11430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비밀번호와 같은 값을 가져야한다.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8</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대표자 이메일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 포함 영문/숫자 10~50자</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9</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극단명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15자 이내로 입력</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10</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대표자 휴대폰번호 입력</a:t>
                      </a:r>
                      <a:endParaRPr b="0" i="0" sz="900" u="none" cap="none" strike="noStrike">
                        <a:solidFill>
                          <a:srgbClr val="000000"/>
                        </a:solidFill>
                        <a:latin typeface="Dotum"/>
                        <a:ea typeface="Dotum"/>
                        <a:cs typeface="Dotum"/>
                        <a:sym typeface="Dotum"/>
                      </a:endParaRPr>
                    </a:p>
                    <a:p>
                      <a:pPr indent="363538"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필수입력, (-) 제외 숫자로만 11자</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1" marL="90487"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유효성에 맞지 않을 시 다음 버튼을 눌러도 다음 페이지로 이동하지 않고, &lt;form:errors&gt;태그로 에러 메시지를 출력한다.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447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1" marL="22225"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이전을 클릭하면 입력된 값이 저장되지 않고 약관동의로 되돌아간다.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23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23812" lvl="1" marL="2381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회원가입을 클릭하였을 때 모든 데이터가 입력되어있다면 회원 데이터와 극단회원번호 시퀀스를 생성하고 다음페이지(회원가입완료)로 넘어간다.</a:t>
                      </a:r>
                      <a:endParaRPr b="0" i="0" sz="900" u="none" cap="none" strike="noStrike">
                        <a:solidFill>
                          <a:srgbClr val="000000"/>
                        </a:solidFill>
                        <a:latin typeface="Dotum"/>
                        <a:ea typeface="Dotum"/>
                        <a:cs typeface="Dotum"/>
                        <a:sym typeface="Dotum"/>
                      </a:endParaRPr>
                    </a:p>
                    <a:p>
                      <a:pPr indent="-23812" lvl="1" marL="2381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필수 정보가 입력되어 있지 않다면 다음 알림창이 뜬다.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016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다음 ppt장에서 설명</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506" name="Google Shape;1506;p55"/>
          <p:cNvSpPr txBox="1"/>
          <p:nvPr/>
        </p:nvSpPr>
        <p:spPr>
          <a:xfrm>
            <a:off x="7766050" y="590550"/>
            <a:ext cx="152400" cy="6264275"/>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507" name="Google Shape;1507;p55"/>
          <p:cNvSpPr txBox="1"/>
          <p:nvPr/>
        </p:nvSpPr>
        <p:spPr>
          <a:xfrm>
            <a:off x="7766050" y="1700212"/>
            <a:ext cx="152400" cy="2316162"/>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508" name="Google Shape;1508;p55"/>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509" name="Google Shape;1509;p55"/>
          <p:cNvSpPr txBox="1"/>
          <p:nvPr/>
        </p:nvSpPr>
        <p:spPr>
          <a:xfrm>
            <a:off x="2192337" y="1700212"/>
            <a:ext cx="3900487" cy="2254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약관동의      &gt;       </a:t>
            </a:r>
            <a:r>
              <a:rPr b="0" i="0" lang="en-US" sz="1000" u="sng" cap="none" strike="noStrike">
                <a:solidFill>
                  <a:srgbClr val="FFFFFF"/>
                </a:solidFill>
                <a:latin typeface="Calibri"/>
                <a:ea typeface="Calibri"/>
                <a:cs typeface="Calibri"/>
                <a:sym typeface="Calibri"/>
              </a:rPr>
              <a:t>회원정보 입력</a:t>
            </a:r>
            <a:r>
              <a:rPr b="0" i="0" lang="en-US" sz="1000" u="none" cap="none" strike="noStrike">
                <a:solidFill>
                  <a:srgbClr val="FFFFFF"/>
                </a:solidFill>
                <a:latin typeface="Calibri"/>
                <a:ea typeface="Calibri"/>
                <a:cs typeface="Calibri"/>
                <a:sym typeface="Calibri"/>
              </a:rPr>
              <a:t>      &gt;       회원가입 완료</a:t>
            </a:r>
            <a:endParaRPr b="0" i="0" sz="1400" u="none" cap="none" strike="noStrike">
              <a:solidFill>
                <a:srgbClr val="000000"/>
              </a:solidFill>
              <a:latin typeface="Arial"/>
              <a:ea typeface="Arial"/>
              <a:cs typeface="Arial"/>
              <a:sym typeface="Arial"/>
            </a:endParaRPr>
          </a:p>
        </p:txBody>
      </p:sp>
      <p:sp>
        <p:nvSpPr>
          <p:cNvPr id="1510" name="Google Shape;1510;p55"/>
          <p:cNvSpPr txBox="1"/>
          <p:nvPr/>
        </p:nvSpPr>
        <p:spPr>
          <a:xfrm>
            <a:off x="0" y="585787"/>
            <a:ext cx="7918450" cy="626903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511" name="Google Shape;1511;p55"/>
          <p:cNvGraphicFramePr/>
          <p:nvPr/>
        </p:nvGraphicFramePr>
        <p:xfrm>
          <a:off x="2290762" y="2005012"/>
          <a:ext cx="3000000" cy="3000000"/>
        </p:xfrm>
        <a:graphic>
          <a:graphicData uri="http://schemas.openxmlformats.org/drawingml/2006/table">
            <a:tbl>
              <a:tblPr>
                <a:noFill/>
                <a:tableStyleId>{113A4BC3-300B-45D6-8138-7E83B5C51CDE}</a:tableStyleId>
              </a:tblPr>
              <a:tblGrid>
                <a:gridCol w="1230300"/>
                <a:gridCol w="2468550"/>
              </a:tblGrid>
              <a:tr h="276225">
                <a:tc>
                  <a:txBody>
                    <a:bodyPr/>
                    <a:lstStyle/>
                    <a:p>
                      <a:pPr indent="0" lvl="0" marL="0" marR="0" rtl="0" algn="ctr">
                        <a:lnSpc>
                          <a:spcPct val="100000"/>
                        </a:lnSpc>
                        <a:spcBef>
                          <a:spcPts val="0"/>
                        </a:spcBef>
                        <a:spcAft>
                          <a:spcPts val="0"/>
                        </a:spcAft>
                        <a:buClr>
                          <a:srgbClr val="FFFFFF"/>
                        </a:buClr>
                        <a:buSzPts val="800"/>
                        <a:buFont typeface="Calibri"/>
                        <a:buNone/>
                      </a:pPr>
                      <a:r>
                        <a:rPr b="1" i="0" lang="en-US" sz="800" u="none" cap="none" strike="noStrike">
                          <a:solidFill>
                            <a:srgbClr val="FFFFFF"/>
                          </a:solidFill>
                          <a:latin typeface="Calibri"/>
                          <a:ea typeface="Calibri"/>
                          <a:cs typeface="Calibri"/>
                          <a:sym typeface="Calibri"/>
                        </a:rPr>
                        <a:t>대표자 이름</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2746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개인/기업구분</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         개인           기업</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39687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사업자/법인 </a:t>
                      </a:r>
                      <a:endParaRPr b="0" i="0" sz="1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등록번호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아이디</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비밀번호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비밀번호 확인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rowSpan="2">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극단 주소</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vMerge="1"/>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2762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대표자 이메일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4625">
                <a:tc>
                  <a:txBody>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극단명</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r h="427025">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대표자 </a:t>
                      </a:r>
                      <a:endParaRPr b="0" i="0" sz="1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휴대폰번호</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7DFF4"/>
                    </a:solidFill>
                  </a:tcPr>
                </a:tc>
              </a:tr>
              <a:tr h="273050">
                <a:tc>
                  <a:txBody>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설립일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bl>
          </a:graphicData>
        </a:graphic>
      </p:graphicFrame>
      <p:sp>
        <p:nvSpPr>
          <p:cNvPr id="1512" name="Google Shape;1512;p55"/>
          <p:cNvSpPr txBox="1"/>
          <p:nvPr/>
        </p:nvSpPr>
        <p:spPr>
          <a:xfrm>
            <a:off x="3659187" y="2051050"/>
            <a:ext cx="2257425" cy="17303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6자 이내</a:t>
            </a:r>
            <a:endParaRPr b="0" i="0" sz="1400" u="none" cap="none" strike="noStrike">
              <a:solidFill>
                <a:srgbClr val="000000"/>
              </a:solidFill>
              <a:latin typeface="Arial"/>
              <a:ea typeface="Arial"/>
              <a:cs typeface="Arial"/>
              <a:sym typeface="Arial"/>
            </a:endParaRPr>
          </a:p>
        </p:txBody>
      </p:sp>
      <p:sp>
        <p:nvSpPr>
          <p:cNvPr id="1513" name="Google Shape;1513;p55"/>
          <p:cNvSpPr txBox="1"/>
          <p:nvPr/>
        </p:nvSpPr>
        <p:spPr>
          <a:xfrm>
            <a:off x="3663950" y="3249612"/>
            <a:ext cx="1746250"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영문/숫자 포함 8~20자</a:t>
            </a:r>
            <a:endParaRPr b="0" i="0" sz="1400" u="none" cap="none" strike="noStrike">
              <a:solidFill>
                <a:srgbClr val="000000"/>
              </a:solidFill>
              <a:latin typeface="Arial"/>
              <a:ea typeface="Arial"/>
              <a:cs typeface="Arial"/>
              <a:sym typeface="Arial"/>
            </a:endParaRPr>
          </a:p>
        </p:txBody>
      </p:sp>
      <p:sp>
        <p:nvSpPr>
          <p:cNvPr id="1514" name="Google Shape;1514;p55"/>
          <p:cNvSpPr/>
          <p:nvPr/>
        </p:nvSpPr>
        <p:spPr>
          <a:xfrm>
            <a:off x="3333750" y="1517650"/>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515" name="Google Shape;1515;p55"/>
          <p:cNvSpPr txBox="1"/>
          <p:nvPr/>
        </p:nvSpPr>
        <p:spPr>
          <a:xfrm>
            <a:off x="3663950" y="2984500"/>
            <a:ext cx="1379537"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영문/숫자 포함 8~20자</a:t>
            </a:r>
            <a:endParaRPr b="0" i="0" sz="1400" u="none" cap="none" strike="noStrike">
              <a:solidFill>
                <a:srgbClr val="000000"/>
              </a:solidFill>
              <a:latin typeface="Arial"/>
              <a:ea typeface="Arial"/>
              <a:cs typeface="Arial"/>
              <a:sym typeface="Arial"/>
            </a:endParaRPr>
          </a:p>
        </p:txBody>
      </p:sp>
      <p:sp>
        <p:nvSpPr>
          <p:cNvPr id="1516" name="Google Shape;1516;p55"/>
          <p:cNvSpPr txBox="1"/>
          <p:nvPr/>
        </p:nvSpPr>
        <p:spPr>
          <a:xfrm>
            <a:off x="3659187" y="4394200"/>
            <a:ext cx="2257425" cy="17462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@포함  영문/숫자 10~15자</a:t>
            </a:r>
            <a:endParaRPr b="0" i="0" sz="1400" u="none" cap="none" strike="noStrike">
              <a:solidFill>
                <a:srgbClr val="000000"/>
              </a:solidFill>
              <a:latin typeface="Arial"/>
              <a:ea typeface="Arial"/>
              <a:cs typeface="Arial"/>
              <a:sym typeface="Arial"/>
            </a:endParaRPr>
          </a:p>
        </p:txBody>
      </p:sp>
      <p:sp>
        <p:nvSpPr>
          <p:cNvPr id="1517" name="Google Shape;1517;p55"/>
          <p:cNvSpPr txBox="1"/>
          <p:nvPr/>
        </p:nvSpPr>
        <p:spPr>
          <a:xfrm>
            <a:off x="3663950" y="5006975"/>
            <a:ext cx="2257425"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(-)제외 숫자만 입력</a:t>
            </a:r>
            <a:endParaRPr b="0" i="0" sz="1400" u="none" cap="none" strike="noStrike">
              <a:solidFill>
                <a:srgbClr val="000000"/>
              </a:solidFill>
              <a:latin typeface="Arial"/>
              <a:ea typeface="Arial"/>
              <a:cs typeface="Arial"/>
              <a:sym typeface="Arial"/>
            </a:endParaRPr>
          </a:p>
        </p:txBody>
      </p:sp>
      <p:sp>
        <p:nvSpPr>
          <p:cNvPr id="1518" name="Google Shape;1518;p55"/>
          <p:cNvSpPr/>
          <p:nvPr/>
        </p:nvSpPr>
        <p:spPr>
          <a:xfrm>
            <a:off x="2195512" y="2325687"/>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519" name="Google Shape;1519;p55"/>
          <p:cNvSpPr txBox="1"/>
          <p:nvPr/>
        </p:nvSpPr>
        <p:spPr>
          <a:xfrm>
            <a:off x="2192337" y="1016000"/>
            <a:ext cx="3900487" cy="5375275"/>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20" name="Google Shape;1520;p55"/>
          <p:cNvSpPr/>
          <p:nvPr/>
        </p:nvSpPr>
        <p:spPr>
          <a:xfrm>
            <a:off x="2192337" y="2578100"/>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521" name="Google Shape;1521;p55"/>
          <p:cNvSpPr/>
          <p:nvPr/>
        </p:nvSpPr>
        <p:spPr>
          <a:xfrm>
            <a:off x="2192337" y="2919412"/>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522" name="Google Shape;1522;p55"/>
          <p:cNvSpPr/>
          <p:nvPr/>
        </p:nvSpPr>
        <p:spPr>
          <a:xfrm>
            <a:off x="2208212" y="3532187"/>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523" name="Google Shape;1523;p55"/>
          <p:cNvSpPr/>
          <p:nvPr/>
        </p:nvSpPr>
        <p:spPr>
          <a:xfrm>
            <a:off x="2192337" y="4384675"/>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524" name="Google Shape;1524;p55"/>
          <p:cNvSpPr/>
          <p:nvPr/>
        </p:nvSpPr>
        <p:spPr>
          <a:xfrm>
            <a:off x="2208212" y="5365750"/>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25" name="Google Shape;1525;p55"/>
          <p:cNvSpPr/>
          <p:nvPr/>
        </p:nvSpPr>
        <p:spPr>
          <a:xfrm>
            <a:off x="2192337" y="3830637"/>
            <a:ext cx="193675" cy="18573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26" name="Google Shape;1526;p55"/>
          <p:cNvSpPr txBox="1"/>
          <p:nvPr/>
        </p:nvSpPr>
        <p:spPr>
          <a:xfrm>
            <a:off x="5211762" y="2984500"/>
            <a:ext cx="704850"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b="0" i="0" lang="en-US" sz="900" u="none" cap="none" strike="noStrike">
                <a:solidFill>
                  <a:srgbClr val="000000"/>
                </a:solidFill>
                <a:latin typeface="Calibri"/>
                <a:ea typeface="Calibri"/>
                <a:cs typeface="Calibri"/>
                <a:sym typeface="Calibri"/>
              </a:rPr>
              <a:t>중복확인</a:t>
            </a:r>
            <a:endParaRPr b="0" i="0" sz="1400" u="none" cap="none" strike="noStrike">
              <a:solidFill>
                <a:srgbClr val="000000"/>
              </a:solidFill>
              <a:latin typeface="Arial"/>
              <a:ea typeface="Arial"/>
              <a:cs typeface="Arial"/>
              <a:sym typeface="Arial"/>
            </a:endParaRPr>
          </a:p>
        </p:txBody>
      </p:sp>
      <p:sp>
        <p:nvSpPr>
          <p:cNvPr id="1527" name="Google Shape;1527;p55"/>
          <p:cNvSpPr/>
          <p:nvPr/>
        </p:nvSpPr>
        <p:spPr>
          <a:xfrm>
            <a:off x="2195512" y="2038350"/>
            <a:ext cx="193675" cy="18573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528" name="Google Shape;1528;p55"/>
          <p:cNvSpPr/>
          <p:nvPr/>
        </p:nvSpPr>
        <p:spPr>
          <a:xfrm>
            <a:off x="2192337" y="3241675"/>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529" name="Google Shape;1529;p55"/>
          <p:cNvSpPr/>
          <p:nvPr/>
        </p:nvSpPr>
        <p:spPr>
          <a:xfrm>
            <a:off x="2195512" y="4659312"/>
            <a:ext cx="193675" cy="18415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530" name="Google Shape;1530;p55"/>
          <p:cNvSpPr/>
          <p:nvPr/>
        </p:nvSpPr>
        <p:spPr>
          <a:xfrm>
            <a:off x="4189412" y="2341562"/>
            <a:ext cx="152400" cy="158750"/>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31" name="Google Shape;1531;p55"/>
          <p:cNvSpPr/>
          <p:nvPr/>
        </p:nvSpPr>
        <p:spPr>
          <a:xfrm>
            <a:off x="3659187" y="2354262"/>
            <a:ext cx="153987" cy="160337"/>
          </a:xfrm>
          <a:prstGeom prst="ellipse">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32" name="Google Shape;1532;p55"/>
          <p:cNvSpPr txBox="1"/>
          <p:nvPr/>
        </p:nvSpPr>
        <p:spPr>
          <a:xfrm>
            <a:off x="2538412" y="5832475"/>
            <a:ext cx="955675"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이전</a:t>
            </a:r>
            <a:endParaRPr b="0" i="0" sz="1400" u="none" cap="none" strike="noStrike">
              <a:solidFill>
                <a:srgbClr val="000000"/>
              </a:solidFill>
              <a:latin typeface="Arial"/>
              <a:ea typeface="Arial"/>
              <a:cs typeface="Arial"/>
              <a:sym typeface="Arial"/>
            </a:endParaRPr>
          </a:p>
        </p:txBody>
      </p:sp>
      <p:sp>
        <p:nvSpPr>
          <p:cNvPr id="1533" name="Google Shape;1533;p55"/>
          <p:cNvSpPr txBox="1"/>
          <p:nvPr/>
        </p:nvSpPr>
        <p:spPr>
          <a:xfrm>
            <a:off x="4641850" y="5832475"/>
            <a:ext cx="954087" cy="347662"/>
          </a:xfrm>
          <a:prstGeom prst="rect">
            <a:avLst/>
          </a:prstGeom>
          <a:solidFill>
            <a:srgbClr val="4F81BD"/>
          </a:solidFill>
          <a:ln cap="flat" cmpd="sng" w="25450">
            <a:solidFill>
              <a:srgbClr val="263E5B"/>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다음</a:t>
            </a:r>
            <a:endParaRPr b="0" i="0" sz="1400" u="none" cap="none" strike="noStrike">
              <a:solidFill>
                <a:srgbClr val="000000"/>
              </a:solidFill>
              <a:latin typeface="Arial"/>
              <a:ea typeface="Arial"/>
              <a:cs typeface="Arial"/>
              <a:sym typeface="Arial"/>
            </a:endParaRPr>
          </a:p>
        </p:txBody>
      </p:sp>
      <p:sp>
        <p:nvSpPr>
          <p:cNvPr id="1534" name="Google Shape;1534;p55"/>
          <p:cNvSpPr/>
          <p:nvPr/>
        </p:nvSpPr>
        <p:spPr>
          <a:xfrm>
            <a:off x="2071687" y="5734050"/>
            <a:ext cx="466725"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535" name="Google Shape;1535;p55"/>
          <p:cNvSpPr/>
          <p:nvPr/>
        </p:nvSpPr>
        <p:spPr>
          <a:xfrm>
            <a:off x="4251325" y="5697537"/>
            <a:ext cx="468312" cy="2698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cxnSp>
        <p:nvCxnSpPr>
          <p:cNvPr id="1536" name="Google Shape;1536;p55"/>
          <p:cNvCxnSpPr/>
          <p:nvPr/>
        </p:nvCxnSpPr>
        <p:spPr>
          <a:xfrm>
            <a:off x="5595937" y="6005512"/>
            <a:ext cx="393700" cy="0"/>
          </a:xfrm>
          <a:prstGeom prst="straightConnector1">
            <a:avLst/>
          </a:prstGeom>
          <a:noFill/>
          <a:ln cap="flat" cmpd="sng" w="12700">
            <a:solidFill>
              <a:srgbClr val="5E81D9"/>
            </a:solidFill>
            <a:prstDash val="solid"/>
            <a:miter lim="800000"/>
            <a:headEnd len="sm" w="sm" type="none"/>
            <a:tailEnd len="med" w="med" type="stealth"/>
          </a:ln>
        </p:spPr>
      </p:cxnSp>
      <p:grpSp>
        <p:nvGrpSpPr>
          <p:cNvPr id="1537" name="Google Shape;1537;p55"/>
          <p:cNvGrpSpPr/>
          <p:nvPr/>
        </p:nvGrpSpPr>
        <p:grpSpPr>
          <a:xfrm>
            <a:off x="5989637" y="5832475"/>
            <a:ext cx="1673225" cy="887412"/>
            <a:chOff x="3773" y="3674"/>
            <a:chExt cx="1054" cy="559"/>
          </a:xfrm>
        </p:grpSpPr>
        <p:sp>
          <p:nvSpPr>
            <p:cNvPr id="1538" name="Google Shape;1538;p55"/>
            <p:cNvSpPr txBox="1"/>
            <p:nvPr/>
          </p:nvSpPr>
          <p:spPr>
            <a:xfrm>
              <a:off x="3773" y="3674"/>
              <a:ext cx="1054" cy="559"/>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1000"/>
                <a:buFont typeface="Dotum"/>
                <a:buNone/>
              </a:pPr>
              <a:r>
                <a:rPr b="0" i="0" lang="en-US" sz="1000" u="none" cap="none" strike="noStrike">
                  <a:solidFill>
                    <a:srgbClr val="FF0000"/>
                  </a:solidFill>
                  <a:latin typeface="Dotum"/>
                  <a:ea typeface="Dotum"/>
                  <a:cs typeface="Dotum"/>
                  <a:sym typeface="Dotum"/>
                </a:rPr>
                <a:t>필수 항목 중 </a:t>
              </a:r>
              <a:endParaRPr b="0" i="0" sz="1000" u="none" cap="none" strike="noStrike">
                <a:solidFill>
                  <a:srgbClr val="FF0000"/>
                </a:solidFill>
                <a:latin typeface="Dotum"/>
                <a:ea typeface="Dotum"/>
                <a:cs typeface="Dotum"/>
                <a:sym typeface="Dotum"/>
              </a:endParaRPr>
            </a:p>
            <a:p>
              <a:pPr indent="0" lvl="0" marL="0" marR="0" rtl="0" algn="ctr">
                <a:lnSpc>
                  <a:spcPct val="100000"/>
                </a:lnSpc>
                <a:spcBef>
                  <a:spcPts val="0"/>
                </a:spcBef>
                <a:spcAft>
                  <a:spcPts val="0"/>
                </a:spcAft>
                <a:buClr>
                  <a:srgbClr val="FF0000"/>
                </a:buClr>
                <a:buSzPts val="1000"/>
                <a:buFont typeface="Dotum"/>
                <a:buNone/>
              </a:pPr>
              <a:r>
                <a:rPr b="0" i="0" lang="en-US" sz="1000" u="none" cap="none" strike="noStrike">
                  <a:solidFill>
                    <a:srgbClr val="FF0000"/>
                  </a:solidFill>
                  <a:latin typeface="Dotum"/>
                  <a:ea typeface="Dotum"/>
                  <a:cs typeface="Dotum"/>
                  <a:sym typeface="Dotum"/>
                </a:rPr>
                <a:t>입력되지 않은 항목이 존재합니다.</a:t>
              </a:r>
              <a:endParaRPr b="0" i="0" sz="1400" u="none" cap="none" strike="noStrike">
                <a:solidFill>
                  <a:srgbClr val="000000"/>
                </a:solidFill>
                <a:latin typeface="Arial"/>
                <a:ea typeface="Arial"/>
                <a:cs typeface="Arial"/>
                <a:sym typeface="Arial"/>
              </a:endParaRPr>
            </a:p>
          </p:txBody>
        </p:sp>
        <p:grpSp>
          <p:nvGrpSpPr>
            <p:cNvPr id="1539" name="Google Shape;1539;p55"/>
            <p:cNvGrpSpPr/>
            <p:nvPr/>
          </p:nvGrpSpPr>
          <p:grpSpPr>
            <a:xfrm>
              <a:off x="4116" y="4037"/>
              <a:ext cx="374" cy="124"/>
              <a:chOff x="4116" y="4037"/>
              <a:chExt cx="374" cy="124"/>
            </a:xfrm>
          </p:grpSpPr>
          <p:sp>
            <p:nvSpPr>
              <p:cNvPr id="1540" name="Google Shape;1540;p55"/>
              <p:cNvSpPr txBox="1"/>
              <p:nvPr/>
            </p:nvSpPr>
            <p:spPr>
              <a:xfrm>
                <a:off x="4180" y="4059"/>
                <a:ext cx="241" cy="79"/>
              </a:xfrm>
              <a:prstGeom prst="rect">
                <a:avLst/>
              </a:prstGeom>
              <a:solidFill>
                <a:srgbClr val="FFFFFF"/>
              </a:solidFill>
              <a:ln cap="flat" cmpd="sng" w="127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41" name="Google Shape;1541;p55"/>
              <p:cNvSpPr txBox="1"/>
              <p:nvPr/>
            </p:nvSpPr>
            <p:spPr>
              <a:xfrm>
                <a:off x="4116" y="4037"/>
                <a:ext cx="374" cy="124"/>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700"/>
                  <a:buFont typeface="Malgun Gothic"/>
                  <a:buNone/>
                </a:pPr>
                <a:r>
                  <a:rPr b="1" i="0" lang="en-US" sz="700" u="none" cap="none" strike="noStrike">
                    <a:solidFill>
                      <a:srgbClr val="000000"/>
                    </a:solidFill>
                    <a:latin typeface="Malgun Gothic"/>
                    <a:ea typeface="Malgun Gothic"/>
                    <a:cs typeface="Malgun Gothic"/>
                    <a:sym typeface="Malgun Gothic"/>
                  </a:rPr>
                  <a:t>확인</a:t>
                </a:r>
                <a:endParaRPr b="0" i="0" sz="1400" u="none" cap="none" strike="noStrike">
                  <a:solidFill>
                    <a:srgbClr val="000000"/>
                  </a:solidFill>
                  <a:latin typeface="Arial"/>
                  <a:ea typeface="Arial"/>
                  <a:cs typeface="Arial"/>
                  <a:sym typeface="Arial"/>
                </a:endParaRPr>
              </a:p>
            </p:txBody>
          </p:sp>
        </p:grpSp>
      </p:grpSp>
      <p:sp>
        <p:nvSpPr>
          <p:cNvPr id="1542" name="Google Shape;1542;p55"/>
          <p:cNvSpPr txBox="1"/>
          <p:nvPr/>
        </p:nvSpPr>
        <p:spPr>
          <a:xfrm>
            <a:off x="6189662" y="2054225"/>
            <a:ext cx="1417637"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6자 이내로 입력하세요</a:t>
            </a:r>
            <a:endParaRPr b="0" i="0" sz="1400" u="none" cap="none" strike="noStrike">
              <a:solidFill>
                <a:srgbClr val="000000"/>
              </a:solidFill>
              <a:latin typeface="Arial"/>
              <a:ea typeface="Arial"/>
              <a:cs typeface="Arial"/>
              <a:sym typeface="Arial"/>
            </a:endParaRPr>
          </a:p>
        </p:txBody>
      </p:sp>
      <p:sp>
        <p:nvSpPr>
          <p:cNvPr id="1543" name="Google Shape;1543;p55"/>
          <p:cNvSpPr txBox="1"/>
          <p:nvPr/>
        </p:nvSpPr>
        <p:spPr>
          <a:xfrm>
            <a:off x="6189662" y="2293937"/>
            <a:ext cx="1417637" cy="2222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sp>
        <p:nvSpPr>
          <p:cNvPr id="1544" name="Google Shape;1544;p55"/>
          <p:cNvSpPr txBox="1"/>
          <p:nvPr/>
        </p:nvSpPr>
        <p:spPr>
          <a:xfrm>
            <a:off x="6092825" y="3535362"/>
            <a:ext cx="1776412" cy="2222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비밀번호가 일치하지 않습니다</a:t>
            </a:r>
            <a:endParaRPr b="0" i="0" sz="1400" u="none" cap="none" strike="noStrike">
              <a:solidFill>
                <a:srgbClr val="000000"/>
              </a:solidFill>
              <a:latin typeface="Arial"/>
              <a:ea typeface="Arial"/>
              <a:cs typeface="Arial"/>
              <a:sym typeface="Arial"/>
            </a:endParaRPr>
          </a:p>
        </p:txBody>
      </p:sp>
      <p:sp>
        <p:nvSpPr>
          <p:cNvPr id="1545" name="Google Shape;1545;p55"/>
          <p:cNvSpPr txBox="1"/>
          <p:nvPr/>
        </p:nvSpPr>
        <p:spPr>
          <a:xfrm>
            <a:off x="6192837" y="2960687"/>
            <a:ext cx="1417637" cy="2222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sp>
        <p:nvSpPr>
          <p:cNvPr id="1546" name="Google Shape;1546;p55"/>
          <p:cNvSpPr txBox="1"/>
          <p:nvPr/>
        </p:nvSpPr>
        <p:spPr>
          <a:xfrm>
            <a:off x="6189662" y="4619625"/>
            <a:ext cx="1417637"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15자 이내로 입력하세요</a:t>
            </a:r>
            <a:endParaRPr b="0" i="0" sz="1400" u="none" cap="none" strike="noStrike">
              <a:solidFill>
                <a:srgbClr val="000000"/>
              </a:solidFill>
              <a:latin typeface="Arial"/>
              <a:ea typeface="Arial"/>
              <a:cs typeface="Arial"/>
              <a:sym typeface="Arial"/>
            </a:endParaRPr>
          </a:p>
        </p:txBody>
      </p:sp>
      <p:sp>
        <p:nvSpPr>
          <p:cNvPr id="1547" name="Google Shape;1547;p55"/>
          <p:cNvSpPr txBox="1"/>
          <p:nvPr/>
        </p:nvSpPr>
        <p:spPr>
          <a:xfrm>
            <a:off x="6189662" y="4344987"/>
            <a:ext cx="1417637"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cxnSp>
        <p:nvCxnSpPr>
          <p:cNvPr id="1548" name="Google Shape;1548;p55"/>
          <p:cNvCxnSpPr/>
          <p:nvPr/>
        </p:nvCxnSpPr>
        <p:spPr>
          <a:xfrm>
            <a:off x="5989637" y="2132012"/>
            <a:ext cx="200025" cy="0"/>
          </a:xfrm>
          <a:prstGeom prst="straightConnector1">
            <a:avLst/>
          </a:prstGeom>
          <a:noFill/>
          <a:ln cap="flat" cmpd="sng" w="12700">
            <a:solidFill>
              <a:srgbClr val="5E81D9"/>
            </a:solidFill>
            <a:prstDash val="solid"/>
            <a:miter lim="800000"/>
            <a:headEnd len="sm" w="sm" type="none"/>
            <a:tailEnd len="med" w="med" type="stealth"/>
          </a:ln>
        </p:spPr>
      </p:cxnSp>
      <p:cxnSp>
        <p:nvCxnSpPr>
          <p:cNvPr id="1549" name="Google Shape;1549;p55"/>
          <p:cNvCxnSpPr/>
          <p:nvPr/>
        </p:nvCxnSpPr>
        <p:spPr>
          <a:xfrm>
            <a:off x="5992812" y="2420937"/>
            <a:ext cx="200025" cy="0"/>
          </a:xfrm>
          <a:prstGeom prst="straightConnector1">
            <a:avLst/>
          </a:prstGeom>
          <a:noFill/>
          <a:ln cap="flat" cmpd="sng" w="12700">
            <a:solidFill>
              <a:srgbClr val="5E81D9"/>
            </a:solidFill>
            <a:prstDash val="solid"/>
            <a:miter lim="800000"/>
            <a:headEnd len="sm" w="sm" type="none"/>
            <a:tailEnd len="med" w="med" type="stealth"/>
          </a:ln>
        </p:spPr>
      </p:cxnSp>
      <p:cxnSp>
        <p:nvCxnSpPr>
          <p:cNvPr id="1550" name="Google Shape;1550;p55"/>
          <p:cNvCxnSpPr/>
          <p:nvPr/>
        </p:nvCxnSpPr>
        <p:spPr>
          <a:xfrm>
            <a:off x="5043487" y="3040062"/>
            <a:ext cx="1149350" cy="31750"/>
          </a:xfrm>
          <a:prstGeom prst="straightConnector1">
            <a:avLst/>
          </a:prstGeom>
          <a:noFill/>
          <a:ln cap="flat" cmpd="sng" w="12700">
            <a:solidFill>
              <a:srgbClr val="5E81D9"/>
            </a:solidFill>
            <a:prstDash val="solid"/>
            <a:miter lim="800000"/>
            <a:headEnd len="sm" w="sm" type="none"/>
            <a:tailEnd len="med" w="med" type="stealth"/>
          </a:ln>
        </p:spPr>
      </p:cxnSp>
      <p:cxnSp>
        <p:nvCxnSpPr>
          <p:cNvPr id="1551" name="Google Shape;1551;p55"/>
          <p:cNvCxnSpPr/>
          <p:nvPr/>
        </p:nvCxnSpPr>
        <p:spPr>
          <a:xfrm flipH="1" rot="10800000">
            <a:off x="5916612" y="4457700"/>
            <a:ext cx="273050" cy="23812"/>
          </a:xfrm>
          <a:prstGeom prst="straightConnector1">
            <a:avLst/>
          </a:prstGeom>
          <a:noFill/>
          <a:ln cap="flat" cmpd="sng" w="12700">
            <a:solidFill>
              <a:srgbClr val="5E81D9"/>
            </a:solidFill>
            <a:prstDash val="solid"/>
            <a:miter lim="800000"/>
            <a:headEnd len="sm" w="sm" type="none"/>
            <a:tailEnd len="med" w="med" type="stealth"/>
          </a:ln>
        </p:spPr>
      </p:cxnSp>
      <p:cxnSp>
        <p:nvCxnSpPr>
          <p:cNvPr id="1552" name="Google Shape;1552;p55"/>
          <p:cNvCxnSpPr/>
          <p:nvPr/>
        </p:nvCxnSpPr>
        <p:spPr>
          <a:xfrm>
            <a:off x="5410200" y="3622675"/>
            <a:ext cx="773112" cy="1587"/>
          </a:xfrm>
          <a:prstGeom prst="straightConnector1">
            <a:avLst/>
          </a:prstGeom>
          <a:noFill/>
          <a:ln cap="flat" cmpd="sng" w="12700">
            <a:solidFill>
              <a:srgbClr val="5E81D9"/>
            </a:solidFill>
            <a:prstDash val="solid"/>
            <a:miter lim="800000"/>
            <a:headEnd len="sm" w="sm" type="none"/>
            <a:tailEnd len="med" w="med" type="stealth"/>
          </a:ln>
        </p:spPr>
      </p:cxnSp>
      <p:cxnSp>
        <p:nvCxnSpPr>
          <p:cNvPr id="1553" name="Google Shape;1553;p55"/>
          <p:cNvCxnSpPr/>
          <p:nvPr/>
        </p:nvCxnSpPr>
        <p:spPr>
          <a:xfrm flipH="1" rot="10800000">
            <a:off x="5900737" y="4711700"/>
            <a:ext cx="292100" cy="11112"/>
          </a:xfrm>
          <a:prstGeom prst="straightConnector1">
            <a:avLst/>
          </a:prstGeom>
          <a:noFill/>
          <a:ln cap="flat" cmpd="sng" w="12700">
            <a:solidFill>
              <a:srgbClr val="5E81D9"/>
            </a:solidFill>
            <a:prstDash val="solid"/>
            <a:miter lim="800000"/>
            <a:headEnd len="sm" w="sm" type="none"/>
            <a:tailEnd len="med" w="med" type="stealth"/>
          </a:ln>
        </p:spPr>
      </p:cxnSp>
      <p:graphicFrame>
        <p:nvGraphicFramePr>
          <p:cNvPr id="1554" name="Google Shape;1554;p55"/>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극단회원가입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극단회원 회원가입 선택 &gt; 회원정보 입력</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555" name="Google Shape;1555;p55"/>
          <p:cNvSpPr txBox="1"/>
          <p:nvPr/>
        </p:nvSpPr>
        <p:spPr>
          <a:xfrm>
            <a:off x="3659187" y="2622550"/>
            <a:ext cx="2257425"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(-)제외 숫자만 입력</a:t>
            </a:r>
            <a:endParaRPr b="0" i="0" sz="1400" u="none" cap="none" strike="noStrike">
              <a:solidFill>
                <a:srgbClr val="000000"/>
              </a:solidFill>
              <a:latin typeface="Arial"/>
              <a:ea typeface="Arial"/>
              <a:cs typeface="Arial"/>
              <a:sym typeface="Arial"/>
            </a:endParaRPr>
          </a:p>
        </p:txBody>
      </p:sp>
      <p:sp>
        <p:nvSpPr>
          <p:cNvPr id="1556" name="Google Shape;1556;p55"/>
          <p:cNvSpPr txBox="1"/>
          <p:nvPr/>
        </p:nvSpPr>
        <p:spPr>
          <a:xfrm>
            <a:off x="3663950" y="3535362"/>
            <a:ext cx="1746250" cy="17462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비밀번호 재입력</a:t>
            </a:r>
            <a:endParaRPr b="0" i="0" sz="1400" u="none" cap="none" strike="noStrike">
              <a:solidFill>
                <a:srgbClr val="000000"/>
              </a:solidFill>
              <a:latin typeface="Arial"/>
              <a:ea typeface="Arial"/>
              <a:cs typeface="Arial"/>
              <a:sym typeface="Arial"/>
            </a:endParaRPr>
          </a:p>
        </p:txBody>
      </p:sp>
      <p:sp>
        <p:nvSpPr>
          <p:cNvPr id="1557" name="Google Shape;1557;p55"/>
          <p:cNvSpPr txBox="1"/>
          <p:nvPr/>
        </p:nvSpPr>
        <p:spPr>
          <a:xfrm>
            <a:off x="6192837" y="3241675"/>
            <a:ext cx="1417637"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cxnSp>
        <p:nvCxnSpPr>
          <p:cNvPr id="1558" name="Google Shape;1558;p55"/>
          <p:cNvCxnSpPr/>
          <p:nvPr/>
        </p:nvCxnSpPr>
        <p:spPr>
          <a:xfrm>
            <a:off x="5410200" y="3338512"/>
            <a:ext cx="782637" cy="15875"/>
          </a:xfrm>
          <a:prstGeom prst="straightConnector1">
            <a:avLst/>
          </a:prstGeom>
          <a:noFill/>
          <a:ln cap="flat" cmpd="sng" w="12700">
            <a:solidFill>
              <a:srgbClr val="5E81D9"/>
            </a:solidFill>
            <a:prstDash val="solid"/>
            <a:miter lim="800000"/>
            <a:headEnd len="sm" w="sm" type="none"/>
            <a:tailEnd len="med" w="med" type="stealth"/>
          </a:ln>
        </p:spPr>
      </p:cxnSp>
      <p:sp>
        <p:nvSpPr>
          <p:cNvPr id="1559" name="Google Shape;1559;p55"/>
          <p:cNvSpPr txBox="1"/>
          <p:nvPr/>
        </p:nvSpPr>
        <p:spPr>
          <a:xfrm>
            <a:off x="3659187" y="4630737"/>
            <a:ext cx="2257425" cy="176212"/>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6A6A6"/>
              </a:buClr>
              <a:buSzPts val="900"/>
              <a:buFont typeface="Calibri"/>
              <a:buNone/>
            </a:pPr>
            <a:r>
              <a:rPr b="0" i="1" lang="en-US" sz="900" u="none" cap="none" strike="noStrike">
                <a:solidFill>
                  <a:srgbClr val="A6A6A6"/>
                </a:solidFill>
                <a:latin typeface="Calibri"/>
                <a:ea typeface="Calibri"/>
                <a:cs typeface="Calibri"/>
                <a:sym typeface="Calibri"/>
              </a:rPr>
              <a:t>15자 이내</a:t>
            </a:r>
            <a:endParaRPr b="0" i="0" sz="1400" u="none" cap="none" strike="noStrike">
              <a:solidFill>
                <a:srgbClr val="000000"/>
              </a:solidFill>
              <a:latin typeface="Arial"/>
              <a:ea typeface="Arial"/>
              <a:cs typeface="Arial"/>
              <a:sym typeface="Arial"/>
            </a:endParaRPr>
          </a:p>
        </p:txBody>
      </p:sp>
      <p:sp>
        <p:nvSpPr>
          <p:cNvPr id="1560" name="Google Shape;1560;p55"/>
          <p:cNvSpPr/>
          <p:nvPr/>
        </p:nvSpPr>
        <p:spPr>
          <a:xfrm>
            <a:off x="7407275" y="3278187"/>
            <a:ext cx="6540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561" name="Google Shape;1561;p55"/>
          <p:cNvSpPr txBox="1"/>
          <p:nvPr/>
        </p:nvSpPr>
        <p:spPr>
          <a:xfrm>
            <a:off x="6192837" y="4983162"/>
            <a:ext cx="1417637" cy="2238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900"/>
              <a:buFont typeface="Calibri"/>
              <a:buNone/>
            </a:pPr>
            <a:r>
              <a:rPr b="0" i="0" lang="en-US" sz="900" u="none" cap="none" strike="noStrike">
                <a:solidFill>
                  <a:srgbClr val="FF0000"/>
                </a:solidFill>
                <a:latin typeface="Calibri"/>
                <a:ea typeface="Calibri"/>
                <a:cs typeface="Calibri"/>
                <a:sym typeface="Calibri"/>
              </a:rPr>
              <a:t>형식에 맞게 입력하세요</a:t>
            </a:r>
            <a:endParaRPr b="0" i="0" sz="1400" u="none" cap="none" strike="noStrike">
              <a:solidFill>
                <a:srgbClr val="000000"/>
              </a:solidFill>
              <a:latin typeface="Arial"/>
              <a:ea typeface="Arial"/>
              <a:cs typeface="Arial"/>
              <a:sym typeface="Arial"/>
            </a:endParaRPr>
          </a:p>
        </p:txBody>
      </p:sp>
      <p:cxnSp>
        <p:nvCxnSpPr>
          <p:cNvPr id="1562" name="Google Shape;1562;p55"/>
          <p:cNvCxnSpPr/>
          <p:nvPr/>
        </p:nvCxnSpPr>
        <p:spPr>
          <a:xfrm flipH="1" rot="10800000">
            <a:off x="5903912" y="5075237"/>
            <a:ext cx="292100" cy="11112"/>
          </a:xfrm>
          <a:prstGeom prst="straightConnector1">
            <a:avLst/>
          </a:prstGeom>
          <a:noFill/>
          <a:ln cap="flat" cmpd="sng" w="12700">
            <a:solidFill>
              <a:srgbClr val="5E81D9"/>
            </a:solidFill>
            <a:prstDash val="solid"/>
            <a:miter lim="800000"/>
            <a:headEnd len="sm" w="sm" type="none"/>
            <a:tailEnd len="med" w="med" type="stealth"/>
          </a:ln>
        </p:spPr>
      </p:cxnSp>
      <p:sp>
        <p:nvSpPr>
          <p:cNvPr id="1563" name="Google Shape;1563;p55"/>
          <p:cNvSpPr/>
          <p:nvPr/>
        </p:nvSpPr>
        <p:spPr>
          <a:xfrm>
            <a:off x="1885950" y="4948237"/>
            <a:ext cx="6524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cxnSp>
        <p:nvCxnSpPr>
          <p:cNvPr id="1564" name="Google Shape;1564;p55"/>
          <p:cNvCxnSpPr/>
          <p:nvPr/>
        </p:nvCxnSpPr>
        <p:spPr>
          <a:xfrm flipH="1" rot="-5400000">
            <a:off x="7176293" y="2531268"/>
            <a:ext cx="1238250" cy="341312"/>
          </a:xfrm>
          <a:prstGeom prst="straightConnector1">
            <a:avLst/>
          </a:prstGeom>
          <a:noFill/>
          <a:ln cap="flat" cmpd="sng" w="28575">
            <a:solidFill>
              <a:srgbClr val="FF0000"/>
            </a:solidFill>
            <a:prstDash val="solid"/>
            <a:miter lim="800000"/>
            <a:headEnd len="sm" w="sm" type="none"/>
            <a:tailEnd len="sm" w="sm" type="none"/>
          </a:ln>
        </p:spPr>
      </p:cxnSp>
      <p:cxnSp>
        <p:nvCxnSpPr>
          <p:cNvPr id="1565" name="Google Shape;1565;p55"/>
          <p:cNvCxnSpPr/>
          <p:nvPr/>
        </p:nvCxnSpPr>
        <p:spPr>
          <a:xfrm rot="-5400000">
            <a:off x="7000081" y="4233068"/>
            <a:ext cx="1470025" cy="252412"/>
          </a:xfrm>
          <a:prstGeom prst="straightConnector1">
            <a:avLst/>
          </a:prstGeom>
          <a:noFill/>
          <a:ln cap="flat" cmpd="sng" w="28575">
            <a:solidFill>
              <a:srgbClr val="FF0000"/>
            </a:solidFill>
            <a:prstDash val="solid"/>
            <a:miter lim="800000"/>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9" name="Shape 1569"/>
        <p:cNvGrpSpPr/>
        <p:nvPr/>
      </p:nvGrpSpPr>
      <p:grpSpPr>
        <a:xfrm>
          <a:off x="0" y="0"/>
          <a:ext cx="0" cy="0"/>
          <a:chOff x="0" y="0"/>
          <a:chExt cx="0" cy="0"/>
        </a:xfrm>
      </p:grpSpPr>
      <p:sp>
        <p:nvSpPr>
          <p:cNvPr id="1570" name="Google Shape;1570;p56"/>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graphicFrame>
        <p:nvGraphicFramePr>
          <p:cNvPr id="1571" name="Google Shape;1571;p56"/>
          <p:cNvGraphicFramePr/>
          <p:nvPr/>
        </p:nvGraphicFramePr>
        <p:xfrm>
          <a:off x="265112" y="1084262"/>
          <a:ext cx="3000000" cy="3000000"/>
        </p:xfrm>
        <a:graphic>
          <a:graphicData uri="http://schemas.openxmlformats.org/drawingml/2006/table">
            <a:tbl>
              <a:tblPr>
                <a:noFill/>
                <a:tableStyleId>{113A4BC3-300B-45D6-8138-7E83B5C51CDE}</a:tableStyleId>
              </a:tblPr>
              <a:tblGrid>
                <a:gridCol w="744525"/>
                <a:gridCol w="2954325"/>
              </a:tblGrid>
              <a:tr h="274625">
                <a:tc>
                  <a:txBody>
                    <a:bodyPr/>
                    <a:lstStyle/>
                    <a:p>
                      <a:pPr indent="0" lvl="0" marL="0" marR="0" rtl="0"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설립일</a:t>
                      </a:r>
                      <a:endParaRPr sz="1400" u="none" cap="none" strike="noStrike"/>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bl>
          </a:graphicData>
        </a:graphic>
      </p:graphicFrame>
      <p:graphicFrame>
        <p:nvGraphicFramePr>
          <p:cNvPr id="1572" name="Google Shape;1572;p56"/>
          <p:cNvGraphicFramePr/>
          <p:nvPr/>
        </p:nvGraphicFramePr>
        <p:xfrm>
          <a:off x="265112" y="3370262"/>
          <a:ext cx="3000000" cy="3000000"/>
        </p:xfrm>
        <a:graphic>
          <a:graphicData uri="http://schemas.openxmlformats.org/drawingml/2006/table">
            <a:tbl>
              <a:tblPr>
                <a:noFill/>
                <a:tableStyleId>{113A4BC3-300B-45D6-8138-7E83B5C51CDE}</a:tableStyleId>
              </a:tblPr>
              <a:tblGrid>
                <a:gridCol w="744525"/>
                <a:gridCol w="2954325"/>
              </a:tblGrid>
              <a:tr h="274625">
                <a:tc rowSpan="2">
                  <a:txBody>
                    <a:bodyPr/>
                    <a:lstStyle/>
                    <a:p>
                      <a:pPr indent="0" lvl="0" marL="0" marR="0" rtl="1"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극단주소</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276225">
                <a:tc vMerge="1"/>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bl>
          </a:graphicData>
        </a:graphic>
      </p:graphicFrame>
      <p:sp>
        <p:nvSpPr>
          <p:cNvPr id="1573" name="Google Shape;1573;p56"/>
          <p:cNvSpPr txBox="1"/>
          <p:nvPr/>
        </p:nvSpPr>
        <p:spPr>
          <a:xfrm>
            <a:off x="1085850" y="3425825"/>
            <a:ext cx="1724025"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주소</a:t>
            </a:r>
            <a:endParaRPr b="0" i="0" sz="1400" u="none" cap="none" strike="noStrike">
              <a:solidFill>
                <a:srgbClr val="000000"/>
              </a:solidFill>
              <a:latin typeface="Arial"/>
              <a:ea typeface="Arial"/>
              <a:cs typeface="Arial"/>
              <a:sym typeface="Arial"/>
            </a:endParaRPr>
          </a:p>
        </p:txBody>
      </p:sp>
      <p:sp>
        <p:nvSpPr>
          <p:cNvPr id="1574" name="Google Shape;1574;p56"/>
          <p:cNvSpPr/>
          <p:nvPr/>
        </p:nvSpPr>
        <p:spPr>
          <a:xfrm>
            <a:off x="2886075" y="3425825"/>
            <a:ext cx="652462" cy="153987"/>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주소 찾기</a:t>
            </a:r>
            <a:endParaRPr b="0" i="0" sz="1400" u="none" cap="none" strike="noStrike">
              <a:solidFill>
                <a:srgbClr val="000000"/>
              </a:solidFill>
              <a:latin typeface="Arial"/>
              <a:ea typeface="Arial"/>
              <a:cs typeface="Arial"/>
              <a:sym typeface="Arial"/>
            </a:endParaRPr>
          </a:p>
        </p:txBody>
      </p:sp>
      <p:sp>
        <p:nvSpPr>
          <p:cNvPr id="1575" name="Google Shape;1575;p56"/>
          <p:cNvSpPr txBox="1"/>
          <p:nvPr/>
        </p:nvSpPr>
        <p:spPr>
          <a:xfrm>
            <a:off x="1082675" y="3721100"/>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상세주소 입력</a:t>
            </a:r>
            <a:endParaRPr b="0" i="0" sz="1400" u="none" cap="none" strike="noStrike">
              <a:solidFill>
                <a:srgbClr val="000000"/>
              </a:solidFill>
              <a:latin typeface="Arial"/>
              <a:ea typeface="Arial"/>
              <a:cs typeface="Arial"/>
              <a:sym typeface="Arial"/>
            </a:endParaRPr>
          </a:p>
        </p:txBody>
      </p:sp>
      <p:sp>
        <p:nvSpPr>
          <p:cNvPr id="1576" name="Google Shape;1576;p56"/>
          <p:cNvSpPr txBox="1"/>
          <p:nvPr/>
        </p:nvSpPr>
        <p:spPr>
          <a:xfrm>
            <a:off x="2536825" y="3716337"/>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 주소</a:t>
            </a:r>
            <a:endParaRPr b="0" i="0" sz="1400" u="none" cap="none" strike="noStrike">
              <a:solidFill>
                <a:srgbClr val="000000"/>
              </a:solidFill>
              <a:latin typeface="Arial"/>
              <a:ea typeface="Arial"/>
              <a:cs typeface="Arial"/>
              <a:sym typeface="Arial"/>
            </a:endParaRPr>
          </a:p>
        </p:txBody>
      </p:sp>
      <p:cxnSp>
        <p:nvCxnSpPr>
          <p:cNvPr id="1577" name="Google Shape;1577;p56"/>
          <p:cNvCxnSpPr/>
          <p:nvPr/>
        </p:nvCxnSpPr>
        <p:spPr>
          <a:xfrm>
            <a:off x="3538537" y="3503612"/>
            <a:ext cx="1028700" cy="0"/>
          </a:xfrm>
          <a:prstGeom prst="straightConnector1">
            <a:avLst/>
          </a:prstGeom>
          <a:noFill/>
          <a:ln cap="flat" cmpd="sng" w="12700">
            <a:solidFill>
              <a:srgbClr val="000000"/>
            </a:solidFill>
            <a:prstDash val="solid"/>
            <a:miter lim="800000"/>
            <a:headEnd len="sm" w="sm" type="none"/>
            <a:tailEnd len="med" w="med" type="stealth"/>
          </a:ln>
        </p:spPr>
      </p:cxnSp>
      <p:grpSp>
        <p:nvGrpSpPr>
          <p:cNvPr id="1578" name="Google Shape;1578;p56"/>
          <p:cNvGrpSpPr/>
          <p:nvPr/>
        </p:nvGrpSpPr>
        <p:grpSpPr>
          <a:xfrm>
            <a:off x="4622800" y="3370262"/>
            <a:ext cx="2967037" cy="2995612"/>
            <a:chOff x="2912" y="2123"/>
            <a:chExt cx="1869" cy="1887"/>
          </a:xfrm>
        </p:grpSpPr>
        <p:sp>
          <p:nvSpPr>
            <p:cNvPr id="1579" name="Google Shape;1579;p56"/>
            <p:cNvSpPr txBox="1"/>
            <p:nvPr/>
          </p:nvSpPr>
          <p:spPr>
            <a:xfrm>
              <a:off x="2912" y="2123"/>
              <a:ext cx="1869" cy="1887"/>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80" name="Google Shape;1580;p56"/>
            <p:cNvSpPr txBox="1"/>
            <p:nvPr/>
          </p:nvSpPr>
          <p:spPr>
            <a:xfrm>
              <a:off x="2912" y="2123"/>
              <a:ext cx="1869" cy="14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Daum Postcode Service</a:t>
              </a:r>
              <a:endParaRPr b="0" i="0" sz="1400" u="none" cap="none" strike="noStrike">
                <a:solidFill>
                  <a:srgbClr val="000000"/>
                </a:solidFill>
                <a:latin typeface="Arial"/>
                <a:ea typeface="Arial"/>
                <a:cs typeface="Arial"/>
                <a:sym typeface="Arial"/>
              </a:endParaRPr>
            </a:p>
          </p:txBody>
        </p:sp>
        <p:sp>
          <p:nvSpPr>
            <p:cNvPr id="1581" name="Google Shape;1581;p56"/>
            <p:cNvSpPr txBox="1"/>
            <p:nvPr/>
          </p:nvSpPr>
          <p:spPr>
            <a:xfrm>
              <a:off x="2912" y="2291"/>
              <a:ext cx="1869" cy="219"/>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08080"/>
                </a:buClr>
                <a:buSzPts val="800"/>
                <a:buFont typeface="Calibri"/>
                <a:buNone/>
              </a:pPr>
              <a:r>
                <a:rPr b="0" i="0" lang="en-US" sz="800" u="none" cap="none" strike="noStrike">
                  <a:solidFill>
                    <a:srgbClr val="808080"/>
                  </a:solidFill>
                  <a:latin typeface="Calibri"/>
                  <a:ea typeface="Calibri"/>
                  <a:cs typeface="Calibri"/>
                  <a:sym typeface="Calibri"/>
                </a:rPr>
                <a:t>예) 판교역로 235, 분당 주공, 삼평동 681</a:t>
              </a:r>
              <a:endParaRPr b="0" i="0" sz="1400" u="none" cap="none" strike="noStrike">
                <a:solidFill>
                  <a:srgbClr val="000000"/>
                </a:solidFill>
                <a:latin typeface="Arial"/>
                <a:ea typeface="Arial"/>
                <a:cs typeface="Arial"/>
                <a:sym typeface="Arial"/>
              </a:endParaRPr>
            </a:p>
          </p:txBody>
        </p:sp>
        <p:sp>
          <p:nvSpPr>
            <p:cNvPr id="1582" name="Google Shape;1582;p56"/>
            <p:cNvSpPr/>
            <p:nvPr/>
          </p:nvSpPr>
          <p:spPr>
            <a:xfrm>
              <a:off x="4588" y="2332"/>
              <a:ext cx="77" cy="85"/>
            </a:xfrm>
            <a:prstGeom prst="ellipse">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583" name="Google Shape;1583;p56"/>
            <p:cNvCxnSpPr/>
            <p:nvPr/>
          </p:nvCxnSpPr>
          <p:spPr>
            <a:xfrm>
              <a:off x="4665" y="2396"/>
              <a:ext cx="63" cy="42"/>
            </a:xfrm>
            <a:prstGeom prst="straightConnector1">
              <a:avLst/>
            </a:prstGeom>
            <a:noFill/>
            <a:ln cap="flat" cmpd="sng" w="38100">
              <a:solidFill>
                <a:srgbClr val="000000"/>
              </a:solidFill>
              <a:prstDash val="solid"/>
              <a:miter lim="800000"/>
              <a:headEnd len="sm" w="sm" type="none"/>
              <a:tailEnd len="sm" w="sm" type="none"/>
            </a:ln>
          </p:spPr>
        </p:cxnSp>
        <p:sp>
          <p:nvSpPr>
            <p:cNvPr id="1584" name="Google Shape;1584;p56"/>
            <p:cNvSpPr txBox="1"/>
            <p:nvPr/>
          </p:nvSpPr>
          <p:spPr>
            <a:xfrm>
              <a:off x="2912" y="3790"/>
              <a:ext cx="1869" cy="220"/>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500"/>
                <a:buFont typeface="Calibri"/>
                <a:buNone/>
              </a:pPr>
              <a:r>
                <a:rPr b="0" i="0" lang="en-US" sz="500" u="none" cap="none" strike="noStrike">
                  <a:solidFill>
                    <a:srgbClr val="808080"/>
                  </a:solidFill>
                  <a:latin typeface="Calibri"/>
                  <a:ea typeface="Calibri"/>
                  <a:cs typeface="Calibri"/>
                  <a:sym typeface="Calibri"/>
                </a:rPr>
                <a:t>Powered by kakao  우편번호 서비스 안내</a:t>
              </a:r>
              <a:endParaRPr b="0" i="0" sz="1400" u="none" cap="none" strike="noStrike">
                <a:solidFill>
                  <a:srgbClr val="000000"/>
                </a:solidFill>
                <a:latin typeface="Arial"/>
                <a:ea typeface="Arial"/>
                <a:cs typeface="Arial"/>
                <a:sym typeface="Arial"/>
              </a:endParaRPr>
            </a:p>
          </p:txBody>
        </p:sp>
        <p:sp>
          <p:nvSpPr>
            <p:cNvPr id="1585" name="Google Shape;1585;p56"/>
            <p:cNvSpPr txBox="1"/>
            <p:nvPr/>
          </p:nvSpPr>
          <p:spPr>
            <a:xfrm>
              <a:off x="3012" y="2626"/>
              <a:ext cx="1653" cy="1038"/>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tip</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아래와 같은 조합으로 검색을 하시면 더욱 정확한 결과가 검색됩니다.</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도로명 + 건물번호</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판교역로 235,  제주 첨단로 242</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지역명(동/리) + 번지</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삼평동 681,  제주 영평동 2181</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지역명(동/리) + 건물명(아파트명)</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분당 주공,  연수동 주공3차</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사서함명 + 번호</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600"/>
                <a:buFont typeface="Calibri"/>
                <a:buNone/>
              </a:pPr>
              <a:r>
                <a:rPr b="0" i="0" lang="en-US" sz="600" u="none" cap="none" strike="noStrike">
                  <a:solidFill>
                    <a:srgbClr val="000000"/>
                  </a:solidFill>
                  <a:latin typeface="Calibri"/>
                  <a:ea typeface="Calibri"/>
                  <a:cs typeface="Calibri"/>
                  <a:sym typeface="Calibri"/>
                </a:rPr>
                <a:t>예) 분당우체국사서함 1~100</a:t>
              </a:r>
              <a:endParaRPr b="0" i="0" sz="1400" u="none" cap="none" strike="noStrike">
                <a:solidFill>
                  <a:srgbClr val="000000"/>
                </a:solidFill>
                <a:latin typeface="Arial"/>
                <a:ea typeface="Arial"/>
                <a:cs typeface="Arial"/>
                <a:sym typeface="Arial"/>
              </a:endParaRPr>
            </a:p>
          </p:txBody>
        </p:sp>
      </p:grpSp>
      <p:cxnSp>
        <p:nvCxnSpPr>
          <p:cNvPr id="1586" name="Google Shape;1586;p56"/>
          <p:cNvCxnSpPr/>
          <p:nvPr/>
        </p:nvCxnSpPr>
        <p:spPr>
          <a:xfrm>
            <a:off x="6978650" y="3425825"/>
            <a:ext cx="1027112" cy="0"/>
          </a:xfrm>
          <a:prstGeom prst="straightConnector1">
            <a:avLst/>
          </a:prstGeom>
          <a:noFill/>
          <a:ln cap="flat" cmpd="sng" w="12700">
            <a:solidFill>
              <a:srgbClr val="000000"/>
            </a:solidFill>
            <a:prstDash val="solid"/>
            <a:miter lim="800000"/>
            <a:headEnd len="sm" w="sm" type="none"/>
            <a:tailEnd len="med" w="med" type="stealth"/>
          </a:ln>
        </p:spPr>
      </p:cxnSp>
      <p:grpSp>
        <p:nvGrpSpPr>
          <p:cNvPr id="1587" name="Google Shape;1587;p56"/>
          <p:cNvGrpSpPr/>
          <p:nvPr/>
        </p:nvGrpSpPr>
        <p:grpSpPr>
          <a:xfrm>
            <a:off x="8061325" y="3292475"/>
            <a:ext cx="2967037" cy="2995612"/>
            <a:chOff x="5078" y="2074"/>
            <a:chExt cx="1869" cy="1887"/>
          </a:xfrm>
        </p:grpSpPr>
        <p:sp>
          <p:nvSpPr>
            <p:cNvPr id="1588" name="Google Shape;1588;p56"/>
            <p:cNvSpPr txBox="1"/>
            <p:nvPr/>
          </p:nvSpPr>
          <p:spPr>
            <a:xfrm>
              <a:off x="5078" y="2074"/>
              <a:ext cx="1869" cy="1887"/>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89" name="Google Shape;1589;p56"/>
            <p:cNvSpPr txBox="1"/>
            <p:nvPr/>
          </p:nvSpPr>
          <p:spPr>
            <a:xfrm>
              <a:off x="5078" y="2074"/>
              <a:ext cx="1869" cy="149"/>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Daum Postcode Service</a:t>
              </a:r>
              <a:endParaRPr b="0" i="0" sz="1400" u="none" cap="none" strike="noStrike">
                <a:solidFill>
                  <a:srgbClr val="000000"/>
                </a:solidFill>
                <a:latin typeface="Arial"/>
                <a:ea typeface="Arial"/>
                <a:cs typeface="Arial"/>
                <a:sym typeface="Arial"/>
              </a:endParaRPr>
            </a:p>
          </p:txBody>
        </p:sp>
        <p:sp>
          <p:nvSpPr>
            <p:cNvPr id="1590" name="Google Shape;1590;p56"/>
            <p:cNvSpPr txBox="1"/>
            <p:nvPr/>
          </p:nvSpPr>
          <p:spPr>
            <a:xfrm>
              <a:off x="5078" y="2242"/>
              <a:ext cx="1869" cy="220"/>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Calibri"/>
                <a:buNone/>
              </a:pPr>
              <a:r>
                <a:rPr b="1" i="0" lang="en-US" sz="800" u="none" cap="none" strike="noStrike">
                  <a:solidFill>
                    <a:srgbClr val="000000"/>
                  </a:solidFill>
                  <a:latin typeface="Calibri"/>
                  <a:ea typeface="Calibri"/>
                  <a:cs typeface="Calibri"/>
                  <a:sym typeface="Calibri"/>
                </a:rPr>
                <a:t>성동구 왕십리로 315</a:t>
              </a:r>
              <a:endParaRPr b="0" i="0" sz="1400" u="none" cap="none" strike="noStrike">
                <a:solidFill>
                  <a:srgbClr val="000000"/>
                </a:solidFill>
                <a:latin typeface="Arial"/>
                <a:ea typeface="Arial"/>
                <a:cs typeface="Arial"/>
                <a:sym typeface="Arial"/>
              </a:endParaRPr>
            </a:p>
          </p:txBody>
        </p:sp>
        <p:sp>
          <p:nvSpPr>
            <p:cNvPr id="1591" name="Google Shape;1591;p56"/>
            <p:cNvSpPr/>
            <p:nvPr/>
          </p:nvSpPr>
          <p:spPr>
            <a:xfrm>
              <a:off x="6754" y="2283"/>
              <a:ext cx="78" cy="85"/>
            </a:xfrm>
            <a:prstGeom prst="ellipse">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1592" name="Google Shape;1592;p56"/>
            <p:cNvCxnSpPr/>
            <p:nvPr/>
          </p:nvCxnSpPr>
          <p:spPr>
            <a:xfrm>
              <a:off x="6832" y="2347"/>
              <a:ext cx="62" cy="43"/>
            </a:xfrm>
            <a:prstGeom prst="straightConnector1">
              <a:avLst/>
            </a:prstGeom>
            <a:noFill/>
            <a:ln cap="flat" cmpd="sng" w="38100">
              <a:solidFill>
                <a:srgbClr val="000000"/>
              </a:solidFill>
              <a:prstDash val="solid"/>
              <a:miter lim="800000"/>
              <a:headEnd len="sm" w="sm" type="none"/>
              <a:tailEnd len="sm" w="sm" type="none"/>
            </a:ln>
          </p:spPr>
        </p:cxnSp>
        <p:sp>
          <p:nvSpPr>
            <p:cNvPr id="1593" name="Google Shape;1593;p56"/>
            <p:cNvSpPr txBox="1"/>
            <p:nvPr/>
          </p:nvSpPr>
          <p:spPr>
            <a:xfrm>
              <a:off x="5078" y="3742"/>
              <a:ext cx="1869" cy="219"/>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500"/>
                <a:buFont typeface="Calibri"/>
                <a:buNone/>
              </a:pPr>
              <a:r>
                <a:rPr b="0" i="0" lang="en-US" sz="500" u="none" cap="none" strike="noStrike">
                  <a:solidFill>
                    <a:srgbClr val="808080"/>
                  </a:solidFill>
                  <a:latin typeface="Calibri"/>
                  <a:ea typeface="Calibri"/>
                  <a:cs typeface="Calibri"/>
                  <a:sym typeface="Calibri"/>
                </a:rPr>
                <a:t>Powered by kakao  우편번호 서비스 안내</a:t>
              </a:r>
              <a:endParaRPr b="0" i="0" sz="1400" u="none" cap="none" strike="noStrike">
                <a:solidFill>
                  <a:srgbClr val="000000"/>
                </a:solidFill>
                <a:latin typeface="Arial"/>
                <a:ea typeface="Arial"/>
                <a:cs typeface="Arial"/>
                <a:sym typeface="Arial"/>
              </a:endParaRPr>
            </a:p>
          </p:txBody>
        </p:sp>
        <p:sp>
          <p:nvSpPr>
            <p:cNvPr id="1594" name="Google Shape;1594;p56"/>
            <p:cNvSpPr txBox="1"/>
            <p:nvPr/>
          </p:nvSpPr>
          <p:spPr>
            <a:xfrm>
              <a:off x="5179" y="2578"/>
              <a:ext cx="1653" cy="602"/>
            </a:xfrm>
            <a:prstGeom prst="rect">
              <a:avLst/>
            </a:prstGeom>
            <a:solidFill>
              <a:srgbClr val="DFE6F7"/>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04715</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도로명</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서울 성동구 왕십리로 315 (한동타워)</a:t>
              </a:r>
              <a:endParaRPr b="0" i="0" sz="1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지번</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Calibri"/>
                <a:buNone/>
              </a:pPr>
              <a:r>
                <a:rPr b="0" i="0" lang="en-US" sz="1000" u="sng" cap="none" strike="noStrike">
                  <a:solidFill>
                    <a:srgbClr val="000000"/>
                  </a:solidFill>
                  <a:latin typeface="Calibri"/>
                  <a:ea typeface="Calibri"/>
                  <a:cs typeface="Calibri"/>
                  <a:sym typeface="Calibri"/>
                </a:rPr>
                <a:t>서울 성동구 행당동 286-5</a:t>
              </a:r>
              <a:endParaRPr b="0" i="0" sz="1400" u="none" cap="none" strike="noStrike">
                <a:solidFill>
                  <a:srgbClr val="000000"/>
                </a:solidFill>
                <a:latin typeface="Arial"/>
                <a:ea typeface="Arial"/>
                <a:cs typeface="Arial"/>
                <a:sym typeface="Arial"/>
              </a:endParaRPr>
            </a:p>
          </p:txBody>
        </p:sp>
      </p:grpSp>
      <p:cxnSp>
        <p:nvCxnSpPr>
          <p:cNvPr id="1595" name="Google Shape;1595;p56"/>
          <p:cNvCxnSpPr/>
          <p:nvPr/>
        </p:nvCxnSpPr>
        <p:spPr>
          <a:xfrm flipH="1">
            <a:off x="3963987" y="4570412"/>
            <a:ext cx="4257675" cy="801687"/>
          </a:xfrm>
          <a:prstGeom prst="straightConnector1">
            <a:avLst/>
          </a:prstGeom>
          <a:noFill/>
          <a:ln cap="flat" cmpd="sng" w="12700">
            <a:solidFill>
              <a:srgbClr val="000000"/>
            </a:solidFill>
            <a:prstDash val="solid"/>
            <a:miter lim="800000"/>
            <a:headEnd len="sm" w="sm" type="none"/>
            <a:tailEnd len="med" w="med" type="stealth"/>
          </a:ln>
        </p:spPr>
      </p:cxnSp>
      <p:graphicFrame>
        <p:nvGraphicFramePr>
          <p:cNvPr id="1596" name="Google Shape;1596;p56"/>
          <p:cNvGraphicFramePr/>
          <p:nvPr/>
        </p:nvGraphicFramePr>
        <p:xfrm>
          <a:off x="265112" y="5160962"/>
          <a:ext cx="3000000" cy="3000000"/>
        </p:xfrm>
        <a:graphic>
          <a:graphicData uri="http://schemas.openxmlformats.org/drawingml/2006/table">
            <a:tbl>
              <a:tblPr>
                <a:noFill/>
                <a:tableStyleId>{113A4BC3-300B-45D6-8138-7E83B5C51CDE}</a:tableStyleId>
              </a:tblPr>
              <a:tblGrid>
                <a:gridCol w="744525"/>
                <a:gridCol w="2954325"/>
              </a:tblGrid>
              <a:tr h="274625">
                <a:tc rowSpan="2">
                  <a:txBody>
                    <a:bodyPr/>
                    <a:lstStyle/>
                    <a:p>
                      <a:pPr indent="0" lvl="0" marL="0" marR="0" rtl="1" algn="ctr">
                        <a:lnSpc>
                          <a:spcPct val="100000"/>
                        </a:lnSpc>
                        <a:spcBef>
                          <a:spcPts val="0"/>
                        </a:spcBef>
                        <a:spcAft>
                          <a:spcPts val="0"/>
                        </a:spcAft>
                        <a:buClr>
                          <a:srgbClr val="FFFFFF"/>
                        </a:buClr>
                        <a:buSzPts val="1000"/>
                        <a:buFont typeface="Calibri"/>
                        <a:buNone/>
                      </a:pPr>
                      <a:r>
                        <a:rPr b="1" i="0" lang="en-US" sz="1000" u="none" cap="none" strike="noStrike">
                          <a:solidFill>
                            <a:srgbClr val="FFFFFF"/>
                          </a:solidFill>
                          <a:latin typeface="Calibri"/>
                          <a:ea typeface="Calibri"/>
                          <a:cs typeface="Calibri"/>
                          <a:sym typeface="Calibri"/>
                        </a:rPr>
                        <a:t>극단주소</a:t>
                      </a:r>
                      <a:endParaRPr sz="1400" u="none" cap="none" strike="noStrike"/>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182D6"/>
                    </a:solidFill>
                  </a:tcPr>
                </a:tc>
              </a:tr>
              <a:tr h="276225">
                <a:tc vMerge="1"/>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EBFEA"/>
                    </a:solidFill>
                  </a:tcPr>
                </a:tc>
              </a:tr>
            </a:tbl>
          </a:graphicData>
        </a:graphic>
      </p:graphicFrame>
      <p:sp>
        <p:nvSpPr>
          <p:cNvPr id="1597" name="Google Shape;1597;p56"/>
          <p:cNvSpPr txBox="1"/>
          <p:nvPr/>
        </p:nvSpPr>
        <p:spPr>
          <a:xfrm>
            <a:off x="1085850" y="5216525"/>
            <a:ext cx="1724025" cy="15557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b="1" i="0" lang="en-US" sz="900" u="none" cap="none" strike="noStrike">
                <a:solidFill>
                  <a:srgbClr val="000000"/>
                </a:solidFill>
                <a:latin typeface="Calibri"/>
                <a:ea typeface="Calibri"/>
                <a:cs typeface="Calibri"/>
                <a:sym typeface="Calibri"/>
              </a:rPr>
              <a:t>서울 성동구 왕십리로 315</a:t>
            </a:r>
            <a:endParaRPr b="0" i="0" sz="1400" u="none" cap="none" strike="noStrike">
              <a:solidFill>
                <a:srgbClr val="000000"/>
              </a:solidFill>
              <a:latin typeface="Arial"/>
              <a:ea typeface="Arial"/>
              <a:cs typeface="Arial"/>
              <a:sym typeface="Arial"/>
            </a:endParaRPr>
          </a:p>
        </p:txBody>
      </p:sp>
      <p:sp>
        <p:nvSpPr>
          <p:cNvPr id="1598" name="Google Shape;1598;p56"/>
          <p:cNvSpPr/>
          <p:nvPr/>
        </p:nvSpPr>
        <p:spPr>
          <a:xfrm>
            <a:off x="2886075" y="5216525"/>
            <a:ext cx="652462" cy="155575"/>
          </a:xfrm>
          <a:prstGeom prst="flowChartAlternateProcess">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주소 찾기</a:t>
            </a:r>
            <a:endParaRPr b="0" i="0" sz="1400" u="none" cap="none" strike="noStrike">
              <a:solidFill>
                <a:srgbClr val="000000"/>
              </a:solidFill>
              <a:latin typeface="Arial"/>
              <a:ea typeface="Arial"/>
              <a:cs typeface="Arial"/>
              <a:sym typeface="Arial"/>
            </a:endParaRPr>
          </a:p>
        </p:txBody>
      </p:sp>
      <p:sp>
        <p:nvSpPr>
          <p:cNvPr id="1599" name="Google Shape;1599;p56"/>
          <p:cNvSpPr txBox="1"/>
          <p:nvPr/>
        </p:nvSpPr>
        <p:spPr>
          <a:xfrm>
            <a:off x="1082675" y="5511800"/>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상세주소 입력</a:t>
            </a:r>
            <a:endParaRPr b="0" i="0" sz="1400" u="none" cap="none" strike="noStrike">
              <a:solidFill>
                <a:srgbClr val="000000"/>
              </a:solidFill>
              <a:latin typeface="Arial"/>
              <a:ea typeface="Arial"/>
              <a:cs typeface="Arial"/>
              <a:sym typeface="Arial"/>
            </a:endParaRPr>
          </a:p>
        </p:txBody>
      </p:sp>
      <p:sp>
        <p:nvSpPr>
          <p:cNvPr id="1600" name="Google Shape;1600;p56"/>
          <p:cNvSpPr txBox="1"/>
          <p:nvPr/>
        </p:nvSpPr>
        <p:spPr>
          <a:xfrm>
            <a:off x="2536825" y="5507037"/>
            <a:ext cx="1350962" cy="15398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900"/>
              <a:buFont typeface="Calibri"/>
              <a:buNone/>
            </a:pPr>
            <a:r>
              <a:rPr b="0" i="1" lang="en-US" sz="900" u="none" cap="none" strike="noStrike">
                <a:solidFill>
                  <a:srgbClr val="808080"/>
                </a:solidFill>
                <a:latin typeface="Calibri"/>
                <a:ea typeface="Calibri"/>
                <a:cs typeface="Calibri"/>
                <a:sym typeface="Calibri"/>
              </a:rPr>
              <a:t>상세 주소</a:t>
            </a:r>
            <a:endParaRPr b="0" i="0" sz="1400" u="none" cap="none" strike="noStrike">
              <a:solidFill>
                <a:srgbClr val="000000"/>
              </a:solidFill>
              <a:latin typeface="Arial"/>
              <a:ea typeface="Arial"/>
              <a:cs typeface="Arial"/>
              <a:sym typeface="Arial"/>
            </a:endParaRPr>
          </a:p>
        </p:txBody>
      </p:sp>
      <p:grpSp>
        <p:nvGrpSpPr>
          <p:cNvPr id="1601" name="Google Shape;1601;p56"/>
          <p:cNvGrpSpPr/>
          <p:nvPr/>
        </p:nvGrpSpPr>
        <p:grpSpPr>
          <a:xfrm>
            <a:off x="1085850" y="1144587"/>
            <a:ext cx="862012" cy="153987"/>
            <a:chOff x="684" y="721"/>
            <a:chExt cx="543" cy="97"/>
          </a:xfrm>
        </p:grpSpPr>
        <p:sp>
          <p:nvSpPr>
            <p:cNvPr id="1602" name="Google Shape;1602;p56"/>
            <p:cNvSpPr txBox="1"/>
            <p:nvPr/>
          </p:nvSpPr>
          <p:spPr>
            <a:xfrm>
              <a:off x="684" y="721"/>
              <a:ext cx="543" cy="97"/>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Calibri"/>
                <a:buNone/>
              </a:pPr>
              <a:r>
                <a:rPr b="0" i="0" lang="en-US" sz="900" u="none" cap="none" strike="noStrike">
                  <a:solidFill>
                    <a:srgbClr val="000000"/>
                  </a:solidFill>
                  <a:latin typeface="Calibri"/>
                  <a:ea typeface="Calibri"/>
                  <a:cs typeface="Calibri"/>
                  <a:sym typeface="Calibri"/>
                </a:rPr>
                <a:t>2023-01-01</a:t>
              </a:r>
              <a:endParaRPr b="0" i="0" sz="1400" u="none" cap="none" strike="noStrike">
                <a:solidFill>
                  <a:srgbClr val="000000"/>
                </a:solidFill>
                <a:latin typeface="Arial"/>
                <a:ea typeface="Arial"/>
                <a:cs typeface="Arial"/>
                <a:sym typeface="Arial"/>
              </a:endParaRPr>
            </a:p>
          </p:txBody>
        </p:sp>
        <p:grpSp>
          <p:nvGrpSpPr>
            <p:cNvPr id="1603" name="Google Shape;1603;p56"/>
            <p:cNvGrpSpPr/>
            <p:nvPr/>
          </p:nvGrpSpPr>
          <p:grpSpPr>
            <a:xfrm>
              <a:off x="1108" y="741"/>
              <a:ext cx="66" cy="57"/>
              <a:chOff x="1108" y="741"/>
              <a:chExt cx="66" cy="57"/>
            </a:xfrm>
          </p:grpSpPr>
          <p:sp>
            <p:nvSpPr>
              <p:cNvPr id="1604" name="Google Shape;1604;p56"/>
              <p:cNvSpPr txBox="1"/>
              <p:nvPr/>
            </p:nvSpPr>
            <p:spPr>
              <a:xfrm>
                <a:off x="1108" y="741"/>
                <a:ext cx="66" cy="57"/>
              </a:xfrm>
              <a:prstGeom prst="rect">
                <a:avLst/>
              </a:prstGeom>
              <a:no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05" name="Google Shape;1605;p56"/>
              <p:cNvSpPr txBox="1"/>
              <p:nvPr/>
            </p:nvSpPr>
            <p:spPr>
              <a:xfrm>
                <a:off x="1108" y="741"/>
                <a:ext cx="66" cy="18"/>
              </a:xfrm>
              <a:prstGeom prst="rect">
                <a:avLst/>
              </a:prstGeom>
              <a:solidFill>
                <a:srgbClr val="000000"/>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grpSp>
      <p:sp>
        <p:nvSpPr>
          <p:cNvPr id="1606" name="Google Shape;1606;p56"/>
          <p:cNvSpPr txBox="1"/>
          <p:nvPr/>
        </p:nvSpPr>
        <p:spPr>
          <a:xfrm>
            <a:off x="1082675" y="1298575"/>
            <a:ext cx="1350962" cy="1609725"/>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07" name="Google Shape;1607;p56"/>
          <p:cNvSpPr txBox="1"/>
          <p:nvPr/>
        </p:nvSpPr>
        <p:spPr>
          <a:xfrm>
            <a:off x="1193800" y="1403350"/>
            <a:ext cx="1692275" cy="363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608" name="Google Shape;1608;p56"/>
          <p:cNvPicPr preferRelativeResize="0"/>
          <p:nvPr/>
        </p:nvPicPr>
        <p:blipFill rotWithShape="1">
          <a:blip r:embed="rId3">
            <a:alphaModFix/>
          </a:blip>
          <a:srcRect b="0" l="0" r="0" t="0"/>
          <a:stretch/>
        </p:blipFill>
        <p:spPr>
          <a:xfrm>
            <a:off x="1082675" y="1338262"/>
            <a:ext cx="1300162" cy="1570037"/>
          </a:xfrm>
          <a:prstGeom prst="rect">
            <a:avLst/>
          </a:prstGeom>
          <a:noFill/>
          <a:ln>
            <a:noFill/>
          </a:ln>
        </p:spPr>
      </p:pic>
      <p:sp>
        <p:nvSpPr>
          <p:cNvPr id="1609" name="Google Shape;1609;p56"/>
          <p:cNvSpPr/>
          <p:nvPr/>
        </p:nvSpPr>
        <p:spPr>
          <a:xfrm>
            <a:off x="161925" y="788987"/>
            <a:ext cx="719137"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610" name="Google Shape;1610;p56"/>
          <p:cNvSpPr/>
          <p:nvPr/>
        </p:nvSpPr>
        <p:spPr>
          <a:xfrm>
            <a:off x="161925" y="3132137"/>
            <a:ext cx="719137"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graphicFrame>
        <p:nvGraphicFramePr>
          <p:cNvPr id="1611" name="Google Shape;1611;p56"/>
          <p:cNvGraphicFramePr/>
          <p:nvPr/>
        </p:nvGraphicFramePr>
        <p:xfrm>
          <a:off x="8202612" y="579437"/>
          <a:ext cx="3000000" cy="3000000"/>
        </p:xfrm>
        <a:graphic>
          <a:graphicData uri="http://schemas.openxmlformats.org/drawingml/2006/table">
            <a:tbl>
              <a:tblPr>
                <a:noFill/>
                <a:tableStyleId>{113A4BC3-300B-45D6-8138-7E83B5C51CDE}</a:tableStyleId>
              </a:tblPr>
              <a:tblGrid>
                <a:gridCol w="334950"/>
                <a:gridCol w="3648075"/>
              </a:tblGrid>
              <a:tr h="30637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77825">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14</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설립일 입력</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&lt;input type=”date”&gt;태그을 사용하여 사용자가 달력을 이용해 날짜를 입력하도록 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306500">
                <a:tc>
                  <a:txBody>
                    <a:bodyPr/>
                    <a:lstStyle/>
                    <a:p>
                      <a:pPr indent="0" lvl="0" marL="0" marR="0" rtl="0" algn="ctr">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15</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극단주소 입력</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카카오 주소 api를 사용한다.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ㄱ : 주소찾기 버튼을 클릭하면 주소 찾는 팝업창이 뜬다.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      팝업창에서 선택한 주소의 데이터가 ㄱ과 ㄷ에 들어간다.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ㄴ : ㄱ과 ㄷ에 없는 상세 주소를 사용자가 직접 입력한다.</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ㄱ, ㄴ, ㄷ은 &lt;input type=’text’&gt;이며 name을 같게 한 후 value를 String배열로 받는다. 이후 배열을 하나의 String 객체로 저장한 뒤 </a:t>
                      </a:r>
                      <a:endParaRPr b="0" i="0" sz="900" u="none" cap="none" strike="noStrike">
                        <a:solidFill>
                          <a:srgbClr val="000000"/>
                        </a:solidFill>
                        <a:latin typeface="Dotum"/>
                        <a:ea typeface="Dotum"/>
                        <a:cs typeface="Dotum"/>
                        <a:sym typeface="Dotum"/>
                      </a:endParaRPr>
                    </a:p>
                    <a:p>
                      <a:pPr indent="-68262" lvl="0" marL="68262" marR="0" rtl="0" algn="l">
                        <a:lnSpc>
                          <a:spcPct val="100000"/>
                        </a:lnSpc>
                        <a:spcBef>
                          <a:spcPts val="0"/>
                        </a:spcBef>
                        <a:spcAft>
                          <a:spcPts val="0"/>
                        </a:spcAft>
                        <a:buClr>
                          <a:srgbClr val="000000"/>
                        </a:buClr>
                        <a:buSzPts val="900"/>
                        <a:buFont typeface="Dotum"/>
                        <a:buNone/>
                      </a:pPr>
                      <a:r>
                        <a:rPr b="0" i="0" lang="en-US" sz="900" u="none" cap="none" strike="noStrike">
                          <a:solidFill>
                            <a:srgbClr val="000000"/>
                          </a:solidFill>
                          <a:latin typeface="Dotum"/>
                          <a:ea typeface="Dotum"/>
                          <a:cs typeface="Dotum"/>
                          <a:sym typeface="Dotum"/>
                        </a:rPr>
                        <a:t>극단 회원의 데이터베이스에 삽입한다.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612" name="Google Shape;1612;p56"/>
          <p:cNvSpPr/>
          <p:nvPr/>
        </p:nvSpPr>
        <p:spPr>
          <a:xfrm>
            <a:off x="1239837" y="3132137"/>
            <a:ext cx="3603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ㄱ</a:t>
            </a:r>
            <a:endParaRPr b="0" i="0" sz="1400" u="none" cap="none" strike="noStrike">
              <a:solidFill>
                <a:srgbClr val="000000"/>
              </a:solidFill>
              <a:latin typeface="Arial"/>
              <a:ea typeface="Arial"/>
              <a:cs typeface="Arial"/>
              <a:sym typeface="Arial"/>
            </a:endParaRPr>
          </a:p>
        </p:txBody>
      </p:sp>
      <p:sp>
        <p:nvSpPr>
          <p:cNvPr id="1613" name="Google Shape;1613;p56"/>
          <p:cNvSpPr/>
          <p:nvPr/>
        </p:nvSpPr>
        <p:spPr>
          <a:xfrm>
            <a:off x="949325" y="3644900"/>
            <a:ext cx="360362"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ㄴ</a:t>
            </a:r>
            <a:endParaRPr b="0" i="0" sz="1400" u="none" cap="none" strike="noStrike">
              <a:solidFill>
                <a:srgbClr val="000000"/>
              </a:solidFill>
              <a:latin typeface="Arial"/>
              <a:ea typeface="Arial"/>
              <a:cs typeface="Arial"/>
              <a:sym typeface="Arial"/>
            </a:endParaRPr>
          </a:p>
        </p:txBody>
      </p:sp>
      <p:sp>
        <p:nvSpPr>
          <p:cNvPr id="1614" name="Google Shape;1614;p56"/>
          <p:cNvSpPr/>
          <p:nvPr/>
        </p:nvSpPr>
        <p:spPr>
          <a:xfrm>
            <a:off x="2389187" y="3651250"/>
            <a:ext cx="3603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ㄷ</a:t>
            </a:r>
            <a:endParaRPr b="0" i="0" sz="1400" u="none" cap="none" strike="noStrike">
              <a:solidFill>
                <a:srgbClr val="000000"/>
              </a:solidFill>
              <a:latin typeface="Arial"/>
              <a:ea typeface="Arial"/>
              <a:cs typeface="Arial"/>
              <a:sym typeface="Arial"/>
            </a:endParaRPr>
          </a:p>
        </p:txBody>
      </p:sp>
      <p:sp>
        <p:nvSpPr>
          <p:cNvPr id="1615" name="Google Shape;1615;p56"/>
          <p:cNvSpPr/>
          <p:nvPr/>
        </p:nvSpPr>
        <p:spPr>
          <a:xfrm>
            <a:off x="1284287" y="4867275"/>
            <a:ext cx="360362"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ㄱ</a:t>
            </a:r>
            <a:endParaRPr b="0" i="0" sz="1400" u="none" cap="none" strike="noStrike">
              <a:solidFill>
                <a:srgbClr val="000000"/>
              </a:solidFill>
              <a:latin typeface="Arial"/>
              <a:ea typeface="Arial"/>
              <a:cs typeface="Arial"/>
              <a:sym typeface="Arial"/>
            </a:endParaRPr>
          </a:p>
        </p:txBody>
      </p:sp>
      <p:sp>
        <p:nvSpPr>
          <p:cNvPr id="1616" name="Google Shape;1616;p56"/>
          <p:cNvSpPr/>
          <p:nvPr/>
        </p:nvSpPr>
        <p:spPr>
          <a:xfrm>
            <a:off x="1014412" y="5416550"/>
            <a:ext cx="358775"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ㄴ</a:t>
            </a:r>
            <a:endParaRPr b="0" i="0" sz="1400" u="none" cap="none" strike="noStrike">
              <a:solidFill>
                <a:srgbClr val="000000"/>
              </a:solidFill>
              <a:latin typeface="Arial"/>
              <a:ea typeface="Arial"/>
              <a:cs typeface="Arial"/>
              <a:sym typeface="Arial"/>
            </a:endParaRPr>
          </a:p>
        </p:txBody>
      </p:sp>
      <p:sp>
        <p:nvSpPr>
          <p:cNvPr id="1617" name="Google Shape;1617;p56"/>
          <p:cNvSpPr/>
          <p:nvPr/>
        </p:nvSpPr>
        <p:spPr>
          <a:xfrm>
            <a:off x="2433637" y="5387975"/>
            <a:ext cx="360362" cy="293687"/>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ㄷ</a:t>
            </a:r>
            <a:endParaRPr b="0" i="0" sz="1400" u="none" cap="none" strike="noStrike">
              <a:solidFill>
                <a:srgbClr val="000000"/>
              </a:solidFill>
              <a:latin typeface="Arial"/>
              <a:ea typeface="Arial"/>
              <a:cs typeface="Arial"/>
              <a:sym typeface="Arial"/>
            </a:endParaRPr>
          </a:p>
        </p:txBody>
      </p:sp>
      <p:graphicFrame>
        <p:nvGraphicFramePr>
          <p:cNvPr id="1618" name="Google Shape;1618;p56"/>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극단회원가입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극단회원 회원가입 선택 &gt; 회원정보 입력</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2" name="Shape 1622"/>
        <p:cNvGrpSpPr/>
        <p:nvPr/>
      </p:nvGrpSpPr>
      <p:grpSpPr>
        <a:xfrm>
          <a:off x="0" y="0"/>
          <a:ext cx="0" cy="0"/>
          <a:chOff x="0" y="0"/>
          <a:chExt cx="0" cy="0"/>
        </a:xfrm>
      </p:grpSpPr>
      <p:sp>
        <p:nvSpPr>
          <p:cNvPr id="1623" name="Google Shape;1623;p57"/>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624" name="Google Shape;1624;p57"/>
          <p:cNvSpPr txBox="1"/>
          <p:nvPr/>
        </p:nvSpPr>
        <p:spPr>
          <a:xfrm>
            <a:off x="0" y="585787"/>
            <a:ext cx="7918450" cy="4421187"/>
          </a:xfrm>
          <a:prstGeom prst="rect">
            <a:avLst/>
          </a:prstGeom>
          <a:noFill/>
          <a:ln cap="flat" cmpd="sng" w="3810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625" name="Google Shape;1625;p57"/>
          <p:cNvGraphicFramePr/>
          <p:nvPr/>
        </p:nvGraphicFramePr>
        <p:xfrm>
          <a:off x="0" y="5173662"/>
          <a:ext cx="3000000" cy="3000000"/>
        </p:xfrm>
        <a:graphic>
          <a:graphicData uri="http://schemas.openxmlformats.org/drawingml/2006/table">
            <a:tbl>
              <a:tblPr>
                <a:noFill/>
                <a:tableStyleId>{113A4BC3-300B-45D6-8138-7E83B5C51CDE}</a:tableStyleId>
              </a:tblPr>
              <a:tblGrid>
                <a:gridCol w="630225"/>
                <a:gridCol w="11125200"/>
              </a:tblGrid>
              <a:tr h="252400">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4302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회원가입이 정상 완료 됐을 때 5초 후 로그인 페이지로 이동한다.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626" name="Google Shape;1626;p57"/>
          <p:cNvSpPr txBox="1"/>
          <p:nvPr/>
        </p:nvSpPr>
        <p:spPr>
          <a:xfrm>
            <a:off x="2192337" y="1016000"/>
            <a:ext cx="3900487" cy="3573462"/>
          </a:xfrm>
          <a:prstGeom prst="rect">
            <a:avLst/>
          </a:prstGeom>
          <a:noFill/>
          <a:ln cap="flat" cmpd="sng" w="19050">
            <a:solidFill>
              <a:srgbClr val="3A3C8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27" name="Google Shape;1627;p57"/>
          <p:cNvSpPr txBox="1"/>
          <p:nvPr/>
        </p:nvSpPr>
        <p:spPr>
          <a:xfrm>
            <a:off x="2192337" y="1700212"/>
            <a:ext cx="3900487" cy="225425"/>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약관동의      &gt;       회원정보 입력      &gt;       </a:t>
            </a:r>
            <a:r>
              <a:rPr b="0" i="0" lang="en-US" sz="1000" u="sng" cap="none" strike="noStrike">
                <a:solidFill>
                  <a:srgbClr val="FFFFFF"/>
                </a:solidFill>
                <a:latin typeface="Calibri"/>
                <a:ea typeface="Calibri"/>
                <a:cs typeface="Calibri"/>
                <a:sym typeface="Calibri"/>
              </a:rPr>
              <a:t>회원가입 완료</a:t>
            </a:r>
            <a:endParaRPr b="0" i="0" sz="1400" u="none" cap="none" strike="noStrike">
              <a:solidFill>
                <a:srgbClr val="000000"/>
              </a:solidFill>
              <a:latin typeface="Arial"/>
              <a:ea typeface="Arial"/>
              <a:cs typeface="Arial"/>
              <a:sym typeface="Arial"/>
            </a:endParaRPr>
          </a:p>
        </p:txBody>
      </p:sp>
      <p:graphicFrame>
        <p:nvGraphicFramePr>
          <p:cNvPr id="1628" name="Google Shape;1628;p57"/>
          <p:cNvGraphicFramePr/>
          <p:nvPr/>
        </p:nvGraphicFramePr>
        <p:xfrm>
          <a:off x="2619375" y="2627312"/>
          <a:ext cx="3000000" cy="3000000"/>
        </p:xfrm>
        <a:graphic>
          <a:graphicData uri="http://schemas.openxmlformats.org/drawingml/2006/table">
            <a:tbl>
              <a:tblPr>
                <a:noFill/>
                <a:tableStyleId>{113A4BC3-300B-45D6-8138-7E83B5C51CDE}</a:tableStyleId>
              </a:tblPr>
              <a:tblGrid>
                <a:gridCol w="3046400"/>
              </a:tblGrid>
              <a:tr h="798500">
                <a:tc>
                  <a:txBody>
                    <a:bodyPr/>
                    <a:lstStyle/>
                    <a:p>
                      <a:pPr indent="0" lvl="0" marL="0" marR="0" rtl="0" algn="ctr">
                        <a:lnSpc>
                          <a:spcPct val="100000"/>
                        </a:lnSpc>
                        <a:spcBef>
                          <a:spcPts val="0"/>
                        </a:spcBef>
                        <a:spcAft>
                          <a:spcPts val="0"/>
                        </a:spcAft>
                        <a:buClr>
                          <a:srgbClr val="FFFFFF"/>
                        </a:buClr>
                        <a:buSzPts val="1800"/>
                        <a:buFont typeface="Malgun Gothic"/>
                        <a:buNone/>
                      </a:pPr>
                      <a:r>
                        <a:rPr b="1" i="0" lang="en-US" sz="1800" u="none" cap="none" strike="noStrike">
                          <a:solidFill>
                            <a:srgbClr val="FFFFFF"/>
                          </a:solidFill>
                          <a:latin typeface="Malgun Gothic"/>
                          <a:ea typeface="Malgun Gothic"/>
                          <a:cs typeface="Malgun Gothic"/>
                          <a:sym typeface="Malgun Gothic"/>
                        </a:rPr>
                        <a:t>회원 가입을 축하드립니다!</a:t>
                      </a:r>
                      <a:endParaRPr b="1" i="0" sz="1800" u="none" cap="none" strike="noStrike">
                        <a:solidFill>
                          <a:srgbClr val="FFFFFF"/>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FFFFFF"/>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5초 후 로그인 화면으로 돌아갑니다.</a:t>
                      </a:r>
                      <a:endParaRPr sz="1400" u="none" cap="none" strike="noStrike"/>
                    </a:p>
                  </a:txBody>
                  <a:tcPr marT="47000" marB="47000" marR="90175" marL="90175" anchor="ctr">
                    <a:lnL cap="flat" cmpd="sng" w="12725">
                      <a:solidFill>
                        <a:srgbClr val="FFFFFF"/>
                      </a:solidFill>
                      <a:prstDash val="solid"/>
                      <a:round/>
                      <a:headEnd len="sm" w="sm" type="none"/>
                      <a:tailEnd len="sm" w="sm" type="none"/>
                    </a:lnL>
                    <a:lnR cap="flat" cmpd="sng" w="12725">
                      <a:solidFill>
                        <a:srgbClr val="FFFFFF"/>
                      </a:solidFill>
                      <a:prstDash val="solid"/>
                      <a:round/>
                      <a:headEnd len="sm" w="sm" type="none"/>
                      <a:tailEnd len="sm" w="sm" type="none"/>
                    </a:lnR>
                    <a:lnT cap="flat" cmpd="sng" w="12725">
                      <a:solidFill>
                        <a:srgbClr val="FFFFFF"/>
                      </a:solidFill>
                      <a:prstDash val="solid"/>
                      <a:round/>
                      <a:headEnd len="sm" w="sm" type="none"/>
                      <a:tailEnd len="sm" w="sm" type="none"/>
                    </a:lnT>
                    <a:lnB cap="flat" cmpd="sng" w="12725">
                      <a:solidFill>
                        <a:srgbClr val="FFFFFF"/>
                      </a:solidFill>
                      <a:prstDash val="solid"/>
                      <a:round/>
                      <a:headEnd len="sm" w="sm" type="none"/>
                      <a:tailEnd len="sm" w="sm" type="none"/>
                    </a:lnB>
                    <a:solidFill>
                      <a:srgbClr val="4F81BD"/>
                    </a:solidFill>
                  </a:tcPr>
                </a:tc>
              </a:tr>
            </a:tbl>
          </a:graphicData>
        </a:graphic>
      </p:graphicFrame>
      <p:sp>
        <p:nvSpPr>
          <p:cNvPr id="1629" name="Google Shape;1629;p57"/>
          <p:cNvSpPr txBox="1"/>
          <p:nvPr/>
        </p:nvSpPr>
        <p:spPr>
          <a:xfrm>
            <a:off x="7758112" y="2700337"/>
            <a:ext cx="1530350" cy="954087"/>
          </a:xfrm>
          <a:prstGeom prst="rect">
            <a:avLst/>
          </a:prstGeom>
          <a:solidFill>
            <a:srgbClr val="DAE5F1"/>
          </a:solidFill>
          <a:ln cap="flat" cmpd="sng" w="127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회원가입 </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정상 완료 시,</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5초 후 로그인</a:t>
            </a:r>
            <a:endParaRPr b="1" i="0" sz="14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페이지로 이동</a:t>
            </a:r>
            <a:endParaRPr b="0" i="0" sz="1400" u="none" cap="none" strike="noStrike">
              <a:solidFill>
                <a:srgbClr val="000000"/>
              </a:solidFill>
              <a:latin typeface="Arial"/>
              <a:ea typeface="Arial"/>
              <a:cs typeface="Arial"/>
              <a:sym typeface="Arial"/>
            </a:endParaRPr>
          </a:p>
        </p:txBody>
      </p:sp>
      <p:cxnSp>
        <p:nvCxnSpPr>
          <p:cNvPr id="1630" name="Google Shape;1630;p57"/>
          <p:cNvCxnSpPr/>
          <p:nvPr/>
        </p:nvCxnSpPr>
        <p:spPr>
          <a:xfrm flipH="1" rot="10800000">
            <a:off x="5768975" y="3074987"/>
            <a:ext cx="1989137" cy="200025"/>
          </a:xfrm>
          <a:prstGeom prst="straightConnector1">
            <a:avLst/>
          </a:prstGeom>
          <a:noFill/>
          <a:ln cap="flat" cmpd="sng" w="19075">
            <a:solidFill>
              <a:srgbClr val="000000"/>
            </a:solidFill>
            <a:prstDash val="solid"/>
            <a:miter lim="800000"/>
            <a:headEnd len="sm" w="sm" type="none"/>
            <a:tailEnd len="med" w="med" type="triangle"/>
          </a:ln>
          <a:effectLst>
            <a:outerShdw blurRad="63500" dir="5400000" dist="23052">
              <a:srgbClr val="000000">
                <a:alpha val="34117"/>
              </a:srgbClr>
            </a:outerShdw>
          </a:effectLst>
        </p:spPr>
      </p:cxnSp>
      <p:sp>
        <p:nvSpPr>
          <p:cNvPr id="1631" name="Google Shape;1631;p57"/>
          <p:cNvSpPr/>
          <p:nvPr/>
        </p:nvSpPr>
        <p:spPr>
          <a:xfrm>
            <a:off x="2660650" y="2363787"/>
            <a:ext cx="277812" cy="263525"/>
          </a:xfrm>
          <a:prstGeom prst="ellipse">
            <a:avLst/>
          </a:prstGeom>
          <a:solidFill>
            <a:srgbClr val="FFFFFF"/>
          </a:solidFill>
          <a:ln cap="flat" cmpd="sng" w="25450">
            <a:solidFill>
              <a:srgbClr val="263E5B"/>
            </a:solidFill>
            <a:prstDash val="solid"/>
            <a:miter lim="800000"/>
            <a:headEnd len="sm" w="sm" type="none"/>
            <a:tailEnd len="sm" w="sm" type="none"/>
          </a:ln>
          <a:effectLst>
            <a:outerShdw blurRad="63500" dir="2700000" dist="76487">
              <a:srgbClr val="000000">
                <a:alpha val="4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632" name="Google Shape;1632;p57"/>
          <p:cNvSpPr txBox="1"/>
          <p:nvPr/>
        </p:nvSpPr>
        <p:spPr>
          <a:xfrm>
            <a:off x="3241675" y="1228725"/>
            <a:ext cx="1801812" cy="288925"/>
          </a:xfrm>
          <a:prstGeom prst="rect">
            <a:avLst/>
          </a:prstGeom>
          <a:solidFill>
            <a:srgbClr val="FFFFFF"/>
          </a:solidFill>
          <a:ln cap="flat" cmpd="sng" w="25450">
            <a:solidFill>
              <a:srgbClr val="000000"/>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graphicFrame>
        <p:nvGraphicFramePr>
          <p:cNvPr id="1633" name="Google Shape;1633;p57"/>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0600"/>
                <a:gridCol w="998525"/>
                <a:gridCol w="3259125"/>
                <a:gridCol w="1393825"/>
                <a:gridCol w="22034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극단회원가입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07 회원가입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회원가입 &gt;  회원가입 유형 선택 &gt; 극단회원 회원가입 선택 &gt; 회원정보 입력 &gt; 회원가입 완료</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8"/>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8" name="Google Shape;188;p8"/>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a:t>
            </a:r>
            <a:r>
              <a:rPr b="0" i="0" lang="en-US" sz="1200" u="sng" cap="none" strike="noStrike">
                <a:solidFill>
                  <a:srgbClr val="FFFFFF"/>
                </a:solidFill>
                <a:latin typeface="Malgun Gothic"/>
                <a:ea typeface="Malgun Gothic"/>
                <a:cs typeface="Malgun Gothic"/>
                <a:sym typeface="Malgun Gothic"/>
              </a:rPr>
              <a:t>이용약관</a:t>
            </a:r>
            <a:r>
              <a:rPr b="0" i="0" lang="en-US" sz="1200" u="none" cap="none" strike="noStrike">
                <a:solidFill>
                  <a:srgbClr val="FFFFFF"/>
                </a:solidFill>
                <a:latin typeface="Malgun Gothic"/>
                <a:ea typeface="Malgun Gothic"/>
                <a:cs typeface="Malgun Gothic"/>
                <a:sym typeface="Malgun Gothic"/>
              </a:rPr>
              <a:t>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0" name="Google Shape;190;p8"/>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1" name="Google Shape;191;p8"/>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sp>
        <p:nvSpPr>
          <p:cNvPr id="192" name="Google Shape;192;p8"/>
          <p:cNvSpPr txBox="1"/>
          <p:nvPr/>
        </p:nvSpPr>
        <p:spPr>
          <a:xfrm>
            <a:off x="0" y="1671637"/>
            <a:ext cx="7918450" cy="4800600"/>
          </a:xfrm>
          <a:prstGeom prst="rect">
            <a:avLst/>
          </a:prstGeom>
          <a:solidFill>
            <a:srgbClr val="366092"/>
          </a:solidFill>
          <a:ln cap="flat" cmpd="sng" w="2540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&lt;main-content&gt;</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이용약관</a:t>
            </a:r>
            <a:endParaRPr b="0" i="0" sz="1400" u="none" cap="none" strike="noStrike">
              <a:solidFill>
                <a:srgbClr val="000000"/>
              </a:solidFill>
              <a:latin typeface="Arial"/>
              <a:ea typeface="Arial"/>
              <a:cs typeface="Arial"/>
              <a:sym typeface="Arial"/>
            </a:endParaRPr>
          </a:p>
        </p:txBody>
      </p:sp>
      <p:graphicFrame>
        <p:nvGraphicFramePr>
          <p:cNvPr id="193" name="Google Shape;193;p8"/>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이용약관</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비로그인도 조회가능</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마로티켓의 이용약관을 볼 수 있음</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94" name="Google Shape;194;p8"/>
          <p:cNvSpPr/>
          <p:nvPr/>
        </p:nvSpPr>
        <p:spPr>
          <a:xfrm>
            <a:off x="3194050" y="637698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5" name="Google Shape;195;p8"/>
          <p:cNvSpPr txBox="1"/>
          <p:nvPr/>
        </p:nvSpPr>
        <p:spPr>
          <a:xfrm>
            <a:off x="0" y="1319212"/>
            <a:ext cx="7918450" cy="34925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96" name="Google Shape;196;p8"/>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이용 약관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01 메인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하단 메뉴 &gt; 이용 약관</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197" name="Google Shape;197;p8"/>
          <p:cNvSpPr txBox="1"/>
          <p:nvPr/>
        </p:nvSpPr>
        <p:spPr>
          <a:xfrm>
            <a:off x="61912" y="1358900"/>
            <a:ext cx="3916362" cy="312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연극공연정보|빠른예매|고객센터</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9"/>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203" name="Google Shape;203;p9"/>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4" name="Google Shape;204;p9"/>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205" name="Google Shape;205;p9"/>
          <p:cNvSpPr txBox="1"/>
          <p:nvPr/>
        </p:nvSpPr>
        <p:spPr>
          <a:xfrm>
            <a:off x="0" y="6472237"/>
            <a:ext cx="7918450" cy="382587"/>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a:t>
            </a:r>
            <a:r>
              <a:rPr b="0" i="0" lang="en-US" sz="1200" u="sng" cap="none" strike="noStrike">
                <a:solidFill>
                  <a:srgbClr val="FFFFFF"/>
                </a:solidFill>
                <a:latin typeface="Malgun Gothic"/>
                <a:ea typeface="Malgun Gothic"/>
                <a:cs typeface="Malgun Gothic"/>
                <a:sym typeface="Malgun Gothic"/>
              </a:rPr>
              <a:t>개인정보취급방침</a:t>
            </a:r>
            <a:r>
              <a:rPr b="0" i="0" lang="en-US" sz="1200" u="sng"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6" name="Google Shape;206;p9"/>
          <p:cNvSpPr txBox="1"/>
          <p:nvPr/>
        </p:nvSpPr>
        <p:spPr>
          <a:xfrm>
            <a:off x="0" y="1662112"/>
            <a:ext cx="7918450" cy="4810125"/>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7" name="Google Shape;207;p9"/>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sp>
        <p:nvSpPr>
          <p:cNvPr id="208" name="Google Shape;208;p9"/>
          <p:cNvSpPr txBox="1"/>
          <p:nvPr/>
        </p:nvSpPr>
        <p:spPr>
          <a:xfrm>
            <a:off x="0" y="1671637"/>
            <a:ext cx="7918450" cy="4800600"/>
          </a:xfrm>
          <a:prstGeom prst="rect">
            <a:avLst/>
          </a:prstGeom>
          <a:solidFill>
            <a:srgbClr val="366092"/>
          </a:solidFill>
          <a:ln cap="flat" cmpd="sng" w="25400">
            <a:solidFill>
              <a:srgbClr val="395E89"/>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&lt;main-content&gt;</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개인취급방침</a:t>
            </a:r>
            <a:endParaRPr b="0" i="0" sz="1400" u="none" cap="none" strike="noStrike">
              <a:solidFill>
                <a:srgbClr val="000000"/>
              </a:solidFill>
              <a:latin typeface="Arial"/>
              <a:ea typeface="Arial"/>
              <a:cs typeface="Arial"/>
              <a:sym typeface="Arial"/>
            </a:endParaRPr>
          </a:p>
        </p:txBody>
      </p:sp>
      <p:graphicFrame>
        <p:nvGraphicFramePr>
          <p:cNvPr id="209" name="Google Shape;209;p9"/>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16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개인정보취급방침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비로그인도 조회가능</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마로티켓의 개인정보취급방침을 볼 수 있음</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210" name="Google Shape;210;p9"/>
          <p:cNvSpPr/>
          <p:nvPr/>
        </p:nvSpPr>
        <p:spPr>
          <a:xfrm>
            <a:off x="4000500" y="6376987"/>
            <a:ext cx="285750" cy="295275"/>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 name="Google Shape;211;p9"/>
          <p:cNvSpPr txBox="1"/>
          <p:nvPr/>
        </p:nvSpPr>
        <p:spPr>
          <a:xfrm>
            <a:off x="0" y="1319212"/>
            <a:ext cx="7918450" cy="34925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212" name="Google Shape;212;p9"/>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개인 정보 취급 방침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01 메인</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하단 메뉴 &gt; 개인 정보 취급 방침</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213" name="Google Shape;213;p9"/>
          <p:cNvSpPr txBox="1"/>
          <p:nvPr/>
        </p:nvSpPr>
        <p:spPr>
          <a:xfrm>
            <a:off x="61912" y="1358900"/>
            <a:ext cx="3916362" cy="312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b="0" i="0" lang="en-US" sz="1500" u="none" cap="none" strike="noStrike">
                <a:solidFill>
                  <a:srgbClr val="FFFFFF"/>
                </a:solidFill>
                <a:latin typeface="Calibri"/>
                <a:ea typeface="Calibri"/>
                <a:cs typeface="Calibri"/>
                <a:sym typeface="Calibri"/>
              </a:rPr>
              <a:t>연극공연정보|빠른예매|고객센터</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10"/>
          <p:cNvSpPr txBox="1"/>
          <p:nvPr>
            <p:ph type="ctrTitle"/>
          </p:nvPr>
        </p:nvSpPr>
        <p:spPr>
          <a:xfrm>
            <a:off x="911225" y="2127250"/>
            <a:ext cx="10363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연극 공연 정보</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1"/>
          <p:cNvSpPr txBox="1"/>
          <p:nvPr/>
        </p:nvSpPr>
        <p:spPr>
          <a:xfrm>
            <a:off x="0" y="0"/>
            <a:ext cx="2389187" cy="346075"/>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FFFFFF"/>
              </a:buClr>
              <a:buSzPts val="1000"/>
              <a:buFont typeface="Dotum"/>
              <a:buNone/>
            </a:pPr>
            <a:r>
              <a:rPr b="1" i="0" lang="en-US" sz="1000" u="none" cap="none" strike="noStrike">
                <a:solidFill>
                  <a:srgbClr val="FFFFFF"/>
                </a:solidFill>
                <a:latin typeface="Dotum"/>
                <a:ea typeface="Dotum"/>
                <a:cs typeface="Dotum"/>
                <a:sym typeface="Dotum"/>
              </a:rPr>
              <a:t>공간(오피스) 대여 시스템</a:t>
            </a:r>
            <a:endParaRPr b="0" i="0" sz="1400" u="none" cap="none" strike="noStrike">
              <a:solidFill>
                <a:srgbClr val="000000"/>
              </a:solidFill>
              <a:latin typeface="Arial"/>
              <a:ea typeface="Arial"/>
              <a:cs typeface="Arial"/>
              <a:sym typeface="Arial"/>
            </a:endParaRPr>
          </a:p>
        </p:txBody>
      </p:sp>
      <p:sp>
        <p:nvSpPr>
          <p:cNvPr id="224" name="Google Shape;224;p11"/>
          <p:cNvSpPr txBox="1"/>
          <p:nvPr/>
        </p:nvSpPr>
        <p:spPr>
          <a:xfrm>
            <a:off x="9039225" y="6489700"/>
            <a:ext cx="2844800" cy="365125"/>
          </a:xfrm>
          <a:prstGeom prst="rect">
            <a:avLst/>
          </a:prstGeom>
          <a:noFill/>
          <a:ln>
            <a:noFill/>
          </a:ln>
        </p:spPr>
        <p:txBody>
          <a:bodyPr anchorCtr="0" anchor="ctr" bIns="45700" lIns="91400" spcFirstLastPara="1" rIns="91400" wrap="square" tIns="45700">
            <a:noAutofit/>
          </a:bodyPr>
          <a:lstStyle/>
          <a:p>
            <a:pPr indent="0" lvl="0" marL="0" marR="0" rtl="0" algn="r">
              <a:lnSpc>
                <a:spcPct val="100000"/>
              </a:lnSpc>
              <a:spcBef>
                <a:spcPts val="0"/>
              </a:spcBef>
              <a:spcAft>
                <a:spcPts val="0"/>
              </a:spcAft>
              <a:buClr>
                <a:srgbClr val="8C8C8C"/>
              </a:buClr>
              <a:buSzPts val="1200"/>
              <a:buFont typeface="Calibri"/>
              <a:buNone/>
            </a:pPr>
            <a:fld id="{00000000-1234-1234-1234-123412341234}" type="slidenum">
              <a:rPr b="0" i="0" lang="en-US" sz="1200" u="none" cap="none" strike="noStrike">
                <a:solidFill>
                  <a:srgbClr val="8C8C8C"/>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5" name="Google Shape;225;p11"/>
          <p:cNvSpPr txBox="1"/>
          <p:nvPr/>
        </p:nvSpPr>
        <p:spPr>
          <a:xfrm>
            <a:off x="0" y="650875"/>
            <a:ext cx="7918450" cy="666750"/>
          </a:xfrm>
          <a:prstGeom prst="rect">
            <a:avLst/>
          </a:prstGeom>
          <a:solidFill>
            <a:srgbClr val="366092"/>
          </a:solidFill>
          <a:ln cap="flat" cmpd="sng" w="25400">
            <a:solidFill>
              <a:srgbClr val="262626"/>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FFFFFF"/>
              </a:buClr>
              <a:buSzPts val="1500"/>
              <a:buFont typeface="Arial"/>
              <a:buNone/>
            </a:pPr>
            <a:r>
              <a:rPr b="1" i="0" lang="en-US" sz="1500" u="none" cap="none" strike="noStrike">
                <a:solidFill>
                  <a:srgbClr val="FFFFFF"/>
                </a:solidFill>
                <a:latin typeface="Arial"/>
                <a:ea typeface="Arial"/>
                <a:cs typeface="Arial"/>
                <a:sym typeface="Arial"/>
              </a:rPr>
              <a:t>로고) 마로티켓</a:t>
            </a:r>
            <a:endParaRPr b="0" i="0" sz="1400" u="none" cap="none" strike="noStrike">
              <a:solidFill>
                <a:srgbClr val="000000"/>
              </a:solidFill>
              <a:latin typeface="Arial"/>
              <a:ea typeface="Arial"/>
              <a:cs typeface="Arial"/>
              <a:sym typeface="Arial"/>
            </a:endParaRPr>
          </a:p>
        </p:txBody>
      </p:sp>
      <p:sp>
        <p:nvSpPr>
          <p:cNvPr id="226" name="Google Shape;226;p11"/>
          <p:cNvSpPr txBox="1"/>
          <p:nvPr/>
        </p:nvSpPr>
        <p:spPr>
          <a:xfrm>
            <a:off x="0" y="6472237"/>
            <a:ext cx="7918500" cy="382500"/>
          </a:xfrm>
          <a:prstGeom prst="rect">
            <a:avLst/>
          </a:prstGeom>
          <a:solidFill>
            <a:srgbClr val="366092"/>
          </a:solidFill>
          <a:ln cap="flat" cmpd="sng" w="25400">
            <a:solidFill>
              <a:srgbClr val="1D1B10"/>
            </a:solidFill>
            <a:prstDash val="solid"/>
            <a:miter lim="800000"/>
            <a:headEnd len="sm" w="sm" type="none"/>
            <a:tailEnd len="sm" w="sm" type="none"/>
          </a:ln>
        </p:spPr>
        <p:txBody>
          <a:bodyPr anchorCtr="0" anchor="ctr" bIns="45700" lIns="91400" spcFirstLastPara="1" rIns="91400" wrap="square" tIns="45700">
            <a:noAutofit/>
          </a:bodyPr>
          <a:lstStyle/>
          <a:p>
            <a:pPr indent="0" lvl="0" marL="200025" marR="0" rtl="0" algn="ctr">
              <a:lnSpc>
                <a:spcPct val="16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회사소개 | 이용약관 | 개인정보취급방침</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7" name="Google Shape;227;p11"/>
          <p:cNvSpPr txBox="1"/>
          <p:nvPr/>
        </p:nvSpPr>
        <p:spPr>
          <a:xfrm>
            <a:off x="0" y="1662112"/>
            <a:ext cx="7918500" cy="4810200"/>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nvGrpSpPr>
          <p:cNvPr id="228" name="Google Shape;228;p11"/>
          <p:cNvGrpSpPr/>
          <p:nvPr/>
        </p:nvGrpSpPr>
        <p:grpSpPr>
          <a:xfrm>
            <a:off x="0" y="1319212"/>
            <a:ext cx="7918450" cy="515937"/>
            <a:chOff x="0" y="831"/>
            <a:chExt cx="4988" cy="325"/>
          </a:xfrm>
        </p:grpSpPr>
        <p:sp>
          <p:nvSpPr>
            <p:cNvPr id="229" name="Google Shape;229;p11"/>
            <p:cNvSpPr txBox="1"/>
            <p:nvPr/>
          </p:nvSpPr>
          <p:spPr>
            <a:xfrm>
              <a:off x="0" y="831"/>
              <a:ext cx="4988" cy="22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0" name="Google Shape;230;p11"/>
            <p:cNvSpPr txBox="1"/>
            <p:nvPr/>
          </p:nvSpPr>
          <p:spPr>
            <a:xfrm>
              <a:off x="39" y="856"/>
              <a:ext cx="27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500"/>
                <a:buFont typeface="Calibri"/>
                <a:buNone/>
              </a:pPr>
              <a:r>
                <a:rPr lang="en-US" sz="1500">
                  <a:solidFill>
                    <a:srgbClr val="FFFFFF"/>
                  </a:solidFill>
                  <a:latin typeface="Calibri"/>
                  <a:ea typeface="Calibri"/>
                  <a:cs typeface="Calibri"/>
                  <a:sym typeface="Calibri"/>
                </a:rPr>
                <a:t>현재 상연작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상연 예정작</a:t>
              </a:r>
              <a:r>
                <a:rPr b="0" i="0" lang="en-US" sz="1500" u="none" cap="none" strike="noStrike">
                  <a:solidFill>
                    <a:srgbClr val="FFFFFF"/>
                  </a:solidFill>
                  <a:latin typeface="Calibri"/>
                  <a:ea typeface="Calibri"/>
                  <a:cs typeface="Calibri"/>
                  <a:sym typeface="Calibri"/>
                </a:rPr>
                <a:t>|</a:t>
              </a:r>
              <a:r>
                <a:rPr lang="en-US" sz="1500">
                  <a:solidFill>
                    <a:srgbClr val="FFFFFF"/>
                  </a:solidFill>
                  <a:latin typeface="Calibri"/>
                  <a:ea typeface="Calibri"/>
                  <a:cs typeface="Calibri"/>
                  <a:sym typeface="Calibri"/>
                </a:rPr>
                <a:t>지난 상연작</a:t>
              </a:r>
              <a:r>
                <a:rPr b="0" i="0" lang="en-US" sz="1500" u="none" cap="none" strike="noStrike">
                  <a:solidFill>
                    <a:srgbClr val="FFFFFF"/>
                  </a:solidFill>
                  <a:latin typeface="Calibri"/>
                  <a:ea typeface="Calibri"/>
                  <a:cs typeface="Calibri"/>
                  <a:sym typeface="Calibri"/>
                </a:rPr>
                <a:t>|고객센터</a:t>
              </a:r>
              <a:endParaRPr b="0" i="0" sz="1400" u="none" cap="none" strike="noStrike">
                <a:solidFill>
                  <a:srgbClr val="000000"/>
                </a:solidFill>
                <a:latin typeface="Arial"/>
                <a:ea typeface="Arial"/>
                <a:cs typeface="Arial"/>
                <a:sym typeface="Arial"/>
              </a:endParaRPr>
            </a:p>
          </p:txBody>
        </p:sp>
      </p:grpSp>
      <p:sp>
        <p:nvSpPr>
          <p:cNvPr id="231" name="Google Shape;231;p11"/>
          <p:cNvSpPr txBox="1"/>
          <p:nvPr/>
        </p:nvSpPr>
        <p:spPr>
          <a:xfrm>
            <a:off x="4286250" y="650875"/>
            <a:ext cx="3984625" cy="268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로그인 | 마이페이지 | 예매확인/취소 | 회원가입</a:t>
            </a:r>
            <a:endParaRPr b="0" i="0" sz="1400" u="none" cap="none" strike="noStrike">
              <a:solidFill>
                <a:srgbClr val="000000"/>
              </a:solidFill>
              <a:latin typeface="Arial"/>
              <a:ea typeface="Arial"/>
              <a:cs typeface="Arial"/>
              <a:sym typeface="Arial"/>
            </a:endParaRPr>
          </a:p>
        </p:txBody>
      </p:sp>
      <p:graphicFrame>
        <p:nvGraphicFramePr>
          <p:cNvPr id="232" name="Google Shape;232;p11"/>
          <p:cNvGraphicFramePr/>
          <p:nvPr/>
        </p:nvGraphicFramePr>
        <p:xfrm>
          <a:off x="0" y="0"/>
          <a:ext cx="3000000" cy="3000000"/>
        </p:xfrm>
        <a:graphic>
          <a:graphicData uri="http://schemas.openxmlformats.org/drawingml/2006/table">
            <a:tbl>
              <a:tblPr>
                <a:noFill/>
                <a:tableStyleId>{113A4BC3-300B-45D6-8138-7E83B5C51CDE}</a:tableStyleId>
              </a:tblPr>
              <a:tblGrid>
                <a:gridCol w="735000"/>
                <a:gridCol w="993775"/>
                <a:gridCol w="996950"/>
                <a:gridCol w="3260725"/>
                <a:gridCol w="1393825"/>
                <a:gridCol w="2201850"/>
                <a:gridCol w="874700"/>
                <a:gridCol w="1728775"/>
              </a:tblGrid>
              <a:tr h="288925">
                <a:tc gridSpan="2">
                  <a:txBody>
                    <a:bodyPr/>
                    <a:lstStyle/>
                    <a:p>
                      <a:pPr indent="0" lvl="0" marL="0" marR="0" rtl="0" algn="ctr">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마로티켓</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c>
                  <a:txBody>
                    <a:bodyPr/>
                    <a:lstStyle/>
                    <a:p>
                      <a:pPr indent="0" lvl="0" marL="0" marR="0" rtl="0" algn="ctr">
                        <a:lnSpc>
                          <a:spcPct val="100000"/>
                        </a:lnSpc>
                        <a:spcBef>
                          <a:spcPts val="0"/>
                        </a:spcBef>
                        <a:spcAft>
                          <a:spcPts val="0"/>
                        </a:spcAft>
                        <a:buClr>
                          <a:srgbClr val="FFFFFF"/>
                        </a:buClr>
                        <a:buSzPts val="1300"/>
                        <a:buFont typeface="Calibri"/>
                        <a:buNone/>
                      </a:pPr>
                      <a:r>
                        <a:rPr b="1" i="0" lang="en-US" sz="1300" u="none" cap="none" strike="noStrike">
                          <a:solidFill>
                            <a:srgbClr val="FFFFFF"/>
                          </a:solidFill>
                          <a:latin typeface="Calibri"/>
                          <a:ea typeface="Calibri"/>
                          <a:cs typeface="Calibri"/>
                          <a:sym typeface="Calibri"/>
                        </a:rPr>
                        <a:t>페이지명</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연극 공연 정보 페이지</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페이지 넘버</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02 연극 공연 정보</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D8D8D8"/>
                        </a:buClr>
                        <a:buSzPts val="1300"/>
                        <a:buFont typeface="Calibri"/>
                        <a:buNone/>
                      </a:pPr>
                      <a:r>
                        <a:rPr b="0" i="0" lang="en-US" sz="1300" u="none" cap="none" strike="noStrike">
                          <a:solidFill>
                            <a:srgbClr val="D8D8D8"/>
                          </a:solidFill>
                          <a:latin typeface="Calibri"/>
                          <a:ea typeface="Calibri"/>
                          <a:cs typeface="Calibri"/>
                          <a:sym typeface="Calibri"/>
                        </a:rPr>
                        <a:t>작성자</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a:txBody>
                    <a:bodyPr/>
                    <a:lstStyle/>
                    <a:p>
                      <a:pPr indent="0" lvl="0" marL="0" marR="0" rtl="0" algn="ctr">
                        <a:lnSpc>
                          <a:spcPct val="100000"/>
                        </a:lnSpc>
                        <a:spcBef>
                          <a:spcPts val="0"/>
                        </a:spcBef>
                        <a:spcAft>
                          <a:spcPts val="0"/>
                        </a:spcAft>
                        <a:buClr>
                          <a:srgbClr val="000000"/>
                        </a:buClr>
                        <a:buSzPts val="1300"/>
                        <a:buFont typeface="Calibri"/>
                        <a:buNone/>
                      </a:pPr>
                      <a:r>
                        <a:rPr b="1" i="0" lang="en-US" sz="1300" u="none" cap="none" strike="noStrike">
                          <a:solidFill>
                            <a:srgbClr val="000000"/>
                          </a:solidFill>
                          <a:latin typeface="Calibri"/>
                          <a:ea typeface="Calibri"/>
                          <a:cs typeface="Calibri"/>
                          <a:sym typeface="Calibri"/>
                        </a:rPr>
                        <a:t>김수빈</a:t>
                      </a:r>
                      <a:endParaRPr sz="1400" u="none" cap="none" strike="noStrike"/>
                    </a:p>
                  </a:txBody>
                  <a:tcPr marT="34300" marB="34300" marR="77950" marL="779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r>
              <a:tr h="290500">
                <a:tc>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경로</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gridSpan="7">
                  <a:txBody>
                    <a:bodyPr/>
                    <a:lstStyle/>
                    <a:p>
                      <a:pPr indent="0" lvl="0" marL="0" marR="0" rtl="0" algn="ctr">
                        <a:lnSpc>
                          <a:spcPct val="100000"/>
                        </a:lnSpc>
                        <a:spcBef>
                          <a:spcPts val="0"/>
                        </a:spcBef>
                        <a:spcAft>
                          <a:spcPts val="0"/>
                        </a:spcAft>
                        <a:buClr>
                          <a:srgbClr val="0C0C0C"/>
                        </a:buClr>
                        <a:buSzPts val="1400"/>
                        <a:buFont typeface="Calibri"/>
                        <a:buNone/>
                      </a:pPr>
                      <a:r>
                        <a:rPr b="1" i="0" lang="en-US" sz="1400" u="none" cap="none" strike="noStrike">
                          <a:solidFill>
                            <a:srgbClr val="0C0C0C"/>
                          </a:solidFill>
                          <a:latin typeface="Calibri"/>
                          <a:ea typeface="Calibri"/>
                          <a:cs typeface="Calibri"/>
                          <a:sym typeface="Calibri"/>
                        </a:rPr>
                        <a:t>메인 페이지 &gt; </a:t>
                      </a:r>
                      <a:r>
                        <a:rPr b="1" lang="en-US">
                          <a:solidFill>
                            <a:srgbClr val="0C0C0C"/>
                          </a:solidFill>
                          <a:latin typeface="Calibri"/>
                          <a:ea typeface="Calibri"/>
                          <a:cs typeface="Calibri"/>
                          <a:sym typeface="Calibri"/>
                        </a:rPr>
                        <a:t>현재 상영작 </a:t>
                      </a:r>
                      <a:endParaRPr sz="1400" u="none" cap="none" strike="noStrike"/>
                    </a:p>
                  </a:txBody>
                  <a:tcPr marT="34300" marB="34300" marR="77950" marL="77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hMerge="1"/>
                <a:tc hMerge="1"/>
                <a:tc hMerge="1"/>
                <a:tc hMerge="1"/>
                <a:tc hMerge="1"/>
                <a:tc hMerge="1"/>
              </a:tr>
            </a:tbl>
          </a:graphicData>
        </a:graphic>
      </p:graphicFrame>
      <p:sp>
        <p:nvSpPr>
          <p:cNvPr id="233" name="Google Shape;233;p11"/>
          <p:cNvSpPr txBox="1"/>
          <p:nvPr/>
        </p:nvSpPr>
        <p:spPr>
          <a:xfrm>
            <a:off x="366712" y="1851025"/>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1500"/>
              <a:buFont typeface="Calibri"/>
              <a:buNone/>
            </a:pPr>
            <a:r>
              <a:rPr b="1" lang="en-US" sz="1900">
                <a:solidFill>
                  <a:schemeClr val="lt1"/>
                </a:solidFill>
                <a:latin typeface="Calibri"/>
                <a:ea typeface="Calibri"/>
                <a:cs typeface="Calibri"/>
                <a:sym typeface="Calibri"/>
              </a:rPr>
              <a:t>현재 상연 목록</a:t>
            </a:r>
            <a:endParaRPr b="1" sz="1600">
              <a:solidFill>
                <a:schemeClr val="dk1"/>
              </a:solidFill>
            </a:endParaRPr>
          </a:p>
        </p:txBody>
      </p:sp>
      <p:sp>
        <p:nvSpPr>
          <p:cNvPr id="234" name="Google Shape;234;p11"/>
          <p:cNvSpPr txBox="1"/>
          <p:nvPr/>
        </p:nvSpPr>
        <p:spPr>
          <a:xfrm>
            <a:off x="366712" y="2293937"/>
            <a:ext cx="7156500" cy="4178400"/>
          </a:xfrm>
          <a:prstGeom prst="rect">
            <a:avLst/>
          </a:prstGeom>
          <a:solidFill>
            <a:srgbClr val="C0CDEF"/>
          </a:solidFill>
          <a:ln cap="flat" cmpd="sng" w="571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5" name="Google Shape;235;p11"/>
          <p:cNvSpPr txBox="1"/>
          <p:nvPr/>
        </p:nvSpPr>
        <p:spPr>
          <a:xfrm>
            <a:off x="519112"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6" name="Google Shape;236;p11"/>
          <p:cNvSpPr txBox="1"/>
          <p:nvPr/>
        </p:nvSpPr>
        <p:spPr>
          <a:xfrm>
            <a:off x="2254250"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7" name="Google Shape;237;p11"/>
          <p:cNvSpPr txBox="1"/>
          <p:nvPr/>
        </p:nvSpPr>
        <p:spPr>
          <a:xfrm>
            <a:off x="4037012"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8" name="Google Shape;238;p11"/>
          <p:cNvSpPr txBox="1"/>
          <p:nvPr/>
        </p:nvSpPr>
        <p:spPr>
          <a:xfrm>
            <a:off x="5875337" y="2398712"/>
            <a:ext cx="1492200" cy="13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9" name="Google Shape;239;p11"/>
          <p:cNvSpPr txBox="1"/>
          <p:nvPr/>
        </p:nvSpPr>
        <p:spPr>
          <a:xfrm>
            <a:off x="519112"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0" name="Google Shape;240;p11"/>
          <p:cNvSpPr txBox="1"/>
          <p:nvPr/>
        </p:nvSpPr>
        <p:spPr>
          <a:xfrm>
            <a:off x="2254250"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1" name="Google Shape;241;p11"/>
          <p:cNvSpPr txBox="1"/>
          <p:nvPr/>
        </p:nvSpPr>
        <p:spPr>
          <a:xfrm>
            <a:off x="4037012"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2" name="Google Shape;242;p11"/>
          <p:cNvSpPr txBox="1"/>
          <p:nvPr/>
        </p:nvSpPr>
        <p:spPr>
          <a:xfrm>
            <a:off x="5875337" y="4248150"/>
            <a:ext cx="1492200" cy="12921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3" name="Google Shape;243;p11"/>
          <p:cNvSpPr txBox="1"/>
          <p:nvPr/>
        </p:nvSpPr>
        <p:spPr>
          <a:xfrm>
            <a:off x="519112" y="3827462"/>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4" name="Google Shape;244;p11"/>
          <p:cNvSpPr txBox="1"/>
          <p:nvPr/>
        </p:nvSpPr>
        <p:spPr>
          <a:xfrm>
            <a:off x="2239962" y="3827462"/>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5" name="Google Shape;245;p11"/>
          <p:cNvSpPr txBox="1"/>
          <p:nvPr/>
        </p:nvSpPr>
        <p:spPr>
          <a:xfrm>
            <a:off x="4037012" y="3811587"/>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6" name="Google Shape;246;p11"/>
          <p:cNvSpPr txBox="1"/>
          <p:nvPr/>
        </p:nvSpPr>
        <p:spPr>
          <a:xfrm>
            <a:off x="5875337" y="3811587"/>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7" name="Google Shape;247;p11"/>
          <p:cNvSpPr txBox="1"/>
          <p:nvPr/>
        </p:nvSpPr>
        <p:spPr>
          <a:xfrm>
            <a:off x="5875337"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8" name="Google Shape;248;p11"/>
          <p:cNvSpPr txBox="1"/>
          <p:nvPr/>
        </p:nvSpPr>
        <p:spPr>
          <a:xfrm>
            <a:off x="4032250"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9" name="Google Shape;249;p11"/>
          <p:cNvSpPr txBox="1"/>
          <p:nvPr/>
        </p:nvSpPr>
        <p:spPr>
          <a:xfrm>
            <a:off x="2251075"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0" name="Google Shape;250;p11"/>
          <p:cNvSpPr txBox="1"/>
          <p:nvPr/>
        </p:nvSpPr>
        <p:spPr>
          <a:xfrm>
            <a:off x="530225" y="5600700"/>
            <a:ext cx="1492200" cy="2556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1" name="Google Shape;251;p11"/>
          <p:cNvSpPr txBox="1"/>
          <p:nvPr/>
        </p:nvSpPr>
        <p:spPr>
          <a:xfrm>
            <a:off x="530225"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2" name="Google Shape;252;p11"/>
          <p:cNvSpPr txBox="1"/>
          <p:nvPr/>
        </p:nvSpPr>
        <p:spPr>
          <a:xfrm>
            <a:off x="2254250"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3" name="Google Shape;253;p11"/>
          <p:cNvSpPr txBox="1"/>
          <p:nvPr/>
        </p:nvSpPr>
        <p:spPr>
          <a:xfrm>
            <a:off x="4057650"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4" name="Google Shape;254;p11"/>
          <p:cNvSpPr txBox="1"/>
          <p:nvPr/>
        </p:nvSpPr>
        <p:spPr>
          <a:xfrm>
            <a:off x="5875337" y="6034087"/>
            <a:ext cx="1492200" cy="438300"/>
          </a:xfrm>
          <a:prstGeom prst="rect">
            <a:avLst/>
          </a:prstGeom>
          <a:solidFill>
            <a:srgbClr val="6182D6"/>
          </a:solidFill>
          <a:ln cap="flat" cmpd="sng" w="19050">
            <a:solidFill>
              <a:srgbClr val="2E3E6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5" name="Google Shape;255;p11"/>
          <p:cNvSpPr/>
          <p:nvPr/>
        </p:nvSpPr>
        <p:spPr>
          <a:xfrm>
            <a:off x="1122250"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a:off x="2239962"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a:off x="-115675" y="1114537"/>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a:off x="7775575" y="3940175"/>
            <a:ext cx="4953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259" name="Google Shape;259;p11"/>
          <p:cNvSpPr/>
          <p:nvPr/>
        </p:nvSpPr>
        <p:spPr>
          <a:xfrm>
            <a:off x="6278562" y="2857500"/>
            <a:ext cx="4938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60" name="Google Shape;260;p11"/>
          <p:cNvSpPr/>
          <p:nvPr/>
        </p:nvSpPr>
        <p:spPr>
          <a:xfrm>
            <a:off x="6278562" y="3714750"/>
            <a:ext cx="493800" cy="4224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261" name="Google Shape;261;p11"/>
          <p:cNvCxnSpPr/>
          <p:nvPr/>
        </p:nvCxnSpPr>
        <p:spPr>
          <a:xfrm flipH="1" rot="-5400000">
            <a:off x="5992874" y="4687825"/>
            <a:ext cx="1463700" cy="362100"/>
          </a:xfrm>
          <a:prstGeom prst="straightConnector1">
            <a:avLst/>
          </a:prstGeom>
          <a:noFill/>
          <a:ln cap="flat" cmpd="sng" w="57150">
            <a:solidFill>
              <a:srgbClr val="000000"/>
            </a:solidFill>
            <a:prstDash val="solid"/>
            <a:miter lim="800000"/>
            <a:headEnd len="sm" w="sm" type="none"/>
            <a:tailEnd len="med" w="med" type="stealth"/>
          </a:ln>
        </p:spPr>
      </p:cxnSp>
      <p:sp>
        <p:nvSpPr>
          <p:cNvPr id="262" name="Google Shape;262;p11"/>
          <p:cNvSpPr txBox="1"/>
          <p:nvPr/>
        </p:nvSpPr>
        <p:spPr>
          <a:xfrm>
            <a:off x="5458625" y="5635588"/>
            <a:ext cx="1827300" cy="741300"/>
          </a:xfrm>
          <a:prstGeom prst="rect">
            <a:avLst/>
          </a:prstGeom>
          <a:solidFill>
            <a:srgbClr val="FFFFFF"/>
          </a:solidFill>
          <a:ln cap="flat" cmpd="sng" w="19050">
            <a:solidFill>
              <a:srgbClr val="2E3E6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뮤지컬 &lt;지저스 크라이스트 수퍼스타&gt;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대학로</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2023.03.04 - 2023.03.05</a:t>
            </a:r>
            <a:endParaRPr b="0" i="0" sz="1400" u="none" cap="none" strike="noStrike">
              <a:solidFill>
                <a:srgbClr val="000000"/>
              </a:solidFill>
              <a:latin typeface="Arial"/>
              <a:ea typeface="Arial"/>
              <a:cs typeface="Arial"/>
              <a:sym typeface="Arial"/>
            </a:endParaRPr>
          </a:p>
        </p:txBody>
      </p:sp>
      <p:cxnSp>
        <p:nvCxnSpPr>
          <p:cNvPr id="263" name="Google Shape;263;p11"/>
          <p:cNvCxnSpPr/>
          <p:nvPr/>
        </p:nvCxnSpPr>
        <p:spPr>
          <a:xfrm flipH="1" rot="-5400000">
            <a:off x="6757212" y="2674124"/>
            <a:ext cx="2044800" cy="487500"/>
          </a:xfrm>
          <a:prstGeom prst="straightConnector1">
            <a:avLst/>
          </a:prstGeom>
          <a:noFill/>
          <a:ln cap="flat" cmpd="sng" w="38100">
            <a:solidFill>
              <a:srgbClr val="5B7ED3"/>
            </a:solidFill>
            <a:prstDash val="solid"/>
            <a:miter lim="800000"/>
            <a:headEnd len="sm" w="sm" type="none"/>
            <a:tailEnd len="sm" w="sm" type="none"/>
          </a:ln>
        </p:spPr>
      </p:cxnSp>
      <p:cxnSp>
        <p:nvCxnSpPr>
          <p:cNvPr id="264" name="Google Shape;264;p11"/>
          <p:cNvCxnSpPr/>
          <p:nvPr/>
        </p:nvCxnSpPr>
        <p:spPr>
          <a:xfrm rot="5400000">
            <a:off x="6780274" y="5234025"/>
            <a:ext cx="2041500" cy="431700"/>
          </a:xfrm>
          <a:prstGeom prst="straightConnector1">
            <a:avLst/>
          </a:prstGeom>
          <a:noFill/>
          <a:ln cap="flat" cmpd="sng" w="38100">
            <a:solidFill>
              <a:srgbClr val="5B7ED3"/>
            </a:solidFill>
            <a:prstDash val="solid"/>
            <a:miter lim="800000"/>
            <a:headEnd len="sm" w="sm" type="none"/>
            <a:tailEnd len="sm" w="sm" type="none"/>
          </a:ln>
        </p:spPr>
      </p:cxnSp>
      <p:sp>
        <p:nvSpPr>
          <p:cNvPr id="265" name="Google Shape;265;p11"/>
          <p:cNvSpPr/>
          <p:nvPr/>
        </p:nvSpPr>
        <p:spPr>
          <a:xfrm>
            <a:off x="2843100" y="1711312"/>
            <a:ext cx="285900" cy="293700"/>
          </a:xfrm>
          <a:prstGeom prst="ellipse">
            <a:avLst/>
          </a:prstGeom>
          <a:solidFill>
            <a:srgbClr val="FFFFFF"/>
          </a:solidFill>
          <a:ln cap="flat" cmpd="sng" w="28575">
            <a:solidFill>
              <a:srgbClr val="3A3C84"/>
            </a:solidFill>
            <a:prstDash val="solid"/>
            <a:miter lim="800000"/>
            <a:headEnd len="sm" w="sm" type="none"/>
            <a:tailEnd len="sm" w="sm" type="none"/>
          </a:ln>
          <a:effectLst>
            <a:outerShdw blurRad="63500" dir="2700000" dist="76197">
              <a:srgbClr val="000000">
                <a:alpha val="482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aphicFrame>
        <p:nvGraphicFramePr>
          <p:cNvPr id="266" name="Google Shape;266;p11"/>
          <p:cNvGraphicFramePr/>
          <p:nvPr/>
        </p:nvGraphicFramePr>
        <p:xfrm>
          <a:off x="8455025" y="585787"/>
          <a:ext cx="3000000" cy="3000000"/>
        </p:xfrm>
        <a:graphic>
          <a:graphicData uri="http://schemas.openxmlformats.org/drawingml/2006/table">
            <a:tbl>
              <a:tblPr>
                <a:noFill/>
                <a:tableStyleId>{113A4BC3-300B-45D6-8138-7E83B5C51CDE}</a:tableStyleId>
              </a:tblPr>
              <a:tblGrid>
                <a:gridCol w="403225"/>
                <a:gridCol w="3333750"/>
              </a:tblGrid>
              <a:tr h="377825">
                <a:tc gridSpan="2">
                  <a:txBody>
                    <a:bodyPr/>
                    <a:lstStyle/>
                    <a:p>
                      <a:pPr indent="0" lvl="0" marL="0" marR="0" rtl="0" algn="ctr">
                        <a:lnSpc>
                          <a:spcPct val="100000"/>
                        </a:lnSpc>
                        <a:spcBef>
                          <a:spcPts val="0"/>
                        </a:spcBef>
                        <a:spcAft>
                          <a:spcPts val="0"/>
                        </a:spcAft>
                        <a:buClr>
                          <a:srgbClr val="FFFFFF"/>
                        </a:buClr>
                        <a:buSzPts val="1200"/>
                        <a:buFont typeface="Dotum"/>
                        <a:buNone/>
                      </a:pPr>
                      <a:r>
                        <a:rPr b="1" i="0" lang="en-US" sz="1200" u="none" cap="none" strike="noStrike">
                          <a:solidFill>
                            <a:srgbClr val="FFFFFF"/>
                          </a:solidFill>
                          <a:latin typeface="Dotum"/>
                          <a:ea typeface="Dotum"/>
                          <a:cs typeface="Dotum"/>
                          <a:sym typeface="Dotum"/>
                        </a:rPr>
                        <a:t>Description</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66092"/>
                    </a:solidFill>
                  </a:tcPr>
                </a:tc>
                <a:tc hMerge="1"/>
              </a:tr>
              <a:tr h="62070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1</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현재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t/>
                      </a:r>
                      <a:endParaRPr b="1" sz="1200">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현재 상연 중인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82650">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2</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상연 예정작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해당 연도의 상연 예정인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3</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1" i="0" lang="en-US" sz="1200" u="none" cap="none" strike="noStrike">
                          <a:solidFill>
                            <a:srgbClr val="000000"/>
                          </a:solidFill>
                          <a:latin typeface="Dotum"/>
                          <a:ea typeface="Dotum"/>
                          <a:cs typeface="Dotum"/>
                          <a:sym typeface="Dotum"/>
                        </a:rPr>
                        <a:t>지난 상연작</a:t>
                      </a:r>
                      <a:endParaRPr b="1"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상연 종료된 연극을 개막 기준으로 정렬하여 갤러리 형식으로 목록을 보여준다.</a:t>
                      </a:r>
                      <a:endParaRPr sz="1400" u="none" cap="none" strike="noStrike"/>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4</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포스터 이미지</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포스터를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5</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정보</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공연명, 장소, 상연 기간</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정보를 클릭하면 연극 상세페이지로 이동한다.</a:t>
                      </a:r>
                      <a:endParaRPr b="1"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03275">
                <a:tc>
                  <a:txBody>
                    <a:bodyPr/>
                    <a:lstStyle/>
                    <a:p>
                      <a:pPr indent="0" lvl="0" marL="0" marR="0" rtl="0" algn="ctr">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6</a:t>
                      </a:r>
                      <a:endParaRPr b="0" i="0" sz="1400" u="none" cap="none" strike="noStrike">
                        <a:solidFill>
                          <a:srgbClr val="000000"/>
                        </a:solidFill>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연극 공연 페이지의 content</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비 로그인 시에도 연극 정보 페이지를 볼 수 있음</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b="0" i="0" lang="en-US" sz="1200" u="none" cap="none" strike="noStrike">
                          <a:solidFill>
                            <a:srgbClr val="000000"/>
                          </a:solidFill>
                          <a:latin typeface="Dotum"/>
                          <a:ea typeface="Dotum"/>
                          <a:cs typeface="Dotum"/>
                          <a:sym typeface="Dotum"/>
                        </a:rPr>
                        <a:t>- 개막일을 기준으로 연극을 정렬하여 갤러리 형식으로 목록을 보여준다.</a:t>
                      </a:r>
                      <a:endParaRPr b="0" i="0" sz="1200" u="none" cap="none" strike="noStrike">
                        <a:solidFill>
                          <a:srgbClr val="000000"/>
                        </a:solidFill>
                        <a:latin typeface="Dotum"/>
                        <a:ea typeface="Dotum"/>
                        <a:cs typeface="Dotum"/>
                        <a:sym typeface="Dotum"/>
                      </a:endParaRPr>
                    </a:p>
                    <a:p>
                      <a:pPr indent="0" lvl="0" marL="0" marR="0" rtl="0" algn="l">
                        <a:lnSpc>
                          <a:spcPct val="100000"/>
                        </a:lnSpc>
                        <a:spcBef>
                          <a:spcPts val="0"/>
                        </a:spcBef>
                        <a:spcAft>
                          <a:spcPts val="0"/>
                        </a:spcAft>
                        <a:buClr>
                          <a:srgbClr val="000000"/>
                        </a:buClr>
                        <a:buSzPts val="1200"/>
                        <a:buFont typeface="Dotum"/>
                        <a:buNone/>
                      </a:pPr>
                      <a:r>
                        <a:rPr lang="en-US" sz="1200">
                          <a:latin typeface="Dotum"/>
                          <a:ea typeface="Dotum"/>
                          <a:cs typeface="Dotum"/>
                          <a:sym typeface="Dotum"/>
                        </a:rPr>
                        <a:t>-연극이 없을경우 현재 상연중인 연극이 없다는 메시지가 보인다.</a:t>
                      </a:r>
                      <a:endParaRPr sz="1200">
                        <a:latin typeface="Dotum"/>
                        <a:ea typeface="Dotum"/>
                        <a:cs typeface="Dotum"/>
                        <a:sym typeface="Dotum"/>
                      </a:endParaRPr>
                    </a:p>
                  </a:txBody>
                  <a:tcPr marT="34300" marB="34300"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ITLE">
  <a:themeElements>
    <a:clrScheme name="TITLE">
      <a:dk1>
        <a:srgbClr val="000000"/>
      </a:dk1>
      <a:lt1>
        <a:srgbClr val="FFFFFF"/>
      </a:lt1>
      <a:dk2>
        <a:srgbClr val="000000"/>
      </a:dk2>
      <a:lt2>
        <a:srgbClr val="FAF3DB"/>
      </a:lt2>
      <a:accent1>
        <a:srgbClr val="6182D6"/>
      </a:accent1>
      <a:accent2>
        <a:srgbClr val="FF843A"/>
      </a:accent2>
      <a:accent3>
        <a:srgbClr val="FFFFFF"/>
      </a:accent3>
      <a:accent4>
        <a:srgbClr val="6182D6"/>
      </a:accent4>
      <a:accent5>
        <a:srgbClr val="FF843A"/>
      </a:accent5>
      <a:accent6>
        <a:srgbClr val="FFFFFF"/>
      </a:accent6>
      <a:hlink>
        <a:srgbClr val="4A45FF"/>
      </a:hlink>
      <a:folHlink>
        <a:srgbClr val="BE27B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