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5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9CC8A-13CB-4707-96F2-FE8252CB683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F9BB8-42D2-4A36-AF6E-F7F4E5A02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6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677AA-CF90-4B45-BA48-251BB94B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09EA2-3692-43E4-AE7E-AC8AB9B67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8A9F5-C9D7-4510-9E2C-5DD60C64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DAC81-0626-4420-B30C-BDA1F077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D95DB-AB44-4809-8421-9536A5B5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FFB44-DD7D-413C-A0B8-8714CB61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07A44-9903-4637-AFA7-973C7079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E4D88-F992-4ACB-9691-ECB3A1FE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A228F-F03E-4258-B173-A09597CE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D591E-9C28-4C6A-9E3A-839A0033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9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A5A534-8E89-4310-8CD5-87DC86486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A6D9CE-3351-4DDB-B6F3-FA5A17F86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44B17-D4E4-47D1-8D62-DD01F08D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B9977-0E2A-40B3-8ADD-2BD3253C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B8A87-3AB6-40D9-A7C3-7F7223D3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9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6E36-C3A6-484F-9DBC-61F051F3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A227A-F7DE-49D2-8A98-8B99025B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65AA9-01FA-41D4-8538-682235B2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C467A-80CE-4AF3-B5F7-BB84C811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D77D6-DE7E-4328-9204-E17FA6F7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9FAB6-13A0-49A1-BBFD-4CCD472C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2AE1F-E965-4DAB-8522-E54080B02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95995-46A4-4C1B-800B-D212ADDB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287CB-C3C6-435F-A44F-DC9D4948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8CB44-C13D-47C0-B8A1-EC9B7C5F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1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F46C8-7001-467C-93C9-38D8A9C8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25249-EE19-47A4-A07B-11FB808E3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34F3F-B3BA-46D5-A607-FC1AFE654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65F61-0802-4B92-A4CD-A8FE629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8D7EE-D448-427A-BED5-33F265E2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F7F7C-021F-4A3D-ADCE-F3DC626E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8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A486B-E2C6-4B93-BB93-1D51BE4B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AFDA8-BD74-44FD-AADE-38631C4A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2D628A-8FC7-4C35-BD5B-243982E3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BC1A6D-68CE-4843-B990-5A8A16D0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9641D7-0CF3-488F-B9B9-8091D72B0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14781E-5834-4A14-ACC9-DE3B3AFE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374602-87DA-477F-B053-49F6E7B6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4C7CC1-8DE0-44E2-B9AC-5286E430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3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39FE9-D58D-4314-B0C4-4D62CECD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05B9E7-2B5F-4EC9-BECE-7EAAD2ED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49A598-5A84-45B4-ADD4-065ABDFD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16024-8C93-4C6B-86E1-4795F2C7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0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A670AD-D88D-4508-8DB6-C9F531EF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50A61-BD6D-42E1-9474-83FF049B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0579E-BF55-4A6F-BC4A-7EF59659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1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418F4-9EBA-4968-8D16-617B2E27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CB3A2-0CAA-41D7-83E8-337B89963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BF8AD-386A-4BF4-B839-62D9D191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FB33-607F-45B7-910B-C391CAA4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4A5B6-E779-4FC3-B8F5-F4618E98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434A7-FBBA-4982-B46C-0D6B7451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3AA7C-AEBC-496B-A06A-B78BD593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897AEC-052B-4052-B497-A224387B3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6F68B7-BC50-4D12-BF89-585E7967E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93C82-299C-4320-9AC4-7F5D944E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1E418F-5C75-428B-89FC-DEE8EE74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7DA67-D1FE-439F-BF94-6AD3FB35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5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42BAFD-53B0-4E31-BEEF-7DCF610F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AE38C-6F2E-4217-AC35-02CB0141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39862-1492-44A5-BBD9-88CD4236F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D25B-A72D-49B4-A8E9-A3F41A9805DD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661E3-A91F-4C45-90C5-333BF87FF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37726-4A5B-4E41-A836-08E679D35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9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실습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– 11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함수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C0F0BE-FCF1-45A6-A364-A55F252CF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" y="386422"/>
            <a:ext cx="7430030" cy="39049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4A4B0D-7A5C-48F5-A702-629EB47F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135" y="1516715"/>
            <a:ext cx="5041987" cy="501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2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3A0E80-2350-40EB-83FC-E51F193C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18" y="466016"/>
            <a:ext cx="5430382" cy="57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5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169FE3A-65D3-42B6-8722-979981398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0" y="311259"/>
            <a:ext cx="10512301" cy="643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3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5ECFBC-BC3E-4164-A24D-F34AEADE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02" y="386505"/>
            <a:ext cx="4753022" cy="608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3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27B53C9-BF6E-453B-88D5-4B3D36F8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08" y="1440821"/>
            <a:ext cx="11524784" cy="358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6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E8187F-B63B-438B-A340-2B70EFF3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9" y="194649"/>
            <a:ext cx="7157838" cy="64687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6C4007-20F4-4ED5-AB6B-14B331023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686" y="3155322"/>
            <a:ext cx="5381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A8C08B-60D8-468F-8A47-F99FEF54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17" y="990411"/>
            <a:ext cx="7991921" cy="48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8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07AFCC-67A4-43BB-B64F-8E8D27EF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9" y="1213306"/>
            <a:ext cx="3772623" cy="46623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2268CA-2684-4EC5-8C55-9D00F83C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297" y="200025"/>
            <a:ext cx="61912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9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550D74-6776-4B65-BA14-2E219C0A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07" y="400191"/>
            <a:ext cx="8484045" cy="59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9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3091AC-AB51-4837-B20D-80E12904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92" y="531082"/>
            <a:ext cx="4695213" cy="57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C7FB76A-8E4F-458C-A0BD-D70CB0E8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9" y="535190"/>
            <a:ext cx="5700401" cy="613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8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5E6B04-F283-43FC-9FDA-DB90EC4B5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66" y="482521"/>
            <a:ext cx="6038462" cy="58929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F74BD3-374C-4B52-8C2C-0CD8A46B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21" y="2364510"/>
            <a:ext cx="3703156" cy="230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FE93C9-316A-46BC-A33E-4421AA7B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963"/>
            <a:ext cx="6234760" cy="33388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E030C6-26E5-4FA8-8555-BF028D031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32" y="1061801"/>
            <a:ext cx="4887119" cy="473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4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Office PowerPoint</Application>
  <PresentationFormat>와이드스크린</PresentationFormat>
  <Paragraphs>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5</cp:revision>
  <dcterms:created xsi:type="dcterms:W3CDTF">2018-11-02T13:02:07Z</dcterms:created>
  <dcterms:modified xsi:type="dcterms:W3CDTF">2018-11-12T01:31:22Z</dcterms:modified>
</cp:coreProperties>
</file>