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77" r:id="rId3"/>
    <p:sldId id="275" r:id="rId4"/>
    <p:sldId id="276" r:id="rId5"/>
    <p:sldId id="274" r:id="rId6"/>
    <p:sldId id="286" r:id="rId7"/>
    <p:sldId id="280" r:id="rId8"/>
    <p:sldId id="282" r:id="rId9"/>
    <p:sldId id="283" r:id="rId10"/>
    <p:sldId id="28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9CC8A-13CB-4707-96F2-FE8252CB683F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F9BB8-42D2-4A36-AF6E-F7F4E5A02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67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웅장하게 꾸미기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89A6-1748-4A51-98F6-C6A63570BC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0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677AA-CF90-4B45-BA48-251BB94B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E09EA2-3692-43E4-AE7E-AC8AB9B67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8A9F5-C9D7-4510-9E2C-5DD60C64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DAC81-0626-4420-B30C-BDA1F077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D95DB-AB44-4809-8421-9536A5B5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32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FFB44-DD7D-413C-A0B8-8714CB61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07A44-9903-4637-AFA7-973C7079C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E4D88-F992-4ACB-9691-ECB3A1FE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A228F-F03E-4258-B173-A09597CE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5D591E-9C28-4C6A-9E3A-839A0033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9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A5A534-8E89-4310-8CD5-87DC86486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A6D9CE-3351-4DDB-B6F3-FA5A17F86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44B17-D4E4-47D1-8D62-DD01F08D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B9977-0E2A-40B3-8ADD-2BD3253C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B8A87-3AB6-40D9-A7C3-7F7223D3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9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36E36-C3A6-484F-9DBC-61F051F3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A227A-F7DE-49D2-8A98-8B99025B4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65AA9-01FA-41D4-8538-682235B2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C467A-80CE-4AF3-B5F7-BB84C811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D77D6-DE7E-4328-9204-E17FA6F7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3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9FAB6-13A0-49A1-BBFD-4CCD472C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32AE1F-E965-4DAB-8522-E54080B02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95995-46A4-4C1B-800B-D212ADDB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287CB-C3C6-435F-A44F-DC9D4948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8CB44-C13D-47C0-B8A1-EC9B7C5F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1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F46C8-7001-467C-93C9-38D8A9C8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25249-EE19-47A4-A07B-11FB808E3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E34F3F-B3BA-46D5-A607-FC1AFE654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465F61-0802-4B92-A4CD-A8FE6299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8D7EE-D448-427A-BED5-33F265E2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7F7F7C-021F-4A3D-ADCE-F3DC626E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8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A486B-E2C6-4B93-BB93-1D51BE4B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AFDA8-BD74-44FD-AADE-38631C4AC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2D628A-8FC7-4C35-BD5B-243982E34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BC1A6D-68CE-4843-B990-5A8A16D0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9641D7-0CF3-488F-B9B9-8091D72B0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14781E-5834-4A14-ACC9-DE3B3AFE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374602-87DA-477F-B053-49F6E7B6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4C7CC1-8DE0-44E2-B9AC-5286E430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3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39FE9-D58D-4314-B0C4-4D62CECD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05B9E7-2B5F-4EC9-BECE-7EAAD2ED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49A598-5A84-45B4-ADD4-065ABDFD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316024-8C93-4C6B-86E1-4795F2C7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0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A670AD-D88D-4508-8DB6-C9F531EF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50A61-BD6D-42E1-9474-83FF049B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D0579E-BF55-4A6F-BC4A-7EF59659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1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418F4-9EBA-4968-8D16-617B2E27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CB3A2-0CAA-41D7-83E8-337B89963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BF8AD-386A-4BF4-B839-62D9D1914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2FB33-607F-45B7-910B-C391CAA4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4A5B6-E779-4FC3-B8F5-F4618E98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434A7-FBBA-4982-B46C-0D6B7451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3AA7C-AEBC-496B-A06A-B78BD593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897AEC-052B-4052-B497-A224387B3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6F68B7-BC50-4D12-BF89-585E7967E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E93C82-299C-4320-9AC4-7F5D944E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1E418F-5C75-428B-89FC-DEE8EE74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07DA67-D1FE-439F-BF94-6AD3FB35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55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42BAFD-53B0-4E31-BEEF-7DCF610F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1AE38C-6F2E-4217-AC35-02CB01411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39862-1492-44A5-BBD9-88CD4236F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DD25B-A72D-49B4-A8E9-A3F41A9805DD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661E3-A91F-4C45-90C5-333BF87FF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37726-4A5B-4E41-A836-08E679D35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09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28" TargetMode="External"/><Relationship Id="rId2" Type="http://schemas.openxmlformats.org/officeDocument/2006/relationships/hyperlink" Target="https://wikidocs.net/77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E4EAB-5A9A-49CB-AA84-6E993CC39F20}"/>
              </a:ext>
            </a:extLst>
          </p:cNvPr>
          <p:cNvSpPr txBox="1"/>
          <p:nvPr/>
        </p:nvSpPr>
        <p:spPr>
          <a:xfrm>
            <a:off x="764902" y="816485"/>
            <a:ext cx="104616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컴퓨터 프로그래밍 및 실습 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– 12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주차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Class </a:t>
            </a:r>
          </a:p>
          <a:p>
            <a:pPr algn="ctr"/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코드는 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22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일 저녁 업로드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강사</a:t>
            </a:r>
            <a: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김신영</a:t>
            </a:r>
            <a:endParaRPr lang="en-US" altLang="ko-KR" sz="32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pythonì ëí ì´ë¯¸ì§ ê²ìê²°ê³¼">
            <a:extLst>
              <a:ext uri="{FF2B5EF4-FFF2-40B4-BE49-F238E27FC236}">
                <a16:creationId xmlns:a16="http://schemas.microsoft.com/office/drawing/2014/main" id="{D705B9B6-1380-426F-91F7-610D7509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356" y="4853514"/>
            <a:ext cx="6443731" cy="21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2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기말고사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CB1A1D-634E-4226-A73E-A078A2F50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116006"/>
              </p:ext>
            </p:extLst>
          </p:nvPr>
        </p:nvGraphicFramePr>
        <p:xfrm>
          <a:off x="1018010" y="3036053"/>
          <a:ext cx="973750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753">
                  <a:extLst>
                    <a:ext uri="{9D8B030D-6E8A-4147-A177-3AD203B41FA5}">
                      <a16:colId xmlns:a16="http://schemas.microsoft.com/office/drawing/2014/main" val="4240255531"/>
                    </a:ext>
                  </a:extLst>
                </a:gridCol>
                <a:gridCol w="4868753">
                  <a:extLst>
                    <a:ext uri="{9D8B030D-6E8A-4147-A177-3AD203B41FA5}">
                      <a16:colId xmlns:a16="http://schemas.microsoft.com/office/drawing/2014/main" val="838791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66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월요일 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월 </a:t>
                      </a:r>
                      <a:r>
                        <a:rPr lang="en-US" altLang="ko-KR" sz="2800" dirty="0">
                          <a:latin typeface="Consolas" panose="020B0609020204030204" pitchFamily="49" charset="0"/>
                        </a:rPr>
                        <a:t>17</a:t>
                      </a:r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5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목요일 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월 </a:t>
                      </a:r>
                      <a:r>
                        <a:rPr lang="en-US" altLang="ko-KR" sz="2800" dirty="0"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ko-KR" altLang="en-US" sz="2800" dirty="0">
                          <a:latin typeface="Consolas" panose="020B0609020204030204" pitchFamily="49" charset="0"/>
                        </a:rPr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9965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1EC5EF6-1F60-4E08-ABE5-F3FB4EB7D958}"/>
              </a:ext>
            </a:extLst>
          </p:cNvPr>
          <p:cNvSpPr/>
          <p:nvPr/>
        </p:nvSpPr>
        <p:spPr>
          <a:xfrm>
            <a:off x="558736" y="1787265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기말고사</a:t>
            </a:r>
            <a:r>
              <a:rPr lang="en-US" altLang="ko-KR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종강</a:t>
            </a:r>
            <a:r>
              <a:rPr lang="en-US" altLang="ko-KR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endParaRPr lang="ko-KR" alt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7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44857" y="298796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과제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공지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5C5321-8188-49C1-BE39-B55DAE1571FA}"/>
              </a:ext>
            </a:extLst>
          </p:cNvPr>
          <p:cNvSpPr txBox="1"/>
          <p:nvPr/>
        </p:nvSpPr>
        <p:spPr>
          <a:xfrm>
            <a:off x="144857" y="1189320"/>
            <a:ext cx="99044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Consolas" panose="020B0609020204030204" pitchFamily="49" charset="0"/>
              </a:rPr>
              <a:t>아래의 링크 및 기타 자료 참조하여 </a:t>
            </a:r>
            <a:r>
              <a:rPr lang="en-US" altLang="ko-KR" sz="2000" dirty="0">
                <a:latin typeface="Consolas" panose="020B0609020204030204" pitchFamily="49" charset="0"/>
              </a:rPr>
              <a:t>Class</a:t>
            </a:r>
            <a:r>
              <a:rPr lang="ko-KR" altLang="en-US" sz="2000" dirty="0">
                <a:latin typeface="Consolas" panose="020B0609020204030204" pitchFamily="49" charset="0"/>
              </a:rPr>
              <a:t>에 대해 탐구하자</a:t>
            </a:r>
            <a:r>
              <a:rPr lang="en-US" altLang="ko-KR" sz="2000" dirty="0">
                <a:latin typeface="Consolas" panose="020B0609020204030204" pitchFamily="49" charset="0"/>
              </a:rPr>
              <a:t>!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자신이 탐구하고 이해한 내용을 자유롭게 기술하여 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2</a:t>
            </a:r>
            <a:r>
              <a:rPr lang="ko-KR" altLang="en-US" sz="2000" dirty="0">
                <a:latin typeface="Consolas" panose="020B0609020204030204" pitchFamily="49" charset="0"/>
              </a:rPr>
              <a:t>장 이내로 내용 작성하여 제출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참고링크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Consolas" panose="020B0609020204030204" pitchFamily="49" charset="0"/>
                <a:hlinkClick r:id="rId2"/>
              </a:rPr>
              <a:t>https://wikidocs.net/774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Consolas" panose="020B0609020204030204" pitchFamily="49" charset="0"/>
                <a:hlinkClick r:id="rId3"/>
              </a:rPr>
              <a:t>https://wikidocs.net/28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▶ 제출 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ko-KR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월요일반 </a:t>
            </a:r>
            <a:r>
              <a:rPr lang="en-US" altLang="ko-KR" sz="2000" dirty="0">
                <a:solidFill>
                  <a:srgbClr val="C00000"/>
                </a:solidFill>
                <a:latin typeface="Consolas" panose="020B0609020204030204" pitchFamily="49" charset="0"/>
              </a:rPr>
              <a:t>11</a:t>
            </a:r>
            <a:r>
              <a:rPr lang="ko-KR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월 </a:t>
            </a:r>
            <a:r>
              <a:rPr lang="en-US" altLang="ko-KR" sz="2000" dirty="0">
                <a:solidFill>
                  <a:srgbClr val="C00000"/>
                </a:solidFill>
                <a:latin typeface="Consolas" panose="020B0609020204030204" pitchFamily="49" charset="0"/>
              </a:rPr>
              <a:t>26</a:t>
            </a:r>
            <a:r>
              <a:rPr lang="ko-KR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일 수업시작 전</a:t>
            </a:r>
            <a:r>
              <a:rPr lang="en-US" altLang="ko-KR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제출</a:t>
            </a:r>
            <a:endParaRPr lang="en-US" altLang="ko-KR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C00000"/>
                </a:solidFill>
                <a:latin typeface="Consolas" panose="020B0609020204030204" pitchFamily="49" charset="0"/>
              </a:rPr>
              <a:t>	  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목요일반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11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월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29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일 수업시작 전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제출</a:t>
            </a:r>
            <a:r>
              <a:rPr lang="en-US" altLang="ko-KR" sz="2000" dirty="0">
                <a:solidFill>
                  <a:srgbClr val="C00000"/>
                </a:solidFill>
                <a:latin typeface="Consolas" panose="020B0609020204030204" pitchFamily="49" charset="0"/>
              </a:rPr>
              <a:t>-&gt; </a:t>
            </a:r>
            <a:r>
              <a:rPr lang="ko-KR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변경 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12</a:t>
            </a:r>
            <a:r>
              <a:rPr lang="ko-KR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월 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13</a:t>
            </a:r>
            <a:r>
              <a:rPr lang="ko-KR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일 제출</a:t>
            </a:r>
            <a:endParaRPr lang="en-US" altLang="ko-KR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▶ 출력하여 오프라인으로 수업시간에 직접 제출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▶ 표지 </a:t>
            </a:r>
            <a:r>
              <a:rPr lang="en-US" altLang="ko-KR" sz="2000" dirty="0">
                <a:latin typeface="Consolas" panose="020B0609020204030204" pitchFamily="49" charset="0"/>
              </a:rPr>
              <a:t>X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▶ 분량 </a:t>
            </a:r>
            <a:r>
              <a:rPr lang="en-US" altLang="ko-KR" sz="2000" dirty="0">
                <a:latin typeface="Consolas" panose="020B0609020204030204" pitchFamily="49" charset="0"/>
              </a:rPr>
              <a:t>: A4 2</a:t>
            </a:r>
            <a:r>
              <a:rPr lang="ko-KR" altLang="en-US" sz="2000" dirty="0">
                <a:latin typeface="Consolas" panose="020B0609020204030204" pitchFamily="49" charset="0"/>
              </a:rPr>
              <a:t>장 이내 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▶ </a:t>
            </a:r>
            <a:r>
              <a:rPr lang="ko-KR" altLang="en-US" sz="2000" b="1" dirty="0">
                <a:latin typeface="Consolas" panose="020B0609020204030204" pitchFamily="49" charset="0"/>
              </a:rPr>
              <a:t>문서 상단에 </a:t>
            </a:r>
            <a:r>
              <a:rPr lang="en-US" altLang="ko-KR" sz="2000" b="1" dirty="0">
                <a:latin typeface="Consolas" panose="020B0609020204030204" pitchFamily="49" charset="0"/>
              </a:rPr>
              <a:t>“</a:t>
            </a:r>
            <a:r>
              <a:rPr lang="ko-KR" altLang="en-US" sz="2000" b="1" dirty="0">
                <a:latin typeface="Consolas" panose="020B0609020204030204" pitchFamily="49" charset="0"/>
              </a:rPr>
              <a:t>프로그래밍 과제</a:t>
            </a:r>
            <a:r>
              <a:rPr lang="en-US" altLang="ko-KR" sz="2000" b="1" dirty="0">
                <a:latin typeface="Consolas" panose="020B0609020204030204" pitchFamily="49" charset="0"/>
              </a:rPr>
              <a:t>2/ </a:t>
            </a:r>
            <a:r>
              <a:rPr lang="ko-KR" altLang="en-US" sz="2000" b="1" dirty="0">
                <a:latin typeface="Consolas" panose="020B0609020204030204" pitchFamily="49" charset="0"/>
              </a:rPr>
              <a:t>요일 </a:t>
            </a:r>
            <a:r>
              <a:rPr lang="en-US" altLang="ko-KR" sz="2000" b="1" dirty="0">
                <a:latin typeface="Consolas" panose="020B0609020204030204" pitchFamily="49" charset="0"/>
              </a:rPr>
              <a:t>/ </a:t>
            </a:r>
            <a:r>
              <a:rPr lang="ko-KR" altLang="en-US" sz="2000" b="1" dirty="0">
                <a:latin typeface="Consolas" panose="020B0609020204030204" pitchFamily="49" charset="0"/>
              </a:rPr>
              <a:t>이름 </a:t>
            </a:r>
            <a:r>
              <a:rPr lang="en-US" altLang="ko-KR" sz="2000" b="1" dirty="0">
                <a:latin typeface="Consolas" panose="020B0609020204030204" pitchFamily="49" charset="0"/>
              </a:rPr>
              <a:t>/ </a:t>
            </a:r>
            <a:r>
              <a:rPr lang="ko-KR" altLang="en-US" sz="2000" b="1" dirty="0">
                <a:latin typeface="Consolas" panose="020B0609020204030204" pitchFamily="49" charset="0"/>
              </a:rPr>
              <a:t>학번</a:t>
            </a:r>
            <a:r>
              <a:rPr lang="en-US" altLang="ko-KR" sz="2000" b="1" dirty="0">
                <a:latin typeface="Consolas" panose="020B0609020204030204" pitchFamily="49" charset="0"/>
              </a:rPr>
              <a:t>” </a:t>
            </a:r>
            <a:r>
              <a:rPr lang="ko-KR" altLang="en-US" sz="2000" b="1" dirty="0">
                <a:latin typeface="Consolas" panose="020B0609020204030204" pitchFamily="49" charset="0"/>
              </a:rPr>
              <a:t>적어서 제출 </a:t>
            </a:r>
            <a:endParaRPr lang="en-US" altLang="ko-KR" sz="2000" b="1" dirty="0">
              <a:latin typeface="Consolas" panose="020B0609020204030204" pitchFamily="49" charset="0"/>
            </a:endParaRPr>
          </a:p>
        </p:txBody>
      </p:sp>
      <p:pic>
        <p:nvPicPr>
          <p:cNvPr id="2050" name="Picture 2" descr="https://static.thenounproject.com/png/1494968-200.png">
            <a:extLst>
              <a:ext uri="{FF2B5EF4-FFF2-40B4-BE49-F238E27FC236}">
                <a16:creationId xmlns:a16="http://schemas.microsoft.com/office/drawing/2014/main" id="{432D5F6C-17BC-4E1E-93AB-9EA1A3DA1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336" y="1089700"/>
            <a:ext cx="3384864" cy="338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41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28" name="Picture 4" descr="ë¶ì´ë¹µì ëí ì´ë¯¸ì§ ê²ìê²°ê³¼">
            <a:extLst>
              <a:ext uri="{FF2B5EF4-FFF2-40B4-BE49-F238E27FC236}">
                <a16:creationId xmlns:a16="http://schemas.microsoft.com/office/drawing/2014/main" id="{57D9463F-EF31-41FE-A2B7-160E1C42F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20" y="1208894"/>
            <a:ext cx="5386922" cy="358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263FF8-C5DF-432D-8A12-32F6D020D617}"/>
              </a:ext>
            </a:extLst>
          </p:cNvPr>
          <p:cNvSpPr txBox="1"/>
          <p:nvPr/>
        </p:nvSpPr>
        <p:spPr>
          <a:xfrm>
            <a:off x="359120" y="4856120"/>
            <a:ext cx="4481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붕어빵 틀 </a:t>
            </a:r>
            <a:r>
              <a:rPr lang="en-US" altLang="ko-KR" sz="2800" b="1" dirty="0">
                <a:latin typeface="Consolas" panose="020B0609020204030204" pitchFamily="49" charset="0"/>
              </a:rPr>
              <a:t>: </a:t>
            </a:r>
            <a:r>
              <a:rPr lang="en-US" altLang="ko-KR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</a:p>
          <a:p>
            <a:endParaRPr lang="ko-KR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30589-224D-4AC1-AD8A-931F612356F6}"/>
              </a:ext>
            </a:extLst>
          </p:cNvPr>
          <p:cNvSpPr txBox="1"/>
          <p:nvPr/>
        </p:nvSpPr>
        <p:spPr>
          <a:xfrm>
            <a:off x="6192571" y="4779176"/>
            <a:ext cx="5872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붕어빵 틀을 이용해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슈크림 붕어빵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latin typeface="Consolas" panose="020B0609020204030204" pitchFamily="49" charset="0"/>
              </a:rPr>
              <a:t>팥 붕어빵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latin typeface="Consolas" panose="020B0609020204030204" pitchFamily="49" charset="0"/>
              </a:rPr>
              <a:t>민트붕어빵</a:t>
            </a:r>
            <a:r>
              <a:rPr lang="en-US" altLang="ko-KR" sz="2400" dirty="0">
                <a:latin typeface="Consolas" panose="020B0609020204030204" pitchFamily="49" charset="0"/>
              </a:rPr>
              <a:t>,</a:t>
            </a:r>
            <a:r>
              <a:rPr lang="ko-KR" altLang="en-US" sz="2400" dirty="0">
                <a:latin typeface="Consolas" panose="020B0609020204030204" pitchFamily="49" charset="0"/>
              </a:rPr>
              <a:t>고구마 붕어빵 만들 수 있다</a:t>
            </a:r>
            <a:r>
              <a:rPr lang="en-US" altLang="ko-KR" sz="2400" dirty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59D47-010B-42D2-B1BE-BEF384D0C3D0}"/>
              </a:ext>
            </a:extLst>
          </p:cNvPr>
          <p:cNvSpPr txBox="1"/>
          <p:nvPr/>
        </p:nvSpPr>
        <p:spPr>
          <a:xfrm>
            <a:off x="359119" y="5394729"/>
            <a:ext cx="4481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붕어빵 </a:t>
            </a:r>
            <a:r>
              <a:rPr lang="en-US" altLang="ko-KR" sz="2800" b="1" dirty="0">
                <a:latin typeface="Consolas" panose="020B0609020204030204" pitchFamily="49" charset="0"/>
              </a:rPr>
              <a:t>: </a:t>
            </a:r>
            <a:r>
              <a:rPr lang="ko-KR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객체</a:t>
            </a:r>
            <a:endParaRPr lang="en-US" altLang="ko-KR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800" b="1" dirty="0">
                <a:latin typeface="Consolas" panose="020B0609020204030204" pitchFamily="49" charset="0"/>
              </a:rPr>
              <a:t>붕어빵 틀의 </a:t>
            </a:r>
            <a:r>
              <a:rPr lang="ko-KR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인스턴스</a:t>
            </a:r>
            <a:r>
              <a:rPr lang="ko-KR" altLang="en-US" sz="2800" b="1" dirty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1034" name="Picture 10" descr="ë¶ì´ë¹µì ëí ì´ë¯¸ì§ ê²ìê²°ê³¼">
            <a:extLst>
              <a:ext uri="{FF2B5EF4-FFF2-40B4-BE49-F238E27FC236}">
                <a16:creationId xmlns:a16="http://schemas.microsoft.com/office/drawing/2014/main" id="{4F1962FE-3BC8-41CA-9290-340F592D4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25" y="1386266"/>
            <a:ext cx="433387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11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 1 –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명함 만드는 회사 </a:t>
            </a:r>
          </a:p>
        </p:txBody>
      </p:sp>
      <p:pic>
        <p:nvPicPr>
          <p:cNvPr id="3074" name="Picture 2" descr="https://static.thenounproject.com/png/458772-200.png">
            <a:extLst>
              <a:ext uri="{FF2B5EF4-FFF2-40B4-BE49-F238E27FC236}">
                <a16:creationId xmlns:a16="http://schemas.microsoft.com/office/drawing/2014/main" id="{BEF0914E-409E-44BF-A9EC-9A87677C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733" y="2041933"/>
            <a:ext cx="4000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tatic.thenounproject.com/png/751490-200.png">
            <a:extLst>
              <a:ext uri="{FF2B5EF4-FFF2-40B4-BE49-F238E27FC236}">
                <a16:creationId xmlns:a16="http://schemas.microsoft.com/office/drawing/2014/main" id="{E2240C88-C6BB-4ABD-BB54-B77BF5F0C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67" y="3861680"/>
            <a:ext cx="2180753" cy="218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66DE7E4B-4B64-40D0-80C4-16B5048068E4}"/>
              </a:ext>
            </a:extLst>
          </p:cNvPr>
          <p:cNvSpPr/>
          <p:nvPr/>
        </p:nvSpPr>
        <p:spPr>
          <a:xfrm>
            <a:off x="2797520" y="1297984"/>
            <a:ext cx="4000500" cy="2180753"/>
          </a:xfrm>
          <a:prstGeom prst="wedgeRectCallout">
            <a:avLst>
              <a:gd name="adj1" fmla="val -61116"/>
              <a:gd name="adj2" fmla="val 8820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70483A-E210-4D78-8E59-36548997997B}"/>
              </a:ext>
            </a:extLst>
          </p:cNvPr>
          <p:cNvSpPr txBox="1"/>
          <p:nvPr/>
        </p:nvSpPr>
        <p:spPr>
          <a:xfrm>
            <a:off x="2924269" y="1527165"/>
            <a:ext cx="33226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Consolas" panose="020B0609020204030204" pitchFamily="49" charset="0"/>
              </a:rPr>
              <a:t>Neme</a:t>
            </a:r>
            <a:r>
              <a:rPr lang="ko-KR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latin typeface="Consolas" panose="020B0609020204030204" pitchFamily="49" charset="0"/>
              </a:rPr>
              <a:t>:</a:t>
            </a:r>
            <a:r>
              <a:rPr lang="ko-KR" altLang="en-US" sz="2000" b="1" dirty="0">
                <a:latin typeface="Consolas" panose="020B0609020204030204" pitchFamily="49" charset="0"/>
              </a:rPr>
              <a:t> </a:t>
            </a:r>
            <a:endParaRPr lang="en-US" altLang="ko-KR" sz="2000" b="1" dirty="0">
              <a:latin typeface="Consolas" panose="020B0609020204030204" pitchFamily="49" charset="0"/>
            </a:endParaRPr>
          </a:p>
          <a:p>
            <a:endParaRPr lang="en-US" altLang="ko-KR" sz="2000" b="1" dirty="0"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latin typeface="Consolas" panose="020B0609020204030204" pitchFamily="49" charset="0"/>
              </a:rPr>
              <a:t>Email : </a:t>
            </a:r>
          </a:p>
          <a:p>
            <a:endParaRPr lang="en-US" altLang="ko-KR" sz="2000" b="1" dirty="0"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latin typeface="Consolas" panose="020B0609020204030204" pitchFamily="49" charset="0"/>
              </a:rPr>
              <a:t>Address:</a:t>
            </a:r>
          </a:p>
        </p:txBody>
      </p:sp>
    </p:spTree>
    <p:extLst>
      <p:ext uri="{BB962C8B-B14F-4D97-AF65-F5344CB8AC3E}">
        <p14:creationId xmlns:p14="http://schemas.microsoft.com/office/powerpoint/2010/main" val="300359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Self 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F3A094A-2167-497A-B28E-D35835673730}"/>
              </a:ext>
            </a:extLst>
          </p:cNvPr>
          <p:cNvSpPr/>
          <p:nvPr/>
        </p:nvSpPr>
        <p:spPr>
          <a:xfrm>
            <a:off x="362143" y="1587535"/>
            <a:ext cx="4943188" cy="14965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9387BB-2199-4830-AA7B-72D785A4F138}"/>
              </a:ext>
            </a:extLst>
          </p:cNvPr>
          <p:cNvSpPr txBox="1"/>
          <p:nvPr/>
        </p:nvSpPr>
        <p:spPr>
          <a:xfrm>
            <a:off x="2330147" y="1128768"/>
            <a:ext cx="2362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손님 </a:t>
            </a:r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4FD8A1E-0B31-440B-A6AA-9928CE85861C}"/>
              </a:ext>
            </a:extLst>
          </p:cNvPr>
          <p:cNvSpPr/>
          <p:nvPr/>
        </p:nvSpPr>
        <p:spPr>
          <a:xfrm>
            <a:off x="488891" y="2009870"/>
            <a:ext cx="1466662" cy="6518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1D53C7-12D3-4A2A-8B73-CB3A203B6F18}"/>
              </a:ext>
            </a:extLst>
          </p:cNvPr>
          <p:cNvSpPr txBox="1"/>
          <p:nvPr/>
        </p:nvSpPr>
        <p:spPr>
          <a:xfrm>
            <a:off x="701651" y="2104960"/>
            <a:ext cx="129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name</a:t>
            </a:r>
            <a:endParaRPr lang="ko-KR" altLang="en-US" sz="24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21F0EF4-D9DF-4A71-9378-414794CA7665}"/>
              </a:ext>
            </a:extLst>
          </p:cNvPr>
          <p:cNvSpPr/>
          <p:nvPr/>
        </p:nvSpPr>
        <p:spPr>
          <a:xfrm>
            <a:off x="2082301" y="2009870"/>
            <a:ext cx="1466662" cy="6518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3E65A1-2D2D-4276-B7B6-BE40372A1296}"/>
              </a:ext>
            </a:extLst>
          </p:cNvPr>
          <p:cNvSpPr txBox="1"/>
          <p:nvPr/>
        </p:nvSpPr>
        <p:spPr>
          <a:xfrm>
            <a:off x="2305241" y="2104960"/>
            <a:ext cx="129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email</a:t>
            </a:r>
            <a:endParaRPr lang="ko-KR" altLang="en-US" sz="2400" b="1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8AA0EB9-CE49-46B4-80C5-C2E4D6B0609F}"/>
              </a:ext>
            </a:extLst>
          </p:cNvPr>
          <p:cNvSpPr/>
          <p:nvPr/>
        </p:nvSpPr>
        <p:spPr>
          <a:xfrm>
            <a:off x="3736822" y="2009870"/>
            <a:ext cx="1466662" cy="6518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89C719-B2DA-4E39-BCC9-68167275C587}"/>
              </a:ext>
            </a:extLst>
          </p:cNvPr>
          <p:cNvSpPr txBox="1"/>
          <p:nvPr/>
        </p:nvSpPr>
        <p:spPr>
          <a:xfrm>
            <a:off x="4045775" y="2104959"/>
            <a:ext cx="129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addr</a:t>
            </a:r>
            <a:endParaRPr lang="ko-KR" altLang="en-US" sz="2400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732EB2C-25EE-4503-9C8F-89D6A2DB68FB}"/>
              </a:ext>
            </a:extLst>
          </p:cNvPr>
          <p:cNvSpPr/>
          <p:nvPr/>
        </p:nvSpPr>
        <p:spPr>
          <a:xfrm>
            <a:off x="6182012" y="1587535"/>
            <a:ext cx="4943188" cy="14965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E8D060-A46B-40D7-8F21-03FDBC2AD03A}"/>
              </a:ext>
            </a:extLst>
          </p:cNvPr>
          <p:cNvSpPr txBox="1"/>
          <p:nvPr/>
        </p:nvSpPr>
        <p:spPr>
          <a:xfrm>
            <a:off x="8150016" y="1128768"/>
            <a:ext cx="2362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손님 </a:t>
            </a:r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EB30C42-5928-4EF4-B492-57111125358A}"/>
              </a:ext>
            </a:extLst>
          </p:cNvPr>
          <p:cNvSpPr/>
          <p:nvPr/>
        </p:nvSpPr>
        <p:spPr>
          <a:xfrm>
            <a:off x="6308760" y="2009870"/>
            <a:ext cx="1466662" cy="6518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345673-CC42-4BFA-BA4F-DAEC01D418AF}"/>
              </a:ext>
            </a:extLst>
          </p:cNvPr>
          <p:cNvSpPr txBox="1"/>
          <p:nvPr/>
        </p:nvSpPr>
        <p:spPr>
          <a:xfrm>
            <a:off x="6521520" y="2104960"/>
            <a:ext cx="129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name</a:t>
            </a:r>
            <a:endParaRPr lang="ko-KR" altLang="en-US" sz="2400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6D06780-AC64-4178-9EB6-FEF11366F320}"/>
              </a:ext>
            </a:extLst>
          </p:cNvPr>
          <p:cNvSpPr/>
          <p:nvPr/>
        </p:nvSpPr>
        <p:spPr>
          <a:xfrm>
            <a:off x="7902170" y="2009870"/>
            <a:ext cx="1466662" cy="6518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9C3FA0-13B8-4621-B1A9-F8020AF77FD3}"/>
              </a:ext>
            </a:extLst>
          </p:cNvPr>
          <p:cNvSpPr txBox="1"/>
          <p:nvPr/>
        </p:nvSpPr>
        <p:spPr>
          <a:xfrm>
            <a:off x="8125110" y="2104960"/>
            <a:ext cx="129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email</a:t>
            </a:r>
            <a:endParaRPr lang="ko-KR" altLang="en-US" sz="24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DFDB583-0E75-438C-B5AC-B5FEE98DAF17}"/>
              </a:ext>
            </a:extLst>
          </p:cNvPr>
          <p:cNvSpPr/>
          <p:nvPr/>
        </p:nvSpPr>
        <p:spPr>
          <a:xfrm>
            <a:off x="9556691" y="2009870"/>
            <a:ext cx="1466662" cy="6518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8DAB12-C094-4642-AC4D-556752D1C2F7}"/>
              </a:ext>
            </a:extLst>
          </p:cNvPr>
          <p:cNvSpPr txBox="1"/>
          <p:nvPr/>
        </p:nvSpPr>
        <p:spPr>
          <a:xfrm>
            <a:off x="9865644" y="2104959"/>
            <a:ext cx="129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addr</a:t>
            </a:r>
            <a:endParaRPr lang="ko-KR" altLang="en-US" sz="2400" b="1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BE18810-664C-4A1B-88F1-95453CD31A52}"/>
              </a:ext>
            </a:extLst>
          </p:cNvPr>
          <p:cNvCxnSpPr/>
          <p:nvPr/>
        </p:nvCxnSpPr>
        <p:spPr>
          <a:xfrm>
            <a:off x="1195058" y="2661719"/>
            <a:ext cx="0" cy="1982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D067803-6665-4A03-8BE2-EF6DF7681E00}"/>
              </a:ext>
            </a:extLst>
          </p:cNvPr>
          <p:cNvCxnSpPr/>
          <p:nvPr/>
        </p:nvCxnSpPr>
        <p:spPr>
          <a:xfrm>
            <a:off x="2777905" y="2661719"/>
            <a:ext cx="0" cy="1982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D473DD9-3056-4FA6-A580-46EABCFC49BD}"/>
              </a:ext>
            </a:extLst>
          </p:cNvPr>
          <p:cNvCxnSpPr/>
          <p:nvPr/>
        </p:nvCxnSpPr>
        <p:spPr>
          <a:xfrm>
            <a:off x="4529757" y="2661719"/>
            <a:ext cx="0" cy="1982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63028B5-5DBE-4BFC-AD0E-0431200F5008}"/>
              </a:ext>
            </a:extLst>
          </p:cNvPr>
          <p:cNvCxnSpPr/>
          <p:nvPr/>
        </p:nvCxnSpPr>
        <p:spPr>
          <a:xfrm>
            <a:off x="7042088" y="2661719"/>
            <a:ext cx="0" cy="1982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96D7798-D800-492D-A107-E35A2ACDAA2F}"/>
              </a:ext>
            </a:extLst>
          </p:cNvPr>
          <p:cNvCxnSpPr/>
          <p:nvPr/>
        </p:nvCxnSpPr>
        <p:spPr>
          <a:xfrm>
            <a:off x="8581177" y="2661719"/>
            <a:ext cx="0" cy="1982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038AAF1-8C7A-42B4-9291-028F3B09C321}"/>
              </a:ext>
            </a:extLst>
          </p:cNvPr>
          <p:cNvCxnSpPr/>
          <p:nvPr/>
        </p:nvCxnSpPr>
        <p:spPr>
          <a:xfrm>
            <a:off x="10301335" y="2661719"/>
            <a:ext cx="0" cy="1982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E0A2102-BC52-4501-B0D5-42EDB2AB1BE8}"/>
              </a:ext>
            </a:extLst>
          </p:cNvPr>
          <p:cNvSpPr/>
          <p:nvPr/>
        </p:nvSpPr>
        <p:spPr>
          <a:xfrm>
            <a:off x="529634" y="4739522"/>
            <a:ext cx="1466662" cy="6518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B96613-18E7-4A6E-87B9-6946A9F2BFAE}"/>
              </a:ext>
            </a:extLst>
          </p:cNvPr>
          <p:cNvSpPr txBox="1"/>
          <p:nvPr/>
        </p:nvSpPr>
        <p:spPr>
          <a:xfrm>
            <a:off x="701650" y="4834613"/>
            <a:ext cx="129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KimSY</a:t>
            </a:r>
            <a:endParaRPr lang="ko-KR" altLang="en-US" sz="2400" b="1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F840100-653B-4457-8AFE-33438CF81BC4}"/>
              </a:ext>
            </a:extLst>
          </p:cNvPr>
          <p:cNvSpPr/>
          <p:nvPr/>
        </p:nvSpPr>
        <p:spPr>
          <a:xfrm>
            <a:off x="2082300" y="4739522"/>
            <a:ext cx="1517559" cy="830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2A74A5-F7EB-4157-8D44-F11D40EEB638}"/>
              </a:ext>
            </a:extLst>
          </p:cNvPr>
          <p:cNvSpPr txBox="1"/>
          <p:nvPr/>
        </p:nvSpPr>
        <p:spPr>
          <a:xfrm>
            <a:off x="2174345" y="4740932"/>
            <a:ext cx="1294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ssyy@ssu.ac.kr</a:t>
            </a:r>
            <a:endParaRPr lang="ko-KR" altLang="en-US" sz="2400" b="1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9EF733F-EF78-4AE1-8084-7484BEA82F55}"/>
              </a:ext>
            </a:extLst>
          </p:cNvPr>
          <p:cNvSpPr/>
          <p:nvPr/>
        </p:nvSpPr>
        <p:spPr>
          <a:xfrm>
            <a:off x="3834148" y="4739522"/>
            <a:ext cx="1466662" cy="6518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505B1A-0D3C-41CE-99D3-EEB2444E9B95}"/>
              </a:ext>
            </a:extLst>
          </p:cNvPr>
          <p:cNvSpPr txBox="1"/>
          <p:nvPr/>
        </p:nvSpPr>
        <p:spPr>
          <a:xfrm>
            <a:off x="4045208" y="4885849"/>
            <a:ext cx="129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Seoul</a:t>
            </a:r>
            <a:endParaRPr lang="ko-KR" altLang="en-US" sz="2400" b="1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280D881-2B85-4154-8B26-0B6C4E837584}"/>
              </a:ext>
            </a:extLst>
          </p:cNvPr>
          <p:cNvSpPr/>
          <p:nvPr/>
        </p:nvSpPr>
        <p:spPr>
          <a:xfrm>
            <a:off x="6435508" y="4739522"/>
            <a:ext cx="1466662" cy="6518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C58CFA-3AD1-4475-A864-A8FF712464FC}"/>
              </a:ext>
            </a:extLst>
          </p:cNvPr>
          <p:cNvSpPr txBox="1"/>
          <p:nvPr/>
        </p:nvSpPr>
        <p:spPr>
          <a:xfrm>
            <a:off x="6607524" y="4834613"/>
            <a:ext cx="129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KimSS</a:t>
            </a:r>
            <a:endParaRPr lang="ko-KR" altLang="en-US" sz="2400" b="1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528075E-71F4-45E4-9C78-AE31C016B65B}"/>
              </a:ext>
            </a:extLst>
          </p:cNvPr>
          <p:cNvSpPr/>
          <p:nvPr/>
        </p:nvSpPr>
        <p:spPr>
          <a:xfrm>
            <a:off x="7980257" y="4739522"/>
            <a:ext cx="1616429" cy="805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9D5227-2E84-40EF-8489-5CBA229E7A85}"/>
              </a:ext>
            </a:extLst>
          </p:cNvPr>
          <p:cNvSpPr txBox="1"/>
          <p:nvPr/>
        </p:nvSpPr>
        <p:spPr>
          <a:xfrm>
            <a:off x="8125110" y="4713709"/>
            <a:ext cx="1616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soongsil@naver</a:t>
            </a:r>
            <a:endParaRPr lang="ko-KR" altLang="en-US" sz="2400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B31462C-F019-4EE0-924A-2E65E14002E3}"/>
              </a:ext>
            </a:extLst>
          </p:cNvPr>
          <p:cNvSpPr/>
          <p:nvPr/>
        </p:nvSpPr>
        <p:spPr>
          <a:xfrm>
            <a:off x="9654013" y="4713709"/>
            <a:ext cx="1836335" cy="6518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A36F55-122F-4596-8EB5-F615A9F19CD6}"/>
              </a:ext>
            </a:extLst>
          </p:cNvPr>
          <p:cNvSpPr txBox="1"/>
          <p:nvPr/>
        </p:nvSpPr>
        <p:spPr>
          <a:xfrm>
            <a:off x="9826030" y="4808800"/>
            <a:ext cx="1579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Kyunggi</a:t>
            </a:r>
            <a:endParaRPr lang="ko-KR" altLang="en-US" sz="2400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D831872-25E6-4C44-B0F4-50A3906B9E01}"/>
              </a:ext>
            </a:extLst>
          </p:cNvPr>
          <p:cNvCxnSpPr>
            <a:cxnSpLocks/>
          </p:cNvCxnSpPr>
          <p:nvPr/>
        </p:nvCxnSpPr>
        <p:spPr>
          <a:xfrm>
            <a:off x="630732" y="5365558"/>
            <a:ext cx="728613" cy="7998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1B0C061-5619-4A0D-BBA5-45D397D650FE}"/>
              </a:ext>
            </a:extLst>
          </p:cNvPr>
          <p:cNvSpPr txBox="1"/>
          <p:nvPr/>
        </p:nvSpPr>
        <p:spPr>
          <a:xfrm>
            <a:off x="1397640" y="5984560"/>
            <a:ext cx="3882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손님</a:t>
            </a:r>
            <a:r>
              <a:rPr lang="en-US" altLang="ko-KR" sz="2400" b="1" dirty="0"/>
              <a:t>1.name  (self.name)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0359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41D6A81-6F69-4B52-BDE9-AF8C44F1F04C}"/>
              </a:ext>
            </a:extLst>
          </p:cNvPr>
          <p:cNvSpPr/>
          <p:nvPr/>
        </p:nvSpPr>
        <p:spPr>
          <a:xfrm>
            <a:off x="2305616" y="1009088"/>
            <a:ext cx="7807104" cy="24771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 1 –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명함 만드는 회사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53AC75-E7CB-4814-AD72-30ADC4EAF52B}"/>
              </a:ext>
            </a:extLst>
          </p:cNvPr>
          <p:cNvSpPr/>
          <p:nvPr/>
        </p:nvSpPr>
        <p:spPr>
          <a:xfrm>
            <a:off x="2541007" y="1240317"/>
            <a:ext cx="80424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latin typeface="Consolas" panose="020B0609020204030204" pitchFamily="49" charset="0"/>
              </a:rPr>
              <a:t>class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business_card</a:t>
            </a:r>
            <a:r>
              <a:rPr lang="ko-KR" altLang="en-US" sz="2400" dirty="0">
                <a:latin typeface="Consolas" panose="020B0609020204030204" pitchFamily="49" charset="0"/>
              </a:rPr>
              <a:t>() :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latin typeface="Consolas" panose="020B0609020204030204" pitchFamily="49" charset="0"/>
              </a:rPr>
              <a:t>def</a:t>
            </a:r>
            <a:r>
              <a:rPr lang="ko-KR" altLang="en-US" sz="2400" dirty="0">
                <a:latin typeface="Consolas" panose="020B0609020204030204" pitchFamily="49" charset="0"/>
              </a:rPr>
              <a:t> __</a:t>
            </a:r>
            <a:r>
              <a:rPr lang="ko-KR" altLang="en-US" sz="2400" dirty="0" err="1">
                <a:latin typeface="Consolas" panose="020B0609020204030204" pitchFamily="49" charset="0"/>
              </a:rPr>
              <a:t>init</a:t>
            </a:r>
            <a:r>
              <a:rPr lang="ko-KR" altLang="en-US" sz="2400" dirty="0">
                <a:latin typeface="Consolas" panose="020B0609020204030204" pitchFamily="49" charset="0"/>
              </a:rPr>
              <a:t>__(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r>
              <a:rPr lang="ko-KR" alt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addr</a:t>
            </a:r>
            <a:r>
              <a:rPr lang="ko-KR" altLang="en-US" sz="2400" dirty="0">
                <a:latin typeface="Consolas" panose="020B0609020204030204" pitchFamily="49" charset="0"/>
              </a:rPr>
              <a:t>) :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       </a:t>
            </a:r>
            <a:r>
              <a:rPr lang="ko-KR" altLang="en-US" sz="2400" dirty="0">
                <a:latin typeface="Consolas" panose="020B0609020204030204" pitchFamily="49" charset="0"/>
              </a:rPr>
              <a:t>self.name = </a:t>
            </a:r>
            <a:r>
              <a:rPr lang="ko-KR" altLang="en-US" sz="2400" dirty="0" err="1">
                <a:latin typeface="Consolas" panose="020B0609020204030204" pitchFamily="49" charset="0"/>
              </a:rPr>
              <a:t>name</a:t>
            </a:r>
            <a:endParaRPr lang="ko-KR" altLang="en-US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        </a:t>
            </a:r>
            <a:r>
              <a:rPr lang="ko-KR" altLang="en-US" sz="2400" dirty="0" err="1">
                <a:latin typeface="Consolas" panose="020B0609020204030204" pitchFamily="49" charset="0"/>
              </a:rPr>
              <a:t>self.email</a:t>
            </a:r>
            <a:r>
              <a:rPr lang="ko-KR" altLang="en-US" sz="2400" dirty="0">
                <a:latin typeface="Consolas" panose="020B0609020204030204" pitchFamily="49" charset="0"/>
              </a:rPr>
              <a:t> = </a:t>
            </a:r>
            <a:r>
              <a:rPr lang="ko-KR" altLang="en-US" sz="2400" dirty="0" err="1">
                <a:latin typeface="Consolas" panose="020B0609020204030204" pitchFamily="49" charset="0"/>
              </a:rPr>
              <a:t>email</a:t>
            </a:r>
            <a:endParaRPr lang="ko-KR" altLang="en-US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        </a:t>
            </a:r>
            <a:r>
              <a:rPr lang="ko-KR" altLang="en-US" sz="2400" dirty="0" err="1">
                <a:latin typeface="Consolas" panose="020B0609020204030204" pitchFamily="49" charset="0"/>
              </a:rPr>
              <a:t>self.addr</a:t>
            </a:r>
            <a:r>
              <a:rPr lang="ko-KR" altLang="en-US" sz="2400" dirty="0">
                <a:latin typeface="Consolas" panose="020B0609020204030204" pitchFamily="49" charset="0"/>
              </a:rPr>
              <a:t> = </a:t>
            </a:r>
            <a:r>
              <a:rPr lang="ko-KR" altLang="en-US" sz="2400" dirty="0" err="1">
                <a:latin typeface="Consolas" panose="020B0609020204030204" pitchFamily="49" charset="0"/>
              </a:rPr>
              <a:t>addr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7CE3E2-BAA6-4674-88B9-2C5E21DD71B3}"/>
              </a:ext>
            </a:extLst>
          </p:cNvPr>
          <p:cNvSpPr/>
          <p:nvPr/>
        </p:nvSpPr>
        <p:spPr>
          <a:xfrm>
            <a:off x="546226" y="5094463"/>
            <a:ext cx="117845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g1</a:t>
            </a:r>
            <a:r>
              <a:rPr lang="ko-KR" altLang="en-US" sz="2800" dirty="0">
                <a:latin typeface="Consolas" panose="020B0609020204030204" pitchFamily="49" charset="0"/>
              </a:rPr>
              <a:t> = </a:t>
            </a:r>
            <a:r>
              <a:rPr lang="ko-KR" altLang="en-US" sz="2800" dirty="0" err="1">
                <a:latin typeface="Consolas" panose="020B0609020204030204" pitchFamily="49" charset="0"/>
              </a:rPr>
              <a:t>business_card</a:t>
            </a:r>
            <a:r>
              <a:rPr lang="ko-KR" altLang="en-US" sz="2800" dirty="0">
                <a:latin typeface="Consolas" panose="020B0609020204030204" pitchFamily="49" charset="0"/>
              </a:rPr>
              <a:t>("</a:t>
            </a:r>
            <a:r>
              <a:rPr lang="ko-KR" altLang="en-US" sz="2800" dirty="0" err="1">
                <a:latin typeface="Consolas" panose="020B0609020204030204" pitchFamily="49" charset="0"/>
              </a:rPr>
              <a:t>KimSY</a:t>
            </a:r>
            <a:r>
              <a:rPr lang="ko-KR" altLang="en-US" sz="2800" dirty="0">
                <a:latin typeface="Consolas" panose="020B0609020204030204" pitchFamily="49" charset="0"/>
              </a:rPr>
              <a:t>", "</a:t>
            </a:r>
            <a:r>
              <a:rPr lang="ko-KR" altLang="en-US" sz="2800" dirty="0" err="1">
                <a:latin typeface="Consolas" panose="020B0609020204030204" pitchFamily="49" charset="0"/>
              </a:rPr>
              <a:t>ssyykim@ssu.ac.kr</a:t>
            </a:r>
            <a:r>
              <a:rPr lang="ko-KR" altLang="en-US" sz="2800" dirty="0">
                <a:latin typeface="Consolas" panose="020B0609020204030204" pitchFamily="49" charset="0"/>
              </a:rPr>
              <a:t>", "</a:t>
            </a:r>
            <a:r>
              <a:rPr lang="ko-KR" altLang="en-US" sz="2800" dirty="0" err="1">
                <a:latin typeface="Consolas" panose="020B0609020204030204" pitchFamily="49" charset="0"/>
              </a:rPr>
              <a:t>Seoul</a:t>
            </a:r>
            <a:r>
              <a:rPr lang="ko-KR" altLang="en-US" sz="2800" dirty="0">
                <a:latin typeface="Consolas" panose="020B0609020204030204" pitchFamily="49" charset="0"/>
              </a:rPr>
              <a:t>")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4A4F295-2B9E-4E04-9F0B-37BD375709E2}"/>
              </a:ext>
            </a:extLst>
          </p:cNvPr>
          <p:cNvCxnSpPr>
            <a:cxnSpLocks/>
          </p:cNvCxnSpPr>
          <p:nvPr/>
        </p:nvCxnSpPr>
        <p:spPr>
          <a:xfrm flipH="1">
            <a:off x="1004935" y="1964602"/>
            <a:ext cx="4816444" cy="3268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A62567-2B9B-4128-9451-7097A1E9880A}"/>
              </a:ext>
            </a:extLst>
          </p:cNvPr>
          <p:cNvCxnSpPr>
            <a:cxnSpLocks/>
          </p:cNvCxnSpPr>
          <p:nvPr/>
        </p:nvCxnSpPr>
        <p:spPr>
          <a:xfrm flipH="1">
            <a:off x="5042780" y="1985694"/>
            <a:ext cx="1745811" cy="31838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B978780-5C6E-4DB2-BF76-2F2AA58A4E21}"/>
              </a:ext>
            </a:extLst>
          </p:cNvPr>
          <p:cNvCxnSpPr>
            <a:cxnSpLocks/>
          </p:cNvCxnSpPr>
          <p:nvPr/>
        </p:nvCxnSpPr>
        <p:spPr>
          <a:xfrm flipH="1">
            <a:off x="7849354" y="1985693"/>
            <a:ext cx="82238" cy="3183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BAD8AB1-F323-4A9B-9DA5-4C46268BB0D7}"/>
              </a:ext>
            </a:extLst>
          </p:cNvPr>
          <p:cNvCxnSpPr>
            <a:cxnSpLocks/>
          </p:cNvCxnSpPr>
          <p:nvPr/>
        </p:nvCxnSpPr>
        <p:spPr>
          <a:xfrm>
            <a:off x="9074593" y="1937615"/>
            <a:ext cx="1703181" cy="3295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17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알고리즘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 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24D4C-15B7-4B3D-BBC2-832DBA80D76B}"/>
              </a:ext>
            </a:extLst>
          </p:cNvPr>
          <p:cNvSpPr txBox="1"/>
          <p:nvPr/>
        </p:nvSpPr>
        <p:spPr>
          <a:xfrm>
            <a:off x="153908" y="1235146"/>
            <a:ext cx="113621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Consolas" panose="020B0609020204030204" pitchFamily="49" charset="0"/>
              </a:rPr>
              <a:t>도어락</a:t>
            </a:r>
            <a:r>
              <a:rPr lang="ko-KR" altLang="en-US" sz="2800" b="1" dirty="0">
                <a:latin typeface="Consolas" panose="020B0609020204030204" pitchFamily="49" charset="0"/>
              </a:rPr>
              <a:t> 비밀번호 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집주인은 지정한 비밀번호만 입력하면 누가 볼 수 있어 보안상 문제가 있다 생각했다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이를 보완하기 위해 비밀번호보다 많은 키를 입력해서 이 번호 중 연속된 번호가 비밀번호와 일치하면 문을 열어주는 시스템을 개발했다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예</a:t>
            </a:r>
            <a:r>
              <a:rPr lang="en-US" altLang="ko-KR" sz="2400" dirty="0">
                <a:latin typeface="Consolas" panose="020B0609020204030204" pitchFamily="49" charset="0"/>
              </a:rPr>
              <a:t>) 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비밀번호 </a:t>
            </a:r>
            <a:r>
              <a:rPr lang="en-US" altLang="ko-KR" sz="2400" dirty="0">
                <a:latin typeface="Consolas" panose="020B0609020204030204" pitchFamily="49" charset="0"/>
              </a:rPr>
              <a:t>: 7536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누른 번호 </a:t>
            </a:r>
            <a:r>
              <a:rPr lang="en-US" altLang="ko-KR" sz="2400" dirty="0">
                <a:latin typeface="Consolas" panose="020B0609020204030204" pitchFamily="49" charset="0"/>
              </a:rPr>
              <a:t>: 129456257536</a:t>
            </a:r>
            <a:r>
              <a:rPr lang="ko-KR" altLang="en-US" sz="2400" dirty="0">
                <a:latin typeface="Consolas" panose="020B0609020204030204" pitchFamily="49" charset="0"/>
              </a:rPr>
              <a:t>  </a:t>
            </a:r>
            <a:r>
              <a:rPr lang="en-US" altLang="ko-KR" sz="2400" dirty="0">
                <a:latin typeface="Consolas" panose="020B0609020204030204" pitchFamily="49" charset="0"/>
              </a:rPr>
              <a:t>=&gt; </a:t>
            </a:r>
            <a:r>
              <a:rPr lang="ko-KR" altLang="en-US" sz="2400" dirty="0">
                <a:latin typeface="Consolas" panose="020B0609020204030204" pitchFamily="49" charset="0"/>
              </a:rPr>
              <a:t>열림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누른 번호 </a:t>
            </a:r>
            <a:r>
              <a:rPr lang="en-US" altLang="ko-KR" sz="2400" dirty="0">
                <a:latin typeface="Consolas" panose="020B0609020204030204" pitchFamily="49" charset="0"/>
              </a:rPr>
              <a:t>: 03892804 =&gt; </a:t>
            </a:r>
            <a:r>
              <a:rPr lang="ko-KR" altLang="en-US" sz="2400" dirty="0">
                <a:latin typeface="Consolas" panose="020B0609020204030204" pitchFamily="49" charset="0"/>
              </a:rPr>
              <a:t>안 열림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31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기말고사 형식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F4E67E-5A8C-4FD2-88C1-B3F692A2C766}"/>
              </a:ext>
            </a:extLst>
          </p:cNvPr>
          <p:cNvSpPr txBox="1"/>
          <p:nvPr/>
        </p:nvSpPr>
        <p:spPr>
          <a:xfrm>
            <a:off x="334979" y="1647731"/>
            <a:ext cx="104839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문제 </a:t>
            </a:r>
            <a:r>
              <a:rPr lang="en-US" altLang="ko-KR" sz="2800" b="1" dirty="0">
                <a:latin typeface="Consolas" panose="020B0609020204030204" pitchFamily="49" charset="0"/>
              </a:rPr>
              <a:t>1 )</a:t>
            </a: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latin typeface="Consolas" panose="020B0609020204030204" pitchFamily="49" charset="0"/>
              </a:rPr>
              <a:t>power(3,2)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return : 3^2</a:t>
            </a: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ko-KR" altLang="en-US" sz="2800" b="1" dirty="0">
                <a:latin typeface="Consolas" panose="020B0609020204030204" pitchFamily="49" charset="0"/>
              </a:rPr>
              <a:t>입력 </a:t>
            </a:r>
            <a:r>
              <a:rPr lang="en-US" altLang="ko-KR" sz="2800" b="1" dirty="0">
                <a:latin typeface="Consolas" panose="020B0609020204030204" pitchFamily="49" charset="0"/>
              </a:rPr>
              <a:t>2</a:t>
            </a:r>
            <a:r>
              <a:rPr lang="ko-KR" altLang="en-US" sz="2800" b="1" dirty="0">
                <a:latin typeface="Consolas" panose="020B0609020204030204" pitchFamily="49" charset="0"/>
              </a:rPr>
              <a:t>개를 받고</a:t>
            </a:r>
            <a:r>
              <a:rPr lang="en-US" altLang="ko-KR" sz="2800" b="1" dirty="0">
                <a:latin typeface="Consolas" panose="020B0609020204030204" pitchFamily="49" charset="0"/>
              </a:rPr>
              <a:t>, </a:t>
            </a:r>
            <a:r>
              <a:rPr lang="ko-KR" altLang="en-US" sz="2800" b="1" dirty="0">
                <a:latin typeface="Consolas" panose="020B0609020204030204" pitchFamily="49" charset="0"/>
              </a:rPr>
              <a:t>두 입력을 각각</a:t>
            </a:r>
            <a:r>
              <a:rPr lang="en-US" altLang="ko-KR" sz="2800" b="1" dirty="0">
                <a:latin typeface="Consolas" panose="020B0609020204030204" pitchFamily="49" charset="0"/>
              </a:rPr>
              <a:t> n1, n2</a:t>
            </a:r>
            <a:r>
              <a:rPr lang="ko-KR" altLang="en-US" sz="2800" b="1" dirty="0">
                <a:latin typeface="Consolas" panose="020B0609020204030204" pitchFamily="49" charset="0"/>
              </a:rPr>
              <a:t>라 했을 때 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latin typeface="Consolas" panose="020B0609020204030204" pitchFamily="49" charset="0"/>
              </a:rPr>
              <a:t>n1^n2</a:t>
            </a:r>
            <a:r>
              <a:rPr lang="ko-KR" altLang="en-US" sz="2800" b="1" dirty="0">
                <a:latin typeface="Consolas" panose="020B0609020204030204" pitchFamily="49" charset="0"/>
              </a:rPr>
              <a:t>를 </a:t>
            </a:r>
            <a:r>
              <a:rPr lang="en-US" altLang="ko-KR" sz="2800" b="1" dirty="0">
                <a:latin typeface="Consolas" panose="020B0609020204030204" pitchFamily="49" charset="0"/>
              </a:rPr>
              <a:t>return</a:t>
            </a:r>
            <a:r>
              <a:rPr lang="ko-KR" altLang="en-US" sz="2800" b="1" dirty="0">
                <a:latin typeface="Consolas" panose="020B0609020204030204" pitchFamily="49" charset="0"/>
              </a:rPr>
              <a:t>하는 함수를 </a:t>
            </a:r>
            <a:r>
              <a:rPr lang="ko-KR" altLang="en-US" sz="2800" b="1" dirty="0" err="1">
                <a:latin typeface="Consolas" panose="020B0609020204030204" pitchFamily="49" charset="0"/>
              </a:rPr>
              <a:t>작성하시오</a:t>
            </a:r>
            <a:r>
              <a:rPr lang="ko-KR" altLang="en-US" sz="2800" b="1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429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기말고사 형식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F4E67E-5A8C-4FD2-88C1-B3F692A2C766}"/>
              </a:ext>
            </a:extLst>
          </p:cNvPr>
          <p:cNvSpPr txBox="1"/>
          <p:nvPr/>
        </p:nvSpPr>
        <p:spPr>
          <a:xfrm>
            <a:off x="334979" y="1395843"/>
            <a:ext cx="104839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ko-KR" altLang="en-US" sz="2800" b="1" dirty="0">
                <a:latin typeface="Consolas" panose="020B0609020204030204" pitchFamily="49" charset="0"/>
              </a:rPr>
              <a:t>문제 </a:t>
            </a:r>
            <a:r>
              <a:rPr lang="en-US" altLang="ko-KR" sz="2800" b="1" dirty="0">
                <a:latin typeface="Consolas" panose="020B0609020204030204" pitchFamily="49" charset="0"/>
              </a:rPr>
              <a:t>2 )</a:t>
            </a: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latin typeface="Consolas" panose="020B0609020204030204" pitchFamily="49" charset="0"/>
              </a:rPr>
              <a:t>‘aaa.txt’  </a:t>
            </a:r>
            <a:r>
              <a:rPr lang="ko-KR" altLang="en-US" sz="2800" b="1" dirty="0">
                <a:latin typeface="Consolas" panose="020B0609020204030204" pitchFamily="49" charset="0"/>
              </a:rPr>
              <a:t>라는 파일을 읽어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ko-KR" altLang="en-US" sz="2800" b="1" dirty="0">
                <a:latin typeface="Consolas" panose="020B0609020204030204" pitchFamily="49" charset="0"/>
              </a:rPr>
              <a:t>어떤 조건을 만족시키는 것만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r>
              <a:rPr lang="en-US" altLang="ko-KR" sz="2800" b="1" dirty="0">
                <a:latin typeface="Consolas" panose="020B0609020204030204" pitchFamily="49" charset="0"/>
              </a:rPr>
              <a:t>‘bbb.txt’ </a:t>
            </a:r>
            <a:r>
              <a:rPr lang="ko-KR" altLang="en-US" sz="2800" b="1" dirty="0">
                <a:latin typeface="Consolas" panose="020B0609020204030204" pitchFamily="49" charset="0"/>
              </a:rPr>
              <a:t>라는 파일에 </a:t>
            </a:r>
            <a:r>
              <a:rPr lang="ko-KR" altLang="en-US" sz="2800" b="1" dirty="0" err="1">
                <a:latin typeface="Consolas" panose="020B0609020204030204" pitchFamily="49" charset="0"/>
              </a:rPr>
              <a:t>입력하시오</a:t>
            </a:r>
            <a:r>
              <a:rPr lang="ko-KR" altLang="en-US" sz="2800" b="1" dirty="0">
                <a:latin typeface="Consolas" panose="020B0609020204030204" pitchFamily="49" charset="0"/>
              </a:rPr>
              <a:t> 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97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344</Words>
  <Application>Microsoft Office PowerPoint</Application>
  <PresentationFormat>와이드스크린</PresentationFormat>
  <Paragraphs>97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Consolas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crong</dc:creator>
  <cp:lastModifiedBy>crong</cp:lastModifiedBy>
  <cp:revision>19</cp:revision>
  <dcterms:created xsi:type="dcterms:W3CDTF">2018-11-02T13:02:07Z</dcterms:created>
  <dcterms:modified xsi:type="dcterms:W3CDTF">2018-11-22T01:20:35Z</dcterms:modified>
</cp:coreProperties>
</file>