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9CC8A-13CB-4707-96F2-FE8252CB683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F9BB8-42D2-4A36-AF6E-F7F4E5A02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6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677AA-CF90-4B45-BA48-251BB94B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09EA2-3692-43E4-AE7E-AC8AB9B67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8A9F5-C9D7-4510-9E2C-5DD60C64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DAC81-0626-4420-B30C-BDA1F077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D95DB-AB44-4809-8421-9536A5B5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FFB44-DD7D-413C-A0B8-8714CB61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07A44-9903-4637-AFA7-973C7079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E4D88-F992-4ACB-9691-ECB3A1FE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A228F-F03E-4258-B173-A09597CE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D591E-9C28-4C6A-9E3A-839A0033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9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A5A534-8E89-4310-8CD5-87DC86486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6D9CE-3351-4DDB-B6F3-FA5A17F86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44B17-D4E4-47D1-8D62-DD01F08D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B9977-0E2A-40B3-8ADD-2BD3253C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B8A87-3AB6-40D9-A7C3-7F7223D3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9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6E36-C3A6-484F-9DBC-61F051F3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A227A-F7DE-49D2-8A98-8B99025B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65AA9-01FA-41D4-8538-682235B2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C467A-80CE-4AF3-B5F7-BB84C811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D77D6-DE7E-4328-9204-E17FA6F7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9FAB6-13A0-49A1-BBFD-4CCD472C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2AE1F-E965-4DAB-8522-E54080B0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95995-46A4-4C1B-800B-D212ADDB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287CB-C3C6-435F-A44F-DC9D4948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8CB44-C13D-47C0-B8A1-EC9B7C5F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1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F46C8-7001-467C-93C9-38D8A9C8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25249-EE19-47A4-A07B-11FB808E3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34F3F-B3BA-46D5-A607-FC1AFE654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65F61-0802-4B92-A4CD-A8FE629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8D7EE-D448-427A-BED5-33F265E2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F7F7C-021F-4A3D-ADCE-F3DC626E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8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A486B-E2C6-4B93-BB93-1D51BE4B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AFDA8-BD74-44FD-AADE-38631C4A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2D628A-8FC7-4C35-BD5B-243982E3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BC1A6D-68CE-4843-B990-5A8A16D0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9641D7-0CF3-488F-B9B9-8091D72B0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14781E-5834-4A14-ACC9-DE3B3AFE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374602-87DA-477F-B053-49F6E7B6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4C7CC1-8DE0-44E2-B9AC-5286E430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3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39FE9-D58D-4314-B0C4-4D62CECD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5B9E7-2B5F-4EC9-BECE-7EAAD2ED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49A598-5A84-45B4-ADD4-065ABDFD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16024-8C93-4C6B-86E1-4795F2C7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0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A670AD-D88D-4508-8DB6-C9F531EF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50A61-BD6D-42E1-9474-83FF049B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0579E-BF55-4A6F-BC4A-7EF59659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1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418F4-9EBA-4968-8D16-617B2E27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CB3A2-0CAA-41D7-83E8-337B8996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BF8AD-386A-4BF4-B839-62D9D191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FB33-607F-45B7-910B-C391CAA4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4A5B6-E779-4FC3-B8F5-F4618E98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434A7-FBBA-4982-B46C-0D6B7451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3AA7C-AEBC-496B-A06A-B78BD593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897AEC-052B-4052-B497-A224387B3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6F68B7-BC50-4D12-BF89-585E7967E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93C82-299C-4320-9AC4-7F5D944E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E418F-5C75-428B-89FC-DEE8EE74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7DA67-D1FE-439F-BF94-6AD3FB35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5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42BAFD-53B0-4E31-BEEF-7DCF610F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AE38C-6F2E-4217-AC35-02CB0141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39862-1492-44A5-BBD9-88CD4236F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D25B-A72D-49B4-A8E9-A3F41A9805DD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661E3-A91F-4C45-90C5-333BF87FF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37726-4A5B-4E41-A836-08E679D35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9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– 12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Code</a:t>
            </a: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6B411-7DBB-40E8-A139-7EEE06870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6" y="545565"/>
            <a:ext cx="6779625" cy="55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6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D7DE5F-1103-45B7-8A48-9E4A0983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01" y="525666"/>
            <a:ext cx="5563312" cy="601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7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4A8412-4C46-4D5A-826E-E717AB56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56" y="340306"/>
            <a:ext cx="5751214" cy="578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4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BF6E8B-1BD5-4354-A93A-A45CD9C59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3" y="1329396"/>
            <a:ext cx="3789362" cy="38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3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752A5D-EDBE-4732-A364-C3466D79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86" y="187105"/>
            <a:ext cx="6553200" cy="76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3DC0CF-3ED0-42AD-AE68-6F842A08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67" y="1170349"/>
            <a:ext cx="6324600" cy="5295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1287DA-B9F2-4BF6-83E5-A96290452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020" y="2284066"/>
            <a:ext cx="6188232" cy="21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0BCEF1-A005-492D-8557-6AB04845B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5" y="1172753"/>
            <a:ext cx="6096973" cy="43317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20AA9E-F19C-44A6-9CAC-82949941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403" y="1797113"/>
            <a:ext cx="6046165" cy="43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9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A8616D-534B-410E-811D-E8D96AE2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2" y="873281"/>
            <a:ext cx="5946988" cy="54188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C55C6F-A47A-4CFF-9C35-5F89A7C3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493" y="2024294"/>
            <a:ext cx="5784835" cy="280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9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804487-711A-4E1A-9CF4-FFA7E3EB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" y="628508"/>
            <a:ext cx="11748771" cy="53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B38EAA-2CC8-4B46-A03F-C98CFE9A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06" y="491150"/>
            <a:ext cx="8215856" cy="56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8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89730BE-C27E-480A-91AF-2F7704F9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7" y="1530460"/>
            <a:ext cx="8102859" cy="34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0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5BC757-1E65-4F17-9961-1C2CDD24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49" y="873706"/>
            <a:ext cx="7665881" cy="51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7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962A2F-059E-412A-A1D3-863CE1BE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18" y="996588"/>
            <a:ext cx="11220450" cy="44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6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15</Words>
  <Application>Microsoft Office PowerPoint</Application>
  <PresentationFormat>와이드스크린</PresentationFormat>
  <Paragraphs>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20</cp:revision>
  <dcterms:created xsi:type="dcterms:W3CDTF">2018-11-02T13:02:07Z</dcterms:created>
  <dcterms:modified xsi:type="dcterms:W3CDTF">2018-11-19T05:21:03Z</dcterms:modified>
</cp:coreProperties>
</file>