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9" r:id="rId5"/>
    <p:sldId id="280" r:id="rId6"/>
    <p:sldId id="281" r:id="rId7"/>
    <p:sldId id="263" r:id="rId8"/>
    <p:sldId id="282" r:id="rId9"/>
    <p:sldId id="277" r:id="rId10"/>
    <p:sldId id="283" r:id="rId11"/>
    <p:sldId id="278" r:id="rId12"/>
    <p:sldId id="284" r:id="rId13"/>
    <p:sldId id="276" r:id="rId1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h" initials="f" lastIdx="1" clrIdx="0">
    <p:extLst>
      <p:ext uri="{19B8F6BF-5375-455C-9EA6-DF929625EA0E}">
        <p15:presenceInfo xmlns:p15="http://schemas.microsoft.com/office/powerpoint/2012/main" userId="S::jjwah@dublo.onmicrosoft.com::d924c91f-817a-435e-b8c5-239b3c5cf6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82"/>
  </p:normalViewPr>
  <p:slideViewPr>
    <p:cSldViewPr>
      <p:cViewPr varScale="1">
        <p:scale>
          <a:sx n="108" d="100"/>
          <a:sy n="108" d="100"/>
        </p:scale>
        <p:origin x="730"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2020/5/27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2020/5/27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2020/5/27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2020/5/27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447" y="21535"/>
            <a:ext cx="9121553" cy="5121965"/>
          </a:xfrm>
          <a:prstGeom prst="rect">
            <a:avLst/>
          </a:prstGeom>
          <a:solidFill>
            <a:schemeClr val="tx2">
              <a:lumMod val="40000"/>
              <a:lumOff val="60000"/>
              <a:alpha val="98000"/>
            </a:schemeClr>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0"/>
          </a:p>
        </p:txBody>
      </p:sp>
      <p:pic>
        <p:nvPicPr>
          <p:cNvPr id="3" name="図 2" descr="挿絵 が含まれている画像&#10;&#10;自動的に生成された説明">
            <a:extLst>
              <a:ext uri="{FF2B5EF4-FFF2-40B4-BE49-F238E27FC236}">
                <a16:creationId xmlns:a16="http://schemas.microsoft.com/office/drawing/2014/main" id="{E2349D50-E9AA-5543-AF2D-B17B18A73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8037" y="123478"/>
            <a:ext cx="699542" cy="699542"/>
          </a:xfrm>
          <a:prstGeom prst="rect">
            <a:avLst/>
          </a:prstGeom>
        </p:spPr>
      </p:pic>
      <p:grpSp>
        <p:nvGrpSpPr>
          <p:cNvPr id="6" name="组合 5"/>
          <p:cNvGrpSpPr/>
          <p:nvPr/>
        </p:nvGrpSpPr>
        <p:grpSpPr>
          <a:xfrm>
            <a:off x="815043" y="1749464"/>
            <a:ext cx="7285349" cy="1200329"/>
            <a:chOff x="401117" y="1749464"/>
            <a:chExt cx="7285349" cy="1200329"/>
          </a:xfrm>
        </p:grpSpPr>
        <p:sp>
          <p:nvSpPr>
            <p:cNvPr id="5" name="TextBox 4"/>
            <p:cNvSpPr txBox="1"/>
            <p:nvPr/>
          </p:nvSpPr>
          <p:spPr>
            <a:xfrm>
              <a:off x="3437994" y="1749464"/>
              <a:ext cx="4248472" cy="1200329"/>
            </a:xfrm>
            <a:prstGeom prst="rect">
              <a:avLst/>
            </a:prstGeom>
            <a:noFill/>
          </p:spPr>
          <p:txBody>
            <a:bodyPr wrap="square" rtlCol="0">
              <a:spAutoFit/>
            </a:bodyPr>
            <a:lstStyle/>
            <a:p>
              <a:pPr algn="ctr"/>
              <a:r>
                <a:rPr lang="zh-CN" altLang="en-US" sz="7200" b="1" dirty="0">
                  <a:solidFill>
                    <a:schemeClr val="bg1"/>
                  </a:solidFill>
                  <a:latin typeface="+mn-ea"/>
                </a:rPr>
                <a:t>京海</a:t>
              </a:r>
            </a:p>
          </p:txBody>
        </p:sp>
        <p:sp>
          <p:nvSpPr>
            <p:cNvPr id="7" name="TextBox 6"/>
            <p:cNvSpPr txBox="1"/>
            <p:nvPr/>
          </p:nvSpPr>
          <p:spPr>
            <a:xfrm>
              <a:off x="401117" y="1995685"/>
              <a:ext cx="4248472" cy="707886"/>
            </a:xfrm>
            <a:prstGeom prst="rect">
              <a:avLst/>
            </a:prstGeom>
            <a:noFill/>
          </p:spPr>
          <p:txBody>
            <a:bodyPr wrap="square" rtlCol="0">
              <a:spAutoFit/>
            </a:bodyPr>
            <a:lstStyle/>
            <a:p>
              <a:pPr algn="ctr"/>
              <a:r>
                <a:rPr lang="zh-CN" altLang="en-US" sz="4000" b="1" dirty="0">
                  <a:solidFill>
                    <a:schemeClr val="bg1"/>
                  </a:solidFill>
                  <a:latin typeface="+mn-ea"/>
                </a:rPr>
                <a:t>株式会社</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ªç©ºè¼¸å¥ãã­ã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19622"/>
            <a:ext cx="6581775" cy="193357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611560" y="483518"/>
            <a:ext cx="3744416" cy="646331"/>
          </a:xfrm>
          <a:prstGeom prst="rect">
            <a:avLst/>
          </a:prstGeom>
          <a:noFill/>
        </p:spPr>
        <p:txBody>
          <a:bodyPr wrap="square" rtlCol="0">
            <a:spAutoFit/>
          </a:bodyPr>
          <a:lstStyle/>
          <a:p>
            <a:r>
              <a:rPr lang="ja-JP" altLang="en-US" sz="3600" dirty="0">
                <a:solidFill>
                  <a:srgbClr val="C00000"/>
                </a:solidFill>
              </a:rPr>
              <a:t>中国到着後流れ</a:t>
            </a:r>
            <a:endParaRPr lang="zh-CN" altLang="en-US" sz="3600" dirty="0">
              <a:solidFill>
                <a:srgbClr val="C00000"/>
              </a:solidFill>
            </a:endParaRPr>
          </a:p>
        </p:txBody>
      </p:sp>
      <p:pic>
        <p:nvPicPr>
          <p:cNvPr id="4" name="図 3" descr="挿絵 が含まれている画像&#10;&#10;自動的に生成された説明">
            <a:extLst>
              <a:ext uri="{FF2B5EF4-FFF2-40B4-BE49-F238E27FC236}">
                <a16:creationId xmlns:a16="http://schemas.microsoft.com/office/drawing/2014/main" id="{91A53C03-7062-3641-81E6-09DB11894E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82669" y="133747"/>
            <a:ext cx="699542" cy="699542"/>
          </a:xfrm>
          <a:prstGeom prst="rect">
            <a:avLst/>
          </a:prstGeom>
        </p:spPr>
      </p:pic>
    </p:spTree>
    <p:extLst>
      <p:ext uri="{BB962C8B-B14F-4D97-AF65-F5344CB8AC3E}">
        <p14:creationId xmlns:p14="http://schemas.microsoft.com/office/powerpoint/2010/main" val="191195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www.yorozubutsuryu.com/cms/data/shop_site_page_temp/s_id_1/shop_site_page_temp_1_b4e31a4ef6070efcfdcd308f964edd1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500103"/>
            <a:ext cx="6336704" cy="4643397"/>
          </a:xfrm>
          <a:prstGeom prst="rect">
            <a:avLst/>
          </a:prstGeom>
          <a:noFill/>
          <a:extLst>
            <a:ext uri="{909E8E84-426E-40DD-AFC4-6F175D3DCCD1}">
              <a14:hiddenFill xmlns:a14="http://schemas.microsoft.com/office/drawing/2010/main">
                <a:solidFill>
                  <a:srgbClr val="FFFFFF"/>
                </a:solidFill>
              </a14:hiddenFill>
            </a:ext>
          </a:extLst>
        </p:spPr>
      </p:pic>
      <p:pic>
        <p:nvPicPr>
          <p:cNvPr id="3" name="図 2" descr="挿絵 が含まれている画像&#10;&#10;自動的に生成された説明">
            <a:extLst>
              <a:ext uri="{FF2B5EF4-FFF2-40B4-BE49-F238E27FC236}">
                <a16:creationId xmlns:a16="http://schemas.microsoft.com/office/drawing/2014/main" id="{ADF4610E-E0EE-D248-B006-B797826F96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6685" y="267494"/>
            <a:ext cx="699542" cy="699542"/>
          </a:xfrm>
          <a:prstGeom prst="rect">
            <a:avLst/>
          </a:prstGeom>
        </p:spPr>
      </p:pic>
      <p:sp>
        <p:nvSpPr>
          <p:cNvPr id="2" name="テキスト ボックス 1">
            <a:extLst>
              <a:ext uri="{FF2B5EF4-FFF2-40B4-BE49-F238E27FC236}">
                <a16:creationId xmlns:a16="http://schemas.microsoft.com/office/drawing/2014/main" id="{B7ACEF58-9F09-D545-82FC-BA742AB509A6}"/>
              </a:ext>
            </a:extLst>
          </p:cNvPr>
          <p:cNvSpPr txBox="1"/>
          <p:nvPr/>
        </p:nvSpPr>
        <p:spPr>
          <a:xfrm>
            <a:off x="7164288" y="1707654"/>
            <a:ext cx="1728192" cy="2585323"/>
          </a:xfrm>
          <a:prstGeom prst="rect">
            <a:avLst/>
          </a:prstGeom>
          <a:noFill/>
        </p:spPr>
        <p:txBody>
          <a:bodyPr wrap="square" rtlCol="0">
            <a:spAutoFit/>
          </a:bodyPr>
          <a:lstStyle/>
          <a:p>
            <a:r>
              <a:rPr kumimoji="1" lang="ja-JP" altLang="en-US">
                <a:solidFill>
                  <a:srgbClr val="0070C0"/>
                </a:solidFill>
              </a:rPr>
              <a:t>海外から日本へ輸入</a:t>
            </a:r>
            <a:endParaRPr kumimoji="1" lang="en-US" altLang="ja-JP" dirty="0">
              <a:solidFill>
                <a:srgbClr val="0070C0"/>
              </a:solidFill>
            </a:endParaRPr>
          </a:p>
          <a:p>
            <a:endParaRPr kumimoji="1" lang="en-US" altLang="ja-JP" dirty="0">
              <a:solidFill>
                <a:srgbClr val="0070C0"/>
              </a:solidFill>
            </a:endParaRPr>
          </a:p>
          <a:p>
            <a:r>
              <a:rPr kumimoji="1" lang="ja-JP" altLang="en-US">
                <a:solidFill>
                  <a:srgbClr val="0070C0"/>
                </a:solidFill>
              </a:rPr>
              <a:t>■ 中国</a:t>
            </a:r>
            <a:endParaRPr kumimoji="1" lang="en-US" altLang="ja-JP" dirty="0">
              <a:solidFill>
                <a:srgbClr val="0070C0"/>
              </a:solidFill>
            </a:endParaRPr>
          </a:p>
          <a:p>
            <a:r>
              <a:rPr kumimoji="1" lang="ja-JP" altLang="en-US">
                <a:solidFill>
                  <a:srgbClr val="0070C0"/>
                </a:solidFill>
              </a:rPr>
              <a:t>■  ベトナム</a:t>
            </a:r>
            <a:endParaRPr kumimoji="1" lang="en-US" altLang="ja-JP" dirty="0">
              <a:solidFill>
                <a:srgbClr val="0070C0"/>
              </a:solidFill>
            </a:endParaRPr>
          </a:p>
          <a:p>
            <a:r>
              <a:rPr kumimoji="1" lang="ja-JP" altLang="en-US">
                <a:solidFill>
                  <a:srgbClr val="0070C0"/>
                </a:solidFill>
              </a:rPr>
              <a:t>■ タイ</a:t>
            </a:r>
            <a:endParaRPr kumimoji="1" lang="en-US" altLang="ja-JP" dirty="0">
              <a:solidFill>
                <a:srgbClr val="0070C0"/>
              </a:solidFill>
            </a:endParaRPr>
          </a:p>
          <a:p>
            <a:r>
              <a:rPr kumimoji="1" lang="ja-JP" altLang="en-US">
                <a:solidFill>
                  <a:srgbClr val="0070C0"/>
                </a:solidFill>
              </a:rPr>
              <a:t>■ 台湾</a:t>
            </a:r>
            <a:endParaRPr kumimoji="1" lang="en-US" altLang="ja-JP" dirty="0">
              <a:solidFill>
                <a:srgbClr val="0070C0"/>
              </a:solidFill>
            </a:endParaRPr>
          </a:p>
          <a:p>
            <a:r>
              <a:rPr kumimoji="1" lang="ja-JP" altLang="en-US">
                <a:solidFill>
                  <a:srgbClr val="0070C0"/>
                </a:solidFill>
              </a:rPr>
              <a:t>■ ヨーロッパ</a:t>
            </a:r>
            <a:endParaRPr kumimoji="1" lang="en-US" altLang="ja-JP" dirty="0">
              <a:solidFill>
                <a:srgbClr val="0070C0"/>
              </a:solidFill>
            </a:endParaRPr>
          </a:p>
          <a:p>
            <a:r>
              <a:rPr kumimoji="1" lang="ja-JP" altLang="en-US">
                <a:solidFill>
                  <a:srgbClr val="0070C0"/>
                </a:solidFill>
              </a:rPr>
              <a:t>。。。</a:t>
            </a:r>
          </a:p>
        </p:txBody>
      </p:sp>
    </p:spTree>
    <p:extLst>
      <p:ext uri="{BB962C8B-B14F-4D97-AF65-F5344CB8AC3E}">
        <p14:creationId xmlns:p14="http://schemas.microsoft.com/office/powerpoint/2010/main" val="1077974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³ã³ããæ±ãè²¨ç©"/>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06" y="503684"/>
            <a:ext cx="4676775" cy="19240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å£æ··è¼è²¨ç©"/>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490" y="2571750"/>
            <a:ext cx="6581775" cy="1933575"/>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2"/>
          <p:cNvSpPr/>
          <p:nvPr/>
        </p:nvSpPr>
        <p:spPr>
          <a:xfrm>
            <a:off x="449490" y="4731990"/>
            <a:ext cx="7416824" cy="261610"/>
          </a:xfrm>
          <a:prstGeom prst="rect">
            <a:avLst/>
          </a:prstGeom>
        </p:spPr>
        <p:txBody>
          <a:bodyPr wrap="square">
            <a:spAutoFit/>
          </a:bodyPr>
          <a:lstStyle/>
          <a:p>
            <a:r>
              <a:rPr lang="en-US" altLang="ja-JP" sz="1100" dirty="0">
                <a:solidFill>
                  <a:srgbClr val="555555"/>
                </a:solidFill>
                <a:latin typeface="Meiryo" charset="-128"/>
              </a:rPr>
              <a:t>CY…</a:t>
            </a:r>
            <a:r>
              <a:rPr lang="ja-JP" altLang="en-US" sz="1100" dirty="0">
                <a:solidFill>
                  <a:srgbClr val="555555"/>
                </a:solidFill>
                <a:latin typeface="Meiryo" charset="-128"/>
              </a:rPr>
              <a:t>コンテナヤード　</a:t>
            </a:r>
            <a:r>
              <a:rPr lang="en-US" altLang="ja-JP" sz="1100" dirty="0">
                <a:solidFill>
                  <a:srgbClr val="555555"/>
                </a:solidFill>
                <a:latin typeface="Meiryo" charset="-128"/>
              </a:rPr>
              <a:t>CFS…</a:t>
            </a:r>
            <a:r>
              <a:rPr lang="ja-JP" altLang="en-US" sz="1100" dirty="0">
                <a:solidFill>
                  <a:srgbClr val="555555"/>
                </a:solidFill>
                <a:latin typeface="Meiryo" charset="-128"/>
              </a:rPr>
              <a:t>コンテナ・フレイト・ステーション</a:t>
            </a:r>
            <a:endParaRPr lang="ja-JP" altLang="en-US" sz="1100" dirty="0"/>
          </a:p>
        </p:txBody>
      </p:sp>
      <p:pic>
        <p:nvPicPr>
          <p:cNvPr id="5" name="図 4" descr="挿絵 が含まれている画像&#10;&#10;自動的に生成された説明">
            <a:extLst>
              <a:ext uri="{FF2B5EF4-FFF2-40B4-BE49-F238E27FC236}">
                <a16:creationId xmlns:a16="http://schemas.microsoft.com/office/drawing/2014/main" id="{F2B469A2-6F48-E34A-BC95-A4993BF494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9323" y="153913"/>
            <a:ext cx="699542" cy="699542"/>
          </a:xfrm>
          <a:prstGeom prst="rect">
            <a:avLst/>
          </a:prstGeom>
        </p:spPr>
      </p:pic>
    </p:spTree>
    <p:extLst>
      <p:ext uri="{BB962C8B-B14F-4D97-AF65-F5344CB8AC3E}">
        <p14:creationId xmlns:p14="http://schemas.microsoft.com/office/powerpoint/2010/main" val="772944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4" name="矩形 3"/>
          <p:cNvSpPr/>
          <p:nvPr/>
        </p:nvSpPr>
        <p:spPr>
          <a:xfrm>
            <a:off x="11224" y="10768"/>
            <a:ext cx="9121553" cy="5121965"/>
          </a:xfrm>
          <a:prstGeom prst="rect">
            <a:avLst/>
          </a:prstGeom>
          <a:solidFill>
            <a:schemeClr val="tx2">
              <a:lumMod val="40000"/>
              <a:lumOff val="60000"/>
            </a:schemeClr>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0"/>
          </a:p>
        </p:txBody>
      </p:sp>
      <p:sp>
        <p:nvSpPr>
          <p:cNvPr id="5" name="TextBox 4"/>
          <p:cNvSpPr txBox="1"/>
          <p:nvPr/>
        </p:nvSpPr>
        <p:spPr>
          <a:xfrm>
            <a:off x="2366" y="1971586"/>
            <a:ext cx="4248472" cy="1200329"/>
          </a:xfrm>
          <a:prstGeom prst="rect">
            <a:avLst/>
          </a:prstGeom>
          <a:noFill/>
        </p:spPr>
        <p:txBody>
          <a:bodyPr wrap="square" rtlCol="0">
            <a:spAutoFit/>
          </a:bodyPr>
          <a:lstStyle/>
          <a:p>
            <a:pPr algn="ctr"/>
            <a:r>
              <a:rPr lang="en-US" altLang="zh-CN" sz="7200" dirty="0">
                <a:solidFill>
                  <a:schemeClr val="bg1"/>
                </a:solidFill>
                <a:latin typeface="+mn-ea"/>
              </a:rPr>
              <a:t>THE END</a:t>
            </a:r>
            <a:endParaRPr lang="zh-CN" altLang="en-US" sz="7200" dirty="0">
              <a:solidFill>
                <a:schemeClr val="bg1"/>
              </a:solidFill>
              <a:latin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536" y="2211710"/>
            <a:ext cx="8295928" cy="707886"/>
          </a:xfrm>
          <a:prstGeom prst="rect">
            <a:avLst/>
          </a:prstGeom>
          <a:noFill/>
        </p:spPr>
        <p:txBody>
          <a:bodyPr wrap="square" rtlCol="0">
            <a:spAutoFit/>
          </a:bodyPr>
          <a:lstStyle/>
          <a:p>
            <a:pPr algn="ctr"/>
            <a:r>
              <a:rPr lang="en-US" altLang="ja-JP" sz="4000" b="1" dirty="0">
                <a:solidFill>
                  <a:srgbClr val="A50021"/>
                </a:solidFill>
                <a:latin typeface="微软雅黑" panose="020B0503020204020204" pitchFamily="34" charset="-122"/>
                <a:ea typeface="微软雅黑" panose="020B0503020204020204" pitchFamily="34" charset="-122"/>
              </a:rPr>
              <a:t>KYOUGAI</a:t>
            </a:r>
            <a:r>
              <a:rPr lang="en-US" altLang="zh-CN" sz="4000" b="1" dirty="0">
                <a:solidFill>
                  <a:srgbClr val="A50021"/>
                </a:solidFill>
                <a:latin typeface="+mj-ea"/>
                <a:ea typeface="+mj-ea"/>
              </a:rPr>
              <a:t>  HOLDINGS  LIMITED</a:t>
            </a:r>
            <a:endParaRPr lang="zh-CN" altLang="en-US" sz="4000" b="1" dirty="0">
              <a:solidFill>
                <a:srgbClr val="A50021"/>
              </a:solidFill>
              <a:latin typeface="+mj-ea"/>
              <a:ea typeface="+mj-ea"/>
            </a:endParaRPr>
          </a:p>
        </p:txBody>
      </p:sp>
      <p:pic>
        <p:nvPicPr>
          <p:cNvPr id="3" name="図 2" descr="挿絵 が含まれている画像&#10;&#10;自動的に生成された説明">
            <a:extLst>
              <a:ext uri="{FF2B5EF4-FFF2-40B4-BE49-F238E27FC236}">
                <a16:creationId xmlns:a16="http://schemas.microsoft.com/office/drawing/2014/main" id="{85B0AA7F-969F-5B4B-A407-84FF1CD35F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95486"/>
            <a:ext cx="699542" cy="69954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366006"/>
            <a:ext cx="2880320" cy="584775"/>
          </a:xfrm>
          <a:prstGeom prst="rect">
            <a:avLst/>
          </a:prstGeom>
          <a:noFill/>
        </p:spPr>
        <p:txBody>
          <a:bodyPr wrap="square" rtlCol="0">
            <a:spAutoFit/>
          </a:bodyPr>
          <a:lstStyle/>
          <a:p>
            <a:r>
              <a:rPr lang="ja-JP" altLang="zh-CN" sz="3200" b="1" dirty="0">
                <a:solidFill>
                  <a:srgbClr val="A50021"/>
                </a:solidFill>
                <a:latin typeface="宋体" panose="02010600030101010101" pitchFamily="2" charset="-122"/>
                <a:ea typeface="宋体" panose="02010600030101010101" pitchFamily="2" charset="-122"/>
                <a:cs typeface="+mn-ea"/>
                <a:sym typeface="+mn-lt"/>
              </a:rPr>
              <a:t>会社概要</a:t>
            </a:r>
            <a:endParaRPr lang="zh-CN" altLang="en-US" sz="3200" b="1" dirty="0">
              <a:solidFill>
                <a:srgbClr val="A50021"/>
              </a:solidFill>
              <a:latin typeface="宋体" panose="02010600030101010101" pitchFamily="2" charset="-122"/>
              <a:ea typeface="宋体" panose="02010600030101010101" pitchFamily="2" charset="-122"/>
            </a:endParaRPr>
          </a:p>
        </p:txBody>
      </p:sp>
      <p:sp>
        <p:nvSpPr>
          <p:cNvPr id="7" name="TextBox 6"/>
          <p:cNvSpPr txBox="1"/>
          <p:nvPr/>
        </p:nvSpPr>
        <p:spPr>
          <a:xfrm>
            <a:off x="441918" y="1347614"/>
            <a:ext cx="8208912" cy="369332"/>
          </a:xfrm>
          <a:prstGeom prst="rect">
            <a:avLst/>
          </a:prstGeom>
          <a:noFill/>
        </p:spPr>
        <p:txBody>
          <a:bodyPr wrap="square" rtlCol="0">
            <a:spAutoFit/>
          </a:bodyPr>
          <a:lstStyle/>
          <a:p>
            <a:pPr algn="just"/>
            <a:r>
              <a:rPr lang="en-US" altLang="zh-CN" dirty="0">
                <a:latin typeface="华文细黑" panose="02010600040101010101" pitchFamily="2" charset="-122"/>
                <a:ea typeface="华文细黑" panose="02010600040101010101" pitchFamily="2" charset="-122"/>
              </a:rPr>
              <a:t>2017</a:t>
            </a:r>
            <a:r>
              <a:rPr lang="zh-CN" altLang="en-US" dirty="0">
                <a:latin typeface="华文细黑" panose="02010600040101010101" pitchFamily="2" charset="-122"/>
                <a:ea typeface="华文细黑" panose="02010600040101010101" pitchFamily="2" charset="-122"/>
              </a:rPr>
              <a:t>年（平成</a:t>
            </a:r>
            <a:r>
              <a:rPr lang="en-US" altLang="zh-CN" dirty="0">
                <a:latin typeface="华文细黑" panose="02010600040101010101" pitchFamily="2" charset="-122"/>
                <a:ea typeface="华文细黑" panose="02010600040101010101" pitchFamily="2" charset="-122"/>
              </a:rPr>
              <a:t>29</a:t>
            </a:r>
            <a:r>
              <a:rPr lang="zh-CN" altLang="en-US" dirty="0">
                <a:latin typeface="华文细黑" panose="02010600040101010101" pitchFamily="2" charset="-122"/>
                <a:ea typeface="华文细黑" panose="02010600040101010101" pitchFamily="2" charset="-122"/>
              </a:rPr>
              <a:t>年），株式会社京海</a:t>
            </a:r>
            <a:r>
              <a:rPr lang="ja-JP" altLang="zh-CN" dirty="0">
                <a:latin typeface="华文细黑" panose="02010600040101010101" pitchFamily="2" charset="-122"/>
                <a:ea typeface="华文细黑" panose="02010600040101010101" pitchFamily="2" charset="-122"/>
              </a:rPr>
              <a:t>創立</a:t>
            </a:r>
            <a:r>
              <a:rPr lang="zh-CN" altLang="en-US" dirty="0">
                <a:latin typeface="华文细黑" panose="02010600040101010101" pitchFamily="2" charset="-122"/>
                <a:ea typeface="华文细黑" panose="02010600040101010101" pitchFamily="2" charset="-122"/>
              </a:rPr>
              <a:t>。</a:t>
            </a:r>
            <a:endParaRPr lang="en-US" altLang="zh-CN" dirty="0">
              <a:latin typeface="华文细黑" panose="02010600040101010101" pitchFamily="2" charset="-122"/>
              <a:ea typeface="华文细黑" panose="02010600040101010101" pitchFamily="2" charset="-122"/>
            </a:endParaRPr>
          </a:p>
        </p:txBody>
      </p:sp>
      <p:sp>
        <p:nvSpPr>
          <p:cNvPr id="9" name="TextBox 8"/>
          <p:cNvSpPr txBox="1"/>
          <p:nvPr/>
        </p:nvSpPr>
        <p:spPr>
          <a:xfrm>
            <a:off x="463678" y="1879137"/>
            <a:ext cx="8208912" cy="1200329"/>
          </a:xfrm>
          <a:prstGeom prst="rect">
            <a:avLst/>
          </a:prstGeom>
          <a:noFill/>
        </p:spPr>
        <p:txBody>
          <a:bodyPr wrap="square" rtlCol="0">
            <a:spAutoFit/>
          </a:bodyPr>
          <a:lstStyle/>
          <a:p>
            <a:r>
              <a:rPr lang="zh-CN" altLang="en-US" dirty="0">
                <a:latin typeface="华文细黑" panose="02010600040101010101" pitchFamily="2" charset="-122"/>
                <a:ea typeface="华文细黑" panose="02010600040101010101" pitchFamily="2" charset="-122"/>
              </a:rPr>
              <a:t>株式会社京海</a:t>
            </a:r>
            <a:r>
              <a:rPr lang="ja-JP" altLang="zh-CN">
                <a:latin typeface="华文细黑" panose="02010600040101010101" pitchFamily="2" charset="-122"/>
                <a:ea typeface="华文细黑" panose="02010600040101010101" pitchFamily="2" charset="-122"/>
              </a:rPr>
              <a:t>事業</a:t>
            </a:r>
            <a:r>
              <a:rPr lang="zh-CN" altLang="en-US" dirty="0">
                <a:latin typeface="华文细黑" panose="02010600040101010101" pitchFamily="2" charset="-122"/>
                <a:ea typeface="华文细黑" panose="02010600040101010101" pitchFamily="2" charset="-122"/>
              </a:rPr>
              <a:t>：</a:t>
            </a:r>
            <a:endParaRPr lang="en-US" altLang="zh-CN" dirty="0">
              <a:latin typeface="华文细黑" panose="02010600040101010101" pitchFamily="2" charset="-122"/>
              <a:ea typeface="华文细黑" panose="02010600040101010101" pitchFamily="2" charset="-122"/>
            </a:endParaRPr>
          </a:p>
          <a:p>
            <a:r>
              <a:rPr lang="ja-JP" altLang="en-US">
                <a:latin typeface="华文细黑" panose="02010600040101010101" pitchFamily="2" charset="-122"/>
                <a:ea typeface="华文细黑" panose="02010600040101010101" pitchFamily="2" charset="-122"/>
              </a:rPr>
              <a:t>陸上運送業、海上・航空運送業、通関業、輸出入代行業及び倉庫業</a:t>
            </a:r>
            <a:endParaRPr lang="en-US" altLang="zh-CN" dirty="0">
              <a:latin typeface="华文细黑" panose="02010600040101010101" pitchFamily="2" charset="-122"/>
              <a:ea typeface="华文细黑" panose="02010600040101010101" pitchFamily="2" charset="-122"/>
            </a:endParaRPr>
          </a:p>
          <a:p>
            <a:r>
              <a:rPr lang="en-US" altLang="ja-JP" dirty="0">
                <a:latin typeface="华文细黑" panose="02010600040101010101" pitchFamily="2" charset="-122"/>
                <a:ea typeface="华文细黑" panose="02010600040101010101" pitchFamily="2" charset="-122"/>
              </a:rPr>
              <a:t>20</a:t>
            </a:r>
            <a:r>
              <a:rPr lang="ja-JP" altLang="en-US">
                <a:latin typeface="华文细黑" panose="02010600040101010101" pitchFamily="2" charset="-122"/>
                <a:ea typeface="华文细黑" panose="02010600040101010101" pitchFamily="2" charset="-122"/>
              </a:rPr>
              <a:t>年以上中国輸入物流</a:t>
            </a:r>
            <a:r>
              <a:rPr lang="ja-JP" altLang="en-US" dirty="0">
                <a:latin typeface="华文细黑" panose="02010600040101010101" pitchFamily="2" charset="-122"/>
                <a:ea typeface="华文细黑" panose="02010600040101010101" pitchFamily="2" charset="-122"/>
              </a:rPr>
              <a:t>経験が持って、日本貨物を中国に輸出</a:t>
            </a:r>
            <a:r>
              <a:rPr lang="ja-JP" altLang="en-US">
                <a:latin typeface="华文细黑" panose="02010600040101010101" pitchFamily="2" charset="-122"/>
                <a:ea typeface="华文细黑" panose="02010600040101010101" pitchFamily="2" charset="-122"/>
              </a:rPr>
              <a:t>強み。中国側通関関係</a:t>
            </a:r>
            <a:r>
              <a:rPr lang="ja-JP" altLang="en-US" dirty="0">
                <a:latin typeface="华文细黑" panose="02010600040101010101" pitchFamily="2" charset="-122"/>
                <a:ea typeface="华文细黑" panose="02010600040101010101" pitchFamily="2" charset="-122"/>
              </a:rPr>
              <a:t>各法律法則ルールなどを熟知。</a:t>
            </a:r>
            <a:endParaRPr lang="en-US" altLang="zh-CN" dirty="0">
              <a:latin typeface="华文细黑" panose="02010600040101010101" pitchFamily="2" charset="-122"/>
              <a:ea typeface="华文细黑" panose="02010600040101010101" pitchFamily="2" charset="-122"/>
            </a:endParaRPr>
          </a:p>
        </p:txBody>
      </p:sp>
      <p:cxnSp>
        <p:nvCxnSpPr>
          <p:cNvPr id="11" name="直接连接符 10"/>
          <p:cNvCxnSpPr/>
          <p:nvPr/>
        </p:nvCxnSpPr>
        <p:spPr>
          <a:xfrm>
            <a:off x="539552" y="1898052"/>
            <a:ext cx="80648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9552" y="3579862"/>
            <a:ext cx="80648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図 9" descr="挿絵 が含まれている画像&#10;&#10;自動的に生成された説明">
            <a:extLst>
              <a:ext uri="{FF2B5EF4-FFF2-40B4-BE49-F238E27FC236}">
                <a16:creationId xmlns:a16="http://schemas.microsoft.com/office/drawing/2014/main" id="{FBF55A90-1342-C14E-82C1-C32427767C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1059" y="207748"/>
            <a:ext cx="699542" cy="69954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923678"/>
            <a:ext cx="8568952" cy="1754326"/>
          </a:xfrm>
          <a:prstGeom prst="rect">
            <a:avLst/>
          </a:prstGeom>
        </p:spPr>
        <p:txBody>
          <a:bodyPr wrap="square">
            <a:spAutoFit/>
          </a:bodyPr>
          <a:lstStyle/>
          <a:p>
            <a:r>
              <a:rPr lang="ja-JP" altLang="en-US">
                <a:solidFill>
                  <a:srgbClr val="1E1E1E"/>
                </a:solidFill>
                <a:latin typeface="MS PGothic" panose="020B0600070205080204" pitchFamily="34" charset="-128"/>
                <a:ea typeface="MS PGothic" panose="020B0600070205080204" pitchFamily="34" charset="-128"/>
              </a:rPr>
              <a:t>初めて輸出入を</a:t>
            </a:r>
            <a:r>
              <a:rPr lang="ja-JP" altLang="en-US" dirty="0">
                <a:solidFill>
                  <a:srgbClr val="1E1E1E"/>
                </a:solidFill>
                <a:latin typeface="MS PGothic" panose="020B0600070205080204" pitchFamily="34" charset="-128"/>
                <a:ea typeface="MS PGothic" panose="020B0600070205080204" pitchFamily="34" charset="-128"/>
              </a:rPr>
              <a:t>検討しているお客様や、初めて輸出、輸入をする商品がある場合はご相談</a:t>
            </a:r>
            <a:r>
              <a:rPr lang="ja-JP" altLang="en-US">
                <a:solidFill>
                  <a:srgbClr val="1E1E1E"/>
                </a:solidFill>
                <a:latin typeface="MS PGothic" panose="020B0600070205080204" pitchFamily="34" charset="-128"/>
                <a:ea typeface="MS PGothic" panose="020B0600070205080204" pitchFamily="34" charset="-128"/>
              </a:rPr>
              <a:t>ください 。</a:t>
            </a:r>
            <a:br>
              <a:rPr lang="ja-JP" altLang="en-US" dirty="0">
                <a:latin typeface="MS PGothic" panose="020B0600070205080204" pitchFamily="34" charset="-128"/>
                <a:ea typeface="MS PGothic" panose="020B0600070205080204" pitchFamily="34" charset="-128"/>
              </a:rPr>
            </a:br>
            <a:r>
              <a:rPr lang="ja-JP" altLang="en-US" dirty="0">
                <a:solidFill>
                  <a:srgbClr val="1E1E1E"/>
                </a:solidFill>
                <a:latin typeface="MS PGothic" panose="020B0600070205080204" pitchFamily="34" charset="-128"/>
                <a:ea typeface="MS PGothic" panose="020B0600070205080204" pitchFamily="34" charset="-128"/>
              </a:rPr>
              <a:t>専門知識をもった通関士が、官公庁への各種申請時のアドバイスや品目登録制度を用いた事前手続きなどスムーズな輸入通関サポート</a:t>
            </a:r>
            <a:r>
              <a:rPr lang="ja-JP" altLang="en-US">
                <a:solidFill>
                  <a:srgbClr val="1E1E1E"/>
                </a:solidFill>
                <a:latin typeface="MS PGothic" panose="020B0600070205080204" pitchFamily="34" charset="-128"/>
                <a:ea typeface="MS PGothic" panose="020B0600070205080204" pitchFamily="34" charset="-128"/>
              </a:rPr>
              <a:t>いたします。</a:t>
            </a:r>
            <a:endParaRPr lang="en-US" altLang="ja-JP" dirty="0">
              <a:solidFill>
                <a:srgbClr val="1E1E1E"/>
              </a:solidFill>
              <a:latin typeface="MS PGothic" panose="020B0600070205080204" pitchFamily="34" charset="-128"/>
              <a:ea typeface="MS PGothic" panose="020B0600070205080204" pitchFamily="34" charset="-128"/>
            </a:endParaRPr>
          </a:p>
          <a:p>
            <a:r>
              <a:rPr lang="ja-JP" altLang="en-US">
                <a:latin typeface="MS PGothic" panose="020B0600070205080204" pitchFamily="34" charset="-128"/>
                <a:ea typeface="MS PGothic" panose="020B0600070205080204" pitchFamily="34" charset="-128"/>
              </a:rPr>
              <a:t>顧客ニーズに対応したグローバルな総合物流コンサルティング・サービスを提供します。</a:t>
            </a:r>
          </a:p>
          <a:p>
            <a:endParaRPr lang="zh-CN" altLang="en-US" dirty="0"/>
          </a:p>
        </p:txBody>
      </p:sp>
      <p:sp>
        <p:nvSpPr>
          <p:cNvPr id="3" name="矩形 2"/>
          <p:cNvSpPr/>
          <p:nvPr/>
        </p:nvSpPr>
        <p:spPr>
          <a:xfrm>
            <a:off x="251520" y="915566"/>
            <a:ext cx="5760640" cy="369332"/>
          </a:xfrm>
          <a:prstGeom prst="rect">
            <a:avLst/>
          </a:prstGeom>
        </p:spPr>
        <p:txBody>
          <a:bodyPr wrap="square">
            <a:spAutoFit/>
          </a:bodyPr>
          <a:lstStyle/>
          <a:p>
            <a:r>
              <a:rPr lang="ja-JP" altLang="en-US" b="1" dirty="0">
                <a:solidFill>
                  <a:srgbClr val="017AB9"/>
                </a:solidFill>
                <a:latin typeface="Hiragino Kaku Gothic Pro"/>
              </a:rPr>
              <a:t>法令関係貨物の通関に関する手続きとサポート</a:t>
            </a:r>
            <a:endParaRPr lang="zh-CN" altLang="en-US" dirty="0"/>
          </a:p>
        </p:txBody>
      </p:sp>
      <p:pic>
        <p:nvPicPr>
          <p:cNvPr id="4" name="図 3" descr="挿絵 が含まれている画像&#10;&#10;自動的に生成された説明">
            <a:extLst>
              <a:ext uri="{FF2B5EF4-FFF2-40B4-BE49-F238E27FC236}">
                <a16:creationId xmlns:a16="http://schemas.microsoft.com/office/drawing/2014/main" id="{6CD9DE46-CDB0-4040-80F3-2E384FB82B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6416" y="210444"/>
            <a:ext cx="699542" cy="699542"/>
          </a:xfrm>
          <a:prstGeom prst="rect">
            <a:avLst/>
          </a:prstGeom>
        </p:spPr>
      </p:pic>
    </p:spTree>
    <p:extLst>
      <p:ext uri="{BB962C8B-B14F-4D97-AF65-F5344CB8AC3E}">
        <p14:creationId xmlns:p14="http://schemas.microsoft.com/office/powerpoint/2010/main" val="3989523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31590"/>
            <a:ext cx="3903633" cy="369332"/>
          </a:xfrm>
          <a:prstGeom prst="rect">
            <a:avLst/>
          </a:prstGeom>
        </p:spPr>
        <p:txBody>
          <a:bodyPr wrap="none">
            <a:spAutoFit/>
          </a:bodyPr>
          <a:lstStyle/>
          <a:p>
            <a:r>
              <a:rPr lang="ja-JP" altLang="en-US" b="1" dirty="0">
                <a:solidFill>
                  <a:srgbClr val="017AB9"/>
                </a:solidFill>
                <a:latin typeface="Hiragino Kaku Gothic Pro"/>
              </a:rPr>
              <a:t>税制改正等のタイムリーな情報提供</a:t>
            </a:r>
            <a:endParaRPr lang="zh-CN" altLang="en-US" dirty="0"/>
          </a:p>
        </p:txBody>
      </p:sp>
      <p:sp>
        <p:nvSpPr>
          <p:cNvPr id="3" name="矩形 2"/>
          <p:cNvSpPr/>
          <p:nvPr/>
        </p:nvSpPr>
        <p:spPr>
          <a:xfrm>
            <a:off x="251520" y="1707654"/>
            <a:ext cx="8640960" cy="1200329"/>
          </a:xfrm>
          <a:prstGeom prst="rect">
            <a:avLst/>
          </a:prstGeom>
        </p:spPr>
        <p:txBody>
          <a:bodyPr wrap="square">
            <a:spAutoFit/>
          </a:bodyPr>
          <a:lstStyle/>
          <a:p>
            <a:r>
              <a:rPr lang="ja-JP" altLang="en-US" dirty="0">
                <a:solidFill>
                  <a:srgbClr val="1E1E1E"/>
                </a:solidFill>
                <a:latin typeface="Hiragino Kaku Gothic Pro"/>
              </a:rPr>
              <a:t>複雑な関税制度や関連法規の改正後の必要な情報をタイムリーに提供することが可能です。税制や輸出入における法律などが変わることは、よくあります。お客様の輸出、輸入の業務をスムーズかつ安全に行うべく、ヨロズ物流はあらゆる面でサポート体制を整えています。</a:t>
            </a:r>
            <a:endParaRPr lang="zh-CN" altLang="en-US" dirty="0"/>
          </a:p>
        </p:txBody>
      </p:sp>
      <p:pic>
        <p:nvPicPr>
          <p:cNvPr id="4" name="図 3" descr="挿絵 が含まれている画像&#10;&#10;自動的に生成された説明">
            <a:extLst>
              <a:ext uri="{FF2B5EF4-FFF2-40B4-BE49-F238E27FC236}">
                <a16:creationId xmlns:a16="http://schemas.microsoft.com/office/drawing/2014/main" id="{BA2162EF-8D47-D948-BF40-8424F7B6D2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0392" y="267494"/>
            <a:ext cx="699542" cy="699542"/>
          </a:xfrm>
          <a:prstGeom prst="rect">
            <a:avLst/>
          </a:prstGeom>
        </p:spPr>
      </p:pic>
    </p:spTree>
    <p:extLst>
      <p:ext uri="{BB962C8B-B14F-4D97-AF65-F5344CB8AC3E}">
        <p14:creationId xmlns:p14="http://schemas.microsoft.com/office/powerpoint/2010/main" val="1179846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843558"/>
            <a:ext cx="3671198" cy="369332"/>
          </a:xfrm>
          <a:prstGeom prst="rect">
            <a:avLst/>
          </a:prstGeom>
        </p:spPr>
        <p:txBody>
          <a:bodyPr wrap="none">
            <a:spAutoFit/>
          </a:bodyPr>
          <a:lstStyle/>
          <a:p>
            <a:r>
              <a:rPr lang="ja-JP" altLang="en-US" b="1" dirty="0">
                <a:solidFill>
                  <a:srgbClr val="017AB9"/>
                </a:solidFill>
                <a:latin typeface="Hiragino Kaku Gothic Pro"/>
              </a:rPr>
              <a:t>輸入関税、消費税の包括延納申請</a:t>
            </a:r>
            <a:endParaRPr lang="zh-CN" altLang="en-US" dirty="0"/>
          </a:p>
        </p:txBody>
      </p:sp>
      <p:sp>
        <p:nvSpPr>
          <p:cNvPr id="3" name="矩形 2"/>
          <p:cNvSpPr/>
          <p:nvPr/>
        </p:nvSpPr>
        <p:spPr>
          <a:xfrm>
            <a:off x="611560" y="1779662"/>
            <a:ext cx="8136904" cy="923330"/>
          </a:xfrm>
          <a:prstGeom prst="rect">
            <a:avLst/>
          </a:prstGeom>
        </p:spPr>
        <p:txBody>
          <a:bodyPr wrap="square">
            <a:spAutoFit/>
          </a:bodyPr>
          <a:lstStyle/>
          <a:p>
            <a:r>
              <a:rPr lang="ja-JP" altLang="en-US" dirty="0">
                <a:solidFill>
                  <a:srgbClr val="1E1E1E"/>
                </a:solidFill>
                <a:latin typeface="Hiragino Kaku Gothic Pro"/>
              </a:rPr>
              <a:t>特恵関税、免税などのご相談並びに包括評価の申請もお任せください。通関士の持つ専門知識を合わせ、輸出、輸入の商材ごとに、的確な関税、免税の評価の申請をサポートいたします。</a:t>
            </a:r>
            <a:endParaRPr lang="zh-CN" altLang="en-US" dirty="0"/>
          </a:p>
        </p:txBody>
      </p:sp>
      <p:pic>
        <p:nvPicPr>
          <p:cNvPr id="4" name="図 3" descr="挿絵 が含まれている画像&#10;&#10;自動的に生成された説明">
            <a:extLst>
              <a:ext uri="{FF2B5EF4-FFF2-40B4-BE49-F238E27FC236}">
                <a16:creationId xmlns:a16="http://schemas.microsoft.com/office/drawing/2014/main" id="{34C8990C-9B56-914B-B434-812552DE1C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8" y="143276"/>
            <a:ext cx="699542" cy="699542"/>
          </a:xfrm>
          <a:prstGeom prst="rect">
            <a:avLst/>
          </a:prstGeom>
        </p:spPr>
      </p:pic>
    </p:spTree>
    <p:extLst>
      <p:ext uri="{BB962C8B-B14F-4D97-AF65-F5344CB8AC3E}">
        <p14:creationId xmlns:p14="http://schemas.microsoft.com/office/powerpoint/2010/main" val="814583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680012" y="1078523"/>
            <a:ext cx="4213110" cy="3578260"/>
            <a:chOff x="508487" y="248400"/>
            <a:chExt cx="7662957" cy="6508269"/>
          </a:xfrm>
          <a:solidFill>
            <a:srgbClr val="A50021"/>
          </a:solidFill>
        </p:grpSpPr>
        <p:sp>
          <p:nvSpPr>
            <p:cNvPr id="10" name="939439.625287.753.55.1255">
              <a:hlinkClick r:id="" action="ppaction://macro?name=Slide1.939439.625287.753.55.1255_click" highlightClick="1"/>
              <a:hlinkHover r:id="" action="ppaction://noaction" highlightClick="1"/>
            </p:cNvPr>
            <p:cNvSpPr>
              <a:spLocks noChangeAspect="1"/>
            </p:cNvSpPr>
            <p:nvPr/>
          </p:nvSpPr>
          <p:spPr bwMode="auto">
            <a:xfrm rot="180000">
              <a:off x="5984753" y="6031793"/>
              <a:ext cx="121508" cy="77630"/>
            </a:xfrm>
            <a:custGeom>
              <a:avLst/>
              <a:gdLst>
                <a:gd name="T0" fmla="*/ 4 w 59"/>
                <a:gd name="T1" fmla="*/ 11 h 42"/>
                <a:gd name="T2" fmla="*/ 26 w 59"/>
                <a:gd name="T3" fmla="*/ 17 h 42"/>
                <a:gd name="T4" fmla="*/ 48 w 59"/>
                <a:gd name="T5" fmla="*/ 0 h 42"/>
                <a:gd name="T6" fmla="*/ 58 w 59"/>
                <a:gd name="T7" fmla="*/ 30 h 42"/>
                <a:gd name="T8" fmla="*/ 35 w 59"/>
                <a:gd name="T9" fmla="*/ 41 h 42"/>
                <a:gd name="T10" fmla="*/ 5 w 59"/>
                <a:gd name="T11" fmla="*/ 39 h 42"/>
                <a:gd name="T12" fmla="*/ 0 w 59"/>
                <a:gd name="T13" fmla="*/ 17 h 42"/>
                <a:gd name="T14" fmla="*/ 4 w 59"/>
                <a:gd name="T15" fmla="*/ 11 h 42"/>
                <a:gd name="T16" fmla="*/ 4 w 59"/>
                <a:gd name="T17" fmla="*/ 11 h 42"/>
                <a:gd name="T18" fmla="*/ 4 w 59"/>
                <a:gd name="T1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4" y="11"/>
                  </a:moveTo>
                  <a:lnTo>
                    <a:pt x="26" y="17"/>
                  </a:lnTo>
                  <a:lnTo>
                    <a:pt x="48" y="0"/>
                  </a:lnTo>
                  <a:lnTo>
                    <a:pt x="58" y="30"/>
                  </a:lnTo>
                  <a:lnTo>
                    <a:pt x="35" y="41"/>
                  </a:lnTo>
                  <a:lnTo>
                    <a:pt x="5" y="39"/>
                  </a:lnTo>
                  <a:lnTo>
                    <a:pt x="0" y="17"/>
                  </a:lnTo>
                  <a:lnTo>
                    <a:pt x="4" y="11"/>
                  </a:lnTo>
                  <a:lnTo>
                    <a:pt x="4" y="11"/>
                  </a:lnTo>
                  <a:lnTo>
                    <a:pt x="4" y="11"/>
                  </a:lnTo>
                </a:path>
              </a:pathLst>
            </a:custGeom>
            <a:grpFill/>
            <a:ln w="3175" cap="flat" cmpd="sng">
              <a:solidFill>
                <a:schemeClr val="bg1"/>
              </a:solidFill>
              <a:prstDash val="solid"/>
              <a:round/>
              <a:headEnd type="none" w="med" len="med"/>
              <a:tailEnd type="none" w="med" len="med"/>
            </a:ln>
            <a:effectLst/>
          </p:spPr>
          <p:txBody>
            <a:bodyPr lIns="0" tIns="0" rIns="0" bIns="0" anchor="b"/>
            <a:lstStyle/>
            <a:p>
              <a:endParaRPr lang="zh-CN" altLang="en-US"/>
            </a:p>
          </p:txBody>
        </p:sp>
        <p:sp>
          <p:nvSpPr>
            <p:cNvPr id="11" name="海南">
              <a:hlinkClick r:id="" action="ppaction://macro?name=Slide1.海南_click" highlightClick="1"/>
              <a:hlinkHover r:id="" action="ppaction://noaction" highlightClick="1"/>
            </p:cNvPr>
            <p:cNvSpPr>
              <a:spLocks noChangeAspect="1"/>
            </p:cNvSpPr>
            <p:nvPr/>
          </p:nvSpPr>
          <p:spPr bwMode="auto">
            <a:xfrm rot="180000">
              <a:off x="5140100" y="6501594"/>
              <a:ext cx="380949" cy="255075"/>
            </a:xfrm>
            <a:custGeom>
              <a:avLst/>
              <a:gdLst>
                <a:gd name="T0" fmla="*/ 181 w 182"/>
                <a:gd name="T1" fmla="*/ 29 h 166"/>
                <a:gd name="T2" fmla="*/ 148 w 182"/>
                <a:gd name="T3" fmla="*/ 86 h 166"/>
                <a:gd name="T4" fmla="*/ 148 w 182"/>
                <a:gd name="T5" fmla="*/ 112 h 166"/>
                <a:gd name="T6" fmla="*/ 83 w 182"/>
                <a:gd name="T7" fmla="*/ 165 h 166"/>
                <a:gd name="T8" fmla="*/ 14 w 182"/>
                <a:gd name="T9" fmla="*/ 142 h 166"/>
                <a:gd name="T10" fmla="*/ 0 w 182"/>
                <a:gd name="T11" fmla="*/ 93 h 166"/>
                <a:gd name="T12" fmla="*/ 4 w 182"/>
                <a:gd name="T13" fmla="*/ 72 h 166"/>
                <a:gd name="T14" fmla="*/ 41 w 182"/>
                <a:gd name="T15" fmla="*/ 34 h 166"/>
                <a:gd name="T16" fmla="*/ 54 w 182"/>
                <a:gd name="T17" fmla="*/ 24 h 166"/>
                <a:gd name="T18" fmla="*/ 114 w 182"/>
                <a:gd name="T19" fmla="*/ 12 h 166"/>
                <a:gd name="T20" fmla="*/ 142 w 182"/>
                <a:gd name="T21" fmla="*/ 10 h 166"/>
                <a:gd name="T22" fmla="*/ 152 w 182"/>
                <a:gd name="T23" fmla="*/ 0 h 166"/>
                <a:gd name="T24" fmla="*/ 171 w 182"/>
                <a:gd name="T25" fmla="*/ 5 h 166"/>
                <a:gd name="T26" fmla="*/ 181 w 182"/>
                <a:gd name="T27" fmla="*/ 29 h 166"/>
                <a:gd name="T28" fmla="*/ 181 w 182"/>
                <a:gd name="T29" fmla="*/ 29 h 166"/>
                <a:gd name="T30" fmla="*/ 181 w 182"/>
                <a:gd name="T31"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2" h="166">
                  <a:moveTo>
                    <a:pt x="181" y="29"/>
                  </a:moveTo>
                  <a:lnTo>
                    <a:pt x="148" y="86"/>
                  </a:lnTo>
                  <a:lnTo>
                    <a:pt x="148" y="112"/>
                  </a:lnTo>
                  <a:lnTo>
                    <a:pt x="83" y="165"/>
                  </a:lnTo>
                  <a:lnTo>
                    <a:pt x="14" y="142"/>
                  </a:lnTo>
                  <a:lnTo>
                    <a:pt x="0" y="93"/>
                  </a:lnTo>
                  <a:lnTo>
                    <a:pt x="4" y="72"/>
                  </a:lnTo>
                  <a:lnTo>
                    <a:pt x="41" y="34"/>
                  </a:lnTo>
                  <a:lnTo>
                    <a:pt x="54" y="24"/>
                  </a:lnTo>
                  <a:lnTo>
                    <a:pt x="114" y="12"/>
                  </a:lnTo>
                  <a:lnTo>
                    <a:pt x="142" y="10"/>
                  </a:lnTo>
                  <a:lnTo>
                    <a:pt x="152" y="0"/>
                  </a:lnTo>
                  <a:lnTo>
                    <a:pt x="171" y="5"/>
                  </a:lnTo>
                  <a:lnTo>
                    <a:pt x="181" y="29"/>
                  </a:lnTo>
                  <a:lnTo>
                    <a:pt x="181" y="29"/>
                  </a:lnTo>
                  <a:lnTo>
                    <a:pt x="181" y="29"/>
                  </a:lnTo>
                </a:path>
              </a:pathLst>
            </a:custGeom>
            <a:grpFill/>
            <a:ln w="3175" cap="flat" cmpd="sng">
              <a:solidFill>
                <a:schemeClr val="bg1"/>
              </a:solidFill>
              <a:prstDash val="solid"/>
              <a:round/>
              <a:headEnd type="none" w="med" len="med"/>
              <a:tailEnd type="none" w="med" len="med"/>
            </a:ln>
            <a:effectLst/>
          </p:spPr>
          <p:txBody>
            <a:bodyPr/>
            <a:lstStyle/>
            <a:p>
              <a:endParaRPr lang="zh-CN" altLang="en-US"/>
            </a:p>
          </p:txBody>
        </p:sp>
        <p:sp>
          <p:nvSpPr>
            <p:cNvPr id="12" name="上海">
              <a:hlinkClick r:id="" action="ppaction://macro?name=Slide1.上海_click" highlightClick="1"/>
              <a:hlinkHover r:id="" action="ppaction://noaction" highlightClick="1"/>
            </p:cNvPr>
            <p:cNvSpPr>
              <a:spLocks noChangeAspect="1"/>
            </p:cNvSpPr>
            <p:nvPr/>
          </p:nvSpPr>
          <p:spPr bwMode="auto">
            <a:xfrm rot="180000">
              <a:off x="6943517" y="4264508"/>
              <a:ext cx="121508" cy="155262"/>
            </a:xfrm>
            <a:custGeom>
              <a:avLst/>
              <a:gdLst>
                <a:gd name="T0" fmla="*/ 25 w 62"/>
                <a:gd name="T1" fmla="*/ 64 h 65"/>
                <a:gd name="T2" fmla="*/ 0 w 62"/>
                <a:gd name="T3" fmla="*/ 42 h 65"/>
                <a:gd name="T4" fmla="*/ 11 w 62"/>
                <a:gd name="T5" fmla="*/ 27 h 65"/>
                <a:gd name="T6" fmla="*/ 21 w 62"/>
                <a:gd name="T7" fmla="*/ 0 h 65"/>
                <a:gd name="T8" fmla="*/ 49 w 62"/>
                <a:gd name="T9" fmla="*/ 11 h 65"/>
                <a:gd name="T10" fmla="*/ 61 w 62"/>
                <a:gd name="T11" fmla="*/ 29 h 65"/>
                <a:gd name="T12" fmla="*/ 52 w 62"/>
                <a:gd name="T13" fmla="*/ 43 h 65"/>
                <a:gd name="T14" fmla="*/ 25 w 62"/>
                <a:gd name="T15" fmla="*/ 64 h 65"/>
                <a:gd name="T16" fmla="*/ 25 w 62"/>
                <a:gd name="T17" fmla="*/ 6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65">
                  <a:moveTo>
                    <a:pt x="25" y="64"/>
                  </a:moveTo>
                  <a:lnTo>
                    <a:pt x="0" y="42"/>
                  </a:lnTo>
                  <a:lnTo>
                    <a:pt x="11" y="27"/>
                  </a:lnTo>
                  <a:lnTo>
                    <a:pt x="21" y="0"/>
                  </a:lnTo>
                  <a:lnTo>
                    <a:pt x="49" y="11"/>
                  </a:lnTo>
                  <a:lnTo>
                    <a:pt x="61" y="29"/>
                  </a:lnTo>
                  <a:lnTo>
                    <a:pt x="52" y="43"/>
                  </a:lnTo>
                  <a:lnTo>
                    <a:pt x="25" y="64"/>
                  </a:lnTo>
                  <a:lnTo>
                    <a:pt x="25" y="64"/>
                  </a:lnTo>
                </a:path>
              </a:pathLst>
            </a:custGeom>
            <a:grpFill/>
            <a:ln w="3175" cap="flat" cmpd="sng">
              <a:solidFill>
                <a:schemeClr val="bg1"/>
              </a:solidFill>
              <a:prstDash val="solid"/>
              <a:round/>
              <a:headEnd type="none" w="med" len="med"/>
              <a:tailEnd type="none" w="med" len="med"/>
            </a:ln>
            <a:effectLst/>
          </p:spPr>
          <p:txBody>
            <a:bodyPr/>
            <a:lstStyle/>
            <a:p>
              <a:endParaRPr lang="zh-CN" altLang="en-US"/>
            </a:p>
          </p:txBody>
        </p:sp>
        <p:sp>
          <p:nvSpPr>
            <p:cNvPr id="13" name="河南">
              <a:hlinkClick r:id="" action="ppaction://macro?name=Slide1.河南_click" highlightClick="1"/>
              <a:hlinkHover r:id="" action="ppaction://noaction" highlightClick="1"/>
            </p:cNvPr>
            <p:cNvSpPr>
              <a:spLocks noChangeAspect="1"/>
            </p:cNvSpPr>
            <p:nvPr/>
          </p:nvSpPr>
          <p:spPr bwMode="auto">
            <a:xfrm rot="180000">
              <a:off x="5349074" y="3535502"/>
              <a:ext cx="899828" cy="861339"/>
            </a:xfrm>
            <a:custGeom>
              <a:avLst/>
              <a:gdLst>
                <a:gd name="T0" fmla="*/ 50 w 426"/>
                <a:gd name="T1" fmla="*/ 268 h 385"/>
                <a:gd name="T2" fmla="*/ 111 w 426"/>
                <a:gd name="T3" fmla="*/ 322 h 385"/>
                <a:gd name="T4" fmla="*/ 162 w 426"/>
                <a:gd name="T5" fmla="*/ 333 h 385"/>
                <a:gd name="T6" fmla="*/ 208 w 426"/>
                <a:gd name="T7" fmla="*/ 326 h 385"/>
                <a:gd name="T8" fmla="*/ 222 w 426"/>
                <a:gd name="T9" fmla="*/ 333 h 385"/>
                <a:gd name="T10" fmla="*/ 238 w 426"/>
                <a:gd name="T11" fmla="*/ 323 h 385"/>
                <a:gd name="T12" fmla="*/ 249 w 426"/>
                <a:gd name="T13" fmla="*/ 335 h 385"/>
                <a:gd name="T14" fmla="*/ 256 w 426"/>
                <a:gd name="T15" fmla="*/ 354 h 385"/>
                <a:gd name="T16" fmla="*/ 278 w 426"/>
                <a:gd name="T17" fmla="*/ 366 h 385"/>
                <a:gd name="T18" fmla="*/ 307 w 426"/>
                <a:gd name="T19" fmla="*/ 366 h 385"/>
                <a:gd name="T20" fmla="*/ 329 w 426"/>
                <a:gd name="T21" fmla="*/ 384 h 385"/>
                <a:gd name="T22" fmla="*/ 349 w 426"/>
                <a:gd name="T23" fmla="*/ 375 h 385"/>
                <a:gd name="T24" fmla="*/ 364 w 426"/>
                <a:gd name="T25" fmla="*/ 384 h 385"/>
                <a:gd name="T26" fmla="*/ 377 w 426"/>
                <a:gd name="T27" fmla="*/ 359 h 385"/>
                <a:gd name="T28" fmla="*/ 396 w 426"/>
                <a:gd name="T29" fmla="*/ 350 h 385"/>
                <a:gd name="T30" fmla="*/ 399 w 426"/>
                <a:gd name="T31" fmla="*/ 329 h 385"/>
                <a:gd name="T32" fmla="*/ 393 w 426"/>
                <a:gd name="T33" fmla="*/ 292 h 385"/>
                <a:gd name="T34" fmla="*/ 389 w 426"/>
                <a:gd name="T35" fmla="*/ 288 h 385"/>
                <a:gd name="T36" fmla="*/ 370 w 426"/>
                <a:gd name="T37" fmla="*/ 307 h 385"/>
                <a:gd name="T38" fmla="*/ 342 w 426"/>
                <a:gd name="T39" fmla="*/ 285 h 385"/>
                <a:gd name="T40" fmla="*/ 321 w 426"/>
                <a:gd name="T41" fmla="*/ 259 h 385"/>
                <a:gd name="T42" fmla="*/ 342 w 426"/>
                <a:gd name="T43" fmla="*/ 244 h 385"/>
                <a:gd name="T44" fmla="*/ 348 w 426"/>
                <a:gd name="T45" fmla="*/ 219 h 385"/>
                <a:gd name="T46" fmla="*/ 360 w 426"/>
                <a:gd name="T47" fmla="*/ 209 h 385"/>
                <a:gd name="T48" fmla="*/ 358 w 426"/>
                <a:gd name="T49" fmla="*/ 174 h 385"/>
                <a:gd name="T50" fmla="*/ 367 w 426"/>
                <a:gd name="T51" fmla="*/ 168 h 385"/>
                <a:gd name="T52" fmla="*/ 384 w 426"/>
                <a:gd name="T53" fmla="*/ 178 h 385"/>
                <a:gd name="T54" fmla="*/ 396 w 426"/>
                <a:gd name="T55" fmla="*/ 192 h 385"/>
                <a:gd name="T56" fmla="*/ 417 w 426"/>
                <a:gd name="T57" fmla="*/ 178 h 385"/>
                <a:gd name="T58" fmla="*/ 425 w 426"/>
                <a:gd name="T59" fmla="*/ 169 h 385"/>
                <a:gd name="T60" fmla="*/ 421 w 426"/>
                <a:gd name="T61" fmla="*/ 152 h 385"/>
                <a:gd name="T62" fmla="*/ 396 w 426"/>
                <a:gd name="T63" fmla="*/ 137 h 385"/>
                <a:gd name="T64" fmla="*/ 391 w 426"/>
                <a:gd name="T65" fmla="*/ 120 h 385"/>
                <a:gd name="T66" fmla="*/ 344 w 426"/>
                <a:gd name="T67" fmla="*/ 126 h 385"/>
                <a:gd name="T68" fmla="*/ 315 w 426"/>
                <a:gd name="T69" fmla="*/ 101 h 385"/>
                <a:gd name="T70" fmla="*/ 302 w 426"/>
                <a:gd name="T71" fmla="*/ 96 h 385"/>
                <a:gd name="T72" fmla="*/ 302 w 426"/>
                <a:gd name="T73" fmla="*/ 80 h 385"/>
                <a:gd name="T74" fmla="*/ 366 w 426"/>
                <a:gd name="T75" fmla="*/ 7 h 385"/>
                <a:gd name="T76" fmla="*/ 342 w 426"/>
                <a:gd name="T77" fmla="*/ 13 h 385"/>
                <a:gd name="T78" fmla="*/ 328 w 426"/>
                <a:gd name="T79" fmla="*/ 24 h 385"/>
                <a:gd name="T80" fmla="*/ 321 w 426"/>
                <a:gd name="T81" fmla="*/ 15 h 385"/>
                <a:gd name="T82" fmla="*/ 321 w 426"/>
                <a:gd name="T83" fmla="*/ 4 h 385"/>
                <a:gd name="T84" fmla="*/ 310 w 426"/>
                <a:gd name="T85" fmla="*/ 0 h 385"/>
                <a:gd name="T86" fmla="*/ 281 w 426"/>
                <a:gd name="T87" fmla="*/ 12 h 385"/>
                <a:gd name="T88" fmla="*/ 208 w 426"/>
                <a:gd name="T89" fmla="*/ 2 h 385"/>
                <a:gd name="T90" fmla="*/ 203 w 426"/>
                <a:gd name="T91" fmla="*/ 63 h 385"/>
                <a:gd name="T92" fmla="*/ 168 w 426"/>
                <a:gd name="T93" fmla="*/ 91 h 385"/>
                <a:gd name="T94" fmla="*/ 120 w 426"/>
                <a:gd name="T95" fmla="*/ 101 h 385"/>
                <a:gd name="T96" fmla="*/ 54 w 426"/>
                <a:gd name="T97" fmla="*/ 147 h 385"/>
                <a:gd name="T98" fmla="*/ 0 w 426"/>
                <a:gd name="T99" fmla="*/ 161 h 385"/>
                <a:gd name="T100" fmla="*/ 0 w 426"/>
                <a:gd name="T101" fmla="*/ 171 h 385"/>
                <a:gd name="T102" fmla="*/ 50 w 426"/>
                <a:gd name="T103" fmla="*/ 246 h 385"/>
                <a:gd name="T104" fmla="*/ 50 w 426"/>
                <a:gd name="T105" fmla="*/ 268 h 385"/>
                <a:gd name="T106" fmla="*/ 50 w 426"/>
                <a:gd name="T107" fmla="*/ 268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6" h="385">
                  <a:moveTo>
                    <a:pt x="50" y="268"/>
                  </a:moveTo>
                  <a:lnTo>
                    <a:pt x="111" y="322"/>
                  </a:lnTo>
                  <a:lnTo>
                    <a:pt x="162" y="333"/>
                  </a:lnTo>
                  <a:lnTo>
                    <a:pt x="208" y="326"/>
                  </a:lnTo>
                  <a:lnTo>
                    <a:pt x="222" y="333"/>
                  </a:lnTo>
                  <a:lnTo>
                    <a:pt x="238" y="323"/>
                  </a:lnTo>
                  <a:lnTo>
                    <a:pt x="249" y="335"/>
                  </a:lnTo>
                  <a:lnTo>
                    <a:pt x="256" y="354"/>
                  </a:lnTo>
                  <a:lnTo>
                    <a:pt x="278" y="366"/>
                  </a:lnTo>
                  <a:lnTo>
                    <a:pt x="307" y="366"/>
                  </a:lnTo>
                  <a:lnTo>
                    <a:pt x="329" y="384"/>
                  </a:lnTo>
                  <a:lnTo>
                    <a:pt x="349" y="375"/>
                  </a:lnTo>
                  <a:lnTo>
                    <a:pt x="364" y="384"/>
                  </a:lnTo>
                  <a:lnTo>
                    <a:pt x="377" y="359"/>
                  </a:lnTo>
                  <a:lnTo>
                    <a:pt x="396" y="350"/>
                  </a:lnTo>
                  <a:lnTo>
                    <a:pt x="399" y="329"/>
                  </a:lnTo>
                  <a:lnTo>
                    <a:pt x="393" y="292"/>
                  </a:lnTo>
                  <a:lnTo>
                    <a:pt x="389" y="288"/>
                  </a:lnTo>
                  <a:lnTo>
                    <a:pt x="370" y="307"/>
                  </a:lnTo>
                  <a:lnTo>
                    <a:pt x="342" y="285"/>
                  </a:lnTo>
                  <a:lnTo>
                    <a:pt x="321" y="259"/>
                  </a:lnTo>
                  <a:lnTo>
                    <a:pt x="342" y="244"/>
                  </a:lnTo>
                  <a:lnTo>
                    <a:pt x="348" y="219"/>
                  </a:lnTo>
                  <a:lnTo>
                    <a:pt x="360" y="209"/>
                  </a:lnTo>
                  <a:lnTo>
                    <a:pt x="358" y="174"/>
                  </a:lnTo>
                  <a:lnTo>
                    <a:pt x="367" y="168"/>
                  </a:lnTo>
                  <a:lnTo>
                    <a:pt x="384" y="178"/>
                  </a:lnTo>
                  <a:lnTo>
                    <a:pt x="396" y="192"/>
                  </a:lnTo>
                  <a:lnTo>
                    <a:pt x="417" y="178"/>
                  </a:lnTo>
                  <a:lnTo>
                    <a:pt x="425" y="169"/>
                  </a:lnTo>
                  <a:lnTo>
                    <a:pt x="421" y="152"/>
                  </a:lnTo>
                  <a:lnTo>
                    <a:pt x="396" y="137"/>
                  </a:lnTo>
                  <a:lnTo>
                    <a:pt x="391" y="120"/>
                  </a:lnTo>
                  <a:lnTo>
                    <a:pt x="344" y="126"/>
                  </a:lnTo>
                  <a:lnTo>
                    <a:pt x="315" y="101"/>
                  </a:lnTo>
                  <a:lnTo>
                    <a:pt x="302" y="96"/>
                  </a:lnTo>
                  <a:lnTo>
                    <a:pt x="302" y="80"/>
                  </a:lnTo>
                  <a:lnTo>
                    <a:pt x="366" y="7"/>
                  </a:lnTo>
                  <a:lnTo>
                    <a:pt x="342" y="13"/>
                  </a:lnTo>
                  <a:lnTo>
                    <a:pt x="328" y="24"/>
                  </a:lnTo>
                  <a:lnTo>
                    <a:pt x="321" y="15"/>
                  </a:lnTo>
                  <a:lnTo>
                    <a:pt x="321" y="4"/>
                  </a:lnTo>
                  <a:lnTo>
                    <a:pt x="310" y="0"/>
                  </a:lnTo>
                  <a:lnTo>
                    <a:pt x="281" y="12"/>
                  </a:lnTo>
                  <a:lnTo>
                    <a:pt x="208" y="2"/>
                  </a:lnTo>
                  <a:lnTo>
                    <a:pt x="203" y="63"/>
                  </a:lnTo>
                  <a:lnTo>
                    <a:pt x="168" y="91"/>
                  </a:lnTo>
                  <a:lnTo>
                    <a:pt x="120" y="101"/>
                  </a:lnTo>
                  <a:lnTo>
                    <a:pt x="54" y="147"/>
                  </a:lnTo>
                  <a:lnTo>
                    <a:pt x="0" y="161"/>
                  </a:lnTo>
                  <a:lnTo>
                    <a:pt x="0" y="171"/>
                  </a:lnTo>
                  <a:lnTo>
                    <a:pt x="50" y="246"/>
                  </a:lnTo>
                  <a:lnTo>
                    <a:pt x="50" y="268"/>
                  </a:lnTo>
                  <a:lnTo>
                    <a:pt x="50" y="268"/>
                  </a:lnTo>
                </a:path>
              </a:pathLst>
            </a:custGeom>
            <a:grpFill/>
            <a:ln w="3175" cap="flat" cmpd="sng">
              <a:solidFill>
                <a:schemeClr val="bg1"/>
              </a:solidFill>
              <a:prstDash val="solid"/>
              <a:round/>
              <a:headEnd type="none" w="med" len="med"/>
              <a:tailEnd type="none" w="med" len="med"/>
            </a:ln>
            <a:effectLst/>
          </p:spPr>
          <p:txBody>
            <a:bodyPr/>
            <a:lstStyle/>
            <a:p>
              <a:endParaRPr lang="zh-CN" altLang="en-US"/>
            </a:p>
          </p:txBody>
        </p:sp>
        <p:sp>
          <p:nvSpPr>
            <p:cNvPr id="14" name="台湾">
              <a:hlinkClick r:id="" action="ppaction://macro?name=Slide1.台湾_click" highlightClick="1"/>
              <a:hlinkHover r:id="" action="ppaction://noaction" highlightClick="1"/>
            </p:cNvPr>
            <p:cNvSpPr>
              <a:spLocks noChangeAspect="1"/>
            </p:cNvSpPr>
            <p:nvPr/>
          </p:nvSpPr>
          <p:spPr bwMode="auto">
            <a:xfrm rot="180000">
              <a:off x="6940356" y="5399666"/>
              <a:ext cx="206896" cy="643231"/>
            </a:xfrm>
            <a:custGeom>
              <a:avLst/>
              <a:gdLst>
                <a:gd name="T0" fmla="*/ 26 w 106"/>
                <a:gd name="T1" fmla="*/ 37 h 289"/>
                <a:gd name="T2" fmla="*/ 29 w 106"/>
                <a:gd name="T3" fmla="*/ 34 h 289"/>
                <a:gd name="T4" fmla="*/ 38 w 106"/>
                <a:gd name="T5" fmla="*/ 17 h 289"/>
                <a:gd name="T6" fmla="*/ 61 w 106"/>
                <a:gd name="T7" fmla="*/ 1 h 289"/>
                <a:gd name="T8" fmla="*/ 67 w 106"/>
                <a:gd name="T9" fmla="*/ 1 h 289"/>
                <a:gd name="T10" fmla="*/ 82 w 106"/>
                <a:gd name="T11" fmla="*/ 5 h 289"/>
                <a:gd name="T12" fmla="*/ 87 w 106"/>
                <a:gd name="T13" fmla="*/ 10 h 289"/>
                <a:gd name="T14" fmla="*/ 97 w 106"/>
                <a:gd name="T15" fmla="*/ 17 h 289"/>
                <a:gd name="T16" fmla="*/ 100 w 106"/>
                <a:gd name="T17" fmla="*/ 29 h 289"/>
                <a:gd name="T18" fmla="*/ 91 w 106"/>
                <a:gd name="T19" fmla="*/ 39 h 289"/>
                <a:gd name="T20" fmla="*/ 91 w 106"/>
                <a:gd name="T21" fmla="*/ 54 h 289"/>
                <a:gd name="T22" fmla="*/ 101 w 106"/>
                <a:gd name="T23" fmla="*/ 73 h 289"/>
                <a:gd name="T24" fmla="*/ 91 w 106"/>
                <a:gd name="T25" fmla="*/ 95 h 289"/>
                <a:gd name="T26" fmla="*/ 96 w 106"/>
                <a:gd name="T27" fmla="*/ 109 h 289"/>
                <a:gd name="T28" fmla="*/ 96 w 106"/>
                <a:gd name="T29" fmla="*/ 118 h 289"/>
                <a:gd name="T30" fmla="*/ 100 w 106"/>
                <a:gd name="T31" fmla="*/ 141 h 289"/>
                <a:gd name="T32" fmla="*/ 104 w 106"/>
                <a:gd name="T33" fmla="*/ 161 h 289"/>
                <a:gd name="T34" fmla="*/ 103 w 106"/>
                <a:gd name="T35" fmla="*/ 178 h 289"/>
                <a:gd name="T36" fmla="*/ 100 w 106"/>
                <a:gd name="T37" fmla="*/ 185 h 289"/>
                <a:gd name="T38" fmla="*/ 97 w 106"/>
                <a:gd name="T39" fmla="*/ 192 h 289"/>
                <a:gd name="T40" fmla="*/ 96 w 106"/>
                <a:gd name="T41" fmla="*/ 196 h 289"/>
                <a:gd name="T42" fmla="*/ 95 w 106"/>
                <a:gd name="T43" fmla="*/ 210 h 289"/>
                <a:gd name="T44" fmla="*/ 90 w 106"/>
                <a:gd name="T45" fmla="*/ 215 h 289"/>
                <a:gd name="T46" fmla="*/ 85 w 106"/>
                <a:gd name="T47" fmla="*/ 227 h 289"/>
                <a:gd name="T48" fmla="*/ 81 w 106"/>
                <a:gd name="T49" fmla="*/ 229 h 289"/>
                <a:gd name="T50" fmla="*/ 78 w 106"/>
                <a:gd name="T51" fmla="*/ 232 h 289"/>
                <a:gd name="T52" fmla="*/ 76 w 106"/>
                <a:gd name="T53" fmla="*/ 253 h 289"/>
                <a:gd name="T54" fmla="*/ 70 w 106"/>
                <a:gd name="T55" fmla="*/ 263 h 289"/>
                <a:gd name="T56" fmla="*/ 73 w 106"/>
                <a:gd name="T57" fmla="*/ 280 h 289"/>
                <a:gd name="T58" fmla="*/ 76 w 106"/>
                <a:gd name="T59" fmla="*/ 284 h 289"/>
                <a:gd name="T60" fmla="*/ 72 w 106"/>
                <a:gd name="T61" fmla="*/ 283 h 289"/>
                <a:gd name="T62" fmla="*/ 65 w 106"/>
                <a:gd name="T63" fmla="*/ 281 h 289"/>
                <a:gd name="T64" fmla="*/ 63 w 106"/>
                <a:gd name="T65" fmla="*/ 285 h 289"/>
                <a:gd name="T66" fmla="*/ 62 w 106"/>
                <a:gd name="T67" fmla="*/ 286 h 289"/>
                <a:gd name="T68" fmla="*/ 57 w 106"/>
                <a:gd name="T69" fmla="*/ 287 h 289"/>
                <a:gd name="T70" fmla="*/ 57 w 106"/>
                <a:gd name="T71" fmla="*/ 281 h 289"/>
                <a:gd name="T72" fmla="*/ 52 w 106"/>
                <a:gd name="T73" fmla="*/ 274 h 289"/>
                <a:gd name="T74" fmla="*/ 51 w 106"/>
                <a:gd name="T75" fmla="*/ 262 h 289"/>
                <a:gd name="T76" fmla="*/ 40 w 106"/>
                <a:gd name="T77" fmla="*/ 256 h 289"/>
                <a:gd name="T78" fmla="*/ 33 w 106"/>
                <a:gd name="T79" fmla="*/ 251 h 289"/>
                <a:gd name="T80" fmla="*/ 28 w 106"/>
                <a:gd name="T81" fmla="*/ 240 h 289"/>
                <a:gd name="T82" fmla="*/ 25 w 106"/>
                <a:gd name="T83" fmla="*/ 234 h 289"/>
                <a:gd name="T84" fmla="*/ 19 w 106"/>
                <a:gd name="T85" fmla="*/ 229 h 289"/>
                <a:gd name="T86" fmla="*/ 13 w 106"/>
                <a:gd name="T87" fmla="*/ 213 h 289"/>
                <a:gd name="T88" fmla="*/ 6 w 106"/>
                <a:gd name="T89" fmla="*/ 203 h 289"/>
                <a:gd name="T90" fmla="*/ 7 w 106"/>
                <a:gd name="T91" fmla="*/ 185 h 289"/>
                <a:gd name="T92" fmla="*/ 9 w 106"/>
                <a:gd name="T93" fmla="*/ 182 h 289"/>
                <a:gd name="T94" fmla="*/ 5 w 106"/>
                <a:gd name="T95" fmla="*/ 173 h 289"/>
                <a:gd name="T96" fmla="*/ 1 w 106"/>
                <a:gd name="T97" fmla="*/ 166 h 289"/>
                <a:gd name="T98" fmla="*/ 0 w 106"/>
                <a:gd name="T99" fmla="*/ 157 h 289"/>
                <a:gd name="T100" fmla="*/ 4 w 106"/>
                <a:gd name="T101" fmla="*/ 154 h 289"/>
                <a:gd name="T102" fmla="*/ 4 w 106"/>
                <a:gd name="T103" fmla="*/ 153 h 289"/>
                <a:gd name="T104" fmla="*/ 6 w 106"/>
                <a:gd name="T105" fmla="*/ 141 h 289"/>
                <a:gd name="T106" fmla="*/ 5 w 106"/>
                <a:gd name="T107" fmla="*/ 137 h 289"/>
                <a:gd name="T108" fmla="*/ 5 w 106"/>
                <a:gd name="T109" fmla="*/ 133 h 289"/>
                <a:gd name="T110" fmla="*/ 5 w 106"/>
                <a:gd name="T111" fmla="*/ 100 h 289"/>
                <a:gd name="T112" fmla="*/ 6 w 106"/>
                <a:gd name="T113" fmla="*/ 95 h 289"/>
                <a:gd name="T114" fmla="*/ 9 w 106"/>
                <a:gd name="T115" fmla="*/ 92 h 289"/>
                <a:gd name="T116" fmla="*/ 14 w 106"/>
                <a:gd name="T117" fmla="*/ 75 h 289"/>
                <a:gd name="T118" fmla="*/ 24 w 106"/>
                <a:gd name="T119" fmla="*/ 49 h 289"/>
                <a:gd name="T120" fmla="*/ 24 w 106"/>
                <a:gd name="T121" fmla="*/ 41 h 289"/>
                <a:gd name="T122" fmla="*/ 23 w 106"/>
                <a:gd name="T123" fmla="*/ 4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6" h="289">
                  <a:moveTo>
                    <a:pt x="23" y="40"/>
                  </a:moveTo>
                  <a:lnTo>
                    <a:pt x="23" y="41"/>
                  </a:lnTo>
                  <a:lnTo>
                    <a:pt x="23" y="41"/>
                  </a:lnTo>
                  <a:lnTo>
                    <a:pt x="23" y="41"/>
                  </a:lnTo>
                  <a:lnTo>
                    <a:pt x="23" y="41"/>
                  </a:lnTo>
                  <a:lnTo>
                    <a:pt x="23" y="41"/>
                  </a:lnTo>
                  <a:lnTo>
                    <a:pt x="23" y="41"/>
                  </a:lnTo>
                  <a:lnTo>
                    <a:pt x="23" y="41"/>
                  </a:lnTo>
                  <a:lnTo>
                    <a:pt x="24" y="39"/>
                  </a:lnTo>
                  <a:lnTo>
                    <a:pt x="24" y="39"/>
                  </a:lnTo>
                  <a:lnTo>
                    <a:pt x="24" y="39"/>
                  </a:lnTo>
                  <a:lnTo>
                    <a:pt x="24" y="39"/>
                  </a:lnTo>
                  <a:lnTo>
                    <a:pt x="24" y="39"/>
                  </a:lnTo>
                  <a:lnTo>
                    <a:pt x="24" y="39"/>
                  </a:lnTo>
                  <a:lnTo>
                    <a:pt x="24" y="39"/>
                  </a:lnTo>
                  <a:lnTo>
                    <a:pt x="24" y="39"/>
                  </a:lnTo>
                  <a:lnTo>
                    <a:pt x="26" y="37"/>
                  </a:lnTo>
                  <a:lnTo>
                    <a:pt x="26" y="37"/>
                  </a:lnTo>
                  <a:lnTo>
                    <a:pt x="26" y="37"/>
                  </a:lnTo>
                  <a:lnTo>
                    <a:pt x="26" y="37"/>
                  </a:lnTo>
                  <a:lnTo>
                    <a:pt x="26" y="37"/>
                  </a:lnTo>
                  <a:lnTo>
                    <a:pt x="26" y="37"/>
                  </a:lnTo>
                  <a:lnTo>
                    <a:pt x="26" y="37"/>
                  </a:lnTo>
                  <a:lnTo>
                    <a:pt x="26" y="37"/>
                  </a:lnTo>
                  <a:lnTo>
                    <a:pt x="28" y="36"/>
                  </a:lnTo>
                  <a:lnTo>
                    <a:pt x="28" y="36"/>
                  </a:lnTo>
                  <a:lnTo>
                    <a:pt x="28" y="36"/>
                  </a:lnTo>
                  <a:lnTo>
                    <a:pt x="28" y="36"/>
                  </a:lnTo>
                  <a:lnTo>
                    <a:pt x="28" y="36"/>
                  </a:lnTo>
                  <a:lnTo>
                    <a:pt x="28" y="36"/>
                  </a:lnTo>
                  <a:lnTo>
                    <a:pt x="28" y="36"/>
                  </a:lnTo>
                  <a:lnTo>
                    <a:pt x="28" y="36"/>
                  </a:lnTo>
                  <a:lnTo>
                    <a:pt x="29" y="34"/>
                  </a:lnTo>
                  <a:lnTo>
                    <a:pt x="29" y="34"/>
                  </a:lnTo>
                  <a:lnTo>
                    <a:pt x="29" y="34"/>
                  </a:lnTo>
                  <a:lnTo>
                    <a:pt x="29" y="34"/>
                  </a:lnTo>
                  <a:lnTo>
                    <a:pt x="29" y="34"/>
                  </a:lnTo>
                  <a:lnTo>
                    <a:pt x="29" y="34"/>
                  </a:lnTo>
                  <a:lnTo>
                    <a:pt x="29" y="34"/>
                  </a:lnTo>
                  <a:lnTo>
                    <a:pt x="29" y="34"/>
                  </a:lnTo>
                  <a:lnTo>
                    <a:pt x="29" y="34"/>
                  </a:lnTo>
                  <a:lnTo>
                    <a:pt x="29" y="34"/>
                  </a:lnTo>
                  <a:lnTo>
                    <a:pt x="29" y="34"/>
                  </a:lnTo>
                  <a:lnTo>
                    <a:pt x="29" y="34"/>
                  </a:lnTo>
                  <a:lnTo>
                    <a:pt x="29" y="34"/>
                  </a:lnTo>
                  <a:lnTo>
                    <a:pt x="29" y="34"/>
                  </a:lnTo>
                  <a:lnTo>
                    <a:pt x="29" y="34"/>
                  </a:lnTo>
                  <a:lnTo>
                    <a:pt x="29" y="34"/>
                  </a:lnTo>
                  <a:lnTo>
                    <a:pt x="30" y="33"/>
                  </a:lnTo>
                  <a:lnTo>
                    <a:pt x="30" y="33"/>
                  </a:lnTo>
                  <a:lnTo>
                    <a:pt x="30" y="33"/>
                  </a:lnTo>
                  <a:lnTo>
                    <a:pt x="30" y="33"/>
                  </a:lnTo>
                  <a:lnTo>
                    <a:pt x="30" y="33"/>
                  </a:lnTo>
                  <a:lnTo>
                    <a:pt x="30" y="33"/>
                  </a:lnTo>
                  <a:lnTo>
                    <a:pt x="30" y="33"/>
                  </a:lnTo>
                  <a:lnTo>
                    <a:pt x="30" y="33"/>
                  </a:lnTo>
                  <a:lnTo>
                    <a:pt x="31" y="31"/>
                  </a:lnTo>
                  <a:lnTo>
                    <a:pt x="31" y="31"/>
                  </a:lnTo>
                  <a:lnTo>
                    <a:pt x="31" y="31"/>
                  </a:lnTo>
                  <a:lnTo>
                    <a:pt x="31" y="31"/>
                  </a:lnTo>
                  <a:lnTo>
                    <a:pt x="32" y="31"/>
                  </a:lnTo>
                  <a:lnTo>
                    <a:pt x="32" y="31"/>
                  </a:lnTo>
                  <a:lnTo>
                    <a:pt x="32" y="31"/>
                  </a:lnTo>
                  <a:lnTo>
                    <a:pt x="32" y="31"/>
                  </a:lnTo>
                  <a:lnTo>
                    <a:pt x="34" y="29"/>
                  </a:lnTo>
                  <a:lnTo>
                    <a:pt x="34" y="29"/>
                  </a:lnTo>
                  <a:lnTo>
                    <a:pt x="34" y="27"/>
                  </a:lnTo>
                  <a:lnTo>
                    <a:pt x="34" y="24"/>
                  </a:lnTo>
                  <a:lnTo>
                    <a:pt x="36" y="22"/>
                  </a:lnTo>
                  <a:lnTo>
                    <a:pt x="36" y="21"/>
                  </a:lnTo>
                  <a:lnTo>
                    <a:pt x="38" y="19"/>
                  </a:lnTo>
                  <a:lnTo>
                    <a:pt x="38" y="17"/>
                  </a:lnTo>
                  <a:lnTo>
                    <a:pt x="39" y="15"/>
                  </a:lnTo>
                  <a:lnTo>
                    <a:pt x="39" y="15"/>
                  </a:lnTo>
                  <a:lnTo>
                    <a:pt x="42" y="13"/>
                  </a:lnTo>
                  <a:lnTo>
                    <a:pt x="42" y="11"/>
                  </a:lnTo>
                  <a:lnTo>
                    <a:pt x="44" y="9"/>
                  </a:lnTo>
                  <a:lnTo>
                    <a:pt x="44" y="9"/>
                  </a:lnTo>
                  <a:lnTo>
                    <a:pt x="46" y="7"/>
                  </a:lnTo>
                  <a:lnTo>
                    <a:pt x="47" y="5"/>
                  </a:lnTo>
                  <a:lnTo>
                    <a:pt x="49" y="3"/>
                  </a:lnTo>
                  <a:lnTo>
                    <a:pt x="49" y="3"/>
                  </a:lnTo>
                  <a:lnTo>
                    <a:pt x="50" y="3"/>
                  </a:lnTo>
                  <a:lnTo>
                    <a:pt x="50" y="3"/>
                  </a:lnTo>
                  <a:lnTo>
                    <a:pt x="52" y="3"/>
                  </a:lnTo>
                  <a:lnTo>
                    <a:pt x="52" y="3"/>
                  </a:lnTo>
                  <a:lnTo>
                    <a:pt x="54" y="3"/>
                  </a:lnTo>
                  <a:lnTo>
                    <a:pt x="54" y="3"/>
                  </a:lnTo>
                  <a:lnTo>
                    <a:pt x="57" y="1"/>
                  </a:lnTo>
                  <a:lnTo>
                    <a:pt x="57" y="1"/>
                  </a:lnTo>
                  <a:lnTo>
                    <a:pt x="57" y="1"/>
                  </a:lnTo>
                  <a:lnTo>
                    <a:pt x="57" y="1"/>
                  </a:lnTo>
                  <a:lnTo>
                    <a:pt x="58" y="1"/>
                  </a:lnTo>
                  <a:lnTo>
                    <a:pt x="58" y="1"/>
                  </a:lnTo>
                  <a:lnTo>
                    <a:pt x="61" y="1"/>
                  </a:lnTo>
                  <a:lnTo>
                    <a:pt x="61" y="1"/>
                  </a:lnTo>
                  <a:lnTo>
                    <a:pt x="63" y="0"/>
                  </a:lnTo>
                  <a:lnTo>
                    <a:pt x="63" y="0"/>
                  </a:lnTo>
                  <a:lnTo>
                    <a:pt x="63" y="0"/>
                  </a:lnTo>
                  <a:lnTo>
                    <a:pt x="63" y="0"/>
                  </a:lnTo>
                  <a:lnTo>
                    <a:pt x="63" y="0"/>
                  </a:lnTo>
                  <a:lnTo>
                    <a:pt x="63" y="0"/>
                  </a:lnTo>
                  <a:lnTo>
                    <a:pt x="63" y="0"/>
                  </a:lnTo>
                  <a:lnTo>
                    <a:pt x="63" y="0"/>
                  </a:lnTo>
                  <a:lnTo>
                    <a:pt x="63" y="0"/>
                  </a:lnTo>
                  <a:lnTo>
                    <a:pt x="63" y="0"/>
                  </a:lnTo>
                  <a:lnTo>
                    <a:pt x="63" y="0"/>
                  </a:lnTo>
                  <a:lnTo>
                    <a:pt x="63" y="0"/>
                  </a:lnTo>
                  <a:lnTo>
                    <a:pt x="63" y="0"/>
                  </a:lnTo>
                  <a:lnTo>
                    <a:pt x="63" y="0"/>
                  </a:lnTo>
                  <a:lnTo>
                    <a:pt x="63" y="0"/>
                  </a:lnTo>
                  <a:lnTo>
                    <a:pt x="63" y="0"/>
                  </a:lnTo>
                  <a:lnTo>
                    <a:pt x="64" y="0"/>
                  </a:lnTo>
                  <a:lnTo>
                    <a:pt x="64" y="1"/>
                  </a:lnTo>
                  <a:lnTo>
                    <a:pt x="64" y="1"/>
                  </a:lnTo>
                  <a:lnTo>
                    <a:pt x="64" y="1"/>
                  </a:lnTo>
                  <a:lnTo>
                    <a:pt x="67" y="1"/>
                  </a:lnTo>
                  <a:lnTo>
                    <a:pt x="67" y="1"/>
                  </a:lnTo>
                  <a:lnTo>
                    <a:pt x="67" y="1"/>
                  </a:lnTo>
                  <a:lnTo>
                    <a:pt x="67" y="1"/>
                  </a:lnTo>
                  <a:lnTo>
                    <a:pt x="68" y="1"/>
                  </a:lnTo>
                  <a:lnTo>
                    <a:pt x="68" y="1"/>
                  </a:lnTo>
                  <a:lnTo>
                    <a:pt x="68" y="1"/>
                  </a:lnTo>
                  <a:lnTo>
                    <a:pt x="68" y="1"/>
                  </a:lnTo>
                  <a:lnTo>
                    <a:pt x="71" y="1"/>
                  </a:lnTo>
                  <a:lnTo>
                    <a:pt x="71" y="1"/>
                  </a:lnTo>
                  <a:lnTo>
                    <a:pt x="73" y="1"/>
                  </a:lnTo>
                  <a:lnTo>
                    <a:pt x="73" y="1"/>
                  </a:lnTo>
                  <a:lnTo>
                    <a:pt x="75" y="0"/>
                  </a:lnTo>
                  <a:lnTo>
                    <a:pt x="75" y="3"/>
                  </a:lnTo>
                  <a:lnTo>
                    <a:pt x="75" y="3"/>
                  </a:lnTo>
                  <a:lnTo>
                    <a:pt x="75" y="3"/>
                  </a:lnTo>
                  <a:lnTo>
                    <a:pt x="76" y="3"/>
                  </a:lnTo>
                  <a:lnTo>
                    <a:pt x="76" y="3"/>
                  </a:lnTo>
                  <a:lnTo>
                    <a:pt x="76" y="3"/>
                  </a:lnTo>
                  <a:lnTo>
                    <a:pt x="76" y="3"/>
                  </a:lnTo>
                  <a:lnTo>
                    <a:pt x="78" y="3"/>
                  </a:lnTo>
                  <a:lnTo>
                    <a:pt x="78" y="5"/>
                  </a:lnTo>
                  <a:lnTo>
                    <a:pt x="78" y="5"/>
                  </a:lnTo>
                  <a:lnTo>
                    <a:pt x="78" y="5"/>
                  </a:lnTo>
                  <a:lnTo>
                    <a:pt x="81" y="5"/>
                  </a:lnTo>
                  <a:lnTo>
                    <a:pt x="81" y="5"/>
                  </a:lnTo>
                  <a:lnTo>
                    <a:pt x="82" y="5"/>
                  </a:lnTo>
                  <a:lnTo>
                    <a:pt x="82" y="5"/>
                  </a:lnTo>
                  <a:lnTo>
                    <a:pt x="84" y="5"/>
                  </a:lnTo>
                  <a:lnTo>
                    <a:pt x="84" y="7"/>
                  </a:lnTo>
                  <a:lnTo>
                    <a:pt x="84" y="7"/>
                  </a:lnTo>
                  <a:lnTo>
                    <a:pt x="84" y="7"/>
                  </a:lnTo>
                  <a:lnTo>
                    <a:pt x="84" y="7"/>
                  </a:lnTo>
                  <a:lnTo>
                    <a:pt x="84" y="7"/>
                  </a:lnTo>
                  <a:lnTo>
                    <a:pt x="84" y="7"/>
                  </a:lnTo>
                  <a:lnTo>
                    <a:pt x="84" y="7"/>
                  </a:lnTo>
                  <a:lnTo>
                    <a:pt x="85" y="7"/>
                  </a:lnTo>
                  <a:lnTo>
                    <a:pt x="85" y="7"/>
                  </a:lnTo>
                  <a:lnTo>
                    <a:pt x="85" y="7"/>
                  </a:lnTo>
                  <a:lnTo>
                    <a:pt x="85" y="7"/>
                  </a:lnTo>
                  <a:lnTo>
                    <a:pt x="85" y="7"/>
                  </a:lnTo>
                  <a:lnTo>
                    <a:pt x="85" y="7"/>
                  </a:lnTo>
                  <a:lnTo>
                    <a:pt x="85" y="7"/>
                  </a:lnTo>
                  <a:lnTo>
                    <a:pt x="85" y="7"/>
                  </a:lnTo>
                  <a:lnTo>
                    <a:pt x="87" y="7"/>
                  </a:lnTo>
                  <a:lnTo>
                    <a:pt x="87" y="9"/>
                  </a:lnTo>
                  <a:lnTo>
                    <a:pt x="87" y="9"/>
                  </a:lnTo>
                  <a:lnTo>
                    <a:pt x="87" y="9"/>
                  </a:lnTo>
                  <a:lnTo>
                    <a:pt x="87" y="9"/>
                  </a:lnTo>
                  <a:lnTo>
                    <a:pt x="87" y="10"/>
                  </a:lnTo>
                  <a:lnTo>
                    <a:pt x="87" y="10"/>
                  </a:lnTo>
                  <a:lnTo>
                    <a:pt x="87" y="10"/>
                  </a:lnTo>
                  <a:lnTo>
                    <a:pt x="90" y="10"/>
                  </a:lnTo>
                  <a:lnTo>
                    <a:pt x="90" y="13"/>
                  </a:lnTo>
                  <a:lnTo>
                    <a:pt x="90" y="13"/>
                  </a:lnTo>
                  <a:lnTo>
                    <a:pt x="90" y="13"/>
                  </a:lnTo>
                  <a:lnTo>
                    <a:pt x="92" y="13"/>
                  </a:lnTo>
                  <a:lnTo>
                    <a:pt x="92" y="13"/>
                  </a:lnTo>
                  <a:lnTo>
                    <a:pt x="92" y="13"/>
                  </a:lnTo>
                  <a:lnTo>
                    <a:pt x="92" y="13"/>
                  </a:lnTo>
                  <a:lnTo>
                    <a:pt x="94" y="13"/>
                  </a:lnTo>
                  <a:lnTo>
                    <a:pt x="94" y="15"/>
                  </a:lnTo>
                  <a:lnTo>
                    <a:pt x="94" y="15"/>
                  </a:lnTo>
                  <a:lnTo>
                    <a:pt x="94" y="15"/>
                  </a:lnTo>
                  <a:lnTo>
                    <a:pt x="94" y="15"/>
                  </a:lnTo>
                  <a:lnTo>
                    <a:pt x="94" y="15"/>
                  </a:lnTo>
                  <a:lnTo>
                    <a:pt x="94" y="15"/>
                  </a:lnTo>
                  <a:lnTo>
                    <a:pt x="94" y="15"/>
                  </a:lnTo>
                  <a:lnTo>
                    <a:pt x="96" y="15"/>
                  </a:lnTo>
                  <a:lnTo>
                    <a:pt x="96" y="17"/>
                  </a:lnTo>
                  <a:lnTo>
                    <a:pt x="96" y="17"/>
                  </a:lnTo>
                  <a:lnTo>
                    <a:pt x="96" y="17"/>
                  </a:lnTo>
                  <a:lnTo>
                    <a:pt x="97" y="17"/>
                  </a:lnTo>
                  <a:lnTo>
                    <a:pt x="97" y="17"/>
                  </a:lnTo>
                  <a:lnTo>
                    <a:pt x="97" y="17"/>
                  </a:lnTo>
                  <a:lnTo>
                    <a:pt x="97" y="17"/>
                  </a:lnTo>
                  <a:lnTo>
                    <a:pt x="100" y="17"/>
                  </a:lnTo>
                  <a:lnTo>
                    <a:pt x="100" y="20"/>
                  </a:lnTo>
                  <a:lnTo>
                    <a:pt x="100" y="20"/>
                  </a:lnTo>
                  <a:lnTo>
                    <a:pt x="100" y="20"/>
                  </a:lnTo>
                  <a:lnTo>
                    <a:pt x="100" y="20"/>
                  </a:lnTo>
                  <a:lnTo>
                    <a:pt x="100" y="22"/>
                  </a:lnTo>
                  <a:lnTo>
                    <a:pt x="100" y="22"/>
                  </a:lnTo>
                  <a:lnTo>
                    <a:pt x="100" y="22"/>
                  </a:lnTo>
                  <a:lnTo>
                    <a:pt x="100" y="22"/>
                  </a:lnTo>
                  <a:lnTo>
                    <a:pt x="100" y="24"/>
                  </a:lnTo>
                  <a:lnTo>
                    <a:pt x="100" y="24"/>
                  </a:lnTo>
                  <a:lnTo>
                    <a:pt x="100" y="24"/>
                  </a:lnTo>
                  <a:lnTo>
                    <a:pt x="100" y="24"/>
                  </a:lnTo>
                  <a:lnTo>
                    <a:pt x="100" y="25"/>
                  </a:lnTo>
                  <a:lnTo>
                    <a:pt x="100" y="25"/>
                  </a:lnTo>
                  <a:lnTo>
                    <a:pt x="100" y="25"/>
                  </a:lnTo>
                  <a:lnTo>
                    <a:pt x="102" y="25"/>
                  </a:lnTo>
                  <a:lnTo>
                    <a:pt x="100" y="27"/>
                  </a:lnTo>
                  <a:lnTo>
                    <a:pt x="100" y="27"/>
                  </a:lnTo>
                  <a:lnTo>
                    <a:pt x="100" y="27"/>
                  </a:lnTo>
                  <a:lnTo>
                    <a:pt x="100" y="27"/>
                  </a:lnTo>
                  <a:lnTo>
                    <a:pt x="100" y="29"/>
                  </a:lnTo>
                  <a:lnTo>
                    <a:pt x="100" y="29"/>
                  </a:lnTo>
                  <a:lnTo>
                    <a:pt x="100" y="29"/>
                  </a:lnTo>
                  <a:lnTo>
                    <a:pt x="100" y="29"/>
                  </a:lnTo>
                  <a:lnTo>
                    <a:pt x="98" y="32"/>
                  </a:lnTo>
                  <a:lnTo>
                    <a:pt x="98" y="32"/>
                  </a:lnTo>
                  <a:lnTo>
                    <a:pt x="98" y="32"/>
                  </a:lnTo>
                  <a:lnTo>
                    <a:pt x="98" y="32"/>
                  </a:lnTo>
                  <a:lnTo>
                    <a:pt x="98" y="32"/>
                  </a:lnTo>
                  <a:lnTo>
                    <a:pt x="98" y="32"/>
                  </a:lnTo>
                  <a:lnTo>
                    <a:pt x="98" y="32"/>
                  </a:lnTo>
                  <a:lnTo>
                    <a:pt x="98" y="32"/>
                  </a:lnTo>
                  <a:lnTo>
                    <a:pt x="96" y="34"/>
                  </a:lnTo>
                  <a:lnTo>
                    <a:pt x="96" y="34"/>
                  </a:lnTo>
                  <a:lnTo>
                    <a:pt x="96" y="34"/>
                  </a:lnTo>
                  <a:lnTo>
                    <a:pt x="96" y="34"/>
                  </a:lnTo>
                  <a:lnTo>
                    <a:pt x="93" y="36"/>
                  </a:lnTo>
                  <a:lnTo>
                    <a:pt x="93" y="36"/>
                  </a:lnTo>
                  <a:lnTo>
                    <a:pt x="93" y="36"/>
                  </a:lnTo>
                  <a:lnTo>
                    <a:pt x="93" y="36"/>
                  </a:lnTo>
                  <a:lnTo>
                    <a:pt x="91" y="38"/>
                  </a:lnTo>
                  <a:lnTo>
                    <a:pt x="91" y="38"/>
                  </a:lnTo>
                  <a:lnTo>
                    <a:pt x="91" y="38"/>
                  </a:lnTo>
                  <a:lnTo>
                    <a:pt x="91" y="38"/>
                  </a:lnTo>
                  <a:lnTo>
                    <a:pt x="91" y="39"/>
                  </a:lnTo>
                  <a:lnTo>
                    <a:pt x="91" y="39"/>
                  </a:lnTo>
                  <a:lnTo>
                    <a:pt x="91" y="39"/>
                  </a:lnTo>
                  <a:lnTo>
                    <a:pt x="91" y="39"/>
                  </a:lnTo>
                  <a:lnTo>
                    <a:pt x="90" y="41"/>
                  </a:lnTo>
                  <a:lnTo>
                    <a:pt x="90" y="41"/>
                  </a:lnTo>
                  <a:lnTo>
                    <a:pt x="90" y="41"/>
                  </a:lnTo>
                  <a:lnTo>
                    <a:pt x="90" y="41"/>
                  </a:lnTo>
                  <a:lnTo>
                    <a:pt x="90" y="41"/>
                  </a:lnTo>
                  <a:lnTo>
                    <a:pt x="90" y="41"/>
                  </a:lnTo>
                  <a:lnTo>
                    <a:pt x="90" y="41"/>
                  </a:lnTo>
                  <a:lnTo>
                    <a:pt x="90" y="41"/>
                  </a:lnTo>
                  <a:lnTo>
                    <a:pt x="90" y="41"/>
                  </a:lnTo>
                  <a:lnTo>
                    <a:pt x="90" y="41"/>
                  </a:lnTo>
                  <a:lnTo>
                    <a:pt x="90" y="41"/>
                  </a:lnTo>
                  <a:lnTo>
                    <a:pt x="90" y="41"/>
                  </a:lnTo>
                  <a:lnTo>
                    <a:pt x="90" y="41"/>
                  </a:lnTo>
                  <a:lnTo>
                    <a:pt x="90" y="41"/>
                  </a:lnTo>
                  <a:lnTo>
                    <a:pt x="90" y="41"/>
                  </a:lnTo>
                  <a:lnTo>
                    <a:pt x="90" y="41"/>
                  </a:lnTo>
                  <a:lnTo>
                    <a:pt x="90" y="44"/>
                  </a:lnTo>
                  <a:lnTo>
                    <a:pt x="90" y="46"/>
                  </a:lnTo>
                  <a:lnTo>
                    <a:pt x="90" y="48"/>
                  </a:lnTo>
                  <a:lnTo>
                    <a:pt x="91" y="48"/>
                  </a:lnTo>
                  <a:lnTo>
                    <a:pt x="91" y="50"/>
                  </a:lnTo>
                  <a:lnTo>
                    <a:pt x="91" y="52"/>
                  </a:lnTo>
                  <a:lnTo>
                    <a:pt x="91" y="54"/>
                  </a:lnTo>
                  <a:lnTo>
                    <a:pt x="93" y="54"/>
                  </a:lnTo>
                  <a:lnTo>
                    <a:pt x="93" y="56"/>
                  </a:lnTo>
                  <a:lnTo>
                    <a:pt x="93" y="58"/>
                  </a:lnTo>
                  <a:lnTo>
                    <a:pt x="93" y="61"/>
                  </a:lnTo>
                  <a:lnTo>
                    <a:pt x="96" y="61"/>
                  </a:lnTo>
                  <a:lnTo>
                    <a:pt x="96" y="63"/>
                  </a:lnTo>
                  <a:lnTo>
                    <a:pt x="96" y="63"/>
                  </a:lnTo>
                  <a:lnTo>
                    <a:pt x="96" y="65"/>
                  </a:lnTo>
                  <a:lnTo>
                    <a:pt x="98" y="65"/>
                  </a:lnTo>
                  <a:lnTo>
                    <a:pt x="98" y="68"/>
                  </a:lnTo>
                  <a:lnTo>
                    <a:pt x="98" y="68"/>
                  </a:lnTo>
                  <a:lnTo>
                    <a:pt x="98" y="68"/>
                  </a:lnTo>
                  <a:lnTo>
                    <a:pt x="99" y="68"/>
                  </a:lnTo>
                  <a:lnTo>
                    <a:pt x="99" y="70"/>
                  </a:lnTo>
                  <a:lnTo>
                    <a:pt x="99" y="70"/>
                  </a:lnTo>
                  <a:lnTo>
                    <a:pt x="99" y="70"/>
                  </a:lnTo>
                  <a:lnTo>
                    <a:pt x="100" y="70"/>
                  </a:lnTo>
                  <a:lnTo>
                    <a:pt x="100" y="72"/>
                  </a:lnTo>
                  <a:lnTo>
                    <a:pt x="100" y="72"/>
                  </a:lnTo>
                  <a:lnTo>
                    <a:pt x="100" y="72"/>
                  </a:lnTo>
                  <a:lnTo>
                    <a:pt x="101" y="72"/>
                  </a:lnTo>
                  <a:lnTo>
                    <a:pt x="101" y="73"/>
                  </a:lnTo>
                  <a:lnTo>
                    <a:pt x="101" y="73"/>
                  </a:lnTo>
                  <a:lnTo>
                    <a:pt x="101" y="73"/>
                  </a:lnTo>
                  <a:lnTo>
                    <a:pt x="103" y="73"/>
                  </a:lnTo>
                  <a:lnTo>
                    <a:pt x="101" y="75"/>
                  </a:lnTo>
                  <a:lnTo>
                    <a:pt x="100" y="75"/>
                  </a:lnTo>
                  <a:lnTo>
                    <a:pt x="98" y="77"/>
                  </a:lnTo>
                  <a:lnTo>
                    <a:pt x="98" y="77"/>
                  </a:lnTo>
                  <a:lnTo>
                    <a:pt x="96" y="79"/>
                  </a:lnTo>
                  <a:lnTo>
                    <a:pt x="96" y="79"/>
                  </a:lnTo>
                  <a:lnTo>
                    <a:pt x="95" y="80"/>
                  </a:lnTo>
                  <a:lnTo>
                    <a:pt x="95" y="80"/>
                  </a:lnTo>
                  <a:lnTo>
                    <a:pt x="92" y="82"/>
                  </a:lnTo>
                  <a:lnTo>
                    <a:pt x="92" y="82"/>
                  </a:lnTo>
                  <a:lnTo>
                    <a:pt x="92" y="85"/>
                  </a:lnTo>
                  <a:lnTo>
                    <a:pt x="92" y="85"/>
                  </a:lnTo>
                  <a:lnTo>
                    <a:pt x="91" y="87"/>
                  </a:lnTo>
                  <a:lnTo>
                    <a:pt x="91" y="87"/>
                  </a:lnTo>
                  <a:lnTo>
                    <a:pt x="91" y="89"/>
                  </a:lnTo>
                  <a:lnTo>
                    <a:pt x="91" y="89"/>
                  </a:lnTo>
                  <a:lnTo>
                    <a:pt x="91" y="91"/>
                  </a:lnTo>
                  <a:lnTo>
                    <a:pt x="91" y="91"/>
                  </a:lnTo>
                  <a:lnTo>
                    <a:pt x="91" y="93"/>
                  </a:lnTo>
                  <a:lnTo>
                    <a:pt x="91" y="93"/>
                  </a:lnTo>
                  <a:lnTo>
                    <a:pt x="91" y="95"/>
                  </a:lnTo>
                  <a:lnTo>
                    <a:pt x="91" y="95"/>
                  </a:lnTo>
                  <a:lnTo>
                    <a:pt x="91" y="95"/>
                  </a:lnTo>
                  <a:lnTo>
                    <a:pt x="92" y="95"/>
                  </a:lnTo>
                  <a:lnTo>
                    <a:pt x="92" y="97"/>
                  </a:lnTo>
                  <a:lnTo>
                    <a:pt x="92" y="97"/>
                  </a:lnTo>
                  <a:lnTo>
                    <a:pt x="92" y="98"/>
                  </a:lnTo>
                  <a:lnTo>
                    <a:pt x="92" y="98"/>
                  </a:lnTo>
                  <a:lnTo>
                    <a:pt x="92" y="100"/>
                  </a:lnTo>
                  <a:lnTo>
                    <a:pt x="92" y="100"/>
                  </a:lnTo>
                  <a:lnTo>
                    <a:pt x="92" y="100"/>
                  </a:lnTo>
                  <a:lnTo>
                    <a:pt x="95" y="100"/>
                  </a:lnTo>
                  <a:lnTo>
                    <a:pt x="95" y="102"/>
                  </a:lnTo>
                  <a:lnTo>
                    <a:pt x="95" y="102"/>
                  </a:lnTo>
                  <a:lnTo>
                    <a:pt x="95" y="102"/>
                  </a:lnTo>
                  <a:lnTo>
                    <a:pt x="96" y="102"/>
                  </a:lnTo>
                  <a:lnTo>
                    <a:pt x="96" y="104"/>
                  </a:lnTo>
                  <a:lnTo>
                    <a:pt x="96" y="104"/>
                  </a:lnTo>
                  <a:lnTo>
                    <a:pt x="96" y="104"/>
                  </a:lnTo>
                  <a:lnTo>
                    <a:pt x="96" y="104"/>
                  </a:lnTo>
                  <a:lnTo>
                    <a:pt x="96" y="106"/>
                  </a:lnTo>
                  <a:lnTo>
                    <a:pt x="96" y="106"/>
                  </a:lnTo>
                  <a:lnTo>
                    <a:pt x="96" y="106"/>
                  </a:lnTo>
                  <a:lnTo>
                    <a:pt x="96" y="106"/>
                  </a:lnTo>
                  <a:lnTo>
                    <a:pt x="96" y="109"/>
                  </a:lnTo>
                  <a:lnTo>
                    <a:pt x="96" y="109"/>
                  </a:lnTo>
                  <a:lnTo>
                    <a:pt x="96" y="109"/>
                  </a:lnTo>
                  <a:lnTo>
                    <a:pt x="98" y="109"/>
                  </a:lnTo>
                  <a:lnTo>
                    <a:pt x="97" y="111"/>
                  </a:lnTo>
                  <a:lnTo>
                    <a:pt x="97" y="111"/>
                  </a:lnTo>
                  <a:lnTo>
                    <a:pt x="97" y="111"/>
                  </a:lnTo>
                  <a:lnTo>
                    <a:pt x="97" y="111"/>
                  </a:lnTo>
                  <a:lnTo>
                    <a:pt x="97" y="113"/>
                  </a:lnTo>
                  <a:lnTo>
                    <a:pt x="97" y="113"/>
                  </a:lnTo>
                  <a:lnTo>
                    <a:pt x="97" y="113"/>
                  </a:lnTo>
                  <a:lnTo>
                    <a:pt x="97" y="113"/>
                  </a:lnTo>
                  <a:lnTo>
                    <a:pt x="97" y="115"/>
                  </a:lnTo>
                  <a:lnTo>
                    <a:pt x="97" y="115"/>
                  </a:lnTo>
                  <a:lnTo>
                    <a:pt x="97" y="115"/>
                  </a:lnTo>
                  <a:lnTo>
                    <a:pt x="97" y="115"/>
                  </a:lnTo>
                  <a:lnTo>
                    <a:pt x="97" y="116"/>
                  </a:lnTo>
                  <a:lnTo>
                    <a:pt x="97" y="116"/>
                  </a:lnTo>
                  <a:lnTo>
                    <a:pt x="97" y="116"/>
                  </a:lnTo>
                  <a:lnTo>
                    <a:pt x="97" y="116"/>
                  </a:lnTo>
                  <a:lnTo>
                    <a:pt x="96" y="118"/>
                  </a:lnTo>
                  <a:lnTo>
                    <a:pt x="96" y="118"/>
                  </a:lnTo>
                  <a:lnTo>
                    <a:pt x="96" y="118"/>
                  </a:lnTo>
                  <a:lnTo>
                    <a:pt x="96" y="118"/>
                  </a:lnTo>
                  <a:lnTo>
                    <a:pt x="96" y="118"/>
                  </a:lnTo>
                  <a:lnTo>
                    <a:pt x="96" y="118"/>
                  </a:lnTo>
                  <a:lnTo>
                    <a:pt x="96" y="118"/>
                  </a:lnTo>
                  <a:lnTo>
                    <a:pt x="96" y="118"/>
                  </a:lnTo>
                  <a:lnTo>
                    <a:pt x="96" y="121"/>
                  </a:lnTo>
                  <a:lnTo>
                    <a:pt x="96" y="121"/>
                  </a:lnTo>
                  <a:lnTo>
                    <a:pt x="96" y="121"/>
                  </a:lnTo>
                  <a:lnTo>
                    <a:pt x="96" y="121"/>
                  </a:lnTo>
                  <a:lnTo>
                    <a:pt x="96" y="121"/>
                  </a:lnTo>
                  <a:lnTo>
                    <a:pt x="96" y="121"/>
                  </a:lnTo>
                  <a:lnTo>
                    <a:pt x="96" y="121"/>
                  </a:lnTo>
                  <a:lnTo>
                    <a:pt x="96" y="121"/>
                  </a:lnTo>
                  <a:lnTo>
                    <a:pt x="96" y="123"/>
                  </a:lnTo>
                  <a:lnTo>
                    <a:pt x="96" y="125"/>
                  </a:lnTo>
                  <a:lnTo>
                    <a:pt x="96" y="127"/>
                  </a:lnTo>
                  <a:lnTo>
                    <a:pt x="96" y="127"/>
                  </a:lnTo>
                  <a:lnTo>
                    <a:pt x="96" y="129"/>
                  </a:lnTo>
                  <a:lnTo>
                    <a:pt x="96" y="129"/>
                  </a:lnTo>
                  <a:lnTo>
                    <a:pt x="96" y="131"/>
                  </a:lnTo>
                  <a:lnTo>
                    <a:pt x="97" y="131"/>
                  </a:lnTo>
                  <a:lnTo>
                    <a:pt x="97" y="133"/>
                  </a:lnTo>
                  <a:lnTo>
                    <a:pt x="97" y="135"/>
                  </a:lnTo>
                  <a:lnTo>
                    <a:pt x="97" y="137"/>
                  </a:lnTo>
                  <a:lnTo>
                    <a:pt x="100" y="137"/>
                  </a:lnTo>
                  <a:lnTo>
                    <a:pt x="100" y="139"/>
                  </a:lnTo>
                  <a:lnTo>
                    <a:pt x="100" y="139"/>
                  </a:lnTo>
                  <a:lnTo>
                    <a:pt x="100" y="141"/>
                  </a:lnTo>
                  <a:lnTo>
                    <a:pt x="102" y="141"/>
                  </a:lnTo>
                  <a:lnTo>
                    <a:pt x="102" y="143"/>
                  </a:lnTo>
                  <a:lnTo>
                    <a:pt x="102" y="143"/>
                  </a:lnTo>
                  <a:lnTo>
                    <a:pt x="102" y="145"/>
                  </a:lnTo>
                  <a:lnTo>
                    <a:pt x="102" y="145"/>
                  </a:lnTo>
                  <a:lnTo>
                    <a:pt x="102" y="147"/>
                  </a:lnTo>
                  <a:lnTo>
                    <a:pt x="102" y="147"/>
                  </a:lnTo>
                  <a:lnTo>
                    <a:pt x="102" y="150"/>
                  </a:lnTo>
                  <a:lnTo>
                    <a:pt x="102" y="150"/>
                  </a:lnTo>
                  <a:lnTo>
                    <a:pt x="102" y="152"/>
                  </a:lnTo>
                  <a:lnTo>
                    <a:pt x="102" y="152"/>
                  </a:lnTo>
                  <a:lnTo>
                    <a:pt x="102" y="154"/>
                  </a:lnTo>
                  <a:lnTo>
                    <a:pt x="102" y="154"/>
                  </a:lnTo>
                  <a:lnTo>
                    <a:pt x="102" y="156"/>
                  </a:lnTo>
                  <a:lnTo>
                    <a:pt x="102" y="156"/>
                  </a:lnTo>
                  <a:lnTo>
                    <a:pt x="102" y="157"/>
                  </a:lnTo>
                  <a:lnTo>
                    <a:pt x="104" y="157"/>
                  </a:lnTo>
                  <a:lnTo>
                    <a:pt x="104" y="159"/>
                  </a:lnTo>
                  <a:lnTo>
                    <a:pt x="104" y="159"/>
                  </a:lnTo>
                  <a:lnTo>
                    <a:pt x="104" y="159"/>
                  </a:lnTo>
                  <a:lnTo>
                    <a:pt x="104" y="159"/>
                  </a:lnTo>
                  <a:lnTo>
                    <a:pt x="104" y="161"/>
                  </a:lnTo>
                  <a:lnTo>
                    <a:pt x="104" y="161"/>
                  </a:lnTo>
                  <a:lnTo>
                    <a:pt x="104" y="161"/>
                  </a:lnTo>
                  <a:lnTo>
                    <a:pt x="104" y="161"/>
                  </a:lnTo>
                  <a:lnTo>
                    <a:pt x="104" y="163"/>
                  </a:lnTo>
                  <a:lnTo>
                    <a:pt x="104" y="163"/>
                  </a:lnTo>
                  <a:lnTo>
                    <a:pt x="104" y="163"/>
                  </a:lnTo>
                  <a:lnTo>
                    <a:pt x="104" y="163"/>
                  </a:lnTo>
                  <a:lnTo>
                    <a:pt x="104" y="163"/>
                  </a:lnTo>
                  <a:lnTo>
                    <a:pt x="104" y="163"/>
                  </a:lnTo>
                  <a:lnTo>
                    <a:pt x="104" y="163"/>
                  </a:lnTo>
                  <a:lnTo>
                    <a:pt x="105" y="163"/>
                  </a:lnTo>
                  <a:lnTo>
                    <a:pt x="104" y="165"/>
                  </a:lnTo>
                  <a:lnTo>
                    <a:pt x="104" y="165"/>
                  </a:lnTo>
                  <a:lnTo>
                    <a:pt x="104" y="167"/>
                  </a:lnTo>
                  <a:lnTo>
                    <a:pt x="104" y="167"/>
                  </a:lnTo>
                  <a:lnTo>
                    <a:pt x="104" y="169"/>
                  </a:lnTo>
                  <a:lnTo>
                    <a:pt x="104" y="169"/>
                  </a:lnTo>
                  <a:lnTo>
                    <a:pt x="104" y="171"/>
                  </a:lnTo>
                  <a:lnTo>
                    <a:pt x="104" y="171"/>
                  </a:lnTo>
                  <a:lnTo>
                    <a:pt x="103" y="173"/>
                  </a:lnTo>
                  <a:lnTo>
                    <a:pt x="103" y="173"/>
                  </a:lnTo>
                  <a:lnTo>
                    <a:pt x="103" y="175"/>
                  </a:lnTo>
                  <a:lnTo>
                    <a:pt x="103" y="175"/>
                  </a:lnTo>
                  <a:lnTo>
                    <a:pt x="103" y="177"/>
                  </a:lnTo>
                  <a:lnTo>
                    <a:pt x="103" y="177"/>
                  </a:lnTo>
                  <a:lnTo>
                    <a:pt x="103" y="178"/>
                  </a:lnTo>
                  <a:lnTo>
                    <a:pt x="103" y="178"/>
                  </a:lnTo>
                  <a:lnTo>
                    <a:pt x="102" y="180"/>
                  </a:lnTo>
                  <a:lnTo>
                    <a:pt x="102" y="180"/>
                  </a:lnTo>
                  <a:lnTo>
                    <a:pt x="102" y="180"/>
                  </a:lnTo>
                  <a:lnTo>
                    <a:pt x="102" y="180"/>
                  </a:lnTo>
                  <a:lnTo>
                    <a:pt x="102" y="180"/>
                  </a:lnTo>
                  <a:lnTo>
                    <a:pt x="102" y="180"/>
                  </a:lnTo>
                  <a:lnTo>
                    <a:pt x="102" y="180"/>
                  </a:lnTo>
                  <a:lnTo>
                    <a:pt x="102" y="180"/>
                  </a:lnTo>
                  <a:lnTo>
                    <a:pt x="102" y="181"/>
                  </a:lnTo>
                  <a:lnTo>
                    <a:pt x="102" y="181"/>
                  </a:lnTo>
                  <a:lnTo>
                    <a:pt x="102" y="181"/>
                  </a:lnTo>
                  <a:lnTo>
                    <a:pt x="102" y="181"/>
                  </a:lnTo>
                  <a:lnTo>
                    <a:pt x="102" y="181"/>
                  </a:lnTo>
                  <a:lnTo>
                    <a:pt x="102" y="181"/>
                  </a:lnTo>
                  <a:lnTo>
                    <a:pt x="102" y="181"/>
                  </a:lnTo>
                  <a:lnTo>
                    <a:pt x="102" y="181"/>
                  </a:lnTo>
                  <a:lnTo>
                    <a:pt x="100" y="183"/>
                  </a:lnTo>
                  <a:lnTo>
                    <a:pt x="100" y="183"/>
                  </a:lnTo>
                  <a:lnTo>
                    <a:pt x="100" y="183"/>
                  </a:lnTo>
                  <a:lnTo>
                    <a:pt x="100" y="183"/>
                  </a:lnTo>
                  <a:lnTo>
                    <a:pt x="100" y="185"/>
                  </a:lnTo>
                  <a:lnTo>
                    <a:pt x="100" y="185"/>
                  </a:lnTo>
                  <a:lnTo>
                    <a:pt x="100" y="185"/>
                  </a:lnTo>
                  <a:lnTo>
                    <a:pt x="100" y="185"/>
                  </a:lnTo>
                  <a:lnTo>
                    <a:pt x="100" y="187"/>
                  </a:lnTo>
                  <a:lnTo>
                    <a:pt x="100" y="187"/>
                  </a:lnTo>
                  <a:lnTo>
                    <a:pt x="100" y="187"/>
                  </a:lnTo>
                  <a:lnTo>
                    <a:pt x="100" y="187"/>
                  </a:lnTo>
                  <a:lnTo>
                    <a:pt x="100" y="189"/>
                  </a:lnTo>
                  <a:lnTo>
                    <a:pt x="100" y="189"/>
                  </a:lnTo>
                  <a:lnTo>
                    <a:pt x="100" y="189"/>
                  </a:lnTo>
                  <a:lnTo>
                    <a:pt x="100" y="189"/>
                  </a:lnTo>
                  <a:lnTo>
                    <a:pt x="97" y="191"/>
                  </a:lnTo>
                  <a:lnTo>
                    <a:pt x="97" y="191"/>
                  </a:lnTo>
                  <a:lnTo>
                    <a:pt x="97" y="191"/>
                  </a:lnTo>
                  <a:lnTo>
                    <a:pt x="97" y="191"/>
                  </a:lnTo>
                  <a:lnTo>
                    <a:pt x="97" y="191"/>
                  </a:lnTo>
                  <a:lnTo>
                    <a:pt x="97" y="191"/>
                  </a:lnTo>
                  <a:lnTo>
                    <a:pt x="97" y="191"/>
                  </a:lnTo>
                  <a:lnTo>
                    <a:pt x="97" y="191"/>
                  </a:lnTo>
                  <a:lnTo>
                    <a:pt x="97" y="192"/>
                  </a:lnTo>
                  <a:lnTo>
                    <a:pt x="97" y="192"/>
                  </a:lnTo>
                  <a:lnTo>
                    <a:pt x="97" y="192"/>
                  </a:lnTo>
                  <a:lnTo>
                    <a:pt x="97" y="192"/>
                  </a:lnTo>
                  <a:lnTo>
                    <a:pt x="97" y="192"/>
                  </a:lnTo>
                  <a:lnTo>
                    <a:pt x="97" y="192"/>
                  </a:lnTo>
                  <a:lnTo>
                    <a:pt x="97" y="192"/>
                  </a:lnTo>
                  <a:lnTo>
                    <a:pt x="97" y="192"/>
                  </a:lnTo>
                  <a:lnTo>
                    <a:pt x="96" y="193"/>
                  </a:lnTo>
                  <a:lnTo>
                    <a:pt x="96" y="193"/>
                  </a:lnTo>
                  <a:lnTo>
                    <a:pt x="96" y="193"/>
                  </a:lnTo>
                  <a:lnTo>
                    <a:pt x="96" y="193"/>
                  </a:lnTo>
                  <a:lnTo>
                    <a:pt x="96" y="193"/>
                  </a:lnTo>
                  <a:lnTo>
                    <a:pt x="96" y="193"/>
                  </a:lnTo>
                  <a:lnTo>
                    <a:pt x="96" y="193"/>
                  </a:lnTo>
                  <a:lnTo>
                    <a:pt x="96" y="193"/>
                  </a:lnTo>
                  <a:lnTo>
                    <a:pt x="96" y="193"/>
                  </a:lnTo>
                  <a:lnTo>
                    <a:pt x="96" y="193"/>
                  </a:lnTo>
                  <a:lnTo>
                    <a:pt x="96" y="193"/>
                  </a:lnTo>
                  <a:lnTo>
                    <a:pt x="96" y="193"/>
                  </a:lnTo>
                  <a:lnTo>
                    <a:pt x="96" y="193"/>
                  </a:lnTo>
                  <a:lnTo>
                    <a:pt x="96" y="193"/>
                  </a:lnTo>
                  <a:lnTo>
                    <a:pt x="96" y="193"/>
                  </a:lnTo>
                  <a:lnTo>
                    <a:pt x="96" y="193"/>
                  </a:lnTo>
                  <a:lnTo>
                    <a:pt x="96" y="195"/>
                  </a:lnTo>
                  <a:lnTo>
                    <a:pt x="96" y="195"/>
                  </a:lnTo>
                  <a:lnTo>
                    <a:pt x="96" y="195"/>
                  </a:lnTo>
                  <a:lnTo>
                    <a:pt x="96" y="195"/>
                  </a:lnTo>
                  <a:lnTo>
                    <a:pt x="96" y="196"/>
                  </a:lnTo>
                  <a:lnTo>
                    <a:pt x="96" y="196"/>
                  </a:lnTo>
                  <a:lnTo>
                    <a:pt x="96" y="196"/>
                  </a:lnTo>
                  <a:lnTo>
                    <a:pt x="96" y="196"/>
                  </a:lnTo>
                  <a:lnTo>
                    <a:pt x="96" y="198"/>
                  </a:lnTo>
                  <a:lnTo>
                    <a:pt x="96" y="198"/>
                  </a:lnTo>
                  <a:lnTo>
                    <a:pt x="96" y="198"/>
                  </a:lnTo>
                  <a:lnTo>
                    <a:pt x="96" y="198"/>
                  </a:lnTo>
                  <a:lnTo>
                    <a:pt x="96" y="198"/>
                  </a:lnTo>
                  <a:lnTo>
                    <a:pt x="96" y="198"/>
                  </a:lnTo>
                  <a:lnTo>
                    <a:pt x="96" y="198"/>
                  </a:lnTo>
                  <a:lnTo>
                    <a:pt x="96" y="198"/>
                  </a:lnTo>
                  <a:lnTo>
                    <a:pt x="96" y="200"/>
                  </a:lnTo>
                  <a:lnTo>
                    <a:pt x="96" y="200"/>
                  </a:lnTo>
                  <a:lnTo>
                    <a:pt x="96" y="203"/>
                  </a:lnTo>
                  <a:lnTo>
                    <a:pt x="96" y="203"/>
                  </a:lnTo>
                  <a:lnTo>
                    <a:pt x="96" y="205"/>
                  </a:lnTo>
                  <a:lnTo>
                    <a:pt x="96" y="205"/>
                  </a:lnTo>
                  <a:lnTo>
                    <a:pt x="96" y="205"/>
                  </a:lnTo>
                  <a:lnTo>
                    <a:pt x="96" y="205"/>
                  </a:lnTo>
                  <a:lnTo>
                    <a:pt x="95" y="207"/>
                  </a:lnTo>
                  <a:lnTo>
                    <a:pt x="95" y="207"/>
                  </a:lnTo>
                  <a:lnTo>
                    <a:pt x="95" y="208"/>
                  </a:lnTo>
                  <a:lnTo>
                    <a:pt x="95" y="208"/>
                  </a:lnTo>
                  <a:lnTo>
                    <a:pt x="95" y="210"/>
                  </a:lnTo>
                  <a:lnTo>
                    <a:pt x="95" y="210"/>
                  </a:lnTo>
                  <a:lnTo>
                    <a:pt x="95" y="210"/>
                  </a:lnTo>
                  <a:lnTo>
                    <a:pt x="95" y="210"/>
                  </a:lnTo>
                  <a:lnTo>
                    <a:pt x="93" y="211"/>
                  </a:lnTo>
                  <a:lnTo>
                    <a:pt x="93" y="211"/>
                  </a:lnTo>
                  <a:lnTo>
                    <a:pt x="93" y="211"/>
                  </a:lnTo>
                  <a:lnTo>
                    <a:pt x="93" y="211"/>
                  </a:lnTo>
                  <a:lnTo>
                    <a:pt x="93" y="211"/>
                  </a:lnTo>
                  <a:lnTo>
                    <a:pt x="93" y="211"/>
                  </a:lnTo>
                  <a:lnTo>
                    <a:pt x="93" y="211"/>
                  </a:lnTo>
                  <a:lnTo>
                    <a:pt x="93" y="211"/>
                  </a:lnTo>
                  <a:lnTo>
                    <a:pt x="93" y="211"/>
                  </a:lnTo>
                  <a:lnTo>
                    <a:pt x="93" y="211"/>
                  </a:lnTo>
                  <a:lnTo>
                    <a:pt x="93" y="211"/>
                  </a:lnTo>
                  <a:lnTo>
                    <a:pt x="93" y="211"/>
                  </a:lnTo>
                  <a:lnTo>
                    <a:pt x="93" y="211"/>
                  </a:lnTo>
                  <a:lnTo>
                    <a:pt x="93" y="211"/>
                  </a:lnTo>
                  <a:lnTo>
                    <a:pt x="93" y="211"/>
                  </a:lnTo>
                  <a:lnTo>
                    <a:pt x="93" y="211"/>
                  </a:lnTo>
                  <a:lnTo>
                    <a:pt x="91" y="213"/>
                  </a:lnTo>
                  <a:lnTo>
                    <a:pt x="91" y="213"/>
                  </a:lnTo>
                  <a:lnTo>
                    <a:pt x="91" y="213"/>
                  </a:lnTo>
                  <a:lnTo>
                    <a:pt x="91" y="213"/>
                  </a:lnTo>
                  <a:lnTo>
                    <a:pt x="90" y="215"/>
                  </a:lnTo>
                  <a:lnTo>
                    <a:pt x="90" y="215"/>
                  </a:lnTo>
                  <a:lnTo>
                    <a:pt x="90" y="215"/>
                  </a:lnTo>
                  <a:lnTo>
                    <a:pt x="90" y="215"/>
                  </a:lnTo>
                  <a:lnTo>
                    <a:pt x="87" y="217"/>
                  </a:lnTo>
                  <a:lnTo>
                    <a:pt x="87" y="217"/>
                  </a:lnTo>
                  <a:lnTo>
                    <a:pt x="87" y="217"/>
                  </a:lnTo>
                  <a:lnTo>
                    <a:pt x="87" y="217"/>
                  </a:lnTo>
                  <a:lnTo>
                    <a:pt x="87" y="217"/>
                  </a:lnTo>
                  <a:lnTo>
                    <a:pt x="87" y="217"/>
                  </a:lnTo>
                  <a:lnTo>
                    <a:pt x="87" y="217"/>
                  </a:lnTo>
                  <a:lnTo>
                    <a:pt x="87" y="217"/>
                  </a:lnTo>
                  <a:lnTo>
                    <a:pt x="86" y="219"/>
                  </a:lnTo>
                  <a:lnTo>
                    <a:pt x="86" y="219"/>
                  </a:lnTo>
                  <a:lnTo>
                    <a:pt x="86" y="220"/>
                  </a:lnTo>
                  <a:lnTo>
                    <a:pt x="86" y="220"/>
                  </a:lnTo>
                  <a:lnTo>
                    <a:pt x="86" y="222"/>
                  </a:lnTo>
                  <a:lnTo>
                    <a:pt x="86" y="222"/>
                  </a:lnTo>
                  <a:lnTo>
                    <a:pt x="86" y="222"/>
                  </a:lnTo>
                  <a:lnTo>
                    <a:pt x="86" y="222"/>
                  </a:lnTo>
                  <a:lnTo>
                    <a:pt x="85" y="224"/>
                  </a:lnTo>
                  <a:lnTo>
                    <a:pt x="85" y="224"/>
                  </a:lnTo>
                  <a:lnTo>
                    <a:pt x="85" y="224"/>
                  </a:lnTo>
                  <a:lnTo>
                    <a:pt x="85" y="224"/>
                  </a:lnTo>
                  <a:lnTo>
                    <a:pt x="85" y="227"/>
                  </a:lnTo>
                  <a:lnTo>
                    <a:pt x="85" y="227"/>
                  </a:lnTo>
                  <a:lnTo>
                    <a:pt x="85" y="227"/>
                  </a:lnTo>
                  <a:lnTo>
                    <a:pt x="85" y="227"/>
                  </a:lnTo>
                  <a:lnTo>
                    <a:pt x="83" y="227"/>
                  </a:lnTo>
                  <a:lnTo>
                    <a:pt x="83" y="227"/>
                  </a:lnTo>
                  <a:lnTo>
                    <a:pt x="83" y="227"/>
                  </a:lnTo>
                  <a:lnTo>
                    <a:pt x="83" y="227"/>
                  </a:lnTo>
                  <a:lnTo>
                    <a:pt x="83" y="227"/>
                  </a:lnTo>
                  <a:lnTo>
                    <a:pt x="83" y="227"/>
                  </a:lnTo>
                  <a:lnTo>
                    <a:pt x="83" y="227"/>
                  </a:lnTo>
                  <a:lnTo>
                    <a:pt x="83" y="227"/>
                  </a:lnTo>
                  <a:lnTo>
                    <a:pt x="83" y="227"/>
                  </a:lnTo>
                  <a:lnTo>
                    <a:pt x="83" y="227"/>
                  </a:lnTo>
                  <a:lnTo>
                    <a:pt x="83" y="227"/>
                  </a:lnTo>
                  <a:lnTo>
                    <a:pt x="83" y="227"/>
                  </a:lnTo>
                  <a:lnTo>
                    <a:pt x="83" y="227"/>
                  </a:lnTo>
                  <a:lnTo>
                    <a:pt x="83" y="227"/>
                  </a:lnTo>
                  <a:lnTo>
                    <a:pt x="83" y="227"/>
                  </a:lnTo>
                  <a:lnTo>
                    <a:pt x="83" y="227"/>
                  </a:lnTo>
                  <a:lnTo>
                    <a:pt x="81" y="229"/>
                  </a:lnTo>
                  <a:lnTo>
                    <a:pt x="81" y="229"/>
                  </a:lnTo>
                  <a:lnTo>
                    <a:pt x="81" y="229"/>
                  </a:lnTo>
                  <a:lnTo>
                    <a:pt x="81" y="229"/>
                  </a:lnTo>
                  <a:lnTo>
                    <a:pt x="81" y="229"/>
                  </a:lnTo>
                  <a:lnTo>
                    <a:pt x="81" y="229"/>
                  </a:lnTo>
                  <a:lnTo>
                    <a:pt x="81" y="229"/>
                  </a:lnTo>
                  <a:lnTo>
                    <a:pt x="81" y="229"/>
                  </a:lnTo>
                  <a:lnTo>
                    <a:pt x="79" y="230"/>
                  </a:lnTo>
                  <a:lnTo>
                    <a:pt x="79" y="230"/>
                  </a:lnTo>
                  <a:lnTo>
                    <a:pt x="79" y="230"/>
                  </a:lnTo>
                  <a:lnTo>
                    <a:pt x="79" y="230"/>
                  </a:lnTo>
                  <a:lnTo>
                    <a:pt x="79" y="230"/>
                  </a:lnTo>
                  <a:lnTo>
                    <a:pt x="79" y="230"/>
                  </a:lnTo>
                  <a:lnTo>
                    <a:pt x="79" y="230"/>
                  </a:lnTo>
                  <a:lnTo>
                    <a:pt x="79" y="230"/>
                  </a:lnTo>
                  <a:lnTo>
                    <a:pt x="78" y="232"/>
                  </a:lnTo>
                  <a:lnTo>
                    <a:pt x="78" y="232"/>
                  </a:lnTo>
                  <a:lnTo>
                    <a:pt x="78" y="232"/>
                  </a:lnTo>
                  <a:lnTo>
                    <a:pt x="78" y="232"/>
                  </a:lnTo>
                  <a:lnTo>
                    <a:pt x="78" y="232"/>
                  </a:lnTo>
                  <a:lnTo>
                    <a:pt x="78" y="232"/>
                  </a:lnTo>
                  <a:lnTo>
                    <a:pt x="78" y="232"/>
                  </a:lnTo>
                  <a:lnTo>
                    <a:pt x="78" y="232"/>
                  </a:lnTo>
                  <a:lnTo>
                    <a:pt x="78" y="232"/>
                  </a:lnTo>
                  <a:lnTo>
                    <a:pt x="78" y="232"/>
                  </a:lnTo>
                  <a:lnTo>
                    <a:pt x="78" y="232"/>
                  </a:lnTo>
                  <a:lnTo>
                    <a:pt x="78" y="232"/>
                  </a:lnTo>
                  <a:lnTo>
                    <a:pt x="78" y="232"/>
                  </a:lnTo>
                  <a:lnTo>
                    <a:pt x="78" y="232"/>
                  </a:lnTo>
                  <a:lnTo>
                    <a:pt x="78" y="232"/>
                  </a:lnTo>
                  <a:lnTo>
                    <a:pt x="78" y="232"/>
                  </a:lnTo>
                  <a:lnTo>
                    <a:pt x="78" y="234"/>
                  </a:lnTo>
                  <a:lnTo>
                    <a:pt x="78" y="234"/>
                  </a:lnTo>
                  <a:lnTo>
                    <a:pt x="78" y="236"/>
                  </a:lnTo>
                  <a:lnTo>
                    <a:pt x="78" y="236"/>
                  </a:lnTo>
                  <a:lnTo>
                    <a:pt x="78" y="238"/>
                  </a:lnTo>
                  <a:lnTo>
                    <a:pt x="78" y="238"/>
                  </a:lnTo>
                  <a:lnTo>
                    <a:pt x="78" y="241"/>
                  </a:lnTo>
                  <a:lnTo>
                    <a:pt x="78" y="241"/>
                  </a:lnTo>
                  <a:lnTo>
                    <a:pt x="78" y="243"/>
                  </a:lnTo>
                  <a:lnTo>
                    <a:pt x="78" y="243"/>
                  </a:lnTo>
                  <a:lnTo>
                    <a:pt x="78" y="245"/>
                  </a:lnTo>
                  <a:lnTo>
                    <a:pt x="78" y="245"/>
                  </a:lnTo>
                  <a:lnTo>
                    <a:pt x="78" y="247"/>
                  </a:lnTo>
                  <a:lnTo>
                    <a:pt x="78" y="247"/>
                  </a:lnTo>
                  <a:lnTo>
                    <a:pt x="78" y="249"/>
                  </a:lnTo>
                  <a:lnTo>
                    <a:pt x="78" y="249"/>
                  </a:lnTo>
                  <a:lnTo>
                    <a:pt x="76" y="251"/>
                  </a:lnTo>
                  <a:lnTo>
                    <a:pt x="76" y="251"/>
                  </a:lnTo>
                  <a:lnTo>
                    <a:pt x="76" y="251"/>
                  </a:lnTo>
                  <a:lnTo>
                    <a:pt x="76" y="251"/>
                  </a:lnTo>
                  <a:lnTo>
                    <a:pt x="76" y="253"/>
                  </a:lnTo>
                  <a:lnTo>
                    <a:pt x="76" y="253"/>
                  </a:lnTo>
                  <a:lnTo>
                    <a:pt x="76" y="253"/>
                  </a:lnTo>
                  <a:lnTo>
                    <a:pt x="76" y="253"/>
                  </a:lnTo>
                  <a:lnTo>
                    <a:pt x="73" y="255"/>
                  </a:lnTo>
                  <a:lnTo>
                    <a:pt x="73" y="255"/>
                  </a:lnTo>
                  <a:lnTo>
                    <a:pt x="73" y="255"/>
                  </a:lnTo>
                  <a:lnTo>
                    <a:pt x="73" y="255"/>
                  </a:lnTo>
                  <a:lnTo>
                    <a:pt x="73" y="256"/>
                  </a:lnTo>
                  <a:lnTo>
                    <a:pt x="73" y="256"/>
                  </a:lnTo>
                  <a:lnTo>
                    <a:pt x="73" y="256"/>
                  </a:lnTo>
                  <a:lnTo>
                    <a:pt x="73" y="256"/>
                  </a:lnTo>
                  <a:lnTo>
                    <a:pt x="72" y="258"/>
                  </a:lnTo>
                  <a:lnTo>
                    <a:pt x="72" y="258"/>
                  </a:lnTo>
                  <a:lnTo>
                    <a:pt x="72" y="258"/>
                  </a:lnTo>
                  <a:lnTo>
                    <a:pt x="72" y="258"/>
                  </a:lnTo>
                  <a:lnTo>
                    <a:pt x="71" y="260"/>
                  </a:lnTo>
                  <a:lnTo>
                    <a:pt x="71" y="260"/>
                  </a:lnTo>
                  <a:lnTo>
                    <a:pt x="71" y="260"/>
                  </a:lnTo>
                  <a:lnTo>
                    <a:pt x="71" y="260"/>
                  </a:lnTo>
                  <a:lnTo>
                    <a:pt x="70" y="262"/>
                  </a:lnTo>
                  <a:lnTo>
                    <a:pt x="70" y="262"/>
                  </a:lnTo>
                  <a:lnTo>
                    <a:pt x="70" y="262"/>
                  </a:lnTo>
                  <a:lnTo>
                    <a:pt x="70" y="262"/>
                  </a:lnTo>
                  <a:lnTo>
                    <a:pt x="70" y="263"/>
                  </a:lnTo>
                  <a:lnTo>
                    <a:pt x="70" y="263"/>
                  </a:lnTo>
                  <a:lnTo>
                    <a:pt x="70" y="263"/>
                  </a:lnTo>
                  <a:lnTo>
                    <a:pt x="70" y="263"/>
                  </a:lnTo>
                  <a:lnTo>
                    <a:pt x="70" y="265"/>
                  </a:lnTo>
                  <a:lnTo>
                    <a:pt x="70" y="265"/>
                  </a:lnTo>
                  <a:lnTo>
                    <a:pt x="70" y="267"/>
                  </a:lnTo>
                  <a:lnTo>
                    <a:pt x="70" y="267"/>
                  </a:lnTo>
                  <a:lnTo>
                    <a:pt x="70" y="270"/>
                  </a:lnTo>
                  <a:lnTo>
                    <a:pt x="70" y="270"/>
                  </a:lnTo>
                  <a:lnTo>
                    <a:pt x="70" y="271"/>
                  </a:lnTo>
                  <a:lnTo>
                    <a:pt x="71" y="271"/>
                  </a:lnTo>
                  <a:lnTo>
                    <a:pt x="71" y="273"/>
                  </a:lnTo>
                  <a:lnTo>
                    <a:pt x="71" y="273"/>
                  </a:lnTo>
                  <a:lnTo>
                    <a:pt x="71" y="275"/>
                  </a:lnTo>
                  <a:lnTo>
                    <a:pt x="72" y="275"/>
                  </a:lnTo>
                  <a:lnTo>
                    <a:pt x="72" y="277"/>
                  </a:lnTo>
                  <a:lnTo>
                    <a:pt x="72" y="277"/>
                  </a:lnTo>
                  <a:lnTo>
                    <a:pt x="72" y="277"/>
                  </a:lnTo>
                  <a:lnTo>
                    <a:pt x="73" y="277"/>
                  </a:lnTo>
                  <a:lnTo>
                    <a:pt x="73" y="280"/>
                  </a:lnTo>
                  <a:lnTo>
                    <a:pt x="73" y="280"/>
                  </a:lnTo>
                  <a:lnTo>
                    <a:pt x="73" y="280"/>
                  </a:lnTo>
                  <a:lnTo>
                    <a:pt x="73" y="280"/>
                  </a:lnTo>
                  <a:lnTo>
                    <a:pt x="73" y="280"/>
                  </a:lnTo>
                  <a:lnTo>
                    <a:pt x="73" y="280"/>
                  </a:lnTo>
                  <a:lnTo>
                    <a:pt x="73" y="280"/>
                  </a:lnTo>
                  <a:lnTo>
                    <a:pt x="74" y="280"/>
                  </a:lnTo>
                  <a:lnTo>
                    <a:pt x="74" y="280"/>
                  </a:lnTo>
                  <a:lnTo>
                    <a:pt x="74" y="280"/>
                  </a:lnTo>
                  <a:lnTo>
                    <a:pt x="74" y="280"/>
                  </a:lnTo>
                  <a:lnTo>
                    <a:pt x="74" y="280"/>
                  </a:lnTo>
                  <a:lnTo>
                    <a:pt x="74" y="280"/>
                  </a:lnTo>
                  <a:lnTo>
                    <a:pt x="74" y="280"/>
                  </a:lnTo>
                  <a:lnTo>
                    <a:pt x="74" y="280"/>
                  </a:lnTo>
                  <a:lnTo>
                    <a:pt x="76" y="280"/>
                  </a:lnTo>
                  <a:lnTo>
                    <a:pt x="76" y="282"/>
                  </a:lnTo>
                  <a:lnTo>
                    <a:pt x="76" y="282"/>
                  </a:lnTo>
                  <a:lnTo>
                    <a:pt x="76" y="282"/>
                  </a:lnTo>
                  <a:lnTo>
                    <a:pt x="76" y="282"/>
                  </a:lnTo>
                  <a:lnTo>
                    <a:pt x="76" y="282"/>
                  </a:lnTo>
                  <a:lnTo>
                    <a:pt x="76" y="282"/>
                  </a:lnTo>
                  <a:lnTo>
                    <a:pt x="76" y="282"/>
                  </a:lnTo>
                  <a:lnTo>
                    <a:pt x="76" y="282"/>
                  </a:lnTo>
                  <a:lnTo>
                    <a:pt x="76" y="284"/>
                  </a:lnTo>
                  <a:lnTo>
                    <a:pt x="76" y="284"/>
                  </a:lnTo>
                  <a:lnTo>
                    <a:pt x="76" y="284"/>
                  </a:lnTo>
                  <a:lnTo>
                    <a:pt x="76" y="284"/>
                  </a:lnTo>
                  <a:lnTo>
                    <a:pt x="76" y="284"/>
                  </a:lnTo>
                  <a:lnTo>
                    <a:pt x="76" y="284"/>
                  </a:lnTo>
                  <a:lnTo>
                    <a:pt x="76" y="284"/>
                  </a:lnTo>
                  <a:lnTo>
                    <a:pt x="76" y="284"/>
                  </a:lnTo>
                  <a:lnTo>
                    <a:pt x="74" y="284"/>
                  </a:lnTo>
                  <a:lnTo>
                    <a:pt x="74" y="284"/>
                  </a:lnTo>
                  <a:lnTo>
                    <a:pt x="74" y="284"/>
                  </a:lnTo>
                  <a:lnTo>
                    <a:pt x="74" y="284"/>
                  </a:lnTo>
                  <a:lnTo>
                    <a:pt x="74" y="284"/>
                  </a:lnTo>
                  <a:lnTo>
                    <a:pt x="74" y="284"/>
                  </a:lnTo>
                  <a:lnTo>
                    <a:pt x="74" y="284"/>
                  </a:lnTo>
                  <a:lnTo>
                    <a:pt x="74" y="284"/>
                  </a:lnTo>
                  <a:lnTo>
                    <a:pt x="73" y="284"/>
                  </a:lnTo>
                  <a:lnTo>
                    <a:pt x="73" y="284"/>
                  </a:lnTo>
                  <a:lnTo>
                    <a:pt x="73" y="284"/>
                  </a:lnTo>
                  <a:lnTo>
                    <a:pt x="73" y="284"/>
                  </a:lnTo>
                  <a:lnTo>
                    <a:pt x="73" y="284"/>
                  </a:lnTo>
                  <a:lnTo>
                    <a:pt x="73" y="284"/>
                  </a:lnTo>
                  <a:lnTo>
                    <a:pt x="73" y="284"/>
                  </a:lnTo>
                  <a:lnTo>
                    <a:pt x="73" y="283"/>
                  </a:lnTo>
                  <a:lnTo>
                    <a:pt x="72" y="283"/>
                  </a:lnTo>
                  <a:lnTo>
                    <a:pt x="72" y="283"/>
                  </a:lnTo>
                  <a:lnTo>
                    <a:pt x="72" y="283"/>
                  </a:lnTo>
                  <a:lnTo>
                    <a:pt x="72" y="283"/>
                  </a:lnTo>
                  <a:lnTo>
                    <a:pt x="72" y="283"/>
                  </a:lnTo>
                  <a:lnTo>
                    <a:pt x="72" y="283"/>
                  </a:lnTo>
                  <a:lnTo>
                    <a:pt x="72" y="283"/>
                  </a:lnTo>
                  <a:lnTo>
                    <a:pt x="72" y="281"/>
                  </a:lnTo>
                  <a:lnTo>
                    <a:pt x="70" y="281"/>
                  </a:lnTo>
                  <a:lnTo>
                    <a:pt x="70" y="281"/>
                  </a:lnTo>
                  <a:lnTo>
                    <a:pt x="70" y="281"/>
                  </a:lnTo>
                  <a:lnTo>
                    <a:pt x="70" y="281"/>
                  </a:lnTo>
                  <a:lnTo>
                    <a:pt x="70" y="281"/>
                  </a:lnTo>
                  <a:lnTo>
                    <a:pt x="70" y="281"/>
                  </a:lnTo>
                  <a:lnTo>
                    <a:pt x="70" y="281"/>
                  </a:lnTo>
                  <a:lnTo>
                    <a:pt x="70" y="280"/>
                  </a:lnTo>
                  <a:lnTo>
                    <a:pt x="68" y="281"/>
                  </a:lnTo>
                  <a:lnTo>
                    <a:pt x="68" y="281"/>
                  </a:lnTo>
                  <a:lnTo>
                    <a:pt x="68" y="281"/>
                  </a:lnTo>
                  <a:lnTo>
                    <a:pt x="68" y="281"/>
                  </a:lnTo>
                  <a:lnTo>
                    <a:pt x="67" y="281"/>
                  </a:lnTo>
                  <a:lnTo>
                    <a:pt x="67" y="281"/>
                  </a:lnTo>
                  <a:lnTo>
                    <a:pt x="67" y="281"/>
                  </a:lnTo>
                  <a:lnTo>
                    <a:pt x="67" y="281"/>
                  </a:lnTo>
                  <a:lnTo>
                    <a:pt x="65" y="281"/>
                  </a:lnTo>
                  <a:lnTo>
                    <a:pt x="65" y="281"/>
                  </a:lnTo>
                  <a:lnTo>
                    <a:pt x="65" y="281"/>
                  </a:lnTo>
                  <a:lnTo>
                    <a:pt x="65" y="281"/>
                  </a:lnTo>
                  <a:lnTo>
                    <a:pt x="65" y="281"/>
                  </a:lnTo>
                  <a:lnTo>
                    <a:pt x="65" y="281"/>
                  </a:lnTo>
                  <a:lnTo>
                    <a:pt x="65" y="281"/>
                  </a:lnTo>
                  <a:lnTo>
                    <a:pt x="65" y="281"/>
                  </a:lnTo>
                  <a:lnTo>
                    <a:pt x="65" y="283"/>
                  </a:lnTo>
                  <a:lnTo>
                    <a:pt x="65" y="283"/>
                  </a:lnTo>
                  <a:lnTo>
                    <a:pt x="65" y="283"/>
                  </a:lnTo>
                  <a:lnTo>
                    <a:pt x="65" y="283"/>
                  </a:lnTo>
                  <a:lnTo>
                    <a:pt x="65" y="283"/>
                  </a:lnTo>
                  <a:lnTo>
                    <a:pt x="65" y="283"/>
                  </a:lnTo>
                  <a:lnTo>
                    <a:pt x="65" y="283"/>
                  </a:lnTo>
                  <a:lnTo>
                    <a:pt x="65" y="283"/>
                  </a:lnTo>
                  <a:lnTo>
                    <a:pt x="65" y="283"/>
                  </a:lnTo>
                  <a:lnTo>
                    <a:pt x="65" y="283"/>
                  </a:lnTo>
                  <a:lnTo>
                    <a:pt x="65" y="283"/>
                  </a:lnTo>
                  <a:lnTo>
                    <a:pt x="65" y="283"/>
                  </a:lnTo>
                  <a:lnTo>
                    <a:pt x="65" y="283"/>
                  </a:lnTo>
                  <a:lnTo>
                    <a:pt x="65" y="283"/>
                  </a:lnTo>
                  <a:lnTo>
                    <a:pt x="65" y="283"/>
                  </a:lnTo>
                  <a:lnTo>
                    <a:pt x="65" y="283"/>
                  </a:lnTo>
                  <a:lnTo>
                    <a:pt x="63" y="285"/>
                  </a:lnTo>
                  <a:lnTo>
                    <a:pt x="63" y="285"/>
                  </a:lnTo>
                  <a:lnTo>
                    <a:pt x="63" y="285"/>
                  </a:lnTo>
                  <a:lnTo>
                    <a:pt x="63" y="285"/>
                  </a:lnTo>
                  <a:lnTo>
                    <a:pt x="63" y="285"/>
                  </a:lnTo>
                  <a:lnTo>
                    <a:pt x="63" y="285"/>
                  </a:lnTo>
                  <a:lnTo>
                    <a:pt x="63" y="285"/>
                  </a:lnTo>
                  <a:lnTo>
                    <a:pt x="63" y="285"/>
                  </a:lnTo>
                  <a:lnTo>
                    <a:pt x="63" y="285"/>
                  </a:lnTo>
                  <a:lnTo>
                    <a:pt x="63" y="285"/>
                  </a:lnTo>
                  <a:lnTo>
                    <a:pt x="63" y="285"/>
                  </a:lnTo>
                  <a:lnTo>
                    <a:pt x="63" y="285"/>
                  </a:lnTo>
                  <a:lnTo>
                    <a:pt x="63" y="285"/>
                  </a:lnTo>
                  <a:lnTo>
                    <a:pt x="63" y="285"/>
                  </a:lnTo>
                  <a:lnTo>
                    <a:pt x="63" y="285"/>
                  </a:lnTo>
                  <a:lnTo>
                    <a:pt x="63" y="285"/>
                  </a:lnTo>
                  <a:lnTo>
                    <a:pt x="62" y="286"/>
                  </a:lnTo>
                  <a:lnTo>
                    <a:pt x="62" y="286"/>
                  </a:lnTo>
                  <a:lnTo>
                    <a:pt x="62" y="286"/>
                  </a:lnTo>
                  <a:lnTo>
                    <a:pt x="62" y="286"/>
                  </a:lnTo>
                  <a:lnTo>
                    <a:pt x="62" y="286"/>
                  </a:lnTo>
                  <a:lnTo>
                    <a:pt x="62" y="286"/>
                  </a:lnTo>
                  <a:lnTo>
                    <a:pt x="62" y="286"/>
                  </a:lnTo>
                  <a:lnTo>
                    <a:pt x="62" y="286"/>
                  </a:lnTo>
                  <a:lnTo>
                    <a:pt x="62" y="286"/>
                  </a:lnTo>
                  <a:lnTo>
                    <a:pt x="62" y="286"/>
                  </a:lnTo>
                  <a:lnTo>
                    <a:pt x="62" y="286"/>
                  </a:lnTo>
                  <a:lnTo>
                    <a:pt x="62" y="286"/>
                  </a:lnTo>
                  <a:lnTo>
                    <a:pt x="62" y="286"/>
                  </a:lnTo>
                  <a:lnTo>
                    <a:pt x="62" y="286"/>
                  </a:lnTo>
                  <a:lnTo>
                    <a:pt x="62" y="286"/>
                  </a:lnTo>
                  <a:lnTo>
                    <a:pt x="62" y="286"/>
                  </a:lnTo>
                  <a:lnTo>
                    <a:pt x="59" y="288"/>
                  </a:lnTo>
                  <a:lnTo>
                    <a:pt x="59" y="288"/>
                  </a:lnTo>
                  <a:lnTo>
                    <a:pt x="59" y="288"/>
                  </a:lnTo>
                  <a:lnTo>
                    <a:pt x="59" y="288"/>
                  </a:lnTo>
                  <a:lnTo>
                    <a:pt x="59" y="288"/>
                  </a:lnTo>
                  <a:lnTo>
                    <a:pt x="59" y="288"/>
                  </a:lnTo>
                  <a:lnTo>
                    <a:pt x="59" y="288"/>
                  </a:lnTo>
                  <a:lnTo>
                    <a:pt x="59" y="288"/>
                  </a:lnTo>
                  <a:lnTo>
                    <a:pt x="58" y="288"/>
                  </a:lnTo>
                  <a:lnTo>
                    <a:pt x="58" y="288"/>
                  </a:lnTo>
                  <a:lnTo>
                    <a:pt x="58" y="288"/>
                  </a:lnTo>
                  <a:lnTo>
                    <a:pt x="58" y="288"/>
                  </a:lnTo>
                  <a:lnTo>
                    <a:pt x="58" y="288"/>
                  </a:lnTo>
                  <a:lnTo>
                    <a:pt x="58" y="288"/>
                  </a:lnTo>
                  <a:lnTo>
                    <a:pt x="58" y="288"/>
                  </a:lnTo>
                  <a:lnTo>
                    <a:pt x="58" y="287"/>
                  </a:lnTo>
                  <a:lnTo>
                    <a:pt x="57" y="287"/>
                  </a:lnTo>
                  <a:lnTo>
                    <a:pt x="57" y="287"/>
                  </a:lnTo>
                  <a:lnTo>
                    <a:pt x="57" y="287"/>
                  </a:lnTo>
                  <a:lnTo>
                    <a:pt x="57" y="287"/>
                  </a:lnTo>
                  <a:lnTo>
                    <a:pt x="57" y="287"/>
                  </a:lnTo>
                  <a:lnTo>
                    <a:pt x="57" y="287"/>
                  </a:lnTo>
                  <a:lnTo>
                    <a:pt x="57" y="287"/>
                  </a:lnTo>
                  <a:lnTo>
                    <a:pt x="57" y="287"/>
                  </a:lnTo>
                  <a:lnTo>
                    <a:pt x="57" y="287"/>
                  </a:lnTo>
                  <a:lnTo>
                    <a:pt x="57" y="287"/>
                  </a:lnTo>
                  <a:lnTo>
                    <a:pt x="57" y="287"/>
                  </a:lnTo>
                  <a:lnTo>
                    <a:pt x="57" y="287"/>
                  </a:lnTo>
                  <a:lnTo>
                    <a:pt x="57" y="287"/>
                  </a:lnTo>
                  <a:lnTo>
                    <a:pt x="57" y="287"/>
                  </a:lnTo>
                  <a:lnTo>
                    <a:pt x="57" y="287"/>
                  </a:lnTo>
                  <a:lnTo>
                    <a:pt x="57" y="286"/>
                  </a:lnTo>
                  <a:lnTo>
                    <a:pt x="57" y="286"/>
                  </a:lnTo>
                  <a:lnTo>
                    <a:pt x="57" y="286"/>
                  </a:lnTo>
                  <a:lnTo>
                    <a:pt x="57" y="286"/>
                  </a:lnTo>
                  <a:lnTo>
                    <a:pt x="57" y="285"/>
                  </a:lnTo>
                  <a:lnTo>
                    <a:pt x="57" y="285"/>
                  </a:lnTo>
                  <a:lnTo>
                    <a:pt x="57" y="285"/>
                  </a:lnTo>
                  <a:lnTo>
                    <a:pt x="57" y="285"/>
                  </a:lnTo>
                  <a:lnTo>
                    <a:pt x="57" y="282"/>
                  </a:lnTo>
                  <a:lnTo>
                    <a:pt x="57" y="282"/>
                  </a:lnTo>
                  <a:lnTo>
                    <a:pt x="57" y="282"/>
                  </a:lnTo>
                  <a:lnTo>
                    <a:pt x="57" y="282"/>
                  </a:lnTo>
                  <a:lnTo>
                    <a:pt x="57" y="281"/>
                  </a:lnTo>
                  <a:lnTo>
                    <a:pt x="57" y="281"/>
                  </a:lnTo>
                  <a:lnTo>
                    <a:pt x="57" y="281"/>
                  </a:lnTo>
                  <a:lnTo>
                    <a:pt x="57" y="281"/>
                  </a:lnTo>
                  <a:lnTo>
                    <a:pt x="57" y="279"/>
                  </a:lnTo>
                  <a:lnTo>
                    <a:pt x="55" y="279"/>
                  </a:lnTo>
                  <a:lnTo>
                    <a:pt x="55" y="279"/>
                  </a:lnTo>
                  <a:lnTo>
                    <a:pt x="55" y="279"/>
                  </a:lnTo>
                  <a:lnTo>
                    <a:pt x="55" y="279"/>
                  </a:lnTo>
                  <a:lnTo>
                    <a:pt x="54" y="279"/>
                  </a:lnTo>
                  <a:lnTo>
                    <a:pt x="54" y="279"/>
                  </a:lnTo>
                  <a:lnTo>
                    <a:pt x="54" y="279"/>
                  </a:lnTo>
                  <a:lnTo>
                    <a:pt x="54" y="278"/>
                  </a:lnTo>
                  <a:lnTo>
                    <a:pt x="54" y="278"/>
                  </a:lnTo>
                  <a:lnTo>
                    <a:pt x="54" y="278"/>
                  </a:lnTo>
                  <a:lnTo>
                    <a:pt x="54" y="278"/>
                  </a:lnTo>
                  <a:lnTo>
                    <a:pt x="54" y="278"/>
                  </a:lnTo>
                  <a:lnTo>
                    <a:pt x="54" y="278"/>
                  </a:lnTo>
                  <a:lnTo>
                    <a:pt x="54" y="278"/>
                  </a:lnTo>
                  <a:lnTo>
                    <a:pt x="54" y="278"/>
                  </a:lnTo>
                  <a:lnTo>
                    <a:pt x="54" y="276"/>
                  </a:lnTo>
                  <a:lnTo>
                    <a:pt x="52" y="276"/>
                  </a:lnTo>
                  <a:lnTo>
                    <a:pt x="52" y="276"/>
                  </a:lnTo>
                  <a:lnTo>
                    <a:pt x="52" y="276"/>
                  </a:lnTo>
                  <a:lnTo>
                    <a:pt x="52" y="274"/>
                  </a:lnTo>
                  <a:lnTo>
                    <a:pt x="52" y="274"/>
                  </a:lnTo>
                  <a:lnTo>
                    <a:pt x="52" y="274"/>
                  </a:lnTo>
                  <a:lnTo>
                    <a:pt x="52" y="274"/>
                  </a:lnTo>
                  <a:lnTo>
                    <a:pt x="52" y="272"/>
                  </a:lnTo>
                  <a:lnTo>
                    <a:pt x="52" y="272"/>
                  </a:lnTo>
                  <a:lnTo>
                    <a:pt x="52" y="272"/>
                  </a:lnTo>
                  <a:lnTo>
                    <a:pt x="52" y="272"/>
                  </a:lnTo>
                  <a:lnTo>
                    <a:pt x="52" y="270"/>
                  </a:lnTo>
                  <a:lnTo>
                    <a:pt x="52" y="270"/>
                  </a:lnTo>
                  <a:lnTo>
                    <a:pt x="52" y="268"/>
                  </a:lnTo>
                  <a:lnTo>
                    <a:pt x="52" y="268"/>
                  </a:lnTo>
                  <a:lnTo>
                    <a:pt x="52" y="266"/>
                  </a:lnTo>
                  <a:lnTo>
                    <a:pt x="52" y="266"/>
                  </a:lnTo>
                  <a:lnTo>
                    <a:pt x="52" y="266"/>
                  </a:lnTo>
                  <a:lnTo>
                    <a:pt x="52" y="266"/>
                  </a:lnTo>
                  <a:lnTo>
                    <a:pt x="52" y="266"/>
                  </a:lnTo>
                  <a:lnTo>
                    <a:pt x="52" y="266"/>
                  </a:lnTo>
                  <a:lnTo>
                    <a:pt x="52" y="266"/>
                  </a:lnTo>
                  <a:lnTo>
                    <a:pt x="52" y="266"/>
                  </a:lnTo>
                  <a:lnTo>
                    <a:pt x="52" y="264"/>
                  </a:lnTo>
                  <a:lnTo>
                    <a:pt x="51" y="264"/>
                  </a:lnTo>
                  <a:lnTo>
                    <a:pt x="51" y="264"/>
                  </a:lnTo>
                  <a:lnTo>
                    <a:pt x="51" y="264"/>
                  </a:lnTo>
                  <a:lnTo>
                    <a:pt x="51" y="262"/>
                  </a:lnTo>
                  <a:lnTo>
                    <a:pt x="51" y="262"/>
                  </a:lnTo>
                  <a:lnTo>
                    <a:pt x="51" y="262"/>
                  </a:lnTo>
                  <a:lnTo>
                    <a:pt x="51" y="262"/>
                  </a:lnTo>
                  <a:lnTo>
                    <a:pt x="51" y="260"/>
                  </a:lnTo>
                  <a:lnTo>
                    <a:pt x="49" y="260"/>
                  </a:lnTo>
                  <a:lnTo>
                    <a:pt x="49" y="260"/>
                  </a:lnTo>
                  <a:lnTo>
                    <a:pt x="49" y="260"/>
                  </a:lnTo>
                  <a:lnTo>
                    <a:pt x="49" y="260"/>
                  </a:lnTo>
                  <a:lnTo>
                    <a:pt x="48" y="260"/>
                  </a:lnTo>
                  <a:lnTo>
                    <a:pt x="48" y="260"/>
                  </a:lnTo>
                  <a:lnTo>
                    <a:pt x="48" y="260"/>
                  </a:lnTo>
                  <a:lnTo>
                    <a:pt x="48" y="258"/>
                  </a:lnTo>
                  <a:lnTo>
                    <a:pt x="46" y="258"/>
                  </a:lnTo>
                  <a:lnTo>
                    <a:pt x="46" y="258"/>
                  </a:lnTo>
                  <a:lnTo>
                    <a:pt x="46" y="258"/>
                  </a:lnTo>
                  <a:lnTo>
                    <a:pt x="46" y="258"/>
                  </a:lnTo>
                  <a:lnTo>
                    <a:pt x="46" y="258"/>
                  </a:lnTo>
                  <a:lnTo>
                    <a:pt x="46" y="258"/>
                  </a:lnTo>
                  <a:lnTo>
                    <a:pt x="46" y="258"/>
                  </a:lnTo>
                  <a:lnTo>
                    <a:pt x="46" y="256"/>
                  </a:lnTo>
                  <a:lnTo>
                    <a:pt x="44" y="256"/>
                  </a:lnTo>
                  <a:lnTo>
                    <a:pt x="44" y="256"/>
                  </a:lnTo>
                  <a:lnTo>
                    <a:pt x="43" y="256"/>
                  </a:lnTo>
                  <a:lnTo>
                    <a:pt x="43" y="256"/>
                  </a:lnTo>
                  <a:lnTo>
                    <a:pt x="40" y="256"/>
                  </a:lnTo>
                  <a:lnTo>
                    <a:pt x="40" y="256"/>
                  </a:lnTo>
                  <a:lnTo>
                    <a:pt x="40" y="256"/>
                  </a:lnTo>
                  <a:lnTo>
                    <a:pt x="40" y="254"/>
                  </a:lnTo>
                  <a:lnTo>
                    <a:pt x="38" y="254"/>
                  </a:lnTo>
                  <a:lnTo>
                    <a:pt x="38" y="254"/>
                  </a:lnTo>
                  <a:lnTo>
                    <a:pt x="38" y="254"/>
                  </a:lnTo>
                  <a:lnTo>
                    <a:pt x="38" y="254"/>
                  </a:lnTo>
                  <a:lnTo>
                    <a:pt x="36" y="254"/>
                  </a:lnTo>
                  <a:lnTo>
                    <a:pt x="36" y="254"/>
                  </a:lnTo>
                  <a:lnTo>
                    <a:pt x="36" y="254"/>
                  </a:lnTo>
                  <a:lnTo>
                    <a:pt x="36" y="252"/>
                  </a:lnTo>
                  <a:lnTo>
                    <a:pt x="34" y="252"/>
                  </a:lnTo>
                  <a:lnTo>
                    <a:pt x="34" y="252"/>
                  </a:lnTo>
                  <a:lnTo>
                    <a:pt x="34" y="252"/>
                  </a:lnTo>
                  <a:lnTo>
                    <a:pt x="34" y="252"/>
                  </a:lnTo>
                  <a:lnTo>
                    <a:pt x="34" y="252"/>
                  </a:lnTo>
                  <a:lnTo>
                    <a:pt x="34" y="252"/>
                  </a:lnTo>
                  <a:lnTo>
                    <a:pt x="34" y="252"/>
                  </a:lnTo>
                  <a:lnTo>
                    <a:pt x="34" y="251"/>
                  </a:lnTo>
                  <a:lnTo>
                    <a:pt x="33" y="251"/>
                  </a:lnTo>
                  <a:lnTo>
                    <a:pt x="33" y="251"/>
                  </a:lnTo>
                  <a:lnTo>
                    <a:pt x="33" y="251"/>
                  </a:lnTo>
                  <a:lnTo>
                    <a:pt x="33" y="251"/>
                  </a:lnTo>
                  <a:lnTo>
                    <a:pt x="33" y="251"/>
                  </a:lnTo>
                  <a:lnTo>
                    <a:pt x="33" y="251"/>
                  </a:lnTo>
                  <a:lnTo>
                    <a:pt x="33" y="251"/>
                  </a:lnTo>
                  <a:lnTo>
                    <a:pt x="33" y="250"/>
                  </a:lnTo>
                  <a:lnTo>
                    <a:pt x="31" y="250"/>
                  </a:lnTo>
                  <a:lnTo>
                    <a:pt x="31" y="250"/>
                  </a:lnTo>
                  <a:lnTo>
                    <a:pt x="31" y="250"/>
                  </a:lnTo>
                  <a:lnTo>
                    <a:pt x="31" y="248"/>
                  </a:lnTo>
                  <a:lnTo>
                    <a:pt x="29" y="248"/>
                  </a:lnTo>
                  <a:lnTo>
                    <a:pt x="29" y="248"/>
                  </a:lnTo>
                  <a:lnTo>
                    <a:pt x="29" y="248"/>
                  </a:lnTo>
                  <a:lnTo>
                    <a:pt x="29" y="246"/>
                  </a:lnTo>
                  <a:lnTo>
                    <a:pt x="28" y="246"/>
                  </a:lnTo>
                  <a:lnTo>
                    <a:pt x="28" y="246"/>
                  </a:lnTo>
                  <a:lnTo>
                    <a:pt x="28" y="246"/>
                  </a:lnTo>
                  <a:lnTo>
                    <a:pt x="28" y="243"/>
                  </a:lnTo>
                  <a:lnTo>
                    <a:pt x="28" y="243"/>
                  </a:lnTo>
                  <a:lnTo>
                    <a:pt x="28" y="242"/>
                  </a:lnTo>
                  <a:lnTo>
                    <a:pt x="28" y="242"/>
                  </a:lnTo>
                  <a:lnTo>
                    <a:pt x="28" y="240"/>
                  </a:lnTo>
                  <a:lnTo>
                    <a:pt x="28" y="240"/>
                  </a:lnTo>
                  <a:lnTo>
                    <a:pt x="28" y="240"/>
                  </a:lnTo>
                  <a:lnTo>
                    <a:pt x="28" y="240"/>
                  </a:lnTo>
                  <a:lnTo>
                    <a:pt x="28" y="240"/>
                  </a:lnTo>
                  <a:lnTo>
                    <a:pt x="28" y="240"/>
                  </a:lnTo>
                  <a:lnTo>
                    <a:pt x="28" y="240"/>
                  </a:lnTo>
                  <a:lnTo>
                    <a:pt x="28" y="240"/>
                  </a:lnTo>
                  <a:lnTo>
                    <a:pt x="28" y="240"/>
                  </a:lnTo>
                  <a:lnTo>
                    <a:pt x="28" y="240"/>
                  </a:lnTo>
                  <a:lnTo>
                    <a:pt x="28" y="240"/>
                  </a:lnTo>
                  <a:lnTo>
                    <a:pt x="28" y="240"/>
                  </a:lnTo>
                  <a:lnTo>
                    <a:pt x="28" y="240"/>
                  </a:lnTo>
                  <a:lnTo>
                    <a:pt x="28" y="240"/>
                  </a:lnTo>
                  <a:lnTo>
                    <a:pt x="28" y="240"/>
                  </a:lnTo>
                  <a:lnTo>
                    <a:pt x="28" y="240"/>
                  </a:lnTo>
                  <a:lnTo>
                    <a:pt x="30" y="238"/>
                  </a:lnTo>
                  <a:lnTo>
                    <a:pt x="28" y="238"/>
                  </a:lnTo>
                  <a:lnTo>
                    <a:pt x="28" y="238"/>
                  </a:lnTo>
                  <a:lnTo>
                    <a:pt x="28" y="238"/>
                  </a:lnTo>
                  <a:lnTo>
                    <a:pt x="28" y="238"/>
                  </a:lnTo>
                  <a:lnTo>
                    <a:pt x="27" y="238"/>
                  </a:lnTo>
                  <a:lnTo>
                    <a:pt x="27" y="238"/>
                  </a:lnTo>
                  <a:lnTo>
                    <a:pt x="27" y="238"/>
                  </a:lnTo>
                  <a:lnTo>
                    <a:pt x="27" y="236"/>
                  </a:lnTo>
                  <a:lnTo>
                    <a:pt x="25" y="236"/>
                  </a:lnTo>
                  <a:lnTo>
                    <a:pt x="25" y="236"/>
                  </a:lnTo>
                  <a:lnTo>
                    <a:pt x="25" y="236"/>
                  </a:lnTo>
                  <a:lnTo>
                    <a:pt x="25" y="234"/>
                  </a:lnTo>
                  <a:lnTo>
                    <a:pt x="25" y="234"/>
                  </a:lnTo>
                  <a:lnTo>
                    <a:pt x="25" y="234"/>
                  </a:lnTo>
                  <a:lnTo>
                    <a:pt x="25" y="234"/>
                  </a:lnTo>
                  <a:lnTo>
                    <a:pt x="25" y="232"/>
                  </a:lnTo>
                  <a:lnTo>
                    <a:pt x="23" y="232"/>
                  </a:lnTo>
                  <a:lnTo>
                    <a:pt x="23" y="232"/>
                  </a:lnTo>
                  <a:lnTo>
                    <a:pt x="23" y="232"/>
                  </a:lnTo>
                  <a:lnTo>
                    <a:pt x="23" y="232"/>
                  </a:lnTo>
                  <a:lnTo>
                    <a:pt x="23" y="232"/>
                  </a:lnTo>
                  <a:lnTo>
                    <a:pt x="23" y="232"/>
                  </a:lnTo>
                  <a:lnTo>
                    <a:pt x="23" y="232"/>
                  </a:lnTo>
                  <a:lnTo>
                    <a:pt x="23" y="232"/>
                  </a:lnTo>
                  <a:lnTo>
                    <a:pt x="21" y="232"/>
                  </a:lnTo>
                  <a:lnTo>
                    <a:pt x="21" y="232"/>
                  </a:lnTo>
                  <a:lnTo>
                    <a:pt x="21" y="232"/>
                  </a:lnTo>
                  <a:lnTo>
                    <a:pt x="21" y="232"/>
                  </a:lnTo>
                  <a:lnTo>
                    <a:pt x="21" y="232"/>
                  </a:lnTo>
                  <a:lnTo>
                    <a:pt x="21" y="232"/>
                  </a:lnTo>
                  <a:lnTo>
                    <a:pt x="21" y="232"/>
                  </a:lnTo>
                  <a:lnTo>
                    <a:pt x="21" y="230"/>
                  </a:lnTo>
                  <a:lnTo>
                    <a:pt x="19" y="230"/>
                  </a:lnTo>
                  <a:lnTo>
                    <a:pt x="19" y="230"/>
                  </a:lnTo>
                  <a:lnTo>
                    <a:pt x="19" y="230"/>
                  </a:lnTo>
                  <a:lnTo>
                    <a:pt x="19" y="229"/>
                  </a:lnTo>
                  <a:lnTo>
                    <a:pt x="19" y="229"/>
                  </a:lnTo>
                  <a:lnTo>
                    <a:pt x="19" y="229"/>
                  </a:lnTo>
                  <a:lnTo>
                    <a:pt x="19" y="229"/>
                  </a:lnTo>
                  <a:lnTo>
                    <a:pt x="19" y="227"/>
                  </a:lnTo>
                  <a:lnTo>
                    <a:pt x="19" y="227"/>
                  </a:lnTo>
                  <a:lnTo>
                    <a:pt x="19" y="227"/>
                  </a:lnTo>
                  <a:lnTo>
                    <a:pt x="19" y="227"/>
                  </a:lnTo>
                  <a:lnTo>
                    <a:pt x="19" y="225"/>
                  </a:lnTo>
                  <a:lnTo>
                    <a:pt x="19" y="225"/>
                  </a:lnTo>
                  <a:lnTo>
                    <a:pt x="19" y="225"/>
                  </a:lnTo>
                  <a:lnTo>
                    <a:pt x="19" y="225"/>
                  </a:lnTo>
                  <a:lnTo>
                    <a:pt x="19" y="223"/>
                  </a:lnTo>
                  <a:lnTo>
                    <a:pt x="17" y="223"/>
                  </a:lnTo>
                  <a:lnTo>
                    <a:pt x="17" y="223"/>
                  </a:lnTo>
                  <a:lnTo>
                    <a:pt x="17" y="223"/>
                  </a:lnTo>
                  <a:lnTo>
                    <a:pt x="17" y="221"/>
                  </a:lnTo>
                  <a:lnTo>
                    <a:pt x="15" y="221"/>
                  </a:lnTo>
                  <a:lnTo>
                    <a:pt x="15" y="219"/>
                  </a:lnTo>
                  <a:lnTo>
                    <a:pt x="15" y="219"/>
                  </a:lnTo>
                  <a:lnTo>
                    <a:pt x="15" y="217"/>
                  </a:lnTo>
                  <a:lnTo>
                    <a:pt x="13" y="217"/>
                  </a:lnTo>
                  <a:lnTo>
                    <a:pt x="13" y="217"/>
                  </a:lnTo>
                  <a:lnTo>
                    <a:pt x="13" y="217"/>
                  </a:lnTo>
                  <a:lnTo>
                    <a:pt x="13" y="215"/>
                  </a:lnTo>
                  <a:lnTo>
                    <a:pt x="13" y="215"/>
                  </a:lnTo>
                  <a:lnTo>
                    <a:pt x="13" y="213"/>
                  </a:lnTo>
                  <a:lnTo>
                    <a:pt x="13" y="213"/>
                  </a:lnTo>
                  <a:lnTo>
                    <a:pt x="13" y="211"/>
                  </a:lnTo>
                  <a:lnTo>
                    <a:pt x="11" y="211"/>
                  </a:lnTo>
                  <a:lnTo>
                    <a:pt x="11" y="211"/>
                  </a:lnTo>
                  <a:lnTo>
                    <a:pt x="11" y="211"/>
                  </a:lnTo>
                  <a:lnTo>
                    <a:pt x="11" y="211"/>
                  </a:lnTo>
                  <a:lnTo>
                    <a:pt x="11" y="211"/>
                  </a:lnTo>
                  <a:lnTo>
                    <a:pt x="11" y="211"/>
                  </a:lnTo>
                  <a:lnTo>
                    <a:pt x="11" y="211"/>
                  </a:lnTo>
                  <a:lnTo>
                    <a:pt x="11" y="211"/>
                  </a:lnTo>
                  <a:lnTo>
                    <a:pt x="10" y="211"/>
                  </a:lnTo>
                  <a:lnTo>
                    <a:pt x="10" y="211"/>
                  </a:lnTo>
                  <a:lnTo>
                    <a:pt x="10" y="211"/>
                  </a:lnTo>
                  <a:lnTo>
                    <a:pt x="10" y="211"/>
                  </a:lnTo>
                  <a:lnTo>
                    <a:pt x="10" y="211"/>
                  </a:lnTo>
                  <a:lnTo>
                    <a:pt x="10" y="211"/>
                  </a:lnTo>
                  <a:lnTo>
                    <a:pt x="10" y="211"/>
                  </a:lnTo>
                  <a:lnTo>
                    <a:pt x="10" y="209"/>
                  </a:lnTo>
                  <a:lnTo>
                    <a:pt x="8" y="209"/>
                  </a:lnTo>
                  <a:lnTo>
                    <a:pt x="8" y="207"/>
                  </a:lnTo>
                  <a:lnTo>
                    <a:pt x="8" y="207"/>
                  </a:lnTo>
                  <a:lnTo>
                    <a:pt x="8" y="205"/>
                  </a:lnTo>
                  <a:lnTo>
                    <a:pt x="6" y="205"/>
                  </a:lnTo>
                  <a:lnTo>
                    <a:pt x="6" y="203"/>
                  </a:lnTo>
                  <a:lnTo>
                    <a:pt x="6" y="203"/>
                  </a:lnTo>
                  <a:lnTo>
                    <a:pt x="6" y="201"/>
                  </a:lnTo>
                  <a:lnTo>
                    <a:pt x="5" y="201"/>
                  </a:lnTo>
                  <a:lnTo>
                    <a:pt x="5" y="199"/>
                  </a:lnTo>
                  <a:lnTo>
                    <a:pt x="5" y="199"/>
                  </a:lnTo>
                  <a:lnTo>
                    <a:pt x="5" y="197"/>
                  </a:lnTo>
                  <a:lnTo>
                    <a:pt x="5" y="197"/>
                  </a:lnTo>
                  <a:lnTo>
                    <a:pt x="5" y="195"/>
                  </a:lnTo>
                  <a:lnTo>
                    <a:pt x="5" y="193"/>
                  </a:lnTo>
                  <a:lnTo>
                    <a:pt x="8" y="191"/>
                  </a:lnTo>
                  <a:lnTo>
                    <a:pt x="7" y="191"/>
                  </a:lnTo>
                  <a:lnTo>
                    <a:pt x="7" y="191"/>
                  </a:lnTo>
                  <a:lnTo>
                    <a:pt x="7" y="191"/>
                  </a:lnTo>
                  <a:lnTo>
                    <a:pt x="7" y="190"/>
                  </a:lnTo>
                  <a:lnTo>
                    <a:pt x="7" y="190"/>
                  </a:lnTo>
                  <a:lnTo>
                    <a:pt x="7" y="190"/>
                  </a:lnTo>
                  <a:lnTo>
                    <a:pt x="7" y="190"/>
                  </a:lnTo>
                  <a:lnTo>
                    <a:pt x="7" y="188"/>
                  </a:lnTo>
                  <a:lnTo>
                    <a:pt x="7" y="188"/>
                  </a:lnTo>
                  <a:lnTo>
                    <a:pt x="7" y="188"/>
                  </a:lnTo>
                  <a:lnTo>
                    <a:pt x="7" y="188"/>
                  </a:lnTo>
                  <a:lnTo>
                    <a:pt x="7" y="185"/>
                  </a:lnTo>
                  <a:lnTo>
                    <a:pt x="7" y="185"/>
                  </a:lnTo>
                  <a:lnTo>
                    <a:pt x="7" y="185"/>
                  </a:lnTo>
                  <a:lnTo>
                    <a:pt x="7" y="185"/>
                  </a:lnTo>
                  <a:lnTo>
                    <a:pt x="9" y="183"/>
                  </a:lnTo>
                  <a:lnTo>
                    <a:pt x="9" y="183"/>
                  </a:lnTo>
                  <a:lnTo>
                    <a:pt x="9" y="183"/>
                  </a:lnTo>
                  <a:lnTo>
                    <a:pt x="9" y="183"/>
                  </a:lnTo>
                  <a:lnTo>
                    <a:pt x="9" y="183"/>
                  </a:lnTo>
                  <a:lnTo>
                    <a:pt x="9" y="183"/>
                  </a:lnTo>
                  <a:lnTo>
                    <a:pt x="9" y="183"/>
                  </a:lnTo>
                  <a:lnTo>
                    <a:pt x="9" y="183"/>
                  </a:lnTo>
                  <a:lnTo>
                    <a:pt x="9" y="183"/>
                  </a:lnTo>
                  <a:lnTo>
                    <a:pt x="9" y="183"/>
                  </a:lnTo>
                  <a:lnTo>
                    <a:pt x="9" y="183"/>
                  </a:lnTo>
                  <a:lnTo>
                    <a:pt x="9" y="183"/>
                  </a:lnTo>
                  <a:lnTo>
                    <a:pt x="9" y="183"/>
                  </a:lnTo>
                  <a:lnTo>
                    <a:pt x="9" y="183"/>
                  </a:lnTo>
                  <a:lnTo>
                    <a:pt x="9" y="183"/>
                  </a:lnTo>
                  <a:lnTo>
                    <a:pt x="9" y="183"/>
                  </a:lnTo>
                  <a:lnTo>
                    <a:pt x="9" y="182"/>
                  </a:lnTo>
                  <a:lnTo>
                    <a:pt x="9" y="182"/>
                  </a:lnTo>
                  <a:lnTo>
                    <a:pt x="9" y="182"/>
                  </a:lnTo>
                  <a:lnTo>
                    <a:pt x="9" y="182"/>
                  </a:lnTo>
                  <a:lnTo>
                    <a:pt x="9" y="182"/>
                  </a:lnTo>
                  <a:lnTo>
                    <a:pt x="9" y="182"/>
                  </a:lnTo>
                  <a:lnTo>
                    <a:pt x="9" y="182"/>
                  </a:lnTo>
                  <a:lnTo>
                    <a:pt x="9" y="182"/>
                  </a:lnTo>
                  <a:lnTo>
                    <a:pt x="9" y="180"/>
                  </a:lnTo>
                  <a:lnTo>
                    <a:pt x="9" y="180"/>
                  </a:lnTo>
                  <a:lnTo>
                    <a:pt x="9" y="180"/>
                  </a:lnTo>
                  <a:lnTo>
                    <a:pt x="9" y="180"/>
                  </a:lnTo>
                  <a:lnTo>
                    <a:pt x="9" y="178"/>
                  </a:lnTo>
                  <a:lnTo>
                    <a:pt x="9" y="178"/>
                  </a:lnTo>
                  <a:lnTo>
                    <a:pt x="9" y="178"/>
                  </a:lnTo>
                  <a:lnTo>
                    <a:pt x="9" y="178"/>
                  </a:lnTo>
                  <a:lnTo>
                    <a:pt x="9" y="176"/>
                  </a:lnTo>
                  <a:lnTo>
                    <a:pt x="7" y="176"/>
                  </a:lnTo>
                  <a:lnTo>
                    <a:pt x="7" y="176"/>
                  </a:lnTo>
                  <a:lnTo>
                    <a:pt x="7" y="176"/>
                  </a:lnTo>
                  <a:lnTo>
                    <a:pt x="7" y="176"/>
                  </a:lnTo>
                  <a:lnTo>
                    <a:pt x="6" y="176"/>
                  </a:lnTo>
                  <a:lnTo>
                    <a:pt x="6" y="176"/>
                  </a:lnTo>
                  <a:lnTo>
                    <a:pt x="6" y="176"/>
                  </a:lnTo>
                  <a:lnTo>
                    <a:pt x="6" y="174"/>
                  </a:lnTo>
                  <a:lnTo>
                    <a:pt x="5" y="174"/>
                  </a:lnTo>
                  <a:lnTo>
                    <a:pt x="5" y="174"/>
                  </a:lnTo>
                  <a:lnTo>
                    <a:pt x="5" y="174"/>
                  </a:lnTo>
                  <a:lnTo>
                    <a:pt x="5" y="173"/>
                  </a:lnTo>
                  <a:lnTo>
                    <a:pt x="5" y="173"/>
                  </a:lnTo>
                  <a:lnTo>
                    <a:pt x="5" y="173"/>
                  </a:lnTo>
                  <a:lnTo>
                    <a:pt x="5" y="173"/>
                  </a:lnTo>
                  <a:lnTo>
                    <a:pt x="5" y="171"/>
                  </a:lnTo>
                  <a:lnTo>
                    <a:pt x="4" y="171"/>
                  </a:lnTo>
                  <a:lnTo>
                    <a:pt x="4" y="171"/>
                  </a:lnTo>
                  <a:lnTo>
                    <a:pt x="4" y="171"/>
                  </a:lnTo>
                  <a:lnTo>
                    <a:pt x="4" y="171"/>
                  </a:lnTo>
                  <a:lnTo>
                    <a:pt x="4" y="171"/>
                  </a:lnTo>
                  <a:lnTo>
                    <a:pt x="4" y="171"/>
                  </a:lnTo>
                  <a:lnTo>
                    <a:pt x="4" y="171"/>
                  </a:lnTo>
                  <a:lnTo>
                    <a:pt x="4" y="171"/>
                  </a:lnTo>
                  <a:lnTo>
                    <a:pt x="4" y="171"/>
                  </a:lnTo>
                  <a:lnTo>
                    <a:pt x="4" y="171"/>
                  </a:lnTo>
                  <a:lnTo>
                    <a:pt x="4" y="171"/>
                  </a:lnTo>
                  <a:lnTo>
                    <a:pt x="4" y="171"/>
                  </a:lnTo>
                  <a:lnTo>
                    <a:pt x="4" y="171"/>
                  </a:lnTo>
                  <a:lnTo>
                    <a:pt x="4" y="171"/>
                  </a:lnTo>
                  <a:lnTo>
                    <a:pt x="4" y="171"/>
                  </a:lnTo>
                  <a:lnTo>
                    <a:pt x="4" y="171"/>
                  </a:lnTo>
                  <a:lnTo>
                    <a:pt x="2" y="171"/>
                  </a:lnTo>
                  <a:lnTo>
                    <a:pt x="2" y="171"/>
                  </a:lnTo>
                  <a:lnTo>
                    <a:pt x="2" y="171"/>
                  </a:lnTo>
                  <a:lnTo>
                    <a:pt x="2" y="169"/>
                  </a:lnTo>
                  <a:lnTo>
                    <a:pt x="1" y="169"/>
                  </a:lnTo>
                  <a:lnTo>
                    <a:pt x="1" y="166"/>
                  </a:lnTo>
                  <a:lnTo>
                    <a:pt x="1" y="166"/>
                  </a:lnTo>
                  <a:lnTo>
                    <a:pt x="1" y="164"/>
                  </a:lnTo>
                  <a:lnTo>
                    <a:pt x="0" y="164"/>
                  </a:lnTo>
                  <a:lnTo>
                    <a:pt x="0" y="164"/>
                  </a:lnTo>
                  <a:lnTo>
                    <a:pt x="0" y="164"/>
                  </a:lnTo>
                  <a:lnTo>
                    <a:pt x="0" y="162"/>
                  </a:lnTo>
                  <a:lnTo>
                    <a:pt x="0" y="162"/>
                  </a:lnTo>
                  <a:lnTo>
                    <a:pt x="0" y="160"/>
                  </a:lnTo>
                  <a:lnTo>
                    <a:pt x="0" y="160"/>
                  </a:lnTo>
                  <a:lnTo>
                    <a:pt x="0" y="158"/>
                  </a:lnTo>
                  <a:lnTo>
                    <a:pt x="0" y="158"/>
                  </a:lnTo>
                  <a:lnTo>
                    <a:pt x="0" y="158"/>
                  </a:lnTo>
                  <a:lnTo>
                    <a:pt x="0" y="158"/>
                  </a:lnTo>
                  <a:lnTo>
                    <a:pt x="0" y="158"/>
                  </a:lnTo>
                  <a:lnTo>
                    <a:pt x="0" y="158"/>
                  </a:lnTo>
                  <a:lnTo>
                    <a:pt x="0" y="158"/>
                  </a:lnTo>
                  <a:lnTo>
                    <a:pt x="0" y="158"/>
                  </a:lnTo>
                  <a:lnTo>
                    <a:pt x="0" y="157"/>
                  </a:lnTo>
                  <a:lnTo>
                    <a:pt x="0" y="157"/>
                  </a:lnTo>
                  <a:lnTo>
                    <a:pt x="0" y="157"/>
                  </a:lnTo>
                  <a:lnTo>
                    <a:pt x="0" y="157"/>
                  </a:lnTo>
                  <a:lnTo>
                    <a:pt x="0" y="157"/>
                  </a:lnTo>
                  <a:lnTo>
                    <a:pt x="0" y="157"/>
                  </a:lnTo>
                  <a:lnTo>
                    <a:pt x="0" y="157"/>
                  </a:lnTo>
                  <a:lnTo>
                    <a:pt x="0" y="157"/>
                  </a:lnTo>
                  <a:lnTo>
                    <a:pt x="1" y="156"/>
                  </a:lnTo>
                  <a:lnTo>
                    <a:pt x="1" y="156"/>
                  </a:lnTo>
                  <a:lnTo>
                    <a:pt x="1" y="156"/>
                  </a:lnTo>
                  <a:lnTo>
                    <a:pt x="1" y="156"/>
                  </a:lnTo>
                  <a:lnTo>
                    <a:pt x="1" y="156"/>
                  </a:lnTo>
                  <a:lnTo>
                    <a:pt x="1" y="156"/>
                  </a:lnTo>
                  <a:lnTo>
                    <a:pt x="1" y="156"/>
                  </a:lnTo>
                  <a:lnTo>
                    <a:pt x="1" y="156"/>
                  </a:lnTo>
                  <a:lnTo>
                    <a:pt x="1" y="156"/>
                  </a:lnTo>
                  <a:lnTo>
                    <a:pt x="1" y="156"/>
                  </a:lnTo>
                  <a:lnTo>
                    <a:pt x="1" y="156"/>
                  </a:lnTo>
                  <a:lnTo>
                    <a:pt x="1" y="156"/>
                  </a:lnTo>
                  <a:lnTo>
                    <a:pt x="1" y="156"/>
                  </a:lnTo>
                  <a:lnTo>
                    <a:pt x="1" y="156"/>
                  </a:lnTo>
                  <a:lnTo>
                    <a:pt x="1" y="156"/>
                  </a:lnTo>
                  <a:lnTo>
                    <a:pt x="1" y="156"/>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3"/>
                  </a:lnTo>
                  <a:lnTo>
                    <a:pt x="4" y="153"/>
                  </a:lnTo>
                  <a:lnTo>
                    <a:pt x="4" y="153"/>
                  </a:lnTo>
                  <a:lnTo>
                    <a:pt x="4" y="153"/>
                  </a:lnTo>
                  <a:lnTo>
                    <a:pt x="4" y="153"/>
                  </a:lnTo>
                  <a:lnTo>
                    <a:pt x="4" y="153"/>
                  </a:lnTo>
                  <a:lnTo>
                    <a:pt x="4" y="153"/>
                  </a:lnTo>
                  <a:lnTo>
                    <a:pt x="4" y="153"/>
                  </a:lnTo>
                  <a:lnTo>
                    <a:pt x="5" y="151"/>
                  </a:lnTo>
                  <a:lnTo>
                    <a:pt x="5" y="151"/>
                  </a:lnTo>
                  <a:lnTo>
                    <a:pt x="5" y="151"/>
                  </a:lnTo>
                  <a:lnTo>
                    <a:pt x="5" y="151"/>
                  </a:lnTo>
                  <a:lnTo>
                    <a:pt x="5" y="149"/>
                  </a:lnTo>
                  <a:lnTo>
                    <a:pt x="5" y="149"/>
                  </a:lnTo>
                  <a:lnTo>
                    <a:pt x="5" y="149"/>
                  </a:lnTo>
                  <a:lnTo>
                    <a:pt x="5" y="149"/>
                  </a:lnTo>
                  <a:lnTo>
                    <a:pt x="6" y="147"/>
                  </a:lnTo>
                  <a:lnTo>
                    <a:pt x="6" y="147"/>
                  </a:lnTo>
                  <a:lnTo>
                    <a:pt x="6" y="147"/>
                  </a:lnTo>
                  <a:lnTo>
                    <a:pt x="6" y="147"/>
                  </a:lnTo>
                  <a:lnTo>
                    <a:pt x="6" y="145"/>
                  </a:lnTo>
                  <a:lnTo>
                    <a:pt x="6" y="145"/>
                  </a:lnTo>
                  <a:lnTo>
                    <a:pt x="6" y="143"/>
                  </a:lnTo>
                  <a:lnTo>
                    <a:pt x="6" y="143"/>
                  </a:lnTo>
                  <a:lnTo>
                    <a:pt x="6" y="141"/>
                  </a:lnTo>
                  <a:lnTo>
                    <a:pt x="6" y="141"/>
                  </a:lnTo>
                  <a:lnTo>
                    <a:pt x="6" y="141"/>
                  </a:lnTo>
                  <a:lnTo>
                    <a:pt x="6" y="141"/>
                  </a:lnTo>
                  <a:lnTo>
                    <a:pt x="6" y="141"/>
                  </a:lnTo>
                  <a:lnTo>
                    <a:pt x="6" y="141"/>
                  </a:lnTo>
                  <a:lnTo>
                    <a:pt x="6" y="141"/>
                  </a:lnTo>
                  <a:lnTo>
                    <a:pt x="6" y="141"/>
                  </a:lnTo>
                  <a:lnTo>
                    <a:pt x="6" y="140"/>
                  </a:lnTo>
                  <a:lnTo>
                    <a:pt x="6" y="140"/>
                  </a:lnTo>
                  <a:lnTo>
                    <a:pt x="6" y="140"/>
                  </a:lnTo>
                  <a:lnTo>
                    <a:pt x="6" y="140"/>
                  </a:lnTo>
                  <a:lnTo>
                    <a:pt x="6" y="140"/>
                  </a:lnTo>
                  <a:lnTo>
                    <a:pt x="6" y="140"/>
                  </a:lnTo>
                  <a:lnTo>
                    <a:pt x="6" y="140"/>
                  </a:lnTo>
                  <a:lnTo>
                    <a:pt x="6" y="140"/>
                  </a:lnTo>
                  <a:lnTo>
                    <a:pt x="6" y="138"/>
                  </a:lnTo>
                  <a:lnTo>
                    <a:pt x="5" y="138"/>
                  </a:lnTo>
                  <a:lnTo>
                    <a:pt x="5" y="138"/>
                  </a:lnTo>
                  <a:lnTo>
                    <a:pt x="5" y="138"/>
                  </a:lnTo>
                  <a:lnTo>
                    <a:pt x="5" y="138"/>
                  </a:lnTo>
                  <a:lnTo>
                    <a:pt x="5" y="138"/>
                  </a:lnTo>
                  <a:lnTo>
                    <a:pt x="5" y="138"/>
                  </a:lnTo>
                  <a:lnTo>
                    <a:pt x="5" y="138"/>
                  </a:lnTo>
                  <a:lnTo>
                    <a:pt x="5" y="137"/>
                  </a:lnTo>
                  <a:lnTo>
                    <a:pt x="5" y="137"/>
                  </a:lnTo>
                  <a:lnTo>
                    <a:pt x="5" y="137"/>
                  </a:lnTo>
                  <a:lnTo>
                    <a:pt x="5" y="137"/>
                  </a:lnTo>
                  <a:lnTo>
                    <a:pt x="5" y="137"/>
                  </a:lnTo>
                  <a:lnTo>
                    <a:pt x="5" y="137"/>
                  </a:lnTo>
                  <a:lnTo>
                    <a:pt x="5" y="137"/>
                  </a:lnTo>
                  <a:lnTo>
                    <a:pt x="5" y="137"/>
                  </a:lnTo>
                  <a:lnTo>
                    <a:pt x="5" y="135"/>
                  </a:lnTo>
                  <a:lnTo>
                    <a:pt x="5" y="135"/>
                  </a:lnTo>
                  <a:lnTo>
                    <a:pt x="5" y="135"/>
                  </a:lnTo>
                  <a:lnTo>
                    <a:pt x="5" y="135"/>
                  </a:lnTo>
                  <a:lnTo>
                    <a:pt x="5" y="135"/>
                  </a:lnTo>
                  <a:lnTo>
                    <a:pt x="5" y="135"/>
                  </a:lnTo>
                  <a:lnTo>
                    <a:pt x="5" y="135"/>
                  </a:lnTo>
                  <a:lnTo>
                    <a:pt x="5" y="135"/>
                  </a:lnTo>
                  <a:lnTo>
                    <a:pt x="5" y="135"/>
                  </a:lnTo>
                  <a:lnTo>
                    <a:pt x="5" y="135"/>
                  </a:lnTo>
                  <a:lnTo>
                    <a:pt x="5" y="135"/>
                  </a:lnTo>
                  <a:lnTo>
                    <a:pt x="5" y="135"/>
                  </a:lnTo>
                  <a:lnTo>
                    <a:pt x="5" y="135"/>
                  </a:lnTo>
                  <a:lnTo>
                    <a:pt x="5" y="135"/>
                  </a:lnTo>
                  <a:lnTo>
                    <a:pt x="5" y="135"/>
                  </a:lnTo>
                  <a:lnTo>
                    <a:pt x="5" y="135"/>
                  </a:lnTo>
                  <a:lnTo>
                    <a:pt x="5" y="133"/>
                  </a:lnTo>
                  <a:lnTo>
                    <a:pt x="5" y="133"/>
                  </a:lnTo>
                  <a:lnTo>
                    <a:pt x="5" y="133"/>
                  </a:lnTo>
                  <a:lnTo>
                    <a:pt x="5" y="133"/>
                  </a:lnTo>
                  <a:lnTo>
                    <a:pt x="5" y="133"/>
                  </a:lnTo>
                  <a:lnTo>
                    <a:pt x="5" y="133"/>
                  </a:lnTo>
                  <a:lnTo>
                    <a:pt x="5" y="133"/>
                  </a:lnTo>
                  <a:lnTo>
                    <a:pt x="5" y="133"/>
                  </a:lnTo>
                  <a:lnTo>
                    <a:pt x="5" y="133"/>
                  </a:lnTo>
                  <a:lnTo>
                    <a:pt x="5" y="133"/>
                  </a:lnTo>
                  <a:lnTo>
                    <a:pt x="5" y="133"/>
                  </a:lnTo>
                  <a:lnTo>
                    <a:pt x="5" y="133"/>
                  </a:lnTo>
                  <a:lnTo>
                    <a:pt x="5" y="133"/>
                  </a:lnTo>
                  <a:lnTo>
                    <a:pt x="5" y="133"/>
                  </a:lnTo>
                  <a:lnTo>
                    <a:pt x="5" y="133"/>
                  </a:lnTo>
                  <a:lnTo>
                    <a:pt x="5" y="133"/>
                  </a:lnTo>
                  <a:lnTo>
                    <a:pt x="7" y="130"/>
                  </a:lnTo>
                  <a:lnTo>
                    <a:pt x="6" y="130"/>
                  </a:lnTo>
                  <a:lnTo>
                    <a:pt x="6" y="128"/>
                  </a:lnTo>
                  <a:lnTo>
                    <a:pt x="6" y="126"/>
                  </a:lnTo>
                  <a:lnTo>
                    <a:pt x="6" y="123"/>
                  </a:lnTo>
                  <a:lnTo>
                    <a:pt x="6" y="121"/>
                  </a:lnTo>
                  <a:lnTo>
                    <a:pt x="6" y="119"/>
                  </a:lnTo>
                  <a:lnTo>
                    <a:pt x="6" y="117"/>
                  </a:lnTo>
                  <a:lnTo>
                    <a:pt x="7" y="115"/>
                  </a:lnTo>
                  <a:lnTo>
                    <a:pt x="7" y="113"/>
                  </a:lnTo>
                  <a:lnTo>
                    <a:pt x="7" y="111"/>
                  </a:lnTo>
                  <a:lnTo>
                    <a:pt x="7" y="109"/>
                  </a:lnTo>
                  <a:lnTo>
                    <a:pt x="7" y="106"/>
                  </a:lnTo>
                  <a:lnTo>
                    <a:pt x="5" y="104"/>
                  </a:lnTo>
                  <a:lnTo>
                    <a:pt x="5" y="102"/>
                  </a:lnTo>
                  <a:lnTo>
                    <a:pt x="5" y="100"/>
                  </a:lnTo>
                  <a:lnTo>
                    <a:pt x="5" y="98"/>
                  </a:lnTo>
                  <a:lnTo>
                    <a:pt x="5" y="98"/>
                  </a:lnTo>
                  <a:lnTo>
                    <a:pt x="5" y="98"/>
                  </a:lnTo>
                  <a:lnTo>
                    <a:pt x="5" y="98"/>
                  </a:lnTo>
                  <a:lnTo>
                    <a:pt x="5" y="98"/>
                  </a:lnTo>
                  <a:lnTo>
                    <a:pt x="5" y="98"/>
                  </a:lnTo>
                  <a:lnTo>
                    <a:pt x="5" y="98"/>
                  </a:lnTo>
                  <a:lnTo>
                    <a:pt x="5" y="98"/>
                  </a:lnTo>
                  <a:lnTo>
                    <a:pt x="5" y="97"/>
                  </a:lnTo>
                  <a:lnTo>
                    <a:pt x="5" y="97"/>
                  </a:lnTo>
                  <a:lnTo>
                    <a:pt x="5" y="97"/>
                  </a:lnTo>
                  <a:lnTo>
                    <a:pt x="5" y="97"/>
                  </a:lnTo>
                  <a:lnTo>
                    <a:pt x="5" y="97"/>
                  </a:lnTo>
                  <a:lnTo>
                    <a:pt x="5" y="97"/>
                  </a:lnTo>
                  <a:lnTo>
                    <a:pt x="5" y="97"/>
                  </a:lnTo>
                  <a:lnTo>
                    <a:pt x="5" y="97"/>
                  </a:lnTo>
                  <a:lnTo>
                    <a:pt x="6" y="95"/>
                  </a:lnTo>
                  <a:lnTo>
                    <a:pt x="6" y="95"/>
                  </a:lnTo>
                  <a:lnTo>
                    <a:pt x="6" y="95"/>
                  </a:lnTo>
                  <a:lnTo>
                    <a:pt x="6" y="95"/>
                  </a:lnTo>
                  <a:lnTo>
                    <a:pt x="6" y="95"/>
                  </a:lnTo>
                  <a:lnTo>
                    <a:pt x="6" y="95"/>
                  </a:lnTo>
                  <a:lnTo>
                    <a:pt x="6" y="95"/>
                  </a:lnTo>
                  <a:lnTo>
                    <a:pt x="6" y="95"/>
                  </a:lnTo>
                  <a:lnTo>
                    <a:pt x="8" y="95"/>
                  </a:lnTo>
                  <a:lnTo>
                    <a:pt x="8" y="95"/>
                  </a:lnTo>
                  <a:lnTo>
                    <a:pt x="8" y="95"/>
                  </a:lnTo>
                  <a:lnTo>
                    <a:pt x="8" y="95"/>
                  </a:lnTo>
                  <a:lnTo>
                    <a:pt x="8" y="95"/>
                  </a:lnTo>
                  <a:lnTo>
                    <a:pt x="8" y="95"/>
                  </a:lnTo>
                  <a:lnTo>
                    <a:pt x="8" y="95"/>
                  </a:lnTo>
                  <a:lnTo>
                    <a:pt x="8" y="95"/>
                  </a:lnTo>
                  <a:lnTo>
                    <a:pt x="9" y="94"/>
                  </a:lnTo>
                  <a:lnTo>
                    <a:pt x="9" y="94"/>
                  </a:lnTo>
                  <a:lnTo>
                    <a:pt x="9" y="94"/>
                  </a:lnTo>
                  <a:lnTo>
                    <a:pt x="9" y="94"/>
                  </a:lnTo>
                  <a:lnTo>
                    <a:pt x="9" y="94"/>
                  </a:lnTo>
                  <a:lnTo>
                    <a:pt x="9" y="94"/>
                  </a:lnTo>
                  <a:lnTo>
                    <a:pt x="9" y="94"/>
                  </a:lnTo>
                  <a:lnTo>
                    <a:pt x="9" y="94"/>
                  </a:lnTo>
                  <a:lnTo>
                    <a:pt x="9" y="92"/>
                  </a:lnTo>
                  <a:lnTo>
                    <a:pt x="9" y="92"/>
                  </a:lnTo>
                  <a:lnTo>
                    <a:pt x="9" y="92"/>
                  </a:lnTo>
                  <a:lnTo>
                    <a:pt x="9" y="92"/>
                  </a:lnTo>
                  <a:lnTo>
                    <a:pt x="9" y="92"/>
                  </a:lnTo>
                  <a:lnTo>
                    <a:pt x="9" y="92"/>
                  </a:lnTo>
                  <a:lnTo>
                    <a:pt x="9" y="92"/>
                  </a:lnTo>
                  <a:lnTo>
                    <a:pt x="9" y="92"/>
                  </a:lnTo>
                  <a:lnTo>
                    <a:pt x="10" y="90"/>
                  </a:lnTo>
                  <a:lnTo>
                    <a:pt x="10" y="90"/>
                  </a:lnTo>
                  <a:lnTo>
                    <a:pt x="10" y="90"/>
                  </a:lnTo>
                  <a:lnTo>
                    <a:pt x="10" y="90"/>
                  </a:lnTo>
                  <a:lnTo>
                    <a:pt x="10" y="90"/>
                  </a:lnTo>
                  <a:lnTo>
                    <a:pt x="10" y="90"/>
                  </a:lnTo>
                  <a:lnTo>
                    <a:pt x="10" y="90"/>
                  </a:lnTo>
                  <a:lnTo>
                    <a:pt x="10" y="90"/>
                  </a:lnTo>
                  <a:lnTo>
                    <a:pt x="10" y="90"/>
                  </a:lnTo>
                  <a:lnTo>
                    <a:pt x="10" y="90"/>
                  </a:lnTo>
                  <a:lnTo>
                    <a:pt x="10" y="90"/>
                  </a:lnTo>
                  <a:lnTo>
                    <a:pt x="10" y="90"/>
                  </a:lnTo>
                  <a:lnTo>
                    <a:pt x="10" y="90"/>
                  </a:lnTo>
                  <a:lnTo>
                    <a:pt x="10" y="90"/>
                  </a:lnTo>
                  <a:lnTo>
                    <a:pt x="10" y="90"/>
                  </a:lnTo>
                  <a:lnTo>
                    <a:pt x="10" y="90"/>
                  </a:lnTo>
                  <a:lnTo>
                    <a:pt x="10" y="88"/>
                  </a:lnTo>
                  <a:lnTo>
                    <a:pt x="10" y="87"/>
                  </a:lnTo>
                  <a:lnTo>
                    <a:pt x="10" y="85"/>
                  </a:lnTo>
                  <a:lnTo>
                    <a:pt x="10" y="83"/>
                  </a:lnTo>
                  <a:lnTo>
                    <a:pt x="13" y="81"/>
                  </a:lnTo>
                  <a:lnTo>
                    <a:pt x="13" y="79"/>
                  </a:lnTo>
                  <a:lnTo>
                    <a:pt x="14" y="77"/>
                  </a:lnTo>
                  <a:lnTo>
                    <a:pt x="14" y="75"/>
                  </a:lnTo>
                  <a:lnTo>
                    <a:pt x="15" y="73"/>
                  </a:lnTo>
                  <a:lnTo>
                    <a:pt x="15" y="72"/>
                  </a:lnTo>
                  <a:lnTo>
                    <a:pt x="16" y="70"/>
                  </a:lnTo>
                  <a:lnTo>
                    <a:pt x="16" y="68"/>
                  </a:lnTo>
                  <a:lnTo>
                    <a:pt x="19" y="65"/>
                  </a:lnTo>
                  <a:lnTo>
                    <a:pt x="19" y="63"/>
                  </a:lnTo>
                  <a:lnTo>
                    <a:pt x="20" y="61"/>
                  </a:lnTo>
                  <a:lnTo>
                    <a:pt x="20" y="59"/>
                  </a:lnTo>
                  <a:lnTo>
                    <a:pt x="23" y="57"/>
                  </a:lnTo>
                  <a:lnTo>
                    <a:pt x="23" y="57"/>
                  </a:lnTo>
                  <a:lnTo>
                    <a:pt x="23" y="57"/>
                  </a:lnTo>
                  <a:lnTo>
                    <a:pt x="23" y="57"/>
                  </a:lnTo>
                  <a:lnTo>
                    <a:pt x="23" y="55"/>
                  </a:lnTo>
                  <a:lnTo>
                    <a:pt x="23" y="55"/>
                  </a:lnTo>
                  <a:lnTo>
                    <a:pt x="23" y="55"/>
                  </a:lnTo>
                  <a:lnTo>
                    <a:pt x="23" y="55"/>
                  </a:lnTo>
                  <a:lnTo>
                    <a:pt x="24" y="53"/>
                  </a:lnTo>
                  <a:lnTo>
                    <a:pt x="24" y="53"/>
                  </a:lnTo>
                  <a:lnTo>
                    <a:pt x="24" y="53"/>
                  </a:lnTo>
                  <a:lnTo>
                    <a:pt x="24" y="53"/>
                  </a:lnTo>
                  <a:lnTo>
                    <a:pt x="24" y="51"/>
                  </a:lnTo>
                  <a:lnTo>
                    <a:pt x="24" y="51"/>
                  </a:lnTo>
                  <a:lnTo>
                    <a:pt x="24" y="49"/>
                  </a:lnTo>
                  <a:lnTo>
                    <a:pt x="24" y="49"/>
                  </a:lnTo>
                  <a:lnTo>
                    <a:pt x="25" y="47"/>
                  </a:lnTo>
                  <a:lnTo>
                    <a:pt x="24" y="47"/>
                  </a:lnTo>
                  <a:lnTo>
                    <a:pt x="24" y="47"/>
                  </a:lnTo>
                  <a:lnTo>
                    <a:pt x="24" y="47"/>
                  </a:lnTo>
                  <a:lnTo>
                    <a:pt x="24" y="47"/>
                  </a:lnTo>
                  <a:lnTo>
                    <a:pt x="24" y="47"/>
                  </a:lnTo>
                  <a:lnTo>
                    <a:pt x="24" y="47"/>
                  </a:lnTo>
                  <a:lnTo>
                    <a:pt x="24" y="47"/>
                  </a:lnTo>
                  <a:lnTo>
                    <a:pt x="24" y="45"/>
                  </a:lnTo>
                  <a:lnTo>
                    <a:pt x="24" y="45"/>
                  </a:lnTo>
                  <a:lnTo>
                    <a:pt x="24" y="45"/>
                  </a:lnTo>
                  <a:lnTo>
                    <a:pt x="24" y="45"/>
                  </a:lnTo>
                  <a:lnTo>
                    <a:pt x="24" y="43"/>
                  </a:lnTo>
                  <a:lnTo>
                    <a:pt x="24" y="43"/>
                  </a:lnTo>
                  <a:lnTo>
                    <a:pt x="24" y="43"/>
                  </a:lnTo>
                  <a:lnTo>
                    <a:pt x="24" y="43"/>
                  </a:lnTo>
                  <a:lnTo>
                    <a:pt x="24" y="41"/>
                  </a:lnTo>
                  <a:lnTo>
                    <a:pt x="24" y="41"/>
                  </a:lnTo>
                  <a:lnTo>
                    <a:pt x="24" y="41"/>
                  </a:lnTo>
                  <a:lnTo>
                    <a:pt x="24" y="41"/>
                  </a:lnTo>
                  <a:lnTo>
                    <a:pt x="24" y="41"/>
                  </a:lnTo>
                  <a:lnTo>
                    <a:pt x="24" y="41"/>
                  </a:lnTo>
                  <a:lnTo>
                    <a:pt x="24" y="41"/>
                  </a:lnTo>
                  <a:lnTo>
                    <a:pt x="24" y="41"/>
                  </a:lnTo>
                  <a:lnTo>
                    <a:pt x="24" y="41"/>
                  </a:lnTo>
                  <a:lnTo>
                    <a:pt x="24" y="41"/>
                  </a:lnTo>
                  <a:lnTo>
                    <a:pt x="24" y="41"/>
                  </a:lnTo>
                  <a:lnTo>
                    <a:pt x="24" y="41"/>
                  </a:lnTo>
                  <a:lnTo>
                    <a:pt x="24" y="41"/>
                  </a:lnTo>
                  <a:lnTo>
                    <a:pt x="24" y="41"/>
                  </a:lnTo>
                  <a:lnTo>
                    <a:pt x="24" y="41"/>
                  </a:lnTo>
                  <a:lnTo>
                    <a:pt x="24" y="41"/>
                  </a:lnTo>
                  <a:lnTo>
                    <a:pt x="25" y="40"/>
                  </a:lnTo>
                  <a:lnTo>
                    <a:pt x="23" y="40"/>
                  </a:lnTo>
                  <a:lnTo>
                    <a:pt x="23" y="40"/>
                  </a:lnTo>
                  <a:lnTo>
                    <a:pt x="23" y="40"/>
                  </a:lnTo>
                  <a:lnTo>
                    <a:pt x="23" y="40"/>
                  </a:lnTo>
                  <a:lnTo>
                    <a:pt x="23" y="40"/>
                  </a:lnTo>
                  <a:lnTo>
                    <a:pt x="23" y="40"/>
                  </a:lnTo>
                  <a:lnTo>
                    <a:pt x="23" y="40"/>
                  </a:lnTo>
                  <a:lnTo>
                    <a:pt x="23" y="40"/>
                  </a:lnTo>
                  <a:lnTo>
                    <a:pt x="23" y="40"/>
                  </a:lnTo>
                  <a:lnTo>
                    <a:pt x="23" y="40"/>
                  </a:lnTo>
                  <a:lnTo>
                    <a:pt x="23" y="40"/>
                  </a:lnTo>
                  <a:lnTo>
                    <a:pt x="23" y="40"/>
                  </a:lnTo>
                  <a:lnTo>
                    <a:pt x="23" y="40"/>
                  </a:lnTo>
                  <a:lnTo>
                    <a:pt x="23" y="40"/>
                  </a:lnTo>
                  <a:lnTo>
                    <a:pt x="23" y="40"/>
                  </a:lnTo>
                  <a:lnTo>
                    <a:pt x="23" y="40"/>
                  </a:lnTo>
                  <a:lnTo>
                    <a:pt x="23" y="40"/>
                  </a:lnTo>
                  <a:lnTo>
                    <a:pt x="23" y="40"/>
                  </a:lnTo>
                </a:path>
              </a:pathLst>
            </a:custGeom>
            <a:grpFill/>
            <a:ln w="3175" cap="flat" cmpd="sng">
              <a:solidFill>
                <a:schemeClr val="bg1"/>
              </a:solidFill>
              <a:prstDash val="solid"/>
              <a:round/>
              <a:headEnd type="none" w="med" len="med"/>
              <a:tailEnd type="none" w="med" len="med"/>
            </a:ln>
            <a:effectLst/>
          </p:spPr>
          <p:txBody>
            <a:bodyPr/>
            <a:lstStyle/>
            <a:p>
              <a:endParaRPr lang="zh-CN" altLang="en-US"/>
            </a:p>
          </p:txBody>
        </p:sp>
        <p:sp>
          <p:nvSpPr>
            <p:cNvPr id="15" name="广东">
              <a:hlinkClick r:id="" action="ppaction://macro?name=Slide1.广东_click" highlightClick="1"/>
              <a:hlinkHover r:id="" action="ppaction://noaction" highlightClick="1"/>
            </p:cNvPr>
            <p:cNvSpPr>
              <a:spLocks noChangeAspect="1"/>
            </p:cNvSpPr>
            <p:nvPr/>
          </p:nvSpPr>
          <p:spPr bwMode="auto">
            <a:xfrm rot="180000">
              <a:off x="5311550" y="5495077"/>
              <a:ext cx="1162552" cy="1016602"/>
            </a:xfrm>
            <a:custGeom>
              <a:avLst/>
              <a:gdLst>
                <a:gd name="T0" fmla="*/ 161 w 548"/>
                <a:gd name="T1" fmla="*/ 65 h 455"/>
                <a:gd name="T2" fmla="*/ 168 w 548"/>
                <a:gd name="T3" fmla="*/ 36 h 455"/>
                <a:gd name="T4" fmla="*/ 219 w 548"/>
                <a:gd name="T5" fmla="*/ 52 h 455"/>
                <a:gd name="T6" fmla="*/ 216 w 548"/>
                <a:gd name="T7" fmla="*/ 28 h 455"/>
                <a:gd name="T8" fmla="*/ 238 w 548"/>
                <a:gd name="T9" fmla="*/ 2 h 455"/>
                <a:gd name="T10" fmla="*/ 294 w 548"/>
                <a:gd name="T11" fmla="*/ 0 h 455"/>
                <a:gd name="T12" fmla="*/ 344 w 548"/>
                <a:gd name="T13" fmla="*/ 4 h 455"/>
                <a:gd name="T14" fmla="*/ 340 w 548"/>
                <a:gd name="T15" fmla="*/ 32 h 455"/>
                <a:gd name="T16" fmla="*/ 322 w 548"/>
                <a:gd name="T17" fmla="*/ 67 h 455"/>
                <a:gd name="T18" fmla="*/ 406 w 548"/>
                <a:gd name="T19" fmla="*/ 45 h 455"/>
                <a:gd name="T20" fmla="*/ 440 w 548"/>
                <a:gd name="T21" fmla="*/ 52 h 455"/>
                <a:gd name="T22" fmla="*/ 435 w 548"/>
                <a:gd name="T23" fmla="*/ 26 h 455"/>
                <a:gd name="T24" fmla="*/ 492 w 548"/>
                <a:gd name="T25" fmla="*/ 43 h 455"/>
                <a:gd name="T26" fmla="*/ 525 w 548"/>
                <a:gd name="T27" fmla="*/ 67 h 455"/>
                <a:gd name="T28" fmla="*/ 532 w 548"/>
                <a:gd name="T29" fmla="*/ 127 h 455"/>
                <a:gd name="T30" fmla="*/ 507 w 548"/>
                <a:gd name="T31" fmla="*/ 154 h 455"/>
                <a:gd name="T32" fmla="*/ 460 w 548"/>
                <a:gd name="T33" fmla="*/ 195 h 455"/>
                <a:gd name="T34" fmla="*/ 436 w 548"/>
                <a:gd name="T35" fmla="*/ 203 h 455"/>
                <a:gd name="T36" fmla="*/ 426 w 548"/>
                <a:gd name="T37" fmla="*/ 207 h 455"/>
                <a:gd name="T38" fmla="*/ 386 w 548"/>
                <a:gd name="T39" fmla="*/ 221 h 455"/>
                <a:gd name="T40" fmla="*/ 358 w 548"/>
                <a:gd name="T41" fmla="*/ 224 h 455"/>
                <a:gd name="T42" fmla="*/ 283 w 548"/>
                <a:gd name="T43" fmla="*/ 214 h 455"/>
                <a:gd name="T44" fmla="*/ 293 w 548"/>
                <a:gd name="T45" fmla="*/ 267 h 455"/>
                <a:gd name="T46" fmla="*/ 246 w 548"/>
                <a:gd name="T47" fmla="*/ 302 h 455"/>
                <a:gd name="T48" fmla="*/ 198 w 548"/>
                <a:gd name="T49" fmla="*/ 316 h 455"/>
                <a:gd name="T50" fmla="*/ 142 w 548"/>
                <a:gd name="T51" fmla="*/ 338 h 455"/>
                <a:gd name="T52" fmla="*/ 54 w 548"/>
                <a:gd name="T53" fmla="*/ 380 h 455"/>
                <a:gd name="T54" fmla="*/ 67 w 548"/>
                <a:gd name="T55" fmla="*/ 438 h 455"/>
                <a:gd name="T56" fmla="*/ 26 w 548"/>
                <a:gd name="T57" fmla="*/ 453 h 455"/>
                <a:gd name="T58" fmla="*/ 5 w 548"/>
                <a:gd name="T59" fmla="*/ 372 h 455"/>
                <a:gd name="T60" fmla="*/ 24 w 548"/>
                <a:gd name="T61" fmla="*/ 325 h 455"/>
                <a:gd name="T62" fmla="*/ 46 w 548"/>
                <a:gd name="T63" fmla="*/ 303 h 455"/>
                <a:gd name="T64" fmla="*/ 74 w 548"/>
                <a:gd name="T65" fmla="*/ 265 h 455"/>
                <a:gd name="T66" fmla="*/ 115 w 548"/>
                <a:gd name="T67" fmla="*/ 187 h 455"/>
                <a:gd name="T68" fmla="*/ 146 w 548"/>
                <a:gd name="T69" fmla="*/ 128 h 455"/>
                <a:gd name="T70" fmla="*/ 146 w 548"/>
                <a:gd name="T71" fmla="*/ 77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8" h="455">
                  <a:moveTo>
                    <a:pt x="146" y="77"/>
                  </a:moveTo>
                  <a:lnTo>
                    <a:pt x="161" y="65"/>
                  </a:lnTo>
                  <a:lnTo>
                    <a:pt x="161" y="43"/>
                  </a:lnTo>
                  <a:lnTo>
                    <a:pt x="168" y="36"/>
                  </a:lnTo>
                  <a:lnTo>
                    <a:pt x="187" y="38"/>
                  </a:lnTo>
                  <a:lnTo>
                    <a:pt x="219" y="52"/>
                  </a:lnTo>
                  <a:lnTo>
                    <a:pt x="224" y="41"/>
                  </a:lnTo>
                  <a:lnTo>
                    <a:pt x="216" y="28"/>
                  </a:lnTo>
                  <a:lnTo>
                    <a:pt x="219" y="19"/>
                  </a:lnTo>
                  <a:lnTo>
                    <a:pt x="238" y="2"/>
                  </a:lnTo>
                  <a:lnTo>
                    <a:pt x="274" y="12"/>
                  </a:lnTo>
                  <a:lnTo>
                    <a:pt x="294" y="0"/>
                  </a:lnTo>
                  <a:lnTo>
                    <a:pt x="309" y="14"/>
                  </a:lnTo>
                  <a:lnTo>
                    <a:pt x="344" y="4"/>
                  </a:lnTo>
                  <a:lnTo>
                    <a:pt x="350" y="18"/>
                  </a:lnTo>
                  <a:lnTo>
                    <a:pt x="340" y="32"/>
                  </a:lnTo>
                  <a:lnTo>
                    <a:pt x="322" y="60"/>
                  </a:lnTo>
                  <a:lnTo>
                    <a:pt x="322" y="67"/>
                  </a:lnTo>
                  <a:lnTo>
                    <a:pt x="332" y="74"/>
                  </a:lnTo>
                  <a:lnTo>
                    <a:pt x="406" y="45"/>
                  </a:lnTo>
                  <a:lnTo>
                    <a:pt x="433" y="60"/>
                  </a:lnTo>
                  <a:lnTo>
                    <a:pt x="440" y="52"/>
                  </a:lnTo>
                  <a:lnTo>
                    <a:pt x="433" y="36"/>
                  </a:lnTo>
                  <a:lnTo>
                    <a:pt x="435" y="26"/>
                  </a:lnTo>
                  <a:lnTo>
                    <a:pt x="483" y="36"/>
                  </a:lnTo>
                  <a:lnTo>
                    <a:pt x="492" y="43"/>
                  </a:lnTo>
                  <a:lnTo>
                    <a:pt x="506" y="41"/>
                  </a:lnTo>
                  <a:lnTo>
                    <a:pt x="525" y="67"/>
                  </a:lnTo>
                  <a:lnTo>
                    <a:pt x="547" y="115"/>
                  </a:lnTo>
                  <a:lnTo>
                    <a:pt x="532" y="127"/>
                  </a:lnTo>
                  <a:lnTo>
                    <a:pt x="520" y="150"/>
                  </a:lnTo>
                  <a:lnTo>
                    <a:pt x="507" y="154"/>
                  </a:lnTo>
                  <a:lnTo>
                    <a:pt x="497" y="177"/>
                  </a:lnTo>
                  <a:lnTo>
                    <a:pt x="460" y="195"/>
                  </a:lnTo>
                  <a:lnTo>
                    <a:pt x="446" y="187"/>
                  </a:lnTo>
                  <a:lnTo>
                    <a:pt x="436" y="203"/>
                  </a:lnTo>
                  <a:lnTo>
                    <a:pt x="436" y="207"/>
                  </a:lnTo>
                  <a:lnTo>
                    <a:pt x="426" y="207"/>
                  </a:lnTo>
                  <a:lnTo>
                    <a:pt x="405" y="207"/>
                  </a:lnTo>
                  <a:lnTo>
                    <a:pt x="386" y="221"/>
                  </a:lnTo>
                  <a:lnTo>
                    <a:pt x="373" y="213"/>
                  </a:lnTo>
                  <a:lnTo>
                    <a:pt x="358" y="224"/>
                  </a:lnTo>
                  <a:lnTo>
                    <a:pt x="317" y="241"/>
                  </a:lnTo>
                  <a:lnTo>
                    <a:pt x="283" y="214"/>
                  </a:lnTo>
                  <a:lnTo>
                    <a:pt x="280" y="236"/>
                  </a:lnTo>
                  <a:lnTo>
                    <a:pt x="293" y="267"/>
                  </a:lnTo>
                  <a:lnTo>
                    <a:pt x="262" y="279"/>
                  </a:lnTo>
                  <a:lnTo>
                    <a:pt x="246" y="302"/>
                  </a:lnTo>
                  <a:lnTo>
                    <a:pt x="214" y="309"/>
                  </a:lnTo>
                  <a:lnTo>
                    <a:pt x="198" y="316"/>
                  </a:lnTo>
                  <a:lnTo>
                    <a:pt x="165" y="316"/>
                  </a:lnTo>
                  <a:lnTo>
                    <a:pt x="142" y="338"/>
                  </a:lnTo>
                  <a:lnTo>
                    <a:pt x="83" y="359"/>
                  </a:lnTo>
                  <a:lnTo>
                    <a:pt x="54" y="380"/>
                  </a:lnTo>
                  <a:lnTo>
                    <a:pt x="40" y="394"/>
                  </a:lnTo>
                  <a:lnTo>
                    <a:pt x="67" y="438"/>
                  </a:lnTo>
                  <a:lnTo>
                    <a:pt x="48" y="454"/>
                  </a:lnTo>
                  <a:lnTo>
                    <a:pt x="26" y="453"/>
                  </a:lnTo>
                  <a:lnTo>
                    <a:pt x="0" y="406"/>
                  </a:lnTo>
                  <a:lnTo>
                    <a:pt x="5" y="372"/>
                  </a:lnTo>
                  <a:lnTo>
                    <a:pt x="5" y="356"/>
                  </a:lnTo>
                  <a:lnTo>
                    <a:pt x="24" y="325"/>
                  </a:lnTo>
                  <a:lnTo>
                    <a:pt x="48" y="319"/>
                  </a:lnTo>
                  <a:lnTo>
                    <a:pt x="46" y="303"/>
                  </a:lnTo>
                  <a:lnTo>
                    <a:pt x="71" y="293"/>
                  </a:lnTo>
                  <a:lnTo>
                    <a:pt x="74" y="265"/>
                  </a:lnTo>
                  <a:lnTo>
                    <a:pt x="117" y="231"/>
                  </a:lnTo>
                  <a:lnTo>
                    <a:pt x="115" y="187"/>
                  </a:lnTo>
                  <a:lnTo>
                    <a:pt x="147" y="144"/>
                  </a:lnTo>
                  <a:lnTo>
                    <a:pt x="146" y="128"/>
                  </a:lnTo>
                  <a:lnTo>
                    <a:pt x="157" y="112"/>
                  </a:lnTo>
                  <a:lnTo>
                    <a:pt x="146" y="77"/>
                  </a:lnTo>
                  <a:lnTo>
                    <a:pt x="146" y="77"/>
                  </a:lnTo>
                </a:path>
              </a:pathLst>
            </a:custGeom>
            <a:solidFill>
              <a:schemeClr val="bg1"/>
            </a:solidFill>
            <a:ln w="3175" cap="flat" cmpd="sng">
              <a:solidFill>
                <a:srgbClr val="A50021"/>
              </a:solidFill>
              <a:prstDash val="solid"/>
              <a:round/>
              <a:headEnd type="none" w="med" len="med"/>
              <a:tailEnd type="none" w="med" len="med"/>
            </a:ln>
            <a:effectLst/>
          </p:spPr>
          <p:txBody>
            <a:bodyPr/>
            <a:lstStyle/>
            <a:p>
              <a:endParaRPr lang="zh-CN" altLang="en-US"/>
            </a:p>
          </p:txBody>
        </p:sp>
        <p:sp>
          <p:nvSpPr>
            <p:cNvPr id="16" name="广西">
              <a:hlinkClick r:id="" action="ppaction://macro?name=Slide1.广西_click" highlightClick="1"/>
              <a:hlinkHover r:id="" action="ppaction://noaction" highlightClick="1"/>
            </p:cNvPr>
            <p:cNvSpPr>
              <a:spLocks noChangeAspect="1"/>
            </p:cNvSpPr>
            <p:nvPr/>
          </p:nvSpPr>
          <p:spPr bwMode="auto">
            <a:xfrm rot="180000">
              <a:off x="4453853" y="5354660"/>
              <a:ext cx="1195393" cy="898306"/>
            </a:xfrm>
            <a:custGeom>
              <a:avLst/>
              <a:gdLst>
                <a:gd name="T0" fmla="*/ 26 w 568"/>
                <a:gd name="T1" fmla="*/ 159 h 410"/>
                <a:gd name="T2" fmla="*/ 63 w 568"/>
                <a:gd name="T3" fmla="*/ 141 h 410"/>
                <a:gd name="T4" fmla="*/ 122 w 568"/>
                <a:gd name="T5" fmla="*/ 157 h 410"/>
                <a:gd name="T6" fmla="*/ 134 w 568"/>
                <a:gd name="T7" fmla="*/ 131 h 410"/>
                <a:gd name="T8" fmla="*/ 216 w 568"/>
                <a:gd name="T9" fmla="*/ 99 h 410"/>
                <a:gd name="T10" fmla="*/ 283 w 568"/>
                <a:gd name="T11" fmla="*/ 81 h 410"/>
                <a:gd name="T12" fmla="*/ 311 w 568"/>
                <a:gd name="T13" fmla="*/ 88 h 410"/>
                <a:gd name="T14" fmla="*/ 334 w 568"/>
                <a:gd name="T15" fmla="*/ 71 h 410"/>
                <a:gd name="T16" fmla="*/ 342 w 568"/>
                <a:gd name="T17" fmla="*/ 55 h 410"/>
                <a:gd name="T18" fmla="*/ 370 w 568"/>
                <a:gd name="T19" fmla="*/ 35 h 410"/>
                <a:gd name="T20" fmla="*/ 407 w 568"/>
                <a:gd name="T21" fmla="*/ 15 h 410"/>
                <a:gd name="T22" fmla="*/ 423 w 568"/>
                <a:gd name="T23" fmla="*/ 33 h 410"/>
                <a:gd name="T24" fmla="*/ 458 w 568"/>
                <a:gd name="T25" fmla="*/ 7 h 410"/>
                <a:gd name="T26" fmla="*/ 495 w 568"/>
                <a:gd name="T27" fmla="*/ 7 h 410"/>
                <a:gd name="T28" fmla="*/ 514 w 568"/>
                <a:gd name="T29" fmla="*/ 37 h 410"/>
                <a:gd name="T30" fmla="*/ 492 w 568"/>
                <a:gd name="T31" fmla="*/ 90 h 410"/>
                <a:gd name="T32" fmla="*/ 492 w 568"/>
                <a:gd name="T33" fmla="*/ 114 h 410"/>
                <a:gd name="T34" fmla="*/ 529 w 568"/>
                <a:gd name="T35" fmla="*/ 133 h 410"/>
                <a:gd name="T36" fmla="*/ 556 w 568"/>
                <a:gd name="T37" fmla="*/ 124 h 410"/>
                <a:gd name="T38" fmla="*/ 556 w 568"/>
                <a:gd name="T39" fmla="*/ 175 h 410"/>
                <a:gd name="T40" fmla="*/ 525 w 568"/>
                <a:gd name="T41" fmla="*/ 234 h 410"/>
                <a:gd name="T42" fmla="*/ 484 w 568"/>
                <a:gd name="T43" fmla="*/ 312 h 410"/>
                <a:gd name="T44" fmla="*/ 456 w 568"/>
                <a:gd name="T45" fmla="*/ 350 h 410"/>
                <a:gd name="T46" fmla="*/ 434 w 568"/>
                <a:gd name="T47" fmla="*/ 372 h 410"/>
                <a:gd name="T48" fmla="*/ 368 w 568"/>
                <a:gd name="T49" fmla="*/ 409 h 410"/>
                <a:gd name="T50" fmla="*/ 317 w 568"/>
                <a:gd name="T51" fmla="*/ 380 h 410"/>
                <a:gd name="T52" fmla="*/ 264 w 568"/>
                <a:gd name="T53" fmla="*/ 408 h 410"/>
                <a:gd name="T54" fmla="*/ 178 w 568"/>
                <a:gd name="T55" fmla="*/ 376 h 410"/>
                <a:gd name="T56" fmla="*/ 182 w 568"/>
                <a:gd name="T57" fmla="*/ 317 h 410"/>
                <a:gd name="T58" fmla="*/ 142 w 568"/>
                <a:gd name="T59" fmla="*/ 304 h 410"/>
                <a:gd name="T60" fmla="*/ 114 w 568"/>
                <a:gd name="T61" fmla="*/ 304 h 410"/>
                <a:gd name="T62" fmla="*/ 98 w 568"/>
                <a:gd name="T63" fmla="*/ 261 h 410"/>
                <a:gd name="T64" fmla="*/ 124 w 568"/>
                <a:gd name="T65" fmla="*/ 254 h 410"/>
                <a:gd name="T66" fmla="*/ 122 w 568"/>
                <a:gd name="T67" fmla="*/ 218 h 410"/>
                <a:gd name="T68" fmla="*/ 48 w 568"/>
                <a:gd name="T69" fmla="*/ 188 h 410"/>
                <a:gd name="T70" fmla="*/ 13 w 568"/>
                <a:gd name="T71" fmla="*/ 188 h 410"/>
                <a:gd name="T72" fmla="*/ 2 w 568"/>
                <a:gd name="T73" fmla="*/ 157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8" h="410">
                  <a:moveTo>
                    <a:pt x="2" y="157"/>
                  </a:moveTo>
                  <a:lnTo>
                    <a:pt x="26" y="159"/>
                  </a:lnTo>
                  <a:lnTo>
                    <a:pt x="52" y="135"/>
                  </a:lnTo>
                  <a:lnTo>
                    <a:pt x="63" y="141"/>
                  </a:lnTo>
                  <a:lnTo>
                    <a:pt x="114" y="162"/>
                  </a:lnTo>
                  <a:lnTo>
                    <a:pt x="122" y="157"/>
                  </a:lnTo>
                  <a:lnTo>
                    <a:pt x="124" y="140"/>
                  </a:lnTo>
                  <a:lnTo>
                    <a:pt x="134" y="131"/>
                  </a:lnTo>
                  <a:lnTo>
                    <a:pt x="204" y="85"/>
                  </a:lnTo>
                  <a:lnTo>
                    <a:pt x="216" y="99"/>
                  </a:lnTo>
                  <a:lnTo>
                    <a:pt x="259" y="112"/>
                  </a:lnTo>
                  <a:lnTo>
                    <a:pt x="283" y="81"/>
                  </a:lnTo>
                  <a:lnTo>
                    <a:pt x="294" y="88"/>
                  </a:lnTo>
                  <a:lnTo>
                    <a:pt x="311" y="88"/>
                  </a:lnTo>
                  <a:lnTo>
                    <a:pt x="311" y="79"/>
                  </a:lnTo>
                  <a:lnTo>
                    <a:pt x="334" y="71"/>
                  </a:lnTo>
                  <a:lnTo>
                    <a:pt x="334" y="65"/>
                  </a:lnTo>
                  <a:lnTo>
                    <a:pt x="342" y="55"/>
                  </a:lnTo>
                  <a:lnTo>
                    <a:pt x="347" y="56"/>
                  </a:lnTo>
                  <a:lnTo>
                    <a:pt x="370" y="35"/>
                  </a:lnTo>
                  <a:lnTo>
                    <a:pt x="389" y="39"/>
                  </a:lnTo>
                  <a:lnTo>
                    <a:pt x="407" y="15"/>
                  </a:lnTo>
                  <a:lnTo>
                    <a:pt x="415" y="35"/>
                  </a:lnTo>
                  <a:lnTo>
                    <a:pt x="423" y="33"/>
                  </a:lnTo>
                  <a:lnTo>
                    <a:pt x="452" y="6"/>
                  </a:lnTo>
                  <a:lnTo>
                    <a:pt x="458" y="7"/>
                  </a:lnTo>
                  <a:lnTo>
                    <a:pt x="472" y="0"/>
                  </a:lnTo>
                  <a:lnTo>
                    <a:pt x="495" y="7"/>
                  </a:lnTo>
                  <a:lnTo>
                    <a:pt x="495" y="33"/>
                  </a:lnTo>
                  <a:lnTo>
                    <a:pt x="514" y="37"/>
                  </a:lnTo>
                  <a:lnTo>
                    <a:pt x="509" y="63"/>
                  </a:lnTo>
                  <a:lnTo>
                    <a:pt x="492" y="90"/>
                  </a:lnTo>
                  <a:lnTo>
                    <a:pt x="484" y="114"/>
                  </a:lnTo>
                  <a:lnTo>
                    <a:pt x="492" y="114"/>
                  </a:lnTo>
                  <a:lnTo>
                    <a:pt x="511" y="95"/>
                  </a:lnTo>
                  <a:lnTo>
                    <a:pt x="529" y="133"/>
                  </a:lnTo>
                  <a:lnTo>
                    <a:pt x="542" y="124"/>
                  </a:lnTo>
                  <a:lnTo>
                    <a:pt x="556" y="124"/>
                  </a:lnTo>
                  <a:lnTo>
                    <a:pt x="567" y="159"/>
                  </a:lnTo>
                  <a:lnTo>
                    <a:pt x="556" y="175"/>
                  </a:lnTo>
                  <a:lnTo>
                    <a:pt x="557" y="191"/>
                  </a:lnTo>
                  <a:lnTo>
                    <a:pt x="525" y="234"/>
                  </a:lnTo>
                  <a:lnTo>
                    <a:pt x="527" y="278"/>
                  </a:lnTo>
                  <a:lnTo>
                    <a:pt x="484" y="312"/>
                  </a:lnTo>
                  <a:lnTo>
                    <a:pt x="481" y="340"/>
                  </a:lnTo>
                  <a:lnTo>
                    <a:pt x="456" y="350"/>
                  </a:lnTo>
                  <a:lnTo>
                    <a:pt x="458" y="366"/>
                  </a:lnTo>
                  <a:lnTo>
                    <a:pt x="434" y="372"/>
                  </a:lnTo>
                  <a:lnTo>
                    <a:pt x="415" y="403"/>
                  </a:lnTo>
                  <a:lnTo>
                    <a:pt x="368" y="409"/>
                  </a:lnTo>
                  <a:lnTo>
                    <a:pt x="342" y="390"/>
                  </a:lnTo>
                  <a:lnTo>
                    <a:pt x="317" y="380"/>
                  </a:lnTo>
                  <a:lnTo>
                    <a:pt x="289" y="406"/>
                  </a:lnTo>
                  <a:lnTo>
                    <a:pt x="264" y="408"/>
                  </a:lnTo>
                  <a:lnTo>
                    <a:pt x="236" y="409"/>
                  </a:lnTo>
                  <a:lnTo>
                    <a:pt x="178" y="376"/>
                  </a:lnTo>
                  <a:lnTo>
                    <a:pt x="167" y="347"/>
                  </a:lnTo>
                  <a:lnTo>
                    <a:pt x="182" y="317"/>
                  </a:lnTo>
                  <a:lnTo>
                    <a:pt x="164" y="304"/>
                  </a:lnTo>
                  <a:lnTo>
                    <a:pt x="142" y="304"/>
                  </a:lnTo>
                  <a:lnTo>
                    <a:pt x="137" y="299"/>
                  </a:lnTo>
                  <a:lnTo>
                    <a:pt x="114" y="304"/>
                  </a:lnTo>
                  <a:lnTo>
                    <a:pt x="89" y="288"/>
                  </a:lnTo>
                  <a:lnTo>
                    <a:pt x="98" y="261"/>
                  </a:lnTo>
                  <a:lnTo>
                    <a:pt x="117" y="260"/>
                  </a:lnTo>
                  <a:lnTo>
                    <a:pt x="124" y="254"/>
                  </a:lnTo>
                  <a:lnTo>
                    <a:pt x="130" y="231"/>
                  </a:lnTo>
                  <a:lnTo>
                    <a:pt x="122" y="218"/>
                  </a:lnTo>
                  <a:lnTo>
                    <a:pt x="58" y="206"/>
                  </a:lnTo>
                  <a:lnTo>
                    <a:pt x="48" y="188"/>
                  </a:lnTo>
                  <a:lnTo>
                    <a:pt x="29" y="188"/>
                  </a:lnTo>
                  <a:lnTo>
                    <a:pt x="13" y="188"/>
                  </a:lnTo>
                  <a:lnTo>
                    <a:pt x="0" y="167"/>
                  </a:lnTo>
                  <a:lnTo>
                    <a:pt x="2" y="157"/>
                  </a:lnTo>
                  <a:lnTo>
                    <a:pt x="2" y="157"/>
                  </a:lnTo>
                </a:path>
              </a:pathLst>
            </a:custGeom>
            <a:grpFill/>
            <a:ln w="3175" cap="flat" cmpd="sng">
              <a:solidFill>
                <a:schemeClr val="bg1"/>
              </a:solidFill>
              <a:prstDash val="solid"/>
              <a:round/>
              <a:headEnd type="none" w="med" len="med"/>
              <a:tailEnd type="none" w="med" len="med"/>
            </a:ln>
            <a:effectLst/>
          </p:spPr>
          <p:txBody>
            <a:bodyPr/>
            <a:lstStyle/>
            <a:p>
              <a:endParaRPr lang="zh-CN" altLang="en-US"/>
            </a:p>
          </p:txBody>
        </p:sp>
        <p:sp>
          <p:nvSpPr>
            <p:cNvPr id="17" name="福建">
              <a:hlinkClick r:id="" action="ppaction://macro?name=Slide1.福建_click" highlightClick="1"/>
              <a:hlinkHover r:id="" action="ppaction://noaction" highlightClick="1"/>
            </p:cNvPr>
            <p:cNvSpPr>
              <a:spLocks noChangeAspect="1"/>
            </p:cNvSpPr>
            <p:nvPr/>
          </p:nvSpPr>
          <p:spPr bwMode="auto">
            <a:xfrm rot="180000">
              <a:off x="6265864" y="4928337"/>
              <a:ext cx="656809" cy="857641"/>
            </a:xfrm>
            <a:custGeom>
              <a:avLst/>
              <a:gdLst>
                <a:gd name="T0" fmla="*/ 0 w 309"/>
                <a:gd name="T1" fmla="*/ 299 h 389"/>
                <a:gd name="T2" fmla="*/ 11 w 309"/>
                <a:gd name="T3" fmla="*/ 232 h 389"/>
                <a:gd name="T4" fmla="*/ 22 w 309"/>
                <a:gd name="T5" fmla="*/ 214 h 389"/>
                <a:gd name="T6" fmla="*/ 26 w 309"/>
                <a:gd name="T7" fmla="*/ 195 h 389"/>
                <a:gd name="T8" fmla="*/ 41 w 309"/>
                <a:gd name="T9" fmla="*/ 168 h 389"/>
                <a:gd name="T10" fmla="*/ 33 w 309"/>
                <a:gd name="T11" fmla="*/ 157 h 389"/>
                <a:gd name="T12" fmla="*/ 35 w 309"/>
                <a:gd name="T13" fmla="*/ 134 h 389"/>
                <a:gd name="T14" fmla="*/ 66 w 309"/>
                <a:gd name="T15" fmla="*/ 98 h 389"/>
                <a:gd name="T16" fmla="*/ 63 w 309"/>
                <a:gd name="T17" fmla="*/ 75 h 389"/>
                <a:gd name="T18" fmla="*/ 85 w 309"/>
                <a:gd name="T19" fmla="*/ 40 h 389"/>
                <a:gd name="T20" fmla="*/ 105 w 309"/>
                <a:gd name="T21" fmla="*/ 45 h 389"/>
                <a:gd name="T22" fmla="*/ 146 w 309"/>
                <a:gd name="T23" fmla="*/ 16 h 389"/>
                <a:gd name="T24" fmla="*/ 153 w 309"/>
                <a:gd name="T25" fmla="*/ 0 h 389"/>
                <a:gd name="T26" fmla="*/ 177 w 309"/>
                <a:gd name="T27" fmla="*/ 5 h 389"/>
                <a:gd name="T28" fmla="*/ 190 w 309"/>
                <a:gd name="T29" fmla="*/ 37 h 389"/>
                <a:gd name="T30" fmla="*/ 201 w 309"/>
                <a:gd name="T31" fmla="*/ 61 h 389"/>
                <a:gd name="T32" fmla="*/ 226 w 309"/>
                <a:gd name="T33" fmla="*/ 61 h 389"/>
                <a:gd name="T34" fmla="*/ 244 w 309"/>
                <a:gd name="T35" fmla="*/ 40 h 389"/>
                <a:gd name="T36" fmla="*/ 267 w 309"/>
                <a:gd name="T37" fmla="*/ 64 h 389"/>
                <a:gd name="T38" fmla="*/ 308 w 309"/>
                <a:gd name="T39" fmla="*/ 48 h 389"/>
                <a:gd name="T40" fmla="*/ 282 w 309"/>
                <a:gd name="T41" fmla="*/ 112 h 389"/>
                <a:gd name="T42" fmla="*/ 267 w 309"/>
                <a:gd name="T43" fmla="*/ 104 h 389"/>
                <a:gd name="T44" fmla="*/ 256 w 309"/>
                <a:gd name="T45" fmla="*/ 109 h 389"/>
                <a:gd name="T46" fmla="*/ 255 w 309"/>
                <a:gd name="T47" fmla="*/ 115 h 389"/>
                <a:gd name="T48" fmla="*/ 269 w 309"/>
                <a:gd name="T49" fmla="*/ 131 h 389"/>
                <a:gd name="T50" fmla="*/ 266 w 309"/>
                <a:gd name="T51" fmla="*/ 189 h 389"/>
                <a:gd name="T52" fmla="*/ 269 w 309"/>
                <a:gd name="T53" fmla="*/ 208 h 389"/>
                <a:gd name="T54" fmla="*/ 266 w 309"/>
                <a:gd name="T55" fmla="*/ 213 h 389"/>
                <a:gd name="T56" fmla="*/ 249 w 309"/>
                <a:gd name="T57" fmla="*/ 209 h 389"/>
                <a:gd name="T58" fmla="*/ 238 w 309"/>
                <a:gd name="T59" fmla="*/ 220 h 389"/>
                <a:gd name="T60" fmla="*/ 245 w 309"/>
                <a:gd name="T61" fmla="*/ 235 h 389"/>
                <a:gd name="T62" fmla="*/ 225 w 309"/>
                <a:gd name="T63" fmla="*/ 255 h 389"/>
                <a:gd name="T64" fmla="*/ 229 w 309"/>
                <a:gd name="T65" fmla="*/ 263 h 389"/>
                <a:gd name="T66" fmla="*/ 208 w 309"/>
                <a:gd name="T67" fmla="*/ 273 h 389"/>
                <a:gd name="T68" fmla="*/ 211 w 309"/>
                <a:gd name="T69" fmla="*/ 289 h 389"/>
                <a:gd name="T70" fmla="*/ 205 w 309"/>
                <a:gd name="T71" fmla="*/ 296 h 389"/>
                <a:gd name="T72" fmla="*/ 177 w 309"/>
                <a:gd name="T73" fmla="*/ 296 h 389"/>
                <a:gd name="T74" fmla="*/ 162 w 309"/>
                <a:gd name="T75" fmla="*/ 309 h 389"/>
                <a:gd name="T76" fmla="*/ 160 w 309"/>
                <a:gd name="T77" fmla="*/ 314 h 389"/>
                <a:gd name="T78" fmla="*/ 173 w 309"/>
                <a:gd name="T79" fmla="*/ 323 h 389"/>
                <a:gd name="T80" fmla="*/ 159 w 309"/>
                <a:gd name="T81" fmla="*/ 345 h 389"/>
                <a:gd name="T82" fmla="*/ 140 w 309"/>
                <a:gd name="T83" fmla="*/ 370 h 389"/>
                <a:gd name="T84" fmla="*/ 132 w 309"/>
                <a:gd name="T85" fmla="*/ 367 h 389"/>
                <a:gd name="T86" fmla="*/ 112 w 309"/>
                <a:gd name="T87" fmla="*/ 388 h 389"/>
                <a:gd name="T88" fmla="*/ 90 w 309"/>
                <a:gd name="T89" fmla="*/ 340 h 389"/>
                <a:gd name="T90" fmla="*/ 71 w 309"/>
                <a:gd name="T91" fmla="*/ 314 h 389"/>
                <a:gd name="T92" fmla="*/ 57 w 309"/>
                <a:gd name="T93" fmla="*/ 316 h 389"/>
                <a:gd name="T94" fmla="*/ 48 w 309"/>
                <a:gd name="T95" fmla="*/ 309 h 389"/>
                <a:gd name="T96" fmla="*/ 0 w 309"/>
                <a:gd name="T97" fmla="*/ 299 h 389"/>
                <a:gd name="T98" fmla="*/ 0 w 309"/>
                <a:gd name="T99" fmla="*/ 29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9" h="389">
                  <a:moveTo>
                    <a:pt x="0" y="299"/>
                  </a:moveTo>
                  <a:lnTo>
                    <a:pt x="11" y="232"/>
                  </a:lnTo>
                  <a:lnTo>
                    <a:pt x="22" y="214"/>
                  </a:lnTo>
                  <a:lnTo>
                    <a:pt x="26" y="195"/>
                  </a:lnTo>
                  <a:lnTo>
                    <a:pt x="41" y="168"/>
                  </a:lnTo>
                  <a:lnTo>
                    <a:pt x="33" y="157"/>
                  </a:lnTo>
                  <a:lnTo>
                    <a:pt x="35" y="134"/>
                  </a:lnTo>
                  <a:lnTo>
                    <a:pt x="66" y="98"/>
                  </a:lnTo>
                  <a:lnTo>
                    <a:pt x="63" y="75"/>
                  </a:lnTo>
                  <a:lnTo>
                    <a:pt x="85" y="40"/>
                  </a:lnTo>
                  <a:lnTo>
                    <a:pt x="105" y="45"/>
                  </a:lnTo>
                  <a:lnTo>
                    <a:pt x="146" y="16"/>
                  </a:lnTo>
                  <a:lnTo>
                    <a:pt x="153" y="0"/>
                  </a:lnTo>
                  <a:lnTo>
                    <a:pt x="177" y="5"/>
                  </a:lnTo>
                  <a:lnTo>
                    <a:pt x="190" y="37"/>
                  </a:lnTo>
                  <a:lnTo>
                    <a:pt x="201" y="61"/>
                  </a:lnTo>
                  <a:lnTo>
                    <a:pt x="226" y="61"/>
                  </a:lnTo>
                  <a:lnTo>
                    <a:pt x="244" y="40"/>
                  </a:lnTo>
                  <a:lnTo>
                    <a:pt x="267" y="64"/>
                  </a:lnTo>
                  <a:lnTo>
                    <a:pt x="308" y="48"/>
                  </a:lnTo>
                  <a:lnTo>
                    <a:pt x="282" y="112"/>
                  </a:lnTo>
                  <a:lnTo>
                    <a:pt x="267" y="104"/>
                  </a:lnTo>
                  <a:lnTo>
                    <a:pt x="256" y="109"/>
                  </a:lnTo>
                  <a:lnTo>
                    <a:pt x="255" y="115"/>
                  </a:lnTo>
                  <a:lnTo>
                    <a:pt x="269" y="131"/>
                  </a:lnTo>
                  <a:lnTo>
                    <a:pt x="266" y="189"/>
                  </a:lnTo>
                  <a:lnTo>
                    <a:pt x="269" y="208"/>
                  </a:lnTo>
                  <a:lnTo>
                    <a:pt x="266" y="213"/>
                  </a:lnTo>
                  <a:lnTo>
                    <a:pt x="249" y="209"/>
                  </a:lnTo>
                  <a:lnTo>
                    <a:pt x="238" y="220"/>
                  </a:lnTo>
                  <a:lnTo>
                    <a:pt x="245" y="235"/>
                  </a:lnTo>
                  <a:lnTo>
                    <a:pt x="225" y="255"/>
                  </a:lnTo>
                  <a:lnTo>
                    <a:pt x="229" y="263"/>
                  </a:lnTo>
                  <a:lnTo>
                    <a:pt x="208" y="273"/>
                  </a:lnTo>
                  <a:lnTo>
                    <a:pt x="211" y="289"/>
                  </a:lnTo>
                  <a:lnTo>
                    <a:pt x="205" y="296"/>
                  </a:lnTo>
                  <a:lnTo>
                    <a:pt x="177" y="296"/>
                  </a:lnTo>
                  <a:lnTo>
                    <a:pt x="162" y="309"/>
                  </a:lnTo>
                  <a:lnTo>
                    <a:pt x="160" y="314"/>
                  </a:lnTo>
                  <a:lnTo>
                    <a:pt x="173" y="323"/>
                  </a:lnTo>
                  <a:lnTo>
                    <a:pt x="159" y="345"/>
                  </a:lnTo>
                  <a:lnTo>
                    <a:pt x="140" y="370"/>
                  </a:lnTo>
                  <a:lnTo>
                    <a:pt x="132" y="367"/>
                  </a:lnTo>
                  <a:lnTo>
                    <a:pt x="112" y="388"/>
                  </a:lnTo>
                  <a:lnTo>
                    <a:pt x="90" y="340"/>
                  </a:lnTo>
                  <a:lnTo>
                    <a:pt x="71" y="314"/>
                  </a:lnTo>
                  <a:lnTo>
                    <a:pt x="57" y="316"/>
                  </a:lnTo>
                  <a:lnTo>
                    <a:pt x="48" y="309"/>
                  </a:lnTo>
                  <a:lnTo>
                    <a:pt x="0" y="299"/>
                  </a:lnTo>
                  <a:lnTo>
                    <a:pt x="0" y="299"/>
                  </a:lnTo>
                </a:path>
              </a:pathLst>
            </a:custGeom>
            <a:grpFill/>
            <a:ln w="3175" cap="flat" cmpd="sng">
              <a:solidFill>
                <a:schemeClr val="bg1"/>
              </a:solidFill>
              <a:prstDash val="solid"/>
              <a:round/>
              <a:headEnd type="none" w="med" len="med"/>
              <a:tailEnd type="none" w="med" len="med"/>
            </a:ln>
            <a:effectLst/>
          </p:spPr>
          <p:txBody>
            <a:bodyPr/>
            <a:lstStyle/>
            <a:p>
              <a:endParaRPr lang="zh-CN" altLang="en-US"/>
            </a:p>
          </p:txBody>
        </p:sp>
        <p:sp>
          <p:nvSpPr>
            <p:cNvPr id="18" name="江西">
              <a:hlinkClick r:id="" action="ppaction://macro?name=Slide1.江西_click" highlightClick="1"/>
              <a:hlinkHover r:id="" action="ppaction://noaction" highlightClick="1"/>
            </p:cNvPr>
            <p:cNvSpPr>
              <a:spLocks noChangeAspect="1"/>
            </p:cNvSpPr>
            <p:nvPr/>
          </p:nvSpPr>
          <p:spPr bwMode="auto">
            <a:xfrm rot="180000">
              <a:off x="5874900" y="4635941"/>
              <a:ext cx="729058" cy="1053566"/>
            </a:xfrm>
            <a:custGeom>
              <a:avLst/>
              <a:gdLst>
                <a:gd name="T0" fmla="*/ 7 w 341"/>
                <a:gd name="T1" fmla="*/ 103 h 473"/>
                <a:gd name="T2" fmla="*/ 29 w 341"/>
                <a:gd name="T3" fmla="*/ 146 h 473"/>
                <a:gd name="T4" fmla="*/ 32 w 341"/>
                <a:gd name="T5" fmla="*/ 168 h 473"/>
                <a:gd name="T6" fmla="*/ 20 w 341"/>
                <a:gd name="T7" fmla="*/ 190 h 473"/>
                <a:gd name="T8" fmla="*/ 3 w 341"/>
                <a:gd name="T9" fmla="*/ 203 h 473"/>
                <a:gd name="T10" fmla="*/ 0 w 341"/>
                <a:gd name="T11" fmla="*/ 243 h 473"/>
                <a:gd name="T12" fmla="*/ 5 w 341"/>
                <a:gd name="T13" fmla="*/ 249 h 473"/>
                <a:gd name="T14" fmla="*/ 14 w 341"/>
                <a:gd name="T15" fmla="*/ 245 h 473"/>
                <a:gd name="T16" fmla="*/ 20 w 341"/>
                <a:gd name="T17" fmla="*/ 249 h 473"/>
                <a:gd name="T18" fmla="*/ 20 w 341"/>
                <a:gd name="T19" fmla="*/ 275 h 473"/>
                <a:gd name="T20" fmla="*/ 32 w 341"/>
                <a:gd name="T21" fmla="*/ 305 h 473"/>
                <a:gd name="T22" fmla="*/ 45 w 341"/>
                <a:gd name="T23" fmla="*/ 310 h 473"/>
                <a:gd name="T24" fmla="*/ 46 w 341"/>
                <a:gd name="T25" fmla="*/ 354 h 473"/>
                <a:gd name="T26" fmla="*/ 38 w 341"/>
                <a:gd name="T27" fmla="*/ 384 h 473"/>
                <a:gd name="T28" fmla="*/ 46 w 341"/>
                <a:gd name="T29" fmla="*/ 398 h 473"/>
                <a:gd name="T30" fmla="*/ 61 w 341"/>
                <a:gd name="T31" fmla="*/ 412 h 473"/>
                <a:gd name="T32" fmla="*/ 96 w 341"/>
                <a:gd name="T33" fmla="*/ 402 h 473"/>
                <a:gd name="T34" fmla="*/ 102 w 341"/>
                <a:gd name="T35" fmla="*/ 416 h 473"/>
                <a:gd name="T36" fmla="*/ 92 w 341"/>
                <a:gd name="T37" fmla="*/ 430 h 473"/>
                <a:gd name="T38" fmla="*/ 74 w 341"/>
                <a:gd name="T39" fmla="*/ 458 h 473"/>
                <a:gd name="T40" fmla="*/ 74 w 341"/>
                <a:gd name="T41" fmla="*/ 465 h 473"/>
                <a:gd name="T42" fmla="*/ 84 w 341"/>
                <a:gd name="T43" fmla="*/ 472 h 473"/>
                <a:gd name="T44" fmla="*/ 158 w 341"/>
                <a:gd name="T45" fmla="*/ 443 h 473"/>
                <a:gd name="T46" fmla="*/ 185 w 341"/>
                <a:gd name="T47" fmla="*/ 458 h 473"/>
                <a:gd name="T48" fmla="*/ 192 w 341"/>
                <a:gd name="T49" fmla="*/ 450 h 473"/>
                <a:gd name="T50" fmla="*/ 185 w 341"/>
                <a:gd name="T51" fmla="*/ 434 h 473"/>
                <a:gd name="T52" fmla="*/ 187 w 341"/>
                <a:gd name="T53" fmla="*/ 424 h 473"/>
                <a:gd name="T54" fmla="*/ 198 w 341"/>
                <a:gd name="T55" fmla="*/ 357 h 473"/>
                <a:gd name="T56" fmla="*/ 209 w 341"/>
                <a:gd name="T57" fmla="*/ 339 h 473"/>
                <a:gd name="T58" fmla="*/ 213 w 341"/>
                <a:gd name="T59" fmla="*/ 320 h 473"/>
                <a:gd name="T60" fmla="*/ 228 w 341"/>
                <a:gd name="T61" fmla="*/ 293 h 473"/>
                <a:gd name="T62" fmla="*/ 220 w 341"/>
                <a:gd name="T63" fmla="*/ 282 h 473"/>
                <a:gd name="T64" fmla="*/ 222 w 341"/>
                <a:gd name="T65" fmla="*/ 259 h 473"/>
                <a:gd name="T66" fmla="*/ 253 w 341"/>
                <a:gd name="T67" fmla="*/ 223 h 473"/>
                <a:gd name="T68" fmla="*/ 250 w 341"/>
                <a:gd name="T69" fmla="*/ 200 h 473"/>
                <a:gd name="T70" fmla="*/ 272 w 341"/>
                <a:gd name="T71" fmla="*/ 165 h 473"/>
                <a:gd name="T72" fmla="*/ 292 w 341"/>
                <a:gd name="T73" fmla="*/ 170 h 473"/>
                <a:gd name="T74" fmla="*/ 333 w 341"/>
                <a:gd name="T75" fmla="*/ 141 h 473"/>
                <a:gd name="T76" fmla="*/ 340 w 341"/>
                <a:gd name="T77" fmla="*/ 125 h 473"/>
                <a:gd name="T78" fmla="*/ 314 w 341"/>
                <a:gd name="T79" fmla="*/ 77 h 473"/>
                <a:gd name="T80" fmla="*/ 298 w 341"/>
                <a:gd name="T81" fmla="*/ 53 h 473"/>
                <a:gd name="T82" fmla="*/ 308 w 341"/>
                <a:gd name="T83" fmla="*/ 41 h 473"/>
                <a:gd name="T84" fmla="*/ 294 w 341"/>
                <a:gd name="T85" fmla="*/ 28 h 473"/>
                <a:gd name="T86" fmla="*/ 254 w 341"/>
                <a:gd name="T87" fmla="*/ 28 h 473"/>
                <a:gd name="T88" fmla="*/ 238 w 341"/>
                <a:gd name="T89" fmla="*/ 10 h 473"/>
                <a:gd name="T90" fmla="*/ 207 w 341"/>
                <a:gd name="T91" fmla="*/ 40 h 473"/>
                <a:gd name="T92" fmla="*/ 195 w 341"/>
                <a:gd name="T93" fmla="*/ 35 h 473"/>
                <a:gd name="T94" fmla="*/ 209 w 341"/>
                <a:gd name="T95" fmla="*/ 11 h 473"/>
                <a:gd name="T96" fmla="*/ 207 w 341"/>
                <a:gd name="T97" fmla="*/ 3 h 473"/>
                <a:gd name="T98" fmla="*/ 195 w 341"/>
                <a:gd name="T99" fmla="*/ 0 h 473"/>
                <a:gd name="T100" fmla="*/ 158 w 341"/>
                <a:gd name="T101" fmla="*/ 20 h 473"/>
                <a:gd name="T102" fmla="*/ 130 w 341"/>
                <a:gd name="T103" fmla="*/ 30 h 473"/>
                <a:gd name="T104" fmla="*/ 106 w 341"/>
                <a:gd name="T105" fmla="*/ 28 h 473"/>
                <a:gd name="T106" fmla="*/ 53 w 341"/>
                <a:gd name="T107" fmla="*/ 75 h 473"/>
                <a:gd name="T108" fmla="*/ 26 w 341"/>
                <a:gd name="T109" fmla="*/ 84 h 473"/>
                <a:gd name="T110" fmla="*/ 7 w 341"/>
                <a:gd name="T111" fmla="*/ 103 h 473"/>
                <a:gd name="T112" fmla="*/ 7 w 341"/>
                <a:gd name="T113" fmla="*/ 1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1" h="473">
                  <a:moveTo>
                    <a:pt x="7" y="103"/>
                  </a:moveTo>
                  <a:lnTo>
                    <a:pt x="29" y="146"/>
                  </a:lnTo>
                  <a:lnTo>
                    <a:pt x="32" y="168"/>
                  </a:lnTo>
                  <a:lnTo>
                    <a:pt x="20" y="190"/>
                  </a:lnTo>
                  <a:lnTo>
                    <a:pt x="3" y="203"/>
                  </a:lnTo>
                  <a:lnTo>
                    <a:pt x="0" y="243"/>
                  </a:lnTo>
                  <a:lnTo>
                    <a:pt x="5" y="249"/>
                  </a:lnTo>
                  <a:lnTo>
                    <a:pt x="14" y="245"/>
                  </a:lnTo>
                  <a:lnTo>
                    <a:pt x="20" y="249"/>
                  </a:lnTo>
                  <a:lnTo>
                    <a:pt x="20" y="275"/>
                  </a:lnTo>
                  <a:lnTo>
                    <a:pt x="32" y="305"/>
                  </a:lnTo>
                  <a:lnTo>
                    <a:pt x="45" y="310"/>
                  </a:lnTo>
                  <a:lnTo>
                    <a:pt x="46" y="354"/>
                  </a:lnTo>
                  <a:lnTo>
                    <a:pt x="38" y="384"/>
                  </a:lnTo>
                  <a:lnTo>
                    <a:pt x="46" y="398"/>
                  </a:lnTo>
                  <a:lnTo>
                    <a:pt x="61" y="412"/>
                  </a:lnTo>
                  <a:lnTo>
                    <a:pt x="96" y="402"/>
                  </a:lnTo>
                  <a:lnTo>
                    <a:pt x="102" y="416"/>
                  </a:lnTo>
                  <a:lnTo>
                    <a:pt x="92" y="430"/>
                  </a:lnTo>
                  <a:lnTo>
                    <a:pt x="74" y="458"/>
                  </a:lnTo>
                  <a:lnTo>
                    <a:pt x="74" y="465"/>
                  </a:lnTo>
                  <a:lnTo>
                    <a:pt x="84" y="472"/>
                  </a:lnTo>
                  <a:lnTo>
                    <a:pt x="158" y="443"/>
                  </a:lnTo>
                  <a:lnTo>
                    <a:pt x="185" y="458"/>
                  </a:lnTo>
                  <a:lnTo>
                    <a:pt x="192" y="450"/>
                  </a:lnTo>
                  <a:lnTo>
                    <a:pt x="185" y="434"/>
                  </a:lnTo>
                  <a:lnTo>
                    <a:pt x="187" y="424"/>
                  </a:lnTo>
                  <a:lnTo>
                    <a:pt x="198" y="357"/>
                  </a:lnTo>
                  <a:lnTo>
                    <a:pt x="209" y="339"/>
                  </a:lnTo>
                  <a:lnTo>
                    <a:pt x="213" y="320"/>
                  </a:lnTo>
                  <a:lnTo>
                    <a:pt x="228" y="293"/>
                  </a:lnTo>
                  <a:lnTo>
                    <a:pt x="220" y="282"/>
                  </a:lnTo>
                  <a:lnTo>
                    <a:pt x="222" y="259"/>
                  </a:lnTo>
                  <a:lnTo>
                    <a:pt x="253" y="223"/>
                  </a:lnTo>
                  <a:lnTo>
                    <a:pt x="250" y="200"/>
                  </a:lnTo>
                  <a:lnTo>
                    <a:pt x="272" y="165"/>
                  </a:lnTo>
                  <a:lnTo>
                    <a:pt x="292" y="170"/>
                  </a:lnTo>
                  <a:lnTo>
                    <a:pt x="333" y="141"/>
                  </a:lnTo>
                  <a:lnTo>
                    <a:pt x="340" y="125"/>
                  </a:lnTo>
                  <a:lnTo>
                    <a:pt x="314" y="77"/>
                  </a:lnTo>
                  <a:lnTo>
                    <a:pt x="298" y="53"/>
                  </a:lnTo>
                  <a:lnTo>
                    <a:pt x="308" y="41"/>
                  </a:lnTo>
                  <a:lnTo>
                    <a:pt x="294" y="28"/>
                  </a:lnTo>
                  <a:lnTo>
                    <a:pt x="254" y="28"/>
                  </a:lnTo>
                  <a:lnTo>
                    <a:pt x="238" y="10"/>
                  </a:lnTo>
                  <a:lnTo>
                    <a:pt x="207" y="40"/>
                  </a:lnTo>
                  <a:lnTo>
                    <a:pt x="195" y="35"/>
                  </a:lnTo>
                  <a:lnTo>
                    <a:pt x="209" y="11"/>
                  </a:lnTo>
                  <a:lnTo>
                    <a:pt x="207" y="3"/>
                  </a:lnTo>
                  <a:lnTo>
                    <a:pt x="195" y="0"/>
                  </a:lnTo>
                  <a:lnTo>
                    <a:pt x="158" y="20"/>
                  </a:lnTo>
                  <a:lnTo>
                    <a:pt x="130" y="30"/>
                  </a:lnTo>
                  <a:lnTo>
                    <a:pt x="106" y="28"/>
                  </a:lnTo>
                  <a:lnTo>
                    <a:pt x="53" y="75"/>
                  </a:lnTo>
                  <a:lnTo>
                    <a:pt x="26" y="84"/>
                  </a:lnTo>
                  <a:lnTo>
                    <a:pt x="7" y="103"/>
                  </a:lnTo>
                  <a:lnTo>
                    <a:pt x="7" y="103"/>
                  </a:lnTo>
                </a:path>
              </a:pathLst>
            </a:custGeom>
            <a:grpFill/>
            <a:ln w="3175" cap="flat" cmpd="sng">
              <a:solidFill>
                <a:schemeClr val="bg1"/>
              </a:solidFill>
              <a:prstDash val="solid"/>
              <a:round/>
              <a:headEnd type="none" w="med" len="med"/>
              <a:tailEnd type="none" w="med" len="med"/>
            </a:ln>
            <a:effectLst/>
          </p:spPr>
          <p:txBody>
            <a:bodyPr/>
            <a:lstStyle/>
            <a:p>
              <a:endParaRPr lang="zh-CN" altLang="en-US"/>
            </a:p>
          </p:txBody>
        </p:sp>
        <p:sp>
          <p:nvSpPr>
            <p:cNvPr id="19" name="湖南">
              <a:hlinkClick r:id="" action="ppaction://macro?name=Slide1.湖南_click" highlightClick="1"/>
              <a:hlinkHover r:id="" action="ppaction://noaction" highlightClick="1"/>
            </p:cNvPr>
            <p:cNvSpPr>
              <a:spLocks noChangeAspect="1"/>
            </p:cNvSpPr>
            <p:nvPr/>
          </p:nvSpPr>
          <p:spPr bwMode="auto">
            <a:xfrm rot="180000">
              <a:off x="5163449" y="4697517"/>
              <a:ext cx="830862" cy="975936"/>
            </a:xfrm>
            <a:custGeom>
              <a:avLst/>
              <a:gdLst>
                <a:gd name="T0" fmla="*/ 335 w 392"/>
                <a:gd name="T1" fmla="*/ 54 h 439"/>
                <a:gd name="T2" fmla="*/ 328 w 392"/>
                <a:gd name="T3" fmla="*/ 16 h 439"/>
                <a:gd name="T4" fmla="*/ 300 w 392"/>
                <a:gd name="T5" fmla="*/ 22 h 439"/>
                <a:gd name="T6" fmla="*/ 278 w 392"/>
                <a:gd name="T7" fmla="*/ 35 h 439"/>
                <a:gd name="T8" fmla="*/ 258 w 392"/>
                <a:gd name="T9" fmla="*/ 19 h 439"/>
                <a:gd name="T10" fmla="*/ 220 w 392"/>
                <a:gd name="T11" fmla="*/ 26 h 439"/>
                <a:gd name="T12" fmla="*/ 106 w 392"/>
                <a:gd name="T13" fmla="*/ 0 h 439"/>
                <a:gd name="T14" fmla="*/ 115 w 392"/>
                <a:gd name="T15" fmla="*/ 29 h 439"/>
                <a:gd name="T16" fmla="*/ 62 w 392"/>
                <a:gd name="T17" fmla="*/ 29 h 439"/>
                <a:gd name="T18" fmla="*/ 18 w 392"/>
                <a:gd name="T19" fmla="*/ 84 h 439"/>
                <a:gd name="T20" fmla="*/ 36 w 392"/>
                <a:gd name="T21" fmla="*/ 210 h 439"/>
                <a:gd name="T22" fmla="*/ 4 w 392"/>
                <a:gd name="T23" fmla="*/ 255 h 439"/>
                <a:gd name="T24" fmla="*/ 48 w 392"/>
                <a:gd name="T25" fmla="*/ 260 h 439"/>
                <a:gd name="T26" fmla="*/ 57 w 392"/>
                <a:gd name="T27" fmla="*/ 340 h 439"/>
                <a:gd name="T28" fmla="*/ 94 w 392"/>
                <a:gd name="T29" fmla="*/ 320 h 439"/>
                <a:gd name="T30" fmla="*/ 110 w 392"/>
                <a:gd name="T31" fmla="*/ 338 h 439"/>
                <a:gd name="T32" fmla="*/ 145 w 392"/>
                <a:gd name="T33" fmla="*/ 312 h 439"/>
                <a:gd name="T34" fmla="*/ 182 w 392"/>
                <a:gd name="T35" fmla="*/ 312 h 439"/>
                <a:gd name="T36" fmla="*/ 201 w 392"/>
                <a:gd name="T37" fmla="*/ 342 h 439"/>
                <a:gd name="T38" fmla="*/ 179 w 392"/>
                <a:gd name="T39" fmla="*/ 395 h 439"/>
                <a:gd name="T40" fmla="*/ 179 w 392"/>
                <a:gd name="T41" fmla="*/ 419 h 439"/>
                <a:gd name="T42" fmla="*/ 216 w 392"/>
                <a:gd name="T43" fmla="*/ 438 h 439"/>
                <a:gd name="T44" fmla="*/ 243 w 392"/>
                <a:gd name="T45" fmla="*/ 429 h 439"/>
                <a:gd name="T46" fmla="*/ 258 w 392"/>
                <a:gd name="T47" fmla="*/ 395 h 439"/>
                <a:gd name="T48" fmla="*/ 284 w 392"/>
                <a:gd name="T49" fmla="*/ 390 h 439"/>
                <a:gd name="T50" fmla="*/ 321 w 392"/>
                <a:gd name="T51" fmla="*/ 393 h 439"/>
                <a:gd name="T52" fmla="*/ 316 w 392"/>
                <a:gd name="T53" fmla="*/ 371 h 439"/>
                <a:gd name="T54" fmla="*/ 371 w 392"/>
                <a:gd name="T55" fmla="*/ 364 h 439"/>
                <a:gd name="T56" fmla="*/ 383 w 392"/>
                <a:gd name="T57" fmla="*/ 338 h 439"/>
                <a:gd name="T58" fmla="*/ 390 w 392"/>
                <a:gd name="T59" fmla="*/ 264 h 439"/>
                <a:gd name="T60" fmla="*/ 365 w 392"/>
                <a:gd name="T61" fmla="*/ 229 h 439"/>
                <a:gd name="T62" fmla="*/ 359 w 392"/>
                <a:gd name="T63" fmla="*/ 199 h 439"/>
                <a:gd name="T64" fmla="*/ 345 w 392"/>
                <a:gd name="T65" fmla="*/ 197 h 439"/>
                <a:gd name="T66" fmla="*/ 365 w 392"/>
                <a:gd name="T67" fmla="*/ 144 h 439"/>
                <a:gd name="T68" fmla="*/ 374 w 392"/>
                <a:gd name="T69" fmla="*/ 100 h 439"/>
                <a:gd name="T70" fmla="*/ 352 w 392"/>
                <a:gd name="T71" fmla="*/ 57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2" h="439">
                  <a:moveTo>
                    <a:pt x="352" y="57"/>
                  </a:moveTo>
                  <a:lnTo>
                    <a:pt x="335" y="54"/>
                  </a:lnTo>
                  <a:lnTo>
                    <a:pt x="328" y="43"/>
                  </a:lnTo>
                  <a:lnTo>
                    <a:pt x="328" y="16"/>
                  </a:lnTo>
                  <a:lnTo>
                    <a:pt x="318" y="4"/>
                  </a:lnTo>
                  <a:lnTo>
                    <a:pt x="300" y="22"/>
                  </a:lnTo>
                  <a:lnTo>
                    <a:pt x="292" y="35"/>
                  </a:lnTo>
                  <a:lnTo>
                    <a:pt x="278" y="35"/>
                  </a:lnTo>
                  <a:lnTo>
                    <a:pt x="275" y="14"/>
                  </a:lnTo>
                  <a:lnTo>
                    <a:pt x="258" y="19"/>
                  </a:lnTo>
                  <a:lnTo>
                    <a:pt x="236" y="35"/>
                  </a:lnTo>
                  <a:lnTo>
                    <a:pt x="220" y="26"/>
                  </a:lnTo>
                  <a:lnTo>
                    <a:pt x="191" y="6"/>
                  </a:lnTo>
                  <a:lnTo>
                    <a:pt x="106" y="0"/>
                  </a:lnTo>
                  <a:lnTo>
                    <a:pt x="97" y="9"/>
                  </a:lnTo>
                  <a:lnTo>
                    <a:pt x="115" y="29"/>
                  </a:lnTo>
                  <a:lnTo>
                    <a:pt x="94" y="43"/>
                  </a:lnTo>
                  <a:lnTo>
                    <a:pt x="62" y="29"/>
                  </a:lnTo>
                  <a:lnTo>
                    <a:pt x="29" y="57"/>
                  </a:lnTo>
                  <a:lnTo>
                    <a:pt x="18" y="84"/>
                  </a:lnTo>
                  <a:lnTo>
                    <a:pt x="21" y="144"/>
                  </a:lnTo>
                  <a:lnTo>
                    <a:pt x="36" y="210"/>
                  </a:lnTo>
                  <a:lnTo>
                    <a:pt x="0" y="249"/>
                  </a:lnTo>
                  <a:lnTo>
                    <a:pt x="4" y="255"/>
                  </a:lnTo>
                  <a:lnTo>
                    <a:pt x="36" y="245"/>
                  </a:lnTo>
                  <a:lnTo>
                    <a:pt x="48" y="260"/>
                  </a:lnTo>
                  <a:lnTo>
                    <a:pt x="39" y="306"/>
                  </a:lnTo>
                  <a:lnTo>
                    <a:pt x="57" y="340"/>
                  </a:lnTo>
                  <a:lnTo>
                    <a:pt x="76" y="344"/>
                  </a:lnTo>
                  <a:lnTo>
                    <a:pt x="94" y="320"/>
                  </a:lnTo>
                  <a:lnTo>
                    <a:pt x="102" y="340"/>
                  </a:lnTo>
                  <a:lnTo>
                    <a:pt x="110" y="338"/>
                  </a:lnTo>
                  <a:lnTo>
                    <a:pt x="139" y="311"/>
                  </a:lnTo>
                  <a:lnTo>
                    <a:pt x="145" y="312"/>
                  </a:lnTo>
                  <a:lnTo>
                    <a:pt x="159" y="305"/>
                  </a:lnTo>
                  <a:lnTo>
                    <a:pt x="182" y="312"/>
                  </a:lnTo>
                  <a:lnTo>
                    <a:pt x="182" y="338"/>
                  </a:lnTo>
                  <a:lnTo>
                    <a:pt x="201" y="342"/>
                  </a:lnTo>
                  <a:lnTo>
                    <a:pt x="196" y="368"/>
                  </a:lnTo>
                  <a:lnTo>
                    <a:pt x="179" y="395"/>
                  </a:lnTo>
                  <a:lnTo>
                    <a:pt x="171" y="419"/>
                  </a:lnTo>
                  <a:lnTo>
                    <a:pt x="179" y="419"/>
                  </a:lnTo>
                  <a:lnTo>
                    <a:pt x="198" y="400"/>
                  </a:lnTo>
                  <a:lnTo>
                    <a:pt x="216" y="438"/>
                  </a:lnTo>
                  <a:lnTo>
                    <a:pt x="229" y="429"/>
                  </a:lnTo>
                  <a:lnTo>
                    <a:pt x="243" y="429"/>
                  </a:lnTo>
                  <a:lnTo>
                    <a:pt x="258" y="417"/>
                  </a:lnTo>
                  <a:lnTo>
                    <a:pt x="258" y="395"/>
                  </a:lnTo>
                  <a:lnTo>
                    <a:pt x="265" y="388"/>
                  </a:lnTo>
                  <a:lnTo>
                    <a:pt x="284" y="390"/>
                  </a:lnTo>
                  <a:lnTo>
                    <a:pt x="316" y="404"/>
                  </a:lnTo>
                  <a:lnTo>
                    <a:pt x="321" y="393"/>
                  </a:lnTo>
                  <a:lnTo>
                    <a:pt x="313" y="380"/>
                  </a:lnTo>
                  <a:lnTo>
                    <a:pt x="316" y="371"/>
                  </a:lnTo>
                  <a:lnTo>
                    <a:pt x="335" y="354"/>
                  </a:lnTo>
                  <a:lnTo>
                    <a:pt x="371" y="364"/>
                  </a:lnTo>
                  <a:lnTo>
                    <a:pt x="391" y="352"/>
                  </a:lnTo>
                  <a:lnTo>
                    <a:pt x="383" y="338"/>
                  </a:lnTo>
                  <a:lnTo>
                    <a:pt x="391" y="308"/>
                  </a:lnTo>
                  <a:lnTo>
                    <a:pt x="390" y="264"/>
                  </a:lnTo>
                  <a:lnTo>
                    <a:pt x="377" y="259"/>
                  </a:lnTo>
                  <a:lnTo>
                    <a:pt x="365" y="229"/>
                  </a:lnTo>
                  <a:lnTo>
                    <a:pt x="365" y="203"/>
                  </a:lnTo>
                  <a:lnTo>
                    <a:pt x="359" y="199"/>
                  </a:lnTo>
                  <a:lnTo>
                    <a:pt x="350" y="203"/>
                  </a:lnTo>
                  <a:lnTo>
                    <a:pt x="345" y="197"/>
                  </a:lnTo>
                  <a:lnTo>
                    <a:pt x="348" y="157"/>
                  </a:lnTo>
                  <a:lnTo>
                    <a:pt x="365" y="144"/>
                  </a:lnTo>
                  <a:lnTo>
                    <a:pt x="377" y="122"/>
                  </a:lnTo>
                  <a:lnTo>
                    <a:pt x="374" y="100"/>
                  </a:lnTo>
                  <a:lnTo>
                    <a:pt x="352" y="57"/>
                  </a:lnTo>
                  <a:lnTo>
                    <a:pt x="352" y="57"/>
                  </a:lnTo>
                </a:path>
              </a:pathLst>
            </a:custGeom>
            <a:grpFill/>
            <a:ln w="3175" cap="flat" cmpd="sng">
              <a:solidFill>
                <a:schemeClr val="bg1"/>
              </a:solidFill>
              <a:prstDash val="solid"/>
              <a:round/>
              <a:headEnd type="none" w="med" len="med"/>
              <a:tailEnd type="none" w="med" len="med"/>
            </a:ln>
            <a:effectLst/>
          </p:spPr>
          <p:txBody>
            <a:bodyPr/>
            <a:lstStyle/>
            <a:p>
              <a:endParaRPr lang="zh-CN" altLang="en-US"/>
            </a:p>
          </p:txBody>
        </p:sp>
        <p:sp>
          <p:nvSpPr>
            <p:cNvPr id="20" name="贵州">
              <a:hlinkClick r:id="" action="ppaction://macro?name=Slide1.贵州_click" highlightClick="1"/>
              <a:hlinkHover r:id="" action="ppaction://noaction" highlightClick="1"/>
            </p:cNvPr>
            <p:cNvSpPr>
              <a:spLocks noChangeAspect="1"/>
            </p:cNvSpPr>
            <p:nvPr/>
          </p:nvSpPr>
          <p:spPr bwMode="auto">
            <a:xfrm rot="180000">
              <a:off x="4343390" y="4852878"/>
              <a:ext cx="916248" cy="839159"/>
            </a:xfrm>
            <a:custGeom>
              <a:avLst/>
              <a:gdLst>
                <a:gd name="T0" fmla="*/ 121 w 439"/>
                <a:gd name="T1" fmla="*/ 128 h 383"/>
                <a:gd name="T2" fmla="*/ 111 w 439"/>
                <a:gd name="T3" fmla="*/ 158 h 383"/>
                <a:gd name="T4" fmla="*/ 92 w 439"/>
                <a:gd name="T5" fmla="*/ 164 h 383"/>
                <a:gd name="T6" fmla="*/ 51 w 439"/>
                <a:gd name="T7" fmla="*/ 158 h 383"/>
                <a:gd name="T8" fmla="*/ 43 w 439"/>
                <a:gd name="T9" fmla="*/ 168 h 383"/>
                <a:gd name="T10" fmla="*/ 20 w 439"/>
                <a:gd name="T11" fmla="*/ 160 h 383"/>
                <a:gd name="T12" fmla="*/ 0 w 439"/>
                <a:gd name="T13" fmla="*/ 189 h 383"/>
                <a:gd name="T14" fmla="*/ 9 w 439"/>
                <a:gd name="T15" fmla="*/ 197 h 383"/>
                <a:gd name="T16" fmla="*/ 9 w 439"/>
                <a:gd name="T17" fmla="*/ 216 h 383"/>
                <a:gd name="T18" fmla="*/ 19 w 439"/>
                <a:gd name="T19" fmla="*/ 232 h 383"/>
                <a:gd name="T20" fmla="*/ 59 w 439"/>
                <a:gd name="T21" fmla="*/ 220 h 383"/>
                <a:gd name="T22" fmla="*/ 72 w 439"/>
                <a:gd name="T23" fmla="*/ 230 h 383"/>
                <a:gd name="T24" fmla="*/ 53 w 439"/>
                <a:gd name="T25" fmla="*/ 308 h 383"/>
                <a:gd name="T26" fmla="*/ 77 w 439"/>
                <a:gd name="T27" fmla="*/ 332 h 383"/>
                <a:gd name="T28" fmla="*/ 70 w 439"/>
                <a:gd name="T29" fmla="*/ 377 h 383"/>
                <a:gd name="T30" fmla="*/ 94 w 439"/>
                <a:gd name="T31" fmla="*/ 379 h 383"/>
                <a:gd name="T32" fmla="*/ 120 w 439"/>
                <a:gd name="T33" fmla="*/ 355 h 383"/>
                <a:gd name="T34" fmla="*/ 131 w 439"/>
                <a:gd name="T35" fmla="*/ 361 h 383"/>
                <a:gd name="T36" fmla="*/ 182 w 439"/>
                <a:gd name="T37" fmla="*/ 382 h 383"/>
                <a:gd name="T38" fmla="*/ 190 w 439"/>
                <a:gd name="T39" fmla="*/ 377 h 383"/>
                <a:gd name="T40" fmla="*/ 192 w 439"/>
                <a:gd name="T41" fmla="*/ 360 h 383"/>
                <a:gd name="T42" fmla="*/ 202 w 439"/>
                <a:gd name="T43" fmla="*/ 351 h 383"/>
                <a:gd name="T44" fmla="*/ 272 w 439"/>
                <a:gd name="T45" fmla="*/ 305 h 383"/>
                <a:gd name="T46" fmla="*/ 284 w 439"/>
                <a:gd name="T47" fmla="*/ 319 h 383"/>
                <a:gd name="T48" fmla="*/ 327 w 439"/>
                <a:gd name="T49" fmla="*/ 332 h 383"/>
                <a:gd name="T50" fmla="*/ 351 w 439"/>
                <a:gd name="T51" fmla="*/ 301 h 383"/>
                <a:gd name="T52" fmla="*/ 362 w 439"/>
                <a:gd name="T53" fmla="*/ 308 h 383"/>
                <a:gd name="T54" fmla="*/ 379 w 439"/>
                <a:gd name="T55" fmla="*/ 308 h 383"/>
                <a:gd name="T56" fmla="*/ 379 w 439"/>
                <a:gd name="T57" fmla="*/ 299 h 383"/>
                <a:gd name="T58" fmla="*/ 402 w 439"/>
                <a:gd name="T59" fmla="*/ 291 h 383"/>
                <a:gd name="T60" fmla="*/ 402 w 439"/>
                <a:gd name="T61" fmla="*/ 285 h 383"/>
                <a:gd name="T62" fmla="*/ 410 w 439"/>
                <a:gd name="T63" fmla="*/ 275 h 383"/>
                <a:gd name="T64" fmla="*/ 415 w 439"/>
                <a:gd name="T65" fmla="*/ 276 h 383"/>
                <a:gd name="T66" fmla="*/ 438 w 439"/>
                <a:gd name="T67" fmla="*/ 255 h 383"/>
                <a:gd name="T68" fmla="*/ 420 w 439"/>
                <a:gd name="T69" fmla="*/ 221 h 383"/>
                <a:gd name="T70" fmla="*/ 429 w 439"/>
                <a:gd name="T71" fmla="*/ 175 h 383"/>
                <a:gd name="T72" fmla="*/ 417 w 439"/>
                <a:gd name="T73" fmla="*/ 160 h 383"/>
                <a:gd name="T74" fmla="*/ 385 w 439"/>
                <a:gd name="T75" fmla="*/ 170 h 383"/>
                <a:gd name="T76" fmla="*/ 381 w 439"/>
                <a:gd name="T77" fmla="*/ 164 h 383"/>
                <a:gd name="T78" fmla="*/ 417 w 439"/>
                <a:gd name="T79" fmla="*/ 125 h 383"/>
                <a:gd name="T80" fmla="*/ 402 w 439"/>
                <a:gd name="T81" fmla="*/ 59 h 383"/>
                <a:gd name="T82" fmla="*/ 377 w 439"/>
                <a:gd name="T83" fmla="*/ 78 h 383"/>
                <a:gd name="T84" fmla="*/ 355 w 439"/>
                <a:gd name="T85" fmla="*/ 55 h 383"/>
                <a:gd name="T86" fmla="*/ 334 w 439"/>
                <a:gd name="T87" fmla="*/ 27 h 383"/>
                <a:gd name="T88" fmla="*/ 333 w 439"/>
                <a:gd name="T89" fmla="*/ 10 h 383"/>
                <a:gd name="T90" fmla="*/ 318 w 439"/>
                <a:gd name="T91" fmla="*/ 8 h 383"/>
                <a:gd name="T92" fmla="*/ 301 w 439"/>
                <a:gd name="T93" fmla="*/ 13 h 383"/>
                <a:gd name="T94" fmla="*/ 274 w 439"/>
                <a:gd name="T95" fmla="*/ 0 h 383"/>
                <a:gd name="T96" fmla="*/ 260 w 439"/>
                <a:gd name="T97" fmla="*/ 31 h 383"/>
                <a:gd name="T98" fmla="*/ 236 w 439"/>
                <a:gd name="T99" fmla="*/ 34 h 383"/>
                <a:gd name="T100" fmla="*/ 220 w 439"/>
                <a:gd name="T101" fmla="*/ 59 h 383"/>
                <a:gd name="T102" fmla="*/ 208 w 439"/>
                <a:gd name="T103" fmla="*/ 55 h 383"/>
                <a:gd name="T104" fmla="*/ 192 w 439"/>
                <a:gd name="T105" fmla="*/ 59 h 383"/>
                <a:gd name="T106" fmla="*/ 166 w 439"/>
                <a:gd name="T107" fmla="*/ 44 h 383"/>
                <a:gd name="T108" fmla="*/ 145 w 439"/>
                <a:gd name="T109" fmla="*/ 69 h 383"/>
                <a:gd name="T110" fmla="*/ 145 w 439"/>
                <a:gd name="T111" fmla="*/ 79 h 383"/>
                <a:gd name="T112" fmla="*/ 186 w 439"/>
                <a:gd name="T113" fmla="*/ 101 h 383"/>
                <a:gd name="T114" fmla="*/ 196 w 439"/>
                <a:gd name="T115" fmla="*/ 118 h 383"/>
                <a:gd name="T116" fmla="*/ 166 w 439"/>
                <a:gd name="T117" fmla="*/ 129 h 383"/>
                <a:gd name="T118" fmla="*/ 121 w 439"/>
                <a:gd name="T119" fmla="*/ 128 h 383"/>
                <a:gd name="T120" fmla="*/ 121 w 439"/>
                <a:gd name="T121" fmla="*/ 128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9" h="383">
                  <a:moveTo>
                    <a:pt x="121" y="128"/>
                  </a:moveTo>
                  <a:lnTo>
                    <a:pt x="111" y="158"/>
                  </a:lnTo>
                  <a:lnTo>
                    <a:pt x="92" y="164"/>
                  </a:lnTo>
                  <a:lnTo>
                    <a:pt x="51" y="158"/>
                  </a:lnTo>
                  <a:lnTo>
                    <a:pt x="43" y="168"/>
                  </a:lnTo>
                  <a:lnTo>
                    <a:pt x="20" y="160"/>
                  </a:lnTo>
                  <a:lnTo>
                    <a:pt x="0" y="189"/>
                  </a:lnTo>
                  <a:lnTo>
                    <a:pt x="9" y="197"/>
                  </a:lnTo>
                  <a:lnTo>
                    <a:pt x="9" y="216"/>
                  </a:lnTo>
                  <a:lnTo>
                    <a:pt x="19" y="232"/>
                  </a:lnTo>
                  <a:lnTo>
                    <a:pt x="59" y="220"/>
                  </a:lnTo>
                  <a:lnTo>
                    <a:pt x="72" y="230"/>
                  </a:lnTo>
                  <a:lnTo>
                    <a:pt x="53" y="308"/>
                  </a:lnTo>
                  <a:lnTo>
                    <a:pt x="77" y="332"/>
                  </a:lnTo>
                  <a:lnTo>
                    <a:pt x="70" y="377"/>
                  </a:lnTo>
                  <a:lnTo>
                    <a:pt x="94" y="379"/>
                  </a:lnTo>
                  <a:lnTo>
                    <a:pt x="120" y="355"/>
                  </a:lnTo>
                  <a:lnTo>
                    <a:pt x="131" y="361"/>
                  </a:lnTo>
                  <a:lnTo>
                    <a:pt x="182" y="382"/>
                  </a:lnTo>
                  <a:lnTo>
                    <a:pt x="190" y="377"/>
                  </a:lnTo>
                  <a:lnTo>
                    <a:pt x="192" y="360"/>
                  </a:lnTo>
                  <a:lnTo>
                    <a:pt x="202" y="351"/>
                  </a:lnTo>
                  <a:lnTo>
                    <a:pt x="272" y="305"/>
                  </a:lnTo>
                  <a:lnTo>
                    <a:pt x="284" y="319"/>
                  </a:lnTo>
                  <a:lnTo>
                    <a:pt x="327" y="332"/>
                  </a:lnTo>
                  <a:lnTo>
                    <a:pt x="351" y="301"/>
                  </a:lnTo>
                  <a:lnTo>
                    <a:pt x="362" y="308"/>
                  </a:lnTo>
                  <a:lnTo>
                    <a:pt x="379" y="308"/>
                  </a:lnTo>
                  <a:lnTo>
                    <a:pt x="379" y="299"/>
                  </a:lnTo>
                  <a:lnTo>
                    <a:pt x="402" y="291"/>
                  </a:lnTo>
                  <a:lnTo>
                    <a:pt x="402" y="285"/>
                  </a:lnTo>
                  <a:lnTo>
                    <a:pt x="410" y="275"/>
                  </a:lnTo>
                  <a:lnTo>
                    <a:pt x="415" y="276"/>
                  </a:lnTo>
                  <a:lnTo>
                    <a:pt x="438" y="255"/>
                  </a:lnTo>
                  <a:lnTo>
                    <a:pt x="420" y="221"/>
                  </a:lnTo>
                  <a:lnTo>
                    <a:pt x="429" y="175"/>
                  </a:lnTo>
                  <a:lnTo>
                    <a:pt x="417" y="160"/>
                  </a:lnTo>
                  <a:lnTo>
                    <a:pt x="385" y="170"/>
                  </a:lnTo>
                  <a:lnTo>
                    <a:pt x="381" y="164"/>
                  </a:lnTo>
                  <a:lnTo>
                    <a:pt x="417" y="125"/>
                  </a:lnTo>
                  <a:lnTo>
                    <a:pt x="402" y="59"/>
                  </a:lnTo>
                  <a:lnTo>
                    <a:pt x="377" y="78"/>
                  </a:lnTo>
                  <a:lnTo>
                    <a:pt x="355" y="55"/>
                  </a:lnTo>
                  <a:lnTo>
                    <a:pt x="334" y="27"/>
                  </a:lnTo>
                  <a:lnTo>
                    <a:pt x="333" y="10"/>
                  </a:lnTo>
                  <a:lnTo>
                    <a:pt x="318" y="8"/>
                  </a:lnTo>
                  <a:lnTo>
                    <a:pt x="301" y="13"/>
                  </a:lnTo>
                  <a:lnTo>
                    <a:pt x="274" y="0"/>
                  </a:lnTo>
                  <a:lnTo>
                    <a:pt x="260" y="31"/>
                  </a:lnTo>
                  <a:lnTo>
                    <a:pt x="236" y="34"/>
                  </a:lnTo>
                  <a:lnTo>
                    <a:pt x="220" y="59"/>
                  </a:lnTo>
                  <a:lnTo>
                    <a:pt x="208" y="55"/>
                  </a:lnTo>
                  <a:lnTo>
                    <a:pt x="192" y="59"/>
                  </a:lnTo>
                  <a:lnTo>
                    <a:pt x="166" y="44"/>
                  </a:lnTo>
                  <a:lnTo>
                    <a:pt x="145" y="69"/>
                  </a:lnTo>
                  <a:lnTo>
                    <a:pt x="145" y="79"/>
                  </a:lnTo>
                  <a:lnTo>
                    <a:pt x="186" y="101"/>
                  </a:lnTo>
                  <a:lnTo>
                    <a:pt x="196" y="118"/>
                  </a:lnTo>
                  <a:lnTo>
                    <a:pt x="166" y="129"/>
                  </a:lnTo>
                  <a:lnTo>
                    <a:pt x="121" y="128"/>
                  </a:lnTo>
                  <a:lnTo>
                    <a:pt x="121" y="128"/>
                  </a:lnTo>
                </a:path>
              </a:pathLst>
            </a:custGeom>
            <a:grpFill/>
            <a:ln w="3175" cap="flat" cmpd="sng">
              <a:solidFill>
                <a:schemeClr val="bg1"/>
              </a:solidFill>
              <a:prstDash val="solid"/>
              <a:round/>
              <a:headEnd type="none" w="med" len="med"/>
              <a:tailEnd type="none" w="med" len="med"/>
            </a:ln>
            <a:effectLst/>
          </p:spPr>
          <p:txBody>
            <a:bodyPr/>
            <a:lstStyle/>
            <a:p>
              <a:endParaRPr lang="zh-CN" altLang="en-US"/>
            </a:p>
          </p:txBody>
        </p:sp>
        <p:sp>
          <p:nvSpPr>
            <p:cNvPr id="21" name="浙江">
              <a:hlinkClick r:id="" action="ppaction://macro?name=Slide1.浙江_click" highlightClick="1"/>
              <a:hlinkHover r:id="" action="ppaction://noaction" highlightClick="1"/>
            </p:cNvPr>
            <p:cNvSpPr>
              <a:spLocks noChangeAspect="1"/>
            </p:cNvSpPr>
            <p:nvPr/>
          </p:nvSpPr>
          <p:spPr bwMode="auto">
            <a:xfrm rot="180000">
              <a:off x="6542370" y="4370409"/>
              <a:ext cx="571424" cy="706075"/>
            </a:xfrm>
            <a:custGeom>
              <a:avLst/>
              <a:gdLst>
                <a:gd name="T0" fmla="*/ 197 w 274"/>
                <a:gd name="T1" fmla="*/ 303 h 320"/>
                <a:gd name="T2" fmla="*/ 156 w 274"/>
                <a:gd name="T3" fmla="*/ 319 h 320"/>
                <a:gd name="T4" fmla="*/ 133 w 274"/>
                <a:gd name="T5" fmla="*/ 295 h 320"/>
                <a:gd name="T6" fmla="*/ 115 w 274"/>
                <a:gd name="T7" fmla="*/ 316 h 320"/>
                <a:gd name="T8" fmla="*/ 90 w 274"/>
                <a:gd name="T9" fmla="*/ 316 h 320"/>
                <a:gd name="T10" fmla="*/ 79 w 274"/>
                <a:gd name="T11" fmla="*/ 292 h 320"/>
                <a:gd name="T12" fmla="*/ 66 w 274"/>
                <a:gd name="T13" fmla="*/ 260 h 320"/>
                <a:gd name="T14" fmla="*/ 42 w 274"/>
                <a:gd name="T15" fmla="*/ 255 h 320"/>
                <a:gd name="T16" fmla="*/ 16 w 274"/>
                <a:gd name="T17" fmla="*/ 207 h 320"/>
                <a:gd name="T18" fmla="*/ 0 w 274"/>
                <a:gd name="T19" fmla="*/ 183 h 320"/>
                <a:gd name="T20" fmla="*/ 10 w 274"/>
                <a:gd name="T21" fmla="*/ 171 h 320"/>
                <a:gd name="T22" fmla="*/ 16 w 274"/>
                <a:gd name="T23" fmla="*/ 166 h 320"/>
                <a:gd name="T24" fmla="*/ 43 w 274"/>
                <a:gd name="T25" fmla="*/ 128 h 320"/>
                <a:gd name="T26" fmla="*/ 42 w 274"/>
                <a:gd name="T27" fmla="*/ 96 h 320"/>
                <a:gd name="T28" fmla="*/ 51 w 274"/>
                <a:gd name="T29" fmla="*/ 83 h 320"/>
                <a:gd name="T30" fmla="*/ 72 w 274"/>
                <a:gd name="T31" fmla="*/ 79 h 320"/>
                <a:gd name="T32" fmla="*/ 79 w 274"/>
                <a:gd name="T33" fmla="*/ 70 h 320"/>
                <a:gd name="T34" fmla="*/ 71 w 274"/>
                <a:gd name="T35" fmla="*/ 55 h 320"/>
                <a:gd name="T36" fmla="*/ 82 w 274"/>
                <a:gd name="T37" fmla="*/ 41 h 320"/>
                <a:gd name="T38" fmla="*/ 82 w 274"/>
                <a:gd name="T39" fmla="*/ 11 h 320"/>
                <a:gd name="T40" fmla="*/ 97 w 274"/>
                <a:gd name="T41" fmla="*/ 4 h 320"/>
                <a:gd name="T42" fmla="*/ 123 w 274"/>
                <a:gd name="T43" fmla="*/ 20 h 320"/>
                <a:gd name="T44" fmla="*/ 155 w 274"/>
                <a:gd name="T45" fmla="*/ 25 h 320"/>
                <a:gd name="T46" fmla="*/ 176 w 274"/>
                <a:gd name="T47" fmla="*/ 0 h 320"/>
                <a:gd name="T48" fmla="*/ 201 w 274"/>
                <a:gd name="T49" fmla="*/ 22 h 320"/>
                <a:gd name="T50" fmla="*/ 190 w 274"/>
                <a:gd name="T51" fmla="*/ 30 h 320"/>
                <a:gd name="T52" fmla="*/ 177 w 274"/>
                <a:gd name="T53" fmla="*/ 50 h 320"/>
                <a:gd name="T54" fmla="*/ 156 w 274"/>
                <a:gd name="T55" fmla="*/ 55 h 320"/>
                <a:gd name="T56" fmla="*/ 149 w 274"/>
                <a:gd name="T57" fmla="*/ 61 h 320"/>
                <a:gd name="T58" fmla="*/ 168 w 274"/>
                <a:gd name="T59" fmla="*/ 73 h 320"/>
                <a:gd name="T60" fmla="*/ 206 w 274"/>
                <a:gd name="T61" fmla="*/ 55 h 320"/>
                <a:gd name="T62" fmla="*/ 267 w 274"/>
                <a:gd name="T63" fmla="*/ 81 h 320"/>
                <a:gd name="T64" fmla="*/ 273 w 274"/>
                <a:gd name="T65" fmla="*/ 133 h 320"/>
                <a:gd name="T66" fmla="*/ 249 w 274"/>
                <a:gd name="T67" fmla="*/ 133 h 320"/>
                <a:gd name="T68" fmla="*/ 247 w 274"/>
                <a:gd name="T69" fmla="*/ 148 h 320"/>
                <a:gd name="T70" fmla="*/ 260 w 274"/>
                <a:gd name="T71" fmla="*/ 170 h 320"/>
                <a:gd name="T72" fmla="*/ 249 w 274"/>
                <a:gd name="T73" fmla="*/ 183 h 320"/>
                <a:gd name="T74" fmla="*/ 261 w 274"/>
                <a:gd name="T75" fmla="*/ 204 h 320"/>
                <a:gd name="T76" fmla="*/ 241 w 274"/>
                <a:gd name="T77" fmla="*/ 228 h 320"/>
                <a:gd name="T78" fmla="*/ 232 w 274"/>
                <a:gd name="T79" fmla="*/ 215 h 320"/>
                <a:gd name="T80" fmla="*/ 202 w 274"/>
                <a:gd name="T81" fmla="*/ 292 h 320"/>
                <a:gd name="T82" fmla="*/ 197 w 274"/>
                <a:gd name="T83" fmla="*/ 303 h 320"/>
                <a:gd name="T84" fmla="*/ 197 w 274"/>
                <a:gd name="T85" fmla="*/ 30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4" h="320">
                  <a:moveTo>
                    <a:pt x="197" y="303"/>
                  </a:moveTo>
                  <a:lnTo>
                    <a:pt x="156" y="319"/>
                  </a:lnTo>
                  <a:lnTo>
                    <a:pt x="133" y="295"/>
                  </a:lnTo>
                  <a:lnTo>
                    <a:pt x="115" y="316"/>
                  </a:lnTo>
                  <a:lnTo>
                    <a:pt x="90" y="316"/>
                  </a:lnTo>
                  <a:lnTo>
                    <a:pt x="79" y="292"/>
                  </a:lnTo>
                  <a:lnTo>
                    <a:pt x="66" y="260"/>
                  </a:lnTo>
                  <a:lnTo>
                    <a:pt x="42" y="255"/>
                  </a:lnTo>
                  <a:lnTo>
                    <a:pt x="16" y="207"/>
                  </a:lnTo>
                  <a:lnTo>
                    <a:pt x="0" y="183"/>
                  </a:lnTo>
                  <a:lnTo>
                    <a:pt x="10" y="171"/>
                  </a:lnTo>
                  <a:lnTo>
                    <a:pt x="16" y="166"/>
                  </a:lnTo>
                  <a:lnTo>
                    <a:pt x="43" y="128"/>
                  </a:lnTo>
                  <a:lnTo>
                    <a:pt x="42" y="96"/>
                  </a:lnTo>
                  <a:lnTo>
                    <a:pt x="51" y="83"/>
                  </a:lnTo>
                  <a:lnTo>
                    <a:pt x="72" y="79"/>
                  </a:lnTo>
                  <a:lnTo>
                    <a:pt x="79" y="70"/>
                  </a:lnTo>
                  <a:lnTo>
                    <a:pt x="71" y="55"/>
                  </a:lnTo>
                  <a:lnTo>
                    <a:pt x="82" y="41"/>
                  </a:lnTo>
                  <a:lnTo>
                    <a:pt x="82" y="11"/>
                  </a:lnTo>
                  <a:lnTo>
                    <a:pt x="97" y="4"/>
                  </a:lnTo>
                  <a:lnTo>
                    <a:pt x="123" y="20"/>
                  </a:lnTo>
                  <a:lnTo>
                    <a:pt x="155" y="25"/>
                  </a:lnTo>
                  <a:lnTo>
                    <a:pt x="176" y="0"/>
                  </a:lnTo>
                  <a:lnTo>
                    <a:pt x="201" y="22"/>
                  </a:lnTo>
                  <a:lnTo>
                    <a:pt x="190" y="30"/>
                  </a:lnTo>
                  <a:lnTo>
                    <a:pt x="177" y="50"/>
                  </a:lnTo>
                  <a:lnTo>
                    <a:pt x="156" y="55"/>
                  </a:lnTo>
                  <a:lnTo>
                    <a:pt x="149" y="61"/>
                  </a:lnTo>
                  <a:lnTo>
                    <a:pt x="168" y="73"/>
                  </a:lnTo>
                  <a:lnTo>
                    <a:pt x="206" y="55"/>
                  </a:lnTo>
                  <a:lnTo>
                    <a:pt x="267" y="81"/>
                  </a:lnTo>
                  <a:lnTo>
                    <a:pt x="273" y="133"/>
                  </a:lnTo>
                  <a:lnTo>
                    <a:pt x="249" y="133"/>
                  </a:lnTo>
                  <a:lnTo>
                    <a:pt x="247" y="148"/>
                  </a:lnTo>
                  <a:lnTo>
                    <a:pt x="260" y="170"/>
                  </a:lnTo>
                  <a:lnTo>
                    <a:pt x="249" y="183"/>
                  </a:lnTo>
                  <a:lnTo>
                    <a:pt x="261" y="204"/>
                  </a:lnTo>
                  <a:lnTo>
                    <a:pt x="241" y="228"/>
                  </a:lnTo>
                  <a:lnTo>
                    <a:pt x="232" y="215"/>
                  </a:lnTo>
                  <a:lnTo>
                    <a:pt x="202" y="292"/>
                  </a:lnTo>
                  <a:lnTo>
                    <a:pt x="197" y="303"/>
                  </a:lnTo>
                  <a:lnTo>
                    <a:pt x="197" y="303"/>
                  </a:lnTo>
                </a:path>
              </a:pathLst>
            </a:custGeom>
            <a:grpFill/>
            <a:ln w="3175" cap="flat" cmpd="sng">
              <a:solidFill>
                <a:schemeClr val="bg1"/>
              </a:solidFill>
              <a:prstDash val="solid"/>
              <a:round/>
              <a:headEnd type="none" w="med" len="med"/>
              <a:tailEnd type="none" w="med" len="med"/>
            </a:ln>
            <a:effectLst/>
          </p:spPr>
          <p:txBody>
            <a:bodyPr/>
            <a:lstStyle/>
            <a:p>
              <a:endParaRPr lang="zh-CN" altLang="en-US"/>
            </a:p>
          </p:txBody>
        </p:sp>
        <p:sp>
          <p:nvSpPr>
            <p:cNvPr id="22" name="安徽">
              <a:hlinkClick r:id="" action="ppaction://macro?name=Slide1.安徽_click" highlightClick="1"/>
              <a:hlinkHover r:id="" action="ppaction://noaction" highlightClick="1"/>
            </p:cNvPr>
            <p:cNvSpPr>
              <a:spLocks noChangeAspect="1"/>
            </p:cNvSpPr>
            <p:nvPr/>
          </p:nvSpPr>
          <p:spPr bwMode="auto">
            <a:xfrm rot="180000">
              <a:off x="6009977" y="3821126"/>
              <a:ext cx="729058" cy="916789"/>
            </a:xfrm>
            <a:custGeom>
              <a:avLst/>
              <a:gdLst>
                <a:gd name="T0" fmla="*/ 82 w 343"/>
                <a:gd name="T1" fmla="*/ 0 h 408"/>
                <a:gd name="T2" fmla="*/ 142 w 343"/>
                <a:gd name="T3" fmla="*/ 35 h 408"/>
                <a:gd name="T4" fmla="*/ 188 w 343"/>
                <a:gd name="T5" fmla="*/ 55 h 408"/>
                <a:gd name="T6" fmla="*/ 210 w 343"/>
                <a:gd name="T7" fmla="*/ 59 h 408"/>
                <a:gd name="T8" fmla="*/ 221 w 343"/>
                <a:gd name="T9" fmla="*/ 108 h 408"/>
                <a:gd name="T10" fmla="*/ 258 w 343"/>
                <a:gd name="T11" fmla="*/ 129 h 408"/>
                <a:gd name="T12" fmla="*/ 285 w 343"/>
                <a:gd name="T13" fmla="*/ 112 h 408"/>
                <a:gd name="T14" fmla="*/ 295 w 343"/>
                <a:gd name="T15" fmla="*/ 141 h 408"/>
                <a:gd name="T16" fmla="*/ 261 w 343"/>
                <a:gd name="T17" fmla="*/ 159 h 408"/>
                <a:gd name="T18" fmla="*/ 248 w 343"/>
                <a:gd name="T19" fmla="*/ 184 h 408"/>
                <a:gd name="T20" fmla="*/ 285 w 343"/>
                <a:gd name="T21" fmla="*/ 220 h 408"/>
                <a:gd name="T22" fmla="*/ 342 w 343"/>
                <a:gd name="T23" fmla="*/ 247 h 408"/>
                <a:gd name="T24" fmla="*/ 331 w 343"/>
                <a:gd name="T25" fmla="*/ 291 h 408"/>
                <a:gd name="T26" fmla="*/ 332 w 343"/>
                <a:gd name="T27" fmla="*/ 315 h 408"/>
                <a:gd name="T28" fmla="*/ 302 w 343"/>
                <a:gd name="T29" fmla="*/ 332 h 408"/>
                <a:gd name="T30" fmla="*/ 276 w 343"/>
                <a:gd name="T31" fmla="*/ 402 h 408"/>
                <a:gd name="T32" fmla="*/ 256 w 343"/>
                <a:gd name="T33" fmla="*/ 394 h 408"/>
                <a:gd name="T34" fmla="*/ 200 w 343"/>
                <a:gd name="T35" fmla="*/ 376 h 408"/>
                <a:gd name="T36" fmla="*/ 157 w 343"/>
                <a:gd name="T37" fmla="*/ 401 h 408"/>
                <a:gd name="T38" fmla="*/ 169 w 343"/>
                <a:gd name="T39" fmla="*/ 369 h 408"/>
                <a:gd name="T40" fmla="*/ 120 w 343"/>
                <a:gd name="T41" fmla="*/ 386 h 408"/>
                <a:gd name="T42" fmla="*/ 96 w 343"/>
                <a:gd name="T43" fmla="*/ 299 h 408"/>
                <a:gd name="T44" fmla="*/ 75 w 343"/>
                <a:gd name="T45" fmla="*/ 286 h 408"/>
                <a:gd name="T46" fmla="*/ 56 w 343"/>
                <a:gd name="T47" fmla="*/ 242 h 408"/>
                <a:gd name="T48" fmla="*/ 78 w 343"/>
                <a:gd name="T49" fmla="*/ 212 h 408"/>
                <a:gd name="T50" fmla="*/ 68 w 343"/>
                <a:gd name="T51" fmla="*/ 171 h 408"/>
                <a:gd name="T52" fmla="*/ 21 w 343"/>
                <a:gd name="T53" fmla="*/ 168 h 408"/>
                <a:gd name="T54" fmla="*/ 21 w 343"/>
                <a:gd name="T55" fmla="*/ 127 h 408"/>
                <a:gd name="T56" fmla="*/ 39 w 343"/>
                <a:gd name="T57" fmla="*/ 92 h 408"/>
                <a:gd name="T58" fmla="*/ 46 w 343"/>
                <a:gd name="T59" fmla="*/ 51 h 408"/>
                <a:gd name="T60" fmla="*/ 75 w 343"/>
                <a:gd name="T61" fmla="*/ 75 h 408"/>
                <a:gd name="T62" fmla="*/ 104 w 343"/>
                <a:gd name="T63" fmla="*/ 52 h 408"/>
                <a:gd name="T64" fmla="*/ 75 w 343"/>
                <a:gd name="T65" fmla="*/ 20 h 408"/>
                <a:gd name="T66" fmla="*/ 70 w 343"/>
                <a:gd name="T67" fmla="*/ 3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3" h="408">
                  <a:moveTo>
                    <a:pt x="70" y="3"/>
                  </a:moveTo>
                  <a:lnTo>
                    <a:pt x="82" y="0"/>
                  </a:lnTo>
                  <a:lnTo>
                    <a:pt x="123" y="16"/>
                  </a:lnTo>
                  <a:lnTo>
                    <a:pt x="142" y="35"/>
                  </a:lnTo>
                  <a:lnTo>
                    <a:pt x="174" y="44"/>
                  </a:lnTo>
                  <a:lnTo>
                    <a:pt x="188" y="55"/>
                  </a:lnTo>
                  <a:lnTo>
                    <a:pt x="206" y="52"/>
                  </a:lnTo>
                  <a:lnTo>
                    <a:pt x="210" y="59"/>
                  </a:lnTo>
                  <a:lnTo>
                    <a:pt x="204" y="99"/>
                  </a:lnTo>
                  <a:lnTo>
                    <a:pt x="221" y="108"/>
                  </a:lnTo>
                  <a:lnTo>
                    <a:pt x="231" y="123"/>
                  </a:lnTo>
                  <a:lnTo>
                    <a:pt x="258" y="129"/>
                  </a:lnTo>
                  <a:lnTo>
                    <a:pt x="268" y="111"/>
                  </a:lnTo>
                  <a:lnTo>
                    <a:pt x="285" y="112"/>
                  </a:lnTo>
                  <a:lnTo>
                    <a:pt x="297" y="127"/>
                  </a:lnTo>
                  <a:lnTo>
                    <a:pt x="295" y="141"/>
                  </a:lnTo>
                  <a:lnTo>
                    <a:pt x="261" y="145"/>
                  </a:lnTo>
                  <a:lnTo>
                    <a:pt x="261" y="159"/>
                  </a:lnTo>
                  <a:lnTo>
                    <a:pt x="261" y="170"/>
                  </a:lnTo>
                  <a:lnTo>
                    <a:pt x="248" y="184"/>
                  </a:lnTo>
                  <a:lnTo>
                    <a:pt x="258" y="200"/>
                  </a:lnTo>
                  <a:lnTo>
                    <a:pt x="285" y="220"/>
                  </a:lnTo>
                  <a:lnTo>
                    <a:pt x="287" y="242"/>
                  </a:lnTo>
                  <a:lnTo>
                    <a:pt x="342" y="247"/>
                  </a:lnTo>
                  <a:lnTo>
                    <a:pt x="342" y="277"/>
                  </a:lnTo>
                  <a:lnTo>
                    <a:pt x="331" y="291"/>
                  </a:lnTo>
                  <a:lnTo>
                    <a:pt x="339" y="306"/>
                  </a:lnTo>
                  <a:lnTo>
                    <a:pt x="332" y="315"/>
                  </a:lnTo>
                  <a:lnTo>
                    <a:pt x="311" y="319"/>
                  </a:lnTo>
                  <a:lnTo>
                    <a:pt x="302" y="332"/>
                  </a:lnTo>
                  <a:lnTo>
                    <a:pt x="303" y="364"/>
                  </a:lnTo>
                  <a:lnTo>
                    <a:pt x="276" y="402"/>
                  </a:lnTo>
                  <a:lnTo>
                    <a:pt x="270" y="407"/>
                  </a:lnTo>
                  <a:lnTo>
                    <a:pt x="256" y="394"/>
                  </a:lnTo>
                  <a:lnTo>
                    <a:pt x="216" y="394"/>
                  </a:lnTo>
                  <a:lnTo>
                    <a:pt x="200" y="376"/>
                  </a:lnTo>
                  <a:lnTo>
                    <a:pt x="169" y="406"/>
                  </a:lnTo>
                  <a:lnTo>
                    <a:pt x="157" y="401"/>
                  </a:lnTo>
                  <a:lnTo>
                    <a:pt x="171" y="377"/>
                  </a:lnTo>
                  <a:lnTo>
                    <a:pt x="169" y="369"/>
                  </a:lnTo>
                  <a:lnTo>
                    <a:pt x="157" y="366"/>
                  </a:lnTo>
                  <a:lnTo>
                    <a:pt x="120" y="386"/>
                  </a:lnTo>
                  <a:lnTo>
                    <a:pt x="85" y="319"/>
                  </a:lnTo>
                  <a:lnTo>
                    <a:pt x="96" y="299"/>
                  </a:lnTo>
                  <a:lnTo>
                    <a:pt x="93" y="291"/>
                  </a:lnTo>
                  <a:lnTo>
                    <a:pt x="75" y="286"/>
                  </a:lnTo>
                  <a:lnTo>
                    <a:pt x="43" y="267"/>
                  </a:lnTo>
                  <a:lnTo>
                    <a:pt x="56" y="242"/>
                  </a:lnTo>
                  <a:lnTo>
                    <a:pt x="75" y="233"/>
                  </a:lnTo>
                  <a:lnTo>
                    <a:pt x="78" y="212"/>
                  </a:lnTo>
                  <a:lnTo>
                    <a:pt x="72" y="175"/>
                  </a:lnTo>
                  <a:lnTo>
                    <a:pt x="68" y="171"/>
                  </a:lnTo>
                  <a:lnTo>
                    <a:pt x="49" y="190"/>
                  </a:lnTo>
                  <a:lnTo>
                    <a:pt x="21" y="168"/>
                  </a:lnTo>
                  <a:lnTo>
                    <a:pt x="0" y="142"/>
                  </a:lnTo>
                  <a:lnTo>
                    <a:pt x="21" y="127"/>
                  </a:lnTo>
                  <a:lnTo>
                    <a:pt x="27" y="102"/>
                  </a:lnTo>
                  <a:lnTo>
                    <a:pt x="39" y="92"/>
                  </a:lnTo>
                  <a:lnTo>
                    <a:pt x="37" y="57"/>
                  </a:lnTo>
                  <a:lnTo>
                    <a:pt x="46" y="51"/>
                  </a:lnTo>
                  <a:lnTo>
                    <a:pt x="63" y="61"/>
                  </a:lnTo>
                  <a:lnTo>
                    <a:pt x="75" y="75"/>
                  </a:lnTo>
                  <a:lnTo>
                    <a:pt x="96" y="61"/>
                  </a:lnTo>
                  <a:lnTo>
                    <a:pt x="104" y="52"/>
                  </a:lnTo>
                  <a:lnTo>
                    <a:pt x="100" y="35"/>
                  </a:lnTo>
                  <a:lnTo>
                    <a:pt x="75" y="20"/>
                  </a:lnTo>
                  <a:lnTo>
                    <a:pt x="70" y="3"/>
                  </a:lnTo>
                  <a:lnTo>
                    <a:pt x="70" y="3"/>
                  </a:lnTo>
                </a:path>
              </a:pathLst>
            </a:custGeom>
            <a:grpFill/>
            <a:ln w="3175" cap="flat" cmpd="sng">
              <a:solidFill>
                <a:schemeClr val="bg1"/>
              </a:solidFill>
              <a:prstDash val="solid"/>
              <a:round/>
              <a:headEnd type="none" w="med" len="med"/>
              <a:tailEnd type="none" w="med" len="med"/>
            </a:ln>
            <a:effectLst/>
          </p:spPr>
          <p:txBody>
            <a:bodyPr/>
            <a:lstStyle/>
            <a:p>
              <a:endParaRPr lang="zh-CN" altLang="en-US"/>
            </a:p>
          </p:txBody>
        </p:sp>
        <p:sp>
          <p:nvSpPr>
            <p:cNvPr id="23" name="江苏">
              <a:hlinkClick r:id="" action="ppaction://macro?name=Slide1.江苏_click" highlightClick="1"/>
              <a:hlinkHover r:id="" action="ppaction://noaction" highlightClick="1"/>
            </p:cNvPr>
            <p:cNvSpPr>
              <a:spLocks noChangeAspect="1"/>
            </p:cNvSpPr>
            <p:nvPr/>
          </p:nvSpPr>
          <p:spPr bwMode="auto">
            <a:xfrm rot="180000">
              <a:off x="6195514" y="3715343"/>
              <a:ext cx="847284" cy="702378"/>
            </a:xfrm>
            <a:custGeom>
              <a:avLst/>
              <a:gdLst>
                <a:gd name="T0" fmla="*/ 375 w 404"/>
                <a:gd name="T1" fmla="*/ 255 h 323"/>
                <a:gd name="T2" fmla="*/ 365 w 404"/>
                <a:gd name="T3" fmla="*/ 282 h 323"/>
                <a:gd name="T4" fmla="*/ 354 w 404"/>
                <a:gd name="T5" fmla="*/ 297 h 323"/>
                <a:gd name="T6" fmla="*/ 333 w 404"/>
                <a:gd name="T7" fmla="*/ 322 h 323"/>
                <a:gd name="T8" fmla="*/ 301 w 404"/>
                <a:gd name="T9" fmla="*/ 317 h 323"/>
                <a:gd name="T10" fmla="*/ 275 w 404"/>
                <a:gd name="T11" fmla="*/ 301 h 323"/>
                <a:gd name="T12" fmla="*/ 260 w 404"/>
                <a:gd name="T13" fmla="*/ 308 h 323"/>
                <a:gd name="T14" fmla="*/ 205 w 404"/>
                <a:gd name="T15" fmla="*/ 303 h 323"/>
                <a:gd name="T16" fmla="*/ 203 w 404"/>
                <a:gd name="T17" fmla="*/ 281 h 323"/>
                <a:gd name="T18" fmla="*/ 176 w 404"/>
                <a:gd name="T19" fmla="*/ 261 h 323"/>
                <a:gd name="T20" fmla="*/ 166 w 404"/>
                <a:gd name="T21" fmla="*/ 245 h 323"/>
                <a:gd name="T22" fmla="*/ 179 w 404"/>
                <a:gd name="T23" fmla="*/ 231 h 323"/>
                <a:gd name="T24" fmla="*/ 179 w 404"/>
                <a:gd name="T25" fmla="*/ 220 h 323"/>
                <a:gd name="T26" fmla="*/ 179 w 404"/>
                <a:gd name="T27" fmla="*/ 206 h 323"/>
                <a:gd name="T28" fmla="*/ 213 w 404"/>
                <a:gd name="T29" fmla="*/ 202 h 323"/>
                <a:gd name="T30" fmla="*/ 215 w 404"/>
                <a:gd name="T31" fmla="*/ 188 h 323"/>
                <a:gd name="T32" fmla="*/ 203 w 404"/>
                <a:gd name="T33" fmla="*/ 173 h 323"/>
                <a:gd name="T34" fmla="*/ 186 w 404"/>
                <a:gd name="T35" fmla="*/ 172 h 323"/>
                <a:gd name="T36" fmla="*/ 176 w 404"/>
                <a:gd name="T37" fmla="*/ 190 h 323"/>
                <a:gd name="T38" fmla="*/ 149 w 404"/>
                <a:gd name="T39" fmla="*/ 184 h 323"/>
                <a:gd name="T40" fmla="*/ 139 w 404"/>
                <a:gd name="T41" fmla="*/ 169 h 323"/>
                <a:gd name="T42" fmla="*/ 122 w 404"/>
                <a:gd name="T43" fmla="*/ 160 h 323"/>
                <a:gd name="T44" fmla="*/ 128 w 404"/>
                <a:gd name="T45" fmla="*/ 120 h 323"/>
                <a:gd name="T46" fmla="*/ 124 w 404"/>
                <a:gd name="T47" fmla="*/ 113 h 323"/>
                <a:gd name="T48" fmla="*/ 106 w 404"/>
                <a:gd name="T49" fmla="*/ 116 h 323"/>
                <a:gd name="T50" fmla="*/ 92 w 404"/>
                <a:gd name="T51" fmla="*/ 105 h 323"/>
                <a:gd name="T52" fmla="*/ 60 w 404"/>
                <a:gd name="T53" fmla="*/ 96 h 323"/>
                <a:gd name="T54" fmla="*/ 41 w 404"/>
                <a:gd name="T55" fmla="*/ 77 h 323"/>
                <a:gd name="T56" fmla="*/ 0 w 404"/>
                <a:gd name="T57" fmla="*/ 61 h 323"/>
                <a:gd name="T58" fmla="*/ 3 w 404"/>
                <a:gd name="T59" fmla="*/ 42 h 323"/>
                <a:gd name="T60" fmla="*/ 20 w 404"/>
                <a:gd name="T61" fmla="*/ 35 h 323"/>
                <a:gd name="T62" fmla="*/ 50 w 404"/>
                <a:gd name="T63" fmla="*/ 61 h 323"/>
                <a:gd name="T64" fmla="*/ 60 w 404"/>
                <a:gd name="T65" fmla="*/ 61 h 323"/>
                <a:gd name="T66" fmla="*/ 87 w 404"/>
                <a:gd name="T67" fmla="*/ 57 h 323"/>
                <a:gd name="T68" fmla="*/ 103 w 404"/>
                <a:gd name="T69" fmla="*/ 45 h 323"/>
                <a:gd name="T70" fmla="*/ 125 w 404"/>
                <a:gd name="T71" fmla="*/ 62 h 323"/>
                <a:gd name="T72" fmla="*/ 134 w 404"/>
                <a:gd name="T73" fmla="*/ 46 h 323"/>
                <a:gd name="T74" fmla="*/ 138 w 404"/>
                <a:gd name="T75" fmla="*/ 36 h 323"/>
                <a:gd name="T76" fmla="*/ 156 w 404"/>
                <a:gd name="T77" fmla="*/ 26 h 323"/>
                <a:gd name="T78" fmla="*/ 161 w 404"/>
                <a:gd name="T79" fmla="*/ 4 h 323"/>
                <a:gd name="T80" fmla="*/ 179 w 404"/>
                <a:gd name="T81" fmla="*/ 0 h 323"/>
                <a:gd name="T82" fmla="*/ 226 w 404"/>
                <a:gd name="T83" fmla="*/ 31 h 323"/>
                <a:gd name="T84" fmla="*/ 258 w 404"/>
                <a:gd name="T85" fmla="*/ 45 h 323"/>
                <a:gd name="T86" fmla="*/ 322 w 404"/>
                <a:gd name="T87" fmla="*/ 150 h 323"/>
                <a:gd name="T88" fmla="*/ 319 w 404"/>
                <a:gd name="T89" fmla="*/ 161 h 323"/>
                <a:gd name="T90" fmla="*/ 362 w 404"/>
                <a:gd name="T91" fmla="*/ 181 h 323"/>
                <a:gd name="T92" fmla="*/ 374 w 404"/>
                <a:gd name="T93" fmla="*/ 198 h 323"/>
                <a:gd name="T94" fmla="*/ 393 w 404"/>
                <a:gd name="T95" fmla="*/ 208 h 323"/>
                <a:gd name="T96" fmla="*/ 403 w 404"/>
                <a:gd name="T97" fmla="*/ 227 h 323"/>
                <a:gd name="T98" fmla="*/ 389 w 404"/>
                <a:gd name="T99" fmla="*/ 232 h 323"/>
                <a:gd name="T100" fmla="*/ 368 w 404"/>
                <a:gd name="T101" fmla="*/ 226 h 323"/>
                <a:gd name="T102" fmla="*/ 338 w 404"/>
                <a:gd name="T103" fmla="*/ 226 h 323"/>
                <a:gd name="T104" fmla="*/ 311 w 404"/>
                <a:gd name="T105" fmla="*/ 216 h 323"/>
                <a:gd name="T106" fmla="*/ 298 w 404"/>
                <a:gd name="T107" fmla="*/ 226 h 323"/>
                <a:gd name="T108" fmla="*/ 325 w 404"/>
                <a:gd name="T109" fmla="*/ 232 h 323"/>
                <a:gd name="T110" fmla="*/ 349 w 404"/>
                <a:gd name="T111" fmla="*/ 243 h 323"/>
                <a:gd name="T112" fmla="*/ 375 w 404"/>
                <a:gd name="T113" fmla="*/ 255 h 323"/>
                <a:gd name="T114" fmla="*/ 375 w 404"/>
                <a:gd name="T115" fmla="*/ 255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4" h="323">
                  <a:moveTo>
                    <a:pt x="375" y="255"/>
                  </a:moveTo>
                  <a:lnTo>
                    <a:pt x="365" y="282"/>
                  </a:lnTo>
                  <a:lnTo>
                    <a:pt x="354" y="297"/>
                  </a:lnTo>
                  <a:lnTo>
                    <a:pt x="333" y="322"/>
                  </a:lnTo>
                  <a:lnTo>
                    <a:pt x="301" y="317"/>
                  </a:lnTo>
                  <a:lnTo>
                    <a:pt x="275" y="301"/>
                  </a:lnTo>
                  <a:lnTo>
                    <a:pt x="260" y="308"/>
                  </a:lnTo>
                  <a:lnTo>
                    <a:pt x="205" y="303"/>
                  </a:lnTo>
                  <a:lnTo>
                    <a:pt x="203" y="281"/>
                  </a:lnTo>
                  <a:lnTo>
                    <a:pt x="176" y="261"/>
                  </a:lnTo>
                  <a:lnTo>
                    <a:pt x="166" y="245"/>
                  </a:lnTo>
                  <a:lnTo>
                    <a:pt x="179" y="231"/>
                  </a:lnTo>
                  <a:lnTo>
                    <a:pt x="179" y="220"/>
                  </a:lnTo>
                  <a:lnTo>
                    <a:pt x="179" y="206"/>
                  </a:lnTo>
                  <a:lnTo>
                    <a:pt x="213" y="202"/>
                  </a:lnTo>
                  <a:lnTo>
                    <a:pt x="215" y="188"/>
                  </a:lnTo>
                  <a:lnTo>
                    <a:pt x="203" y="173"/>
                  </a:lnTo>
                  <a:lnTo>
                    <a:pt x="186" y="172"/>
                  </a:lnTo>
                  <a:lnTo>
                    <a:pt x="176" y="190"/>
                  </a:lnTo>
                  <a:lnTo>
                    <a:pt x="149" y="184"/>
                  </a:lnTo>
                  <a:lnTo>
                    <a:pt x="139" y="169"/>
                  </a:lnTo>
                  <a:lnTo>
                    <a:pt x="122" y="160"/>
                  </a:lnTo>
                  <a:lnTo>
                    <a:pt x="128" y="120"/>
                  </a:lnTo>
                  <a:lnTo>
                    <a:pt x="124" y="113"/>
                  </a:lnTo>
                  <a:lnTo>
                    <a:pt x="106" y="116"/>
                  </a:lnTo>
                  <a:lnTo>
                    <a:pt x="92" y="105"/>
                  </a:lnTo>
                  <a:lnTo>
                    <a:pt x="60" y="96"/>
                  </a:lnTo>
                  <a:lnTo>
                    <a:pt x="41" y="77"/>
                  </a:lnTo>
                  <a:lnTo>
                    <a:pt x="0" y="61"/>
                  </a:lnTo>
                  <a:lnTo>
                    <a:pt x="3" y="42"/>
                  </a:lnTo>
                  <a:lnTo>
                    <a:pt x="20" y="35"/>
                  </a:lnTo>
                  <a:lnTo>
                    <a:pt x="50" y="61"/>
                  </a:lnTo>
                  <a:lnTo>
                    <a:pt x="60" y="61"/>
                  </a:lnTo>
                  <a:lnTo>
                    <a:pt x="87" y="57"/>
                  </a:lnTo>
                  <a:lnTo>
                    <a:pt x="103" y="45"/>
                  </a:lnTo>
                  <a:lnTo>
                    <a:pt x="125" y="62"/>
                  </a:lnTo>
                  <a:lnTo>
                    <a:pt x="134" y="46"/>
                  </a:lnTo>
                  <a:lnTo>
                    <a:pt x="138" y="36"/>
                  </a:lnTo>
                  <a:lnTo>
                    <a:pt x="156" y="26"/>
                  </a:lnTo>
                  <a:lnTo>
                    <a:pt x="161" y="4"/>
                  </a:lnTo>
                  <a:lnTo>
                    <a:pt x="179" y="0"/>
                  </a:lnTo>
                  <a:lnTo>
                    <a:pt x="226" y="31"/>
                  </a:lnTo>
                  <a:lnTo>
                    <a:pt x="258" y="45"/>
                  </a:lnTo>
                  <a:lnTo>
                    <a:pt x="322" y="150"/>
                  </a:lnTo>
                  <a:lnTo>
                    <a:pt x="319" y="161"/>
                  </a:lnTo>
                  <a:lnTo>
                    <a:pt x="362" y="181"/>
                  </a:lnTo>
                  <a:lnTo>
                    <a:pt x="374" y="198"/>
                  </a:lnTo>
                  <a:lnTo>
                    <a:pt x="393" y="208"/>
                  </a:lnTo>
                  <a:lnTo>
                    <a:pt x="403" y="227"/>
                  </a:lnTo>
                  <a:lnTo>
                    <a:pt x="389" y="232"/>
                  </a:lnTo>
                  <a:lnTo>
                    <a:pt x="368" y="226"/>
                  </a:lnTo>
                  <a:lnTo>
                    <a:pt x="338" y="226"/>
                  </a:lnTo>
                  <a:lnTo>
                    <a:pt x="311" y="216"/>
                  </a:lnTo>
                  <a:lnTo>
                    <a:pt x="298" y="226"/>
                  </a:lnTo>
                  <a:lnTo>
                    <a:pt x="325" y="232"/>
                  </a:lnTo>
                  <a:lnTo>
                    <a:pt x="349" y="243"/>
                  </a:lnTo>
                  <a:lnTo>
                    <a:pt x="375" y="255"/>
                  </a:lnTo>
                  <a:lnTo>
                    <a:pt x="375" y="255"/>
                  </a:lnTo>
                </a:path>
              </a:pathLst>
            </a:custGeom>
            <a:grpFill/>
            <a:ln w="3175" cap="flat" cmpd="sng">
              <a:solidFill>
                <a:schemeClr val="bg1"/>
              </a:solidFill>
              <a:prstDash val="solid"/>
              <a:round/>
              <a:headEnd type="none" w="med" len="med"/>
              <a:tailEnd type="none" w="med" len="med"/>
            </a:ln>
            <a:effectLst/>
          </p:spPr>
          <p:txBody>
            <a:bodyPr/>
            <a:lstStyle/>
            <a:p>
              <a:endParaRPr lang="zh-CN" altLang="en-US"/>
            </a:p>
          </p:txBody>
        </p:sp>
        <p:sp>
          <p:nvSpPr>
            <p:cNvPr id="24" name="湖北">
              <a:hlinkClick r:id="" action="ppaction://macro?name=Slide1.湖北_click" highlightClick="1"/>
              <a:hlinkHover r:id="" action="ppaction://noaction" highlightClick="1"/>
            </p:cNvPr>
            <p:cNvSpPr>
              <a:spLocks noChangeAspect="1"/>
            </p:cNvSpPr>
            <p:nvPr/>
          </p:nvSpPr>
          <p:spPr bwMode="auto">
            <a:xfrm rot="180000">
              <a:off x="5077563" y="4117119"/>
              <a:ext cx="1178974" cy="780008"/>
            </a:xfrm>
            <a:custGeom>
              <a:avLst/>
              <a:gdLst>
                <a:gd name="T0" fmla="*/ 76 w 551"/>
                <a:gd name="T1" fmla="*/ 318 h 346"/>
                <a:gd name="T2" fmla="*/ 141 w 551"/>
                <a:gd name="T3" fmla="*/ 304 h 346"/>
                <a:gd name="T4" fmla="*/ 144 w 551"/>
                <a:gd name="T5" fmla="*/ 270 h 346"/>
                <a:gd name="T6" fmla="*/ 238 w 551"/>
                <a:gd name="T7" fmla="*/ 267 h 346"/>
                <a:gd name="T8" fmla="*/ 283 w 551"/>
                <a:gd name="T9" fmla="*/ 296 h 346"/>
                <a:gd name="T10" fmla="*/ 322 w 551"/>
                <a:gd name="T11" fmla="*/ 275 h 346"/>
                <a:gd name="T12" fmla="*/ 339 w 551"/>
                <a:gd name="T13" fmla="*/ 296 h 346"/>
                <a:gd name="T14" fmla="*/ 365 w 551"/>
                <a:gd name="T15" fmla="*/ 265 h 346"/>
                <a:gd name="T16" fmla="*/ 375 w 551"/>
                <a:gd name="T17" fmla="*/ 304 h 346"/>
                <a:gd name="T18" fmla="*/ 399 w 551"/>
                <a:gd name="T19" fmla="*/ 318 h 346"/>
                <a:gd name="T20" fmla="*/ 445 w 551"/>
                <a:gd name="T21" fmla="*/ 290 h 346"/>
                <a:gd name="T22" fmla="*/ 522 w 551"/>
                <a:gd name="T23" fmla="*/ 245 h 346"/>
                <a:gd name="T24" fmla="*/ 515 w 551"/>
                <a:gd name="T25" fmla="*/ 168 h 346"/>
                <a:gd name="T26" fmla="*/ 523 w 551"/>
                <a:gd name="T27" fmla="*/ 140 h 346"/>
                <a:gd name="T28" fmla="*/ 473 w 551"/>
                <a:gd name="T29" fmla="*/ 116 h 346"/>
                <a:gd name="T30" fmla="*/ 438 w 551"/>
                <a:gd name="T31" fmla="*/ 116 h 346"/>
                <a:gd name="T32" fmla="*/ 387 w 551"/>
                <a:gd name="T33" fmla="*/ 98 h 346"/>
                <a:gd name="T34" fmla="*/ 358 w 551"/>
                <a:gd name="T35" fmla="*/ 67 h 346"/>
                <a:gd name="T36" fmla="*/ 331 w 551"/>
                <a:gd name="T37" fmla="*/ 65 h 346"/>
                <a:gd name="T38" fmla="*/ 271 w 551"/>
                <a:gd name="T39" fmla="*/ 65 h 346"/>
                <a:gd name="T40" fmla="*/ 159 w 551"/>
                <a:gd name="T41" fmla="*/ 0 h 346"/>
                <a:gd name="T42" fmla="*/ 135 w 551"/>
                <a:gd name="T43" fmla="*/ 8 h 346"/>
                <a:gd name="T44" fmla="*/ 68 w 551"/>
                <a:gd name="T45" fmla="*/ 8 h 346"/>
                <a:gd name="T46" fmla="*/ 76 w 551"/>
                <a:gd name="T47" fmla="*/ 31 h 346"/>
                <a:gd name="T48" fmla="*/ 108 w 551"/>
                <a:gd name="T49" fmla="*/ 41 h 346"/>
                <a:gd name="T50" fmla="*/ 73 w 551"/>
                <a:gd name="T51" fmla="*/ 65 h 346"/>
                <a:gd name="T52" fmla="*/ 73 w 551"/>
                <a:gd name="T53" fmla="*/ 95 h 346"/>
                <a:gd name="T54" fmla="*/ 93 w 551"/>
                <a:gd name="T55" fmla="*/ 125 h 346"/>
                <a:gd name="T56" fmla="*/ 117 w 551"/>
                <a:gd name="T57" fmla="*/ 189 h 346"/>
                <a:gd name="T58" fmla="*/ 100 w 551"/>
                <a:gd name="T59" fmla="*/ 200 h 346"/>
                <a:gd name="T60" fmla="*/ 14 w 551"/>
                <a:gd name="T61" fmla="*/ 233 h 346"/>
                <a:gd name="T62" fmla="*/ 12 w 551"/>
                <a:gd name="T63" fmla="*/ 263 h 346"/>
                <a:gd name="T64" fmla="*/ 28 w 551"/>
                <a:gd name="T65" fmla="*/ 298 h 346"/>
                <a:gd name="T66" fmla="*/ 65 w 551"/>
                <a:gd name="T67" fmla="*/ 345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1" h="346">
                  <a:moveTo>
                    <a:pt x="65" y="345"/>
                  </a:moveTo>
                  <a:lnTo>
                    <a:pt x="76" y="318"/>
                  </a:lnTo>
                  <a:lnTo>
                    <a:pt x="109" y="290"/>
                  </a:lnTo>
                  <a:lnTo>
                    <a:pt x="141" y="304"/>
                  </a:lnTo>
                  <a:lnTo>
                    <a:pt x="162" y="290"/>
                  </a:lnTo>
                  <a:lnTo>
                    <a:pt x="144" y="270"/>
                  </a:lnTo>
                  <a:lnTo>
                    <a:pt x="153" y="261"/>
                  </a:lnTo>
                  <a:lnTo>
                    <a:pt x="238" y="267"/>
                  </a:lnTo>
                  <a:lnTo>
                    <a:pt x="267" y="287"/>
                  </a:lnTo>
                  <a:lnTo>
                    <a:pt x="283" y="296"/>
                  </a:lnTo>
                  <a:lnTo>
                    <a:pt x="305" y="280"/>
                  </a:lnTo>
                  <a:lnTo>
                    <a:pt x="322" y="275"/>
                  </a:lnTo>
                  <a:lnTo>
                    <a:pt x="325" y="296"/>
                  </a:lnTo>
                  <a:lnTo>
                    <a:pt x="339" y="296"/>
                  </a:lnTo>
                  <a:lnTo>
                    <a:pt x="347" y="283"/>
                  </a:lnTo>
                  <a:lnTo>
                    <a:pt x="365" y="265"/>
                  </a:lnTo>
                  <a:lnTo>
                    <a:pt x="375" y="277"/>
                  </a:lnTo>
                  <a:lnTo>
                    <a:pt x="375" y="304"/>
                  </a:lnTo>
                  <a:lnTo>
                    <a:pt x="382" y="315"/>
                  </a:lnTo>
                  <a:lnTo>
                    <a:pt x="399" y="318"/>
                  </a:lnTo>
                  <a:lnTo>
                    <a:pt x="418" y="299"/>
                  </a:lnTo>
                  <a:lnTo>
                    <a:pt x="445" y="290"/>
                  </a:lnTo>
                  <a:lnTo>
                    <a:pt x="498" y="243"/>
                  </a:lnTo>
                  <a:lnTo>
                    <a:pt x="522" y="245"/>
                  </a:lnTo>
                  <a:lnTo>
                    <a:pt x="550" y="235"/>
                  </a:lnTo>
                  <a:lnTo>
                    <a:pt x="515" y="168"/>
                  </a:lnTo>
                  <a:lnTo>
                    <a:pt x="526" y="148"/>
                  </a:lnTo>
                  <a:lnTo>
                    <a:pt x="523" y="140"/>
                  </a:lnTo>
                  <a:lnTo>
                    <a:pt x="505" y="135"/>
                  </a:lnTo>
                  <a:lnTo>
                    <a:pt x="473" y="116"/>
                  </a:lnTo>
                  <a:lnTo>
                    <a:pt x="458" y="107"/>
                  </a:lnTo>
                  <a:lnTo>
                    <a:pt x="438" y="116"/>
                  </a:lnTo>
                  <a:lnTo>
                    <a:pt x="416" y="98"/>
                  </a:lnTo>
                  <a:lnTo>
                    <a:pt x="387" y="98"/>
                  </a:lnTo>
                  <a:lnTo>
                    <a:pt x="365" y="86"/>
                  </a:lnTo>
                  <a:lnTo>
                    <a:pt x="358" y="67"/>
                  </a:lnTo>
                  <a:lnTo>
                    <a:pt x="347" y="55"/>
                  </a:lnTo>
                  <a:lnTo>
                    <a:pt x="331" y="65"/>
                  </a:lnTo>
                  <a:lnTo>
                    <a:pt x="317" y="58"/>
                  </a:lnTo>
                  <a:lnTo>
                    <a:pt x="271" y="65"/>
                  </a:lnTo>
                  <a:lnTo>
                    <a:pt x="220" y="54"/>
                  </a:lnTo>
                  <a:lnTo>
                    <a:pt x="159" y="0"/>
                  </a:lnTo>
                  <a:lnTo>
                    <a:pt x="143" y="14"/>
                  </a:lnTo>
                  <a:lnTo>
                    <a:pt x="135" y="8"/>
                  </a:lnTo>
                  <a:lnTo>
                    <a:pt x="123" y="8"/>
                  </a:lnTo>
                  <a:lnTo>
                    <a:pt x="68" y="8"/>
                  </a:lnTo>
                  <a:lnTo>
                    <a:pt x="59" y="15"/>
                  </a:lnTo>
                  <a:lnTo>
                    <a:pt x="76" y="31"/>
                  </a:lnTo>
                  <a:lnTo>
                    <a:pt x="93" y="35"/>
                  </a:lnTo>
                  <a:lnTo>
                    <a:pt x="108" y="41"/>
                  </a:lnTo>
                  <a:lnTo>
                    <a:pt x="100" y="52"/>
                  </a:lnTo>
                  <a:lnTo>
                    <a:pt x="73" y="65"/>
                  </a:lnTo>
                  <a:lnTo>
                    <a:pt x="68" y="87"/>
                  </a:lnTo>
                  <a:lnTo>
                    <a:pt x="73" y="95"/>
                  </a:lnTo>
                  <a:lnTo>
                    <a:pt x="76" y="122"/>
                  </a:lnTo>
                  <a:lnTo>
                    <a:pt x="93" y="125"/>
                  </a:lnTo>
                  <a:lnTo>
                    <a:pt x="109" y="146"/>
                  </a:lnTo>
                  <a:lnTo>
                    <a:pt x="117" y="189"/>
                  </a:lnTo>
                  <a:lnTo>
                    <a:pt x="111" y="203"/>
                  </a:lnTo>
                  <a:lnTo>
                    <a:pt x="100" y="200"/>
                  </a:lnTo>
                  <a:lnTo>
                    <a:pt x="69" y="225"/>
                  </a:lnTo>
                  <a:lnTo>
                    <a:pt x="14" y="233"/>
                  </a:lnTo>
                  <a:lnTo>
                    <a:pt x="0" y="248"/>
                  </a:lnTo>
                  <a:lnTo>
                    <a:pt x="12" y="263"/>
                  </a:lnTo>
                  <a:lnTo>
                    <a:pt x="13" y="295"/>
                  </a:lnTo>
                  <a:lnTo>
                    <a:pt x="28" y="298"/>
                  </a:lnTo>
                  <a:lnTo>
                    <a:pt x="65" y="345"/>
                  </a:lnTo>
                  <a:lnTo>
                    <a:pt x="65" y="345"/>
                  </a:lnTo>
                </a:path>
              </a:pathLst>
            </a:custGeom>
            <a:grpFill/>
            <a:ln w="3175" cap="flat" cmpd="sng">
              <a:solidFill>
                <a:schemeClr val="bg1"/>
              </a:solidFill>
              <a:prstDash val="solid"/>
              <a:round/>
              <a:headEnd type="none" w="med" len="med"/>
              <a:tailEnd type="none" w="med" len="med"/>
            </a:ln>
            <a:effectLst/>
          </p:spPr>
          <p:txBody>
            <a:bodyPr/>
            <a:lstStyle/>
            <a:p>
              <a:endParaRPr lang="zh-CN" altLang="en-US"/>
            </a:p>
          </p:txBody>
        </p:sp>
        <p:sp>
          <p:nvSpPr>
            <p:cNvPr id="25" name="陕西">
              <a:hlinkClick r:id="" action="ppaction://macro?name=Slide1.陕西_click" highlightClick="1"/>
              <a:hlinkHover r:id="" action="ppaction://noaction" highlightClick="1"/>
            </p:cNvPr>
            <p:cNvSpPr>
              <a:spLocks noChangeAspect="1"/>
            </p:cNvSpPr>
            <p:nvPr/>
          </p:nvSpPr>
          <p:spPr bwMode="auto">
            <a:xfrm rot="180000">
              <a:off x="4719642" y="2973187"/>
              <a:ext cx="745480" cy="1404757"/>
            </a:xfrm>
            <a:custGeom>
              <a:avLst/>
              <a:gdLst>
                <a:gd name="T0" fmla="*/ 294 w 354"/>
                <a:gd name="T1" fmla="*/ 381 h 640"/>
                <a:gd name="T2" fmla="*/ 287 w 354"/>
                <a:gd name="T3" fmla="*/ 214 h 640"/>
                <a:gd name="T4" fmla="*/ 311 w 354"/>
                <a:gd name="T5" fmla="*/ 162 h 640"/>
                <a:gd name="T6" fmla="*/ 309 w 354"/>
                <a:gd name="T7" fmla="*/ 85 h 640"/>
                <a:gd name="T8" fmla="*/ 323 w 354"/>
                <a:gd name="T9" fmla="*/ 34 h 640"/>
                <a:gd name="T10" fmla="*/ 312 w 354"/>
                <a:gd name="T11" fmla="*/ 0 h 640"/>
                <a:gd name="T12" fmla="*/ 259 w 354"/>
                <a:gd name="T13" fmla="*/ 18 h 640"/>
                <a:gd name="T14" fmla="*/ 241 w 354"/>
                <a:gd name="T15" fmla="*/ 65 h 640"/>
                <a:gd name="T16" fmla="*/ 221 w 354"/>
                <a:gd name="T17" fmla="*/ 81 h 640"/>
                <a:gd name="T18" fmla="*/ 153 w 354"/>
                <a:gd name="T19" fmla="*/ 164 h 640"/>
                <a:gd name="T20" fmla="*/ 100 w 354"/>
                <a:gd name="T21" fmla="*/ 162 h 640"/>
                <a:gd name="T22" fmla="*/ 87 w 354"/>
                <a:gd name="T23" fmla="*/ 213 h 640"/>
                <a:gd name="T24" fmla="*/ 153 w 354"/>
                <a:gd name="T25" fmla="*/ 254 h 640"/>
                <a:gd name="T26" fmla="*/ 188 w 354"/>
                <a:gd name="T27" fmla="*/ 293 h 640"/>
                <a:gd name="T28" fmla="*/ 182 w 354"/>
                <a:gd name="T29" fmla="*/ 344 h 640"/>
                <a:gd name="T30" fmla="*/ 132 w 354"/>
                <a:gd name="T31" fmla="*/ 360 h 640"/>
                <a:gd name="T32" fmla="*/ 126 w 354"/>
                <a:gd name="T33" fmla="*/ 374 h 640"/>
                <a:gd name="T34" fmla="*/ 91 w 354"/>
                <a:gd name="T35" fmla="*/ 391 h 640"/>
                <a:gd name="T36" fmla="*/ 48 w 354"/>
                <a:gd name="T37" fmla="*/ 381 h 640"/>
                <a:gd name="T38" fmla="*/ 48 w 354"/>
                <a:gd name="T39" fmla="*/ 399 h 640"/>
                <a:gd name="T40" fmla="*/ 34 w 354"/>
                <a:gd name="T41" fmla="*/ 427 h 640"/>
                <a:gd name="T42" fmla="*/ 39 w 354"/>
                <a:gd name="T43" fmla="*/ 479 h 640"/>
                <a:gd name="T44" fmla="*/ 45 w 354"/>
                <a:gd name="T45" fmla="*/ 504 h 640"/>
                <a:gd name="T46" fmla="*/ 0 w 354"/>
                <a:gd name="T47" fmla="*/ 512 h 640"/>
                <a:gd name="T48" fmla="*/ 5 w 354"/>
                <a:gd name="T49" fmla="*/ 559 h 640"/>
                <a:gd name="T50" fmla="*/ 23 w 354"/>
                <a:gd name="T51" fmla="*/ 579 h 640"/>
                <a:gd name="T52" fmla="*/ 83 w 354"/>
                <a:gd name="T53" fmla="*/ 571 h 640"/>
                <a:gd name="T54" fmla="*/ 95 w 354"/>
                <a:gd name="T55" fmla="*/ 588 h 640"/>
                <a:gd name="T56" fmla="*/ 157 w 354"/>
                <a:gd name="T57" fmla="*/ 615 h 640"/>
                <a:gd name="T58" fmla="*/ 233 w 354"/>
                <a:gd name="T59" fmla="*/ 624 h 640"/>
                <a:gd name="T60" fmla="*/ 270 w 354"/>
                <a:gd name="T61" fmla="*/ 632 h 640"/>
                <a:gd name="T62" fmla="*/ 262 w 354"/>
                <a:gd name="T63" fmla="*/ 597 h 640"/>
                <a:gd name="T64" fmla="*/ 294 w 354"/>
                <a:gd name="T65" fmla="*/ 562 h 640"/>
                <a:gd name="T66" fmla="*/ 287 w 354"/>
                <a:gd name="T67" fmla="*/ 545 h 640"/>
                <a:gd name="T68" fmla="*/ 253 w 354"/>
                <a:gd name="T69" fmla="*/ 525 h 640"/>
                <a:gd name="T70" fmla="*/ 317 w 354"/>
                <a:gd name="T71" fmla="*/ 518 h 640"/>
                <a:gd name="T72" fmla="*/ 337 w 354"/>
                <a:gd name="T73" fmla="*/ 524 h 640"/>
                <a:gd name="T74" fmla="*/ 353 w 354"/>
                <a:gd name="T75" fmla="*/ 488 h 640"/>
                <a:gd name="T76" fmla="*/ 303 w 354"/>
                <a:gd name="T77" fmla="*/ 403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4" h="640">
                  <a:moveTo>
                    <a:pt x="303" y="403"/>
                  </a:moveTo>
                  <a:lnTo>
                    <a:pt x="294" y="381"/>
                  </a:lnTo>
                  <a:lnTo>
                    <a:pt x="311" y="324"/>
                  </a:lnTo>
                  <a:lnTo>
                    <a:pt x="287" y="214"/>
                  </a:lnTo>
                  <a:lnTo>
                    <a:pt x="303" y="187"/>
                  </a:lnTo>
                  <a:lnTo>
                    <a:pt x="311" y="162"/>
                  </a:lnTo>
                  <a:lnTo>
                    <a:pt x="289" y="117"/>
                  </a:lnTo>
                  <a:lnTo>
                    <a:pt x="309" y="85"/>
                  </a:lnTo>
                  <a:lnTo>
                    <a:pt x="312" y="56"/>
                  </a:lnTo>
                  <a:lnTo>
                    <a:pt x="323" y="34"/>
                  </a:lnTo>
                  <a:lnTo>
                    <a:pt x="322" y="7"/>
                  </a:lnTo>
                  <a:lnTo>
                    <a:pt x="312" y="0"/>
                  </a:lnTo>
                  <a:lnTo>
                    <a:pt x="298" y="17"/>
                  </a:lnTo>
                  <a:lnTo>
                    <a:pt x="259" y="18"/>
                  </a:lnTo>
                  <a:lnTo>
                    <a:pt x="239" y="49"/>
                  </a:lnTo>
                  <a:lnTo>
                    <a:pt x="241" y="65"/>
                  </a:lnTo>
                  <a:lnTo>
                    <a:pt x="237" y="76"/>
                  </a:lnTo>
                  <a:lnTo>
                    <a:pt x="221" y="81"/>
                  </a:lnTo>
                  <a:lnTo>
                    <a:pt x="160" y="169"/>
                  </a:lnTo>
                  <a:lnTo>
                    <a:pt x="153" y="164"/>
                  </a:lnTo>
                  <a:lnTo>
                    <a:pt x="135" y="158"/>
                  </a:lnTo>
                  <a:lnTo>
                    <a:pt x="100" y="162"/>
                  </a:lnTo>
                  <a:lnTo>
                    <a:pt x="88" y="177"/>
                  </a:lnTo>
                  <a:lnTo>
                    <a:pt x="87" y="213"/>
                  </a:lnTo>
                  <a:lnTo>
                    <a:pt x="92" y="224"/>
                  </a:lnTo>
                  <a:lnTo>
                    <a:pt x="153" y="254"/>
                  </a:lnTo>
                  <a:lnTo>
                    <a:pt x="184" y="274"/>
                  </a:lnTo>
                  <a:lnTo>
                    <a:pt x="188" y="293"/>
                  </a:lnTo>
                  <a:lnTo>
                    <a:pt x="173" y="316"/>
                  </a:lnTo>
                  <a:lnTo>
                    <a:pt x="182" y="344"/>
                  </a:lnTo>
                  <a:lnTo>
                    <a:pt x="176" y="357"/>
                  </a:lnTo>
                  <a:lnTo>
                    <a:pt x="132" y="360"/>
                  </a:lnTo>
                  <a:lnTo>
                    <a:pt x="123" y="367"/>
                  </a:lnTo>
                  <a:lnTo>
                    <a:pt x="126" y="374"/>
                  </a:lnTo>
                  <a:lnTo>
                    <a:pt x="126" y="386"/>
                  </a:lnTo>
                  <a:lnTo>
                    <a:pt x="91" y="391"/>
                  </a:lnTo>
                  <a:lnTo>
                    <a:pt x="72" y="381"/>
                  </a:lnTo>
                  <a:lnTo>
                    <a:pt x="48" y="381"/>
                  </a:lnTo>
                  <a:lnTo>
                    <a:pt x="45" y="386"/>
                  </a:lnTo>
                  <a:lnTo>
                    <a:pt x="48" y="399"/>
                  </a:lnTo>
                  <a:lnTo>
                    <a:pt x="37" y="413"/>
                  </a:lnTo>
                  <a:lnTo>
                    <a:pt x="34" y="427"/>
                  </a:lnTo>
                  <a:lnTo>
                    <a:pt x="56" y="445"/>
                  </a:lnTo>
                  <a:lnTo>
                    <a:pt x="39" y="479"/>
                  </a:lnTo>
                  <a:lnTo>
                    <a:pt x="46" y="495"/>
                  </a:lnTo>
                  <a:lnTo>
                    <a:pt x="45" y="504"/>
                  </a:lnTo>
                  <a:lnTo>
                    <a:pt x="19" y="504"/>
                  </a:lnTo>
                  <a:lnTo>
                    <a:pt x="0" y="512"/>
                  </a:lnTo>
                  <a:lnTo>
                    <a:pt x="15" y="533"/>
                  </a:lnTo>
                  <a:lnTo>
                    <a:pt x="5" y="559"/>
                  </a:lnTo>
                  <a:lnTo>
                    <a:pt x="21" y="562"/>
                  </a:lnTo>
                  <a:lnTo>
                    <a:pt x="23" y="579"/>
                  </a:lnTo>
                  <a:lnTo>
                    <a:pt x="36" y="580"/>
                  </a:lnTo>
                  <a:lnTo>
                    <a:pt x="83" y="571"/>
                  </a:lnTo>
                  <a:lnTo>
                    <a:pt x="92" y="575"/>
                  </a:lnTo>
                  <a:lnTo>
                    <a:pt x="95" y="588"/>
                  </a:lnTo>
                  <a:lnTo>
                    <a:pt x="115" y="593"/>
                  </a:lnTo>
                  <a:lnTo>
                    <a:pt x="157" y="615"/>
                  </a:lnTo>
                  <a:lnTo>
                    <a:pt x="182" y="605"/>
                  </a:lnTo>
                  <a:lnTo>
                    <a:pt x="233" y="624"/>
                  </a:lnTo>
                  <a:lnTo>
                    <a:pt x="245" y="639"/>
                  </a:lnTo>
                  <a:lnTo>
                    <a:pt x="270" y="632"/>
                  </a:lnTo>
                  <a:lnTo>
                    <a:pt x="267" y="605"/>
                  </a:lnTo>
                  <a:lnTo>
                    <a:pt x="262" y="597"/>
                  </a:lnTo>
                  <a:lnTo>
                    <a:pt x="267" y="575"/>
                  </a:lnTo>
                  <a:lnTo>
                    <a:pt x="294" y="562"/>
                  </a:lnTo>
                  <a:lnTo>
                    <a:pt x="302" y="551"/>
                  </a:lnTo>
                  <a:lnTo>
                    <a:pt x="287" y="545"/>
                  </a:lnTo>
                  <a:lnTo>
                    <a:pt x="270" y="541"/>
                  </a:lnTo>
                  <a:lnTo>
                    <a:pt x="253" y="525"/>
                  </a:lnTo>
                  <a:lnTo>
                    <a:pt x="262" y="518"/>
                  </a:lnTo>
                  <a:lnTo>
                    <a:pt x="317" y="518"/>
                  </a:lnTo>
                  <a:lnTo>
                    <a:pt x="329" y="518"/>
                  </a:lnTo>
                  <a:lnTo>
                    <a:pt x="337" y="524"/>
                  </a:lnTo>
                  <a:lnTo>
                    <a:pt x="353" y="510"/>
                  </a:lnTo>
                  <a:lnTo>
                    <a:pt x="353" y="488"/>
                  </a:lnTo>
                  <a:lnTo>
                    <a:pt x="303" y="413"/>
                  </a:lnTo>
                  <a:lnTo>
                    <a:pt x="303" y="403"/>
                  </a:lnTo>
                  <a:lnTo>
                    <a:pt x="303" y="403"/>
                  </a:lnTo>
                </a:path>
              </a:pathLst>
            </a:custGeom>
            <a:grpFill/>
            <a:ln w="3175" cap="flat" cmpd="sng">
              <a:solidFill>
                <a:schemeClr val="bg1"/>
              </a:solidFill>
              <a:prstDash val="solid"/>
              <a:round/>
              <a:headEnd type="none" w="med" len="med"/>
              <a:tailEnd type="none" w="med" len="med"/>
            </a:ln>
            <a:effectLst/>
          </p:spPr>
          <p:txBody>
            <a:bodyPr/>
            <a:lstStyle/>
            <a:p>
              <a:endParaRPr lang="zh-CN" altLang="en-US"/>
            </a:p>
          </p:txBody>
        </p:sp>
        <p:sp>
          <p:nvSpPr>
            <p:cNvPr id="26" name="山西">
              <a:hlinkClick r:id="" action="ppaction://macro?name=Slide1.山西_click" highlightClick="1"/>
              <a:hlinkHover r:id="" action="ppaction://noaction" highlightClick="1"/>
            </p:cNvPr>
            <p:cNvSpPr>
              <a:spLocks noChangeAspect="1"/>
            </p:cNvSpPr>
            <p:nvPr/>
          </p:nvSpPr>
          <p:spPr bwMode="auto">
            <a:xfrm rot="180000">
              <a:off x="5346536" y="2763073"/>
              <a:ext cx="522163" cy="1112717"/>
            </a:xfrm>
            <a:custGeom>
              <a:avLst/>
              <a:gdLst>
                <a:gd name="T0" fmla="*/ 16 w 247"/>
                <a:gd name="T1" fmla="*/ 506 h 507"/>
                <a:gd name="T2" fmla="*/ 70 w 247"/>
                <a:gd name="T3" fmla="*/ 492 h 507"/>
                <a:gd name="T4" fmla="*/ 136 w 247"/>
                <a:gd name="T5" fmla="*/ 446 h 507"/>
                <a:gd name="T6" fmla="*/ 184 w 247"/>
                <a:gd name="T7" fmla="*/ 436 h 507"/>
                <a:gd name="T8" fmla="*/ 219 w 247"/>
                <a:gd name="T9" fmla="*/ 408 h 507"/>
                <a:gd name="T10" fmla="*/ 224 w 247"/>
                <a:gd name="T11" fmla="*/ 347 h 507"/>
                <a:gd name="T12" fmla="*/ 206 w 247"/>
                <a:gd name="T13" fmla="*/ 326 h 507"/>
                <a:gd name="T14" fmla="*/ 212 w 247"/>
                <a:gd name="T15" fmla="*/ 307 h 507"/>
                <a:gd name="T16" fmla="*/ 224 w 247"/>
                <a:gd name="T17" fmla="*/ 290 h 507"/>
                <a:gd name="T18" fmla="*/ 227 w 247"/>
                <a:gd name="T19" fmla="*/ 265 h 507"/>
                <a:gd name="T20" fmla="*/ 238 w 247"/>
                <a:gd name="T21" fmla="*/ 246 h 507"/>
                <a:gd name="T22" fmla="*/ 219 w 247"/>
                <a:gd name="T23" fmla="*/ 209 h 507"/>
                <a:gd name="T24" fmla="*/ 193 w 247"/>
                <a:gd name="T25" fmla="*/ 179 h 507"/>
                <a:gd name="T26" fmla="*/ 208 w 247"/>
                <a:gd name="T27" fmla="*/ 132 h 507"/>
                <a:gd name="T28" fmla="*/ 240 w 247"/>
                <a:gd name="T29" fmla="*/ 110 h 507"/>
                <a:gd name="T30" fmla="*/ 246 w 247"/>
                <a:gd name="T31" fmla="*/ 80 h 507"/>
                <a:gd name="T32" fmla="*/ 232 w 247"/>
                <a:gd name="T33" fmla="*/ 52 h 507"/>
                <a:gd name="T34" fmla="*/ 232 w 247"/>
                <a:gd name="T35" fmla="*/ 18 h 507"/>
                <a:gd name="T36" fmla="*/ 212 w 247"/>
                <a:gd name="T37" fmla="*/ 0 h 507"/>
                <a:gd name="T38" fmla="*/ 165 w 247"/>
                <a:gd name="T39" fmla="*/ 24 h 507"/>
                <a:gd name="T40" fmla="*/ 157 w 247"/>
                <a:gd name="T41" fmla="*/ 17 h 507"/>
                <a:gd name="T42" fmla="*/ 131 w 247"/>
                <a:gd name="T43" fmla="*/ 34 h 507"/>
                <a:gd name="T44" fmla="*/ 111 w 247"/>
                <a:gd name="T45" fmla="*/ 33 h 507"/>
                <a:gd name="T46" fmla="*/ 70 w 247"/>
                <a:gd name="T47" fmla="*/ 92 h 507"/>
                <a:gd name="T48" fmla="*/ 56 w 247"/>
                <a:gd name="T49" fmla="*/ 92 h 507"/>
                <a:gd name="T50" fmla="*/ 35 w 247"/>
                <a:gd name="T51" fmla="*/ 110 h 507"/>
                <a:gd name="T52" fmla="*/ 36 w 247"/>
                <a:gd name="T53" fmla="*/ 137 h 507"/>
                <a:gd name="T54" fmla="*/ 25 w 247"/>
                <a:gd name="T55" fmla="*/ 159 h 507"/>
                <a:gd name="T56" fmla="*/ 22 w 247"/>
                <a:gd name="T57" fmla="*/ 188 h 507"/>
                <a:gd name="T58" fmla="*/ 2 w 247"/>
                <a:gd name="T59" fmla="*/ 220 h 507"/>
                <a:gd name="T60" fmla="*/ 24 w 247"/>
                <a:gd name="T61" fmla="*/ 265 h 507"/>
                <a:gd name="T62" fmla="*/ 16 w 247"/>
                <a:gd name="T63" fmla="*/ 290 h 507"/>
                <a:gd name="T64" fmla="*/ 0 w 247"/>
                <a:gd name="T65" fmla="*/ 317 h 507"/>
                <a:gd name="T66" fmla="*/ 24 w 247"/>
                <a:gd name="T67" fmla="*/ 427 h 507"/>
                <a:gd name="T68" fmla="*/ 7 w 247"/>
                <a:gd name="T69" fmla="*/ 484 h 507"/>
                <a:gd name="T70" fmla="*/ 16 w 247"/>
                <a:gd name="T71" fmla="*/ 506 h 507"/>
                <a:gd name="T72" fmla="*/ 16 w 247"/>
                <a:gd name="T73" fmla="*/ 506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7" h="507">
                  <a:moveTo>
                    <a:pt x="16" y="506"/>
                  </a:moveTo>
                  <a:lnTo>
                    <a:pt x="70" y="492"/>
                  </a:lnTo>
                  <a:lnTo>
                    <a:pt x="136" y="446"/>
                  </a:lnTo>
                  <a:lnTo>
                    <a:pt x="184" y="436"/>
                  </a:lnTo>
                  <a:lnTo>
                    <a:pt x="219" y="408"/>
                  </a:lnTo>
                  <a:lnTo>
                    <a:pt x="224" y="347"/>
                  </a:lnTo>
                  <a:lnTo>
                    <a:pt x="206" y="326"/>
                  </a:lnTo>
                  <a:lnTo>
                    <a:pt x="212" y="307"/>
                  </a:lnTo>
                  <a:lnTo>
                    <a:pt x="224" y="290"/>
                  </a:lnTo>
                  <a:lnTo>
                    <a:pt x="227" y="265"/>
                  </a:lnTo>
                  <a:lnTo>
                    <a:pt x="238" y="246"/>
                  </a:lnTo>
                  <a:lnTo>
                    <a:pt x="219" y="209"/>
                  </a:lnTo>
                  <a:lnTo>
                    <a:pt x="193" y="179"/>
                  </a:lnTo>
                  <a:lnTo>
                    <a:pt x="208" y="132"/>
                  </a:lnTo>
                  <a:lnTo>
                    <a:pt x="240" y="110"/>
                  </a:lnTo>
                  <a:lnTo>
                    <a:pt x="246" y="80"/>
                  </a:lnTo>
                  <a:lnTo>
                    <a:pt x="232" y="52"/>
                  </a:lnTo>
                  <a:lnTo>
                    <a:pt x="232" y="18"/>
                  </a:lnTo>
                  <a:lnTo>
                    <a:pt x="212" y="0"/>
                  </a:lnTo>
                  <a:lnTo>
                    <a:pt x="165" y="24"/>
                  </a:lnTo>
                  <a:lnTo>
                    <a:pt x="157" y="17"/>
                  </a:lnTo>
                  <a:lnTo>
                    <a:pt x="131" y="34"/>
                  </a:lnTo>
                  <a:lnTo>
                    <a:pt x="111" y="33"/>
                  </a:lnTo>
                  <a:lnTo>
                    <a:pt x="70" y="92"/>
                  </a:lnTo>
                  <a:lnTo>
                    <a:pt x="56" y="92"/>
                  </a:lnTo>
                  <a:lnTo>
                    <a:pt x="35" y="110"/>
                  </a:lnTo>
                  <a:lnTo>
                    <a:pt x="36" y="137"/>
                  </a:lnTo>
                  <a:lnTo>
                    <a:pt x="25" y="159"/>
                  </a:lnTo>
                  <a:lnTo>
                    <a:pt x="22" y="188"/>
                  </a:lnTo>
                  <a:lnTo>
                    <a:pt x="2" y="220"/>
                  </a:lnTo>
                  <a:lnTo>
                    <a:pt x="24" y="265"/>
                  </a:lnTo>
                  <a:lnTo>
                    <a:pt x="16" y="290"/>
                  </a:lnTo>
                  <a:lnTo>
                    <a:pt x="0" y="317"/>
                  </a:lnTo>
                  <a:lnTo>
                    <a:pt x="24" y="427"/>
                  </a:lnTo>
                  <a:lnTo>
                    <a:pt x="7" y="484"/>
                  </a:lnTo>
                  <a:lnTo>
                    <a:pt x="16" y="506"/>
                  </a:lnTo>
                  <a:lnTo>
                    <a:pt x="16" y="506"/>
                  </a:lnTo>
                </a:path>
              </a:pathLst>
            </a:custGeom>
            <a:grpFill/>
            <a:ln w="3175" cap="flat" cmpd="sng">
              <a:solidFill>
                <a:schemeClr val="bg1"/>
              </a:solidFill>
              <a:prstDash val="solid"/>
              <a:round/>
              <a:headEnd type="none" w="med" len="med"/>
              <a:tailEnd type="none" w="med" len="med"/>
            </a:ln>
            <a:effectLst/>
          </p:spPr>
          <p:txBody>
            <a:bodyPr/>
            <a:lstStyle/>
            <a:p>
              <a:endParaRPr lang="zh-CN" altLang="en-US"/>
            </a:p>
          </p:txBody>
        </p:sp>
        <p:sp>
          <p:nvSpPr>
            <p:cNvPr id="27" name="山东">
              <a:hlinkClick r:id="" action="ppaction://macro?name=Slide1.山东_click" highlightClick="1"/>
              <a:hlinkHover r:id="" action="ppaction://noaction" highlightClick="1"/>
            </p:cNvPr>
            <p:cNvSpPr>
              <a:spLocks noChangeAspect="1"/>
            </p:cNvSpPr>
            <p:nvPr/>
          </p:nvSpPr>
          <p:spPr bwMode="auto">
            <a:xfrm rot="180000">
              <a:off x="5997762" y="3160813"/>
              <a:ext cx="988499" cy="702378"/>
            </a:xfrm>
            <a:custGeom>
              <a:avLst/>
              <a:gdLst>
                <a:gd name="T0" fmla="*/ 101 w 461"/>
                <a:gd name="T1" fmla="*/ 306 h 316"/>
                <a:gd name="T2" fmla="*/ 104 w 461"/>
                <a:gd name="T3" fmla="*/ 287 h 316"/>
                <a:gd name="T4" fmla="*/ 121 w 461"/>
                <a:gd name="T5" fmla="*/ 280 h 316"/>
                <a:gd name="T6" fmla="*/ 151 w 461"/>
                <a:gd name="T7" fmla="*/ 306 h 316"/>
                <a:gd name="T8" fmla="*/ 161 w 461"/>
                <a:gd name="T9" fmla="*/ 306 h 316"/>
                <a:gd name="T10" fmla="*/ 188 w 461"/>
                <a:gd name="T11" fmla="*/ 302 h 316"/>
                <a:gd name="T12" fmla="*/ 204 w 461"/>
                <a:gd name="T13" fmla="*/ 290 h 316"/>
                <a:gd name="T14" fmla="*/ 226 w 461"/>
                <a:gd name="T15" fmla="*/ 307 h 316"/>
                <a:gd name="T16" fmla="*/ 235 w 461"/>
                <a:gd name="T17" fmla="*/ 291 h 316"/>
                <a:gd name="T18" fmla="*/ 239 w 461"/>
                <a:gd name="T19" fmla="*/ 281 h 316"/>
                <a:gd name="T20" fmla="*/ 257 w 461"/>
                <a:gd name="T21" fmla="*/ 271 h 316"/>
                <a:gd name="T22" fmla="*/ 262 w 461"/>
                <a:gd name="T23" fmla="*/ 249 h 316"/>
                <a:gd name="T24" fmla="*/ 280 w 461"/>
                <a:gd name="T25" fmla="*/ 245 h 316"/>
                <a:gd name="T26" fmla="*/ 332 w 461"/>
                <a:gd name="T27" fmla="*/ 158 h 316"/>
                <a:gd name="T28" fmla="*/ 322 w 461"/>
                <a:gd name="T29" fmla="*/ 143 h 316"/>
                <a:gd name="T30" fmla="*/ 332 w 461"/>
                <a:gd name="T31" fmla="*/ 134 h 316"/>
                <a:gd name="T32" fmla="*/ 343 w 461"/>
                <a:gd name="T33" fmla="*/ 138 h 316"/>
                <a:gd name="T34" fmla="*/ 359 w 461"/>
                <a:gd name="T35" fmla="*/ 129 h 316"/>
                <a:gd name="T36" fmla="*/ 369 w 461"/>
                <a:gd name="T37" fmla="*/ 109 h 316"/>
                <a:gd name="T38" fmla="*/ 412 w 461"/>
                <a:gd name="T39" fmla="*/ 69 h 316"/>
                <a:gd name="T40" fmla="*/ 445 w 461"/>
                <a:gd name="T41" fmla="*/ 58 h 316"/>
                <a:gd name="T42" fmla="*/ 460 w 461"/>
                <a:gd name="T43" fmla="*/ 44 h 316"/>
                <a:gd name="T44" fmla="*/ 456 w 461"/>
                <a:gd name="T45" fmla="*/ 12 h 316"/>
                <a:gd name="T46" fmla="*/ 434 w 461"/>
                <a:gd name="T47" fmla="*/ 10 h 316"/>
                <a:gd name="T48" fmla="*/ 384 w 461"/>
                <a:gd name="T49" fmla="*/ 16 h 316"/>
                <a:gd name="T50" fmla="*/ 349 w 461"/>
                <a:gd name="T51" fmla="*/ 0 h 316"/>
                <a:gd name="T52" fmla="*/ 328 w 461"/>
                <a:gd name="T53" fmla="*/ 3 h 316"/>
                <a:gd name="T54" fmla="*/ 277 w 461"/>
                <a:gd name="T55" fmla="*/ 69 h 316"/>
                <a:gd name="T56" fmla="*/ 262 w 461"/>
                <a:gd name="T57" fmla="*/ 78 h 316"/>
                <a:gd name="T58" fmla="*/ 229 w 461"/>
                <a:gd name="T59" fmla="*/ 64 h 316"/>
                <a:gd name="T60" fmla="*/ 226 w 461"/>
                <a:gd name="T61" fmla="*/ 47 h 316"/>
                <a:gd name="T62" fmla="*/ 219 w 461"/>
                <a:gd name="T63" fmla="*/ 18 h 316"/>
                <a:gd name="T64" fmla="*/ 201 w 461"/>
                <a:gd name="T65" fmla="*/ 6 h 316"/>
                <a:gd name="T66" fmla="*/ 171 w 461"/>
                <a:gd name="T67" fmla="*/ 13 h 316"/>
                <a:gd name="T68" fmla="*/ 152 w 461"/>
                <a:gd name="T69" fmla="*/ 1 h 316"/>
                <a:gd name="T70" fmla="*/ 125 w 461"/>
                <a:gd name="T71" fmla="*/ 35 h 316"/>
                <a:gd name="T72" fmla="*/ 95 w 461"/>
                <a:gd name="T73" fmla="*/ 44 h 316"/>
                <a:gd name="T74" fmla="*/ 55 w 461"/>
                <a:gd name="T75" fmla="*/ 81 h 316"/>
                <a:gd name="T76" fmla="*/ 10 w 461"/>
                <a:gd name="T77" fmla="*/ 161 h 316"/>
                <a:gd name="T78" fmla="*/ 22 w 461"/>
                <a:gd name="T79" fmla="*/ 184 h 316"/>
                <a:gd name="T80" fmla="*/ 19 w 461"/>
                <a:gd name="T81" fmla="*/ 193 h 316"/>
                <a:gd name="T82" fmla="*/ 19 w 461"/>
                <a:gd name="T83" fmla="*/ 204 h 316"/>
                <a:gd name="T84" fmla="*/ 26 w 461"/>
                <a:gd name="T85" fmla="*/ 213 h 316"/>
                <a:gd name="T86" fmla="*/ 40 w 461"/>
                <a:gd name="T87" fmla="*/ 202 h 316"/>
                <a:gd name="T88" fmla="*/ 64 w 461"/>
                <a:gd name="T89" fmla="*/ 196 h 316"/>
                <a:gd name="T90" fmla="*/ 0 w 461"/>
                <a:gd name="T91" fmla="*/ 269 h 316"/>
                <a:gd name="T92" fmla="*/ 0 w 461"/>
                <a:gd name="T93" fmla="*/ 285 h 316"/>
                <a:gd name="T94" fmla="*/ 13 w 461"/>
                <a:gd name="T95" fmla="*/ 290 h 316"/>
                <a:gd name="T96" fmla="*/ 42 w 461"/>
                <a:gd name="T97" fmla="*/ 315 h 316"/>
                <a:gd name="T98" fmla="*/ 89 w 461"/>
                <a:gd name="T99" fmla="*/ 309 h 316"/>
                <a:gd name="T100" fmla="*/ 101 w 461"/>
                <a:gd name="T101" fmla="*/ 306 h 316"/>
                <a:gd name="T102" fmla="*/ 101 w 461"/>
                <a:gd name="T103" fmla="*/ 30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1" h="316">
                  <a:moveTo>
                    <a:pt x="101" y="306"/>
                  </a:moveTo>
                  <a:lnTo>
                    <a:pt x="104" y="287"/>
                  </a:lnTo>
                  <a:lnTo>
                    <a:pt x="121" y="280"/>
                  </a:lnTo>
                  <a:lnTo>
                    <a:pt x="151" y="306"/>
                  </a:lnTo>
                  <a:lnTo>
                    <a:pt x="161" y="306"/>
                  </a:lnTo>
                  <a:lnTo>
                    <a:pt x="188" y="302"/>
                  </a:lnTo>
                  <a:lnTo>
                    <a:pt x="204" y="290"/>
                  </a:lnTo>
                  <a:lnTo>
                    <a:pt x="226" y="307"/>
                  </a:lnTo>
                  <a:lnTo>
                    <a:pt x="235" y="291"/>
                  </a:lnTo>
                  <a:lnTo>
                    <a:pt x="239" y="281"/>
                  </a:lnTo>
                  <a:lnTo>
                    <a:pt x="257" y="271"/>
                  </a:lnTo>
                  <a:lnTo>
                    <a:pt x="262" y="249"/>
                  </a:lnTo>
                  <a:lnTo>
                    <a:pt x="280" y="245"/>
                  </a:lnTo>
                  <a:lnTo>
                    <a:pt x="332" y="158"/>
                  </a:lnTo>
                  <a:lnTo>
                    <a:pt x="322" y="143"/>
                  </a:lnTo>
                  <a:lnTo>
                    <a:pt x="332" y="134"/>
                  </a:lnTo>
                  <a:lnTo>
                    <a:pt x="343" y="138"/>
                  </a:lnTo>
                  <a:lnTo>
                    <a:pt x="359" y="129"/>
                  </a:lnTo>
                  <a:lnTo>
                    <a:pt x="369" y="109"/>
                  </a:lnTo>
                  <a:lnTo>
                    <a:pt x="412" y="69"/>
                  </a:lnTo>
                  <a:lnTo>
                    <a:pt x="445" y="58"/>
                  </a:lnTo>
                  <a:lnTo>
                    <a:pt x="460" y="44"/>
                  </a:lnTo>
                  <a:lnTo>
                    <a:pt x="456" y="12"/>
                  </a:lnTo>
                  <a:lnTo>
                    <a:pt x="434" y="10"/>
                  </a:lnTo>
                  <a:lnTo>
                    <a:pt x="384" y="16"/>
                  </a:lnTo>
                  <a:lnTo>
                    <a:pt x="349" y="0"/>
                  </a:lnTo>
                  <a:lnTo>
                    <a:pt x="328" y="3"/>
                  </a:lnTo>
                  <a:lnTo>
                    <a:pt x="277" y="69"/>
                  </a:lnTo>
                  <a:lnTo>
                    <a:pt x="262" y="78"/>
                  </a:lnTo>
                  <a:lnTo>
                    <a:pt x="229" y="64"/>
                  </a:lnTo>
                  <a:lnTo>
                    <a:pt x="226" y="47"/>
                  </a:lnTo>
                  <a:lnTo>
                    <a:pt x="219" y="18"/>
                  </a:lnTo>
                  <a:lnTo>
                    <a:pt x="201" y="6"/>
                  </a:lnTo>
                  <a:lnTo>
                    <a:pt x="171" y="13"/>
                  </a:lnTo>
                  <a:lnTo>
                    <a:pt x="152" y="1"/>
                  </a:lnTo>
                  <a:lnTo>
                    <a:pt x="125" y="35"/>
                  </a:lnTo>
                  <a:lnTo>
                    <a:pt x="95" y="44"/>
                  </a:lnTo>
                  <a:lnTo>
                    <a:pt x="55" y="81"/>
                  </a:lnTo>
                  <a:lnTo>
                    <a:pt x="10" y="161"/>
                  </a:lnTo>
                  <a:lnTo>
                    <a:pt x="22" y="184"/>
                  </a:lnTo>
                  <a:lnTo>
                    <a:pt x="19" y="193"/>
                  </a:lnTo>
                  <a:lnTo>
                    <a:pt x="19" y="204"/>
                  </a:lnTo>
                  <a:lnTo>
                    <a:pt x="26" y="213"/>
                  </a:lnTo>
                  <a:lnTo>
                    <a:pt x="40" y="202"/>
                  </a:lnTo>
                  <a:lnTo>
                    <a:pt x="64" y="196"/>
                  </a:lnTo>
                  <a:lnTo>
                    <a:pt x="0" y="269"/>
                  </a:lnTo>
                  <a:lnTo>
                    <a:pt x="0" y="285"/>
                  </a:lnTo>
                  <a:lnTo>
                    <a:pt x="13" y="290"/>
                  </a:lnTo>
                  <a:lnTo>
                    <a:pt x="42" y="315"/>
                  </a:lnTo>
                  <a:lnTo>
                    <a:pt x="89" y="309"/>
                  </a:lnTo>
                  <a:lnTo>
                    <a:pt x="101" y="306"/>
                  </a:lnTo>
                  <a:lnTo>
                    <a:pt x="101" y="306"/>
                  </a:lnTo>
                </a:path>
              </a:pathLst>
            </a:custGeom>
            <a:grpFill/>
            <a:ln w="3175" cap="flat" cmpd="sng">
              <a:solidFill>
                <a:schemeClr val="bg1"/>
              </a:solidFill>
              <a:prstDash val="solid"/>
              <a:round/>
              <a:headEnd type="none" w="med" len="med"/>
              <a:tailEnd type="none" w="med" len="med"/>
            </a:ln>
            <a:effectLst/>
          </p:spPr>
          <p:txBody>
            <a:bodyPr/>
            <a:lstStyle/>
            <a:p>
              <a:endParaRPr lang="zh-CN" altLang="en-US"/>
            </a:p>
          </p:txBody>
        </p:sp>
        <p:sp>
          <p:nvSpPr>
            <p:cNvPr id="28" name="天津">
              <a:hlinkClick r:id="" action="ppaction://macro?name=Slide1.天津_click" highlightClick="1"/>
              <a:hlinkHover r:id="" action="ppaction://noaction" highlightClick="1"/>
            </p:cNvPr>
            <p:cNvSpPr>
              <a:spLocks noChangeAspect="1"/>
            </p:cNvSpPr>
            <p:nvPr/>
          </p:nvSpPr>
          <p:spPr bwMode="auto">
            <a:xfrm rot="180000">
              <a:off x="6201280" y="2797237"/>
              <a:ext cx="137930" cy="292043"/>
            </a:xfrm>
            <a:custGeom>
              <a:avLst/>
              <a:gdLst>
                <a:gd name="T0" fmla="*/ 60 w 74"/>
                <a:gd name="T1" fmla="*/ 124 h 134"/>
                <a:gd name="T2" fmla="*/ 39 w 74"/>
                <a:gd name="T3" fmla="*/ 133 h 134"/>
                <a:gd name="T4" fmla="*/ 3 w 74"/>
                <a:gd name="T5" fmla="*/ 123 h 134"/>
                <a:gd name="T6" fmla="*/ 1 w 74"/>
                <a:gd name="T7" fmla="*/ 114 h 134"/>
                <a:gd name="T8" fmla="*/ 0 w 74"/>
                <a:gd name="T9" fmla="*/ 55 h 134"/>
                <a:gd name="T10" fmla="*/ 23 w 74"/>
                <a:gd name="T11" fmla="*/ 44 h 134"/>
                <a:gd name="T12" fmla="*/ 19 w 74"/>
                <a:gd name="T13" fmla="*/ 33 h 134"/>
                <a:gd name="T14" fmla="*/ 25 w 74"/>
                <a:gd name="T15" fmla="*/ 11 h 134"/>
                <a:gd name="T16" fmla="*/ 27 w 74"/>
                <a:gd name="T17" fmla="*/ 0 h 134"/>
                <a:gd name="T18" fmla="*/ 40 w 74"/>
                <a:gd name="T19" fmla="*/ 6 h 134"/>
                <a:gd name="T20" fmla="*/ 46 w 74"/>
                <a:gd name="T21" fmla="*/ 26 h 134"/>
                <a:gd name="T22" fmla="*/ 43 w 74"/>
                <a:gd name="T23" fmla="*/ 39 h 134"/>
                <a:gd name="T24" fmla="*/ 70 w 74"/>
                <a:gd name="T25" fmla="*/ 57 h 134"/>
                <a:gd name="T26" fmla="*/ 73 w 74"/>
                <a:gd name="T27" fmla="*/ 71 h 134"/>
                <a:gd name="T28" fmla="*/ 58 w 74"/>
                <a:gd name="T29" fmla="*/ 83 h 134"/>
                <a:gd name="T30" fmla="*/ 53 w 74"/>
                <a:gd name="T31" fmla="*/ 107 h 134"/>
                <a:gd name="T32" fmla="*/ 60 w 74"/>
                <a:gd name="T33" fmla="*/ 124 h 134"/>
                <a:gd name="T34" fmla="*/ 60 w 74"/>
                <a:gd name="T35" fmla="*/ 12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 h="134">
                  <a:moveTo>
                    <a:pt x="60" y="124"/>
                  </a:moveTo>
                  <a:lnTo>
                    <a:pt x="39" y="133"/>
                  </a:lnTo>
                  <a:lnTo>
                    <a:pt x="3" y="123"/>
                  </a:lnTo>
                  <a:lnTo>
                    <a:pt x="1" y="114"/>
                  </a:lnTo>
                  <a:lnTo>
                    <a:pt x="0" y="55"/>
                  </a:lnTo>
                  <a:lnTo>
                    <a:pt x="23" y="44"/>
                  </a:lnTo>
                  <a:lnTo>
                    <a:pt x="19" y="33"/>
                  </a:lnTo>
                  <a:lnTo>
                    <a:pt x="25" y="11"/>
                  </a:lnTo>
                  <a:lnTo>
                    <a:pt x="27" y="0"/>
                  </a:lnTo>
                  <a:lnTo>
                    <a:pt x="40" y="6"/>
                  </a:lnTo>
                  <a:lnTo>
                    <a:pt x="46" y="26"/>
                  </a:lnTo>
                  <a:lnTo>
                    <a:pt x="43" y="39"/>
                  </a:lnTo>
                  <a:lnTo>
                    <a:pt x="70" y="57"/>
                  </a:lnTo>
                  <a:lnTo>
                    <a:pt x="73" y="71"/>
                  </a:lnTo>
                  <a:lnTo>
                    <a:pt x="58" y="83"/>
                  </a:lnTo>
                  <a:lnTo>
                    <a:pt x="53" y="107"/>
                  </a:lnTo>
                  <a:lnTo>
                    <a:pt x="60" y="124"/>
                  </a:lnTo>
                  <a:lnTo>
                    <a:pt x="60" y="124"/>
                  </a:lnTo>
                </a:path>
              </a:pathLst>
            </a:custGeom>
            <a:grpFill/>
            <a:ln w="3175" cap="flat" cmpd="sng">
              <a:solidFill>
                <a:schemeClr val="bg1"/>
              </a:solidFill>
              <a:prstDash val="solid"/>
              <a:round/>
              <a:headEnd type="none" w="med" len="med"/>
              <a:tailEnd type="none" w="med" len="med"/>
            </a:ln>
            <a:effectLst/>
          </p:spPr>
          <p:txBody>
            <a:bodyPr/>
            <a:lstStyle/>
            <a:p>
              <a:endParaRPr lang="zh-CN" altLang="en-US"/>
            </a:p>
          </p:txBody>
        </p:sp>
        <p:sp>
          <p:nvSpPr>
            <p:cNvPr id="29" name="北京">
              <a:hlinkClick r:id="" action="ppaction://macro?name=Slide1.北京_click" highlightClick="1"/>
              <a:hlinkHover r:id="" action="ppaction://noaction" highlightClick="1"/>
            </p:cNvPr>
            <p:cNvSpPr>
              <a:spLocks noChangeAspect="1"/>
            </p:cNvSpPr>
            <p:nvPr/>
          </p:nvSpPr>
          <p:spPr bwMode="auto">
            <a:xfrm rot="180000">
              <a:off x="5997881" y="2675078"/>
              <a:ext cx="262724" cy="269860"/>
            </a:xfrm>
            <a:custGeom>
              <a:avLst/>
              <a:gdLst>
                <a:gd name="T0" fmla="*/ 11 w 14"/>
                <a:gd name="T1" fmla="*/ 12 h 14"/>
                <a:gd name="T2" fmla="*/ 12 w 14"/>
                <a:gd name="T3" fmla="*/ 10 h 14"/>
                <a:gd name="T4" fmla="*/ 13 w 14"/>
                <a:gd name="T5" fmla="*/ 10 h 14"/>
                <a:gd name="T6" fmla="*/ 14 w 14"/>
                <a:gd name="T7" fmla="*/ 7 h 14"/>
                <a:gd name="T8" fmla="*/ 14 w 14"/>
                <a:gd name="T9" fmla="*/ 6 h 14"/>
                <a:gd name="T10" fmla="*/ 13 w 14"/>
                <a:gd name="T11" fmla="*/ 3 h 14"/>
                <a:gd name="T12" fmla="*/ 12 w 14"/>
                <a:gd name="T13" fmla="*/ 3 h 14"/>
                <a:gd name="T14" fmla="*/ 7 w 14"/>
                <a:gd name="T15" fmla="*/ 0 h 14"/>
                <a:gd name="T16" fmla="*/ 4 w 14"/>
                <a:gd name="T17" fmla="*/ 3 h 14"/>
                <a:gd name="T18" fmla="*/ 3 w 14"/>
                <a:gd name="T19" fmla="*/ 6 h 14"/>
                <a:gd name="T20" fmla="*/ 0 w 14"/>
                <a:gd name="T21" fmla="*/ 9 h 14"/>
                <a:gd name="T22" fmla="*/ 0 w 14"/>
                <a:gd name="T23" fmla="*/ 12 h 14"/>
                <a:gd name="T24" fmla="*/ 1 w 14"/>
                <a:gd name="T25" fmla="*/ 14 h 14"/>
                <a:gd name="T26" fmla="*/ 4 w 14"/>
                <a:gd name="T27" fmla="*/ 13 h 14"/>
                <a:gd name="T28" fmla="*/ 7 w 14"/>
                <a:gd name="T29" fmla="*/ 14 h 14"/>
                <a:gd name="T30" fmla="*/ 8 w 14"/>
                <a:gd name="T31" fmla="*/ 13 h 14"/>
                <a:gd name="T32" fmla="*/ 11 w 14"/>
                <a:gd name="T33" fmla="*/ 12 h 14"/>
                <a:gd name="T34" fmla="*/ 11 w 14"/>
                <a:gd name="T35"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14">
                  <a:moveTo>
                    <a:pt x="11" y="12"/>
                  </a:moveTo>
                  <a:lnTo>
                    <a:pt x="12" y="10"/>
                  </a:lnTo>
                  <a:lnTo>
                    <a:pt x="13" y="10"/>
                  </a:lnTo>
                  <a:lnTo>
                    <a:pt x="14" y="7"/>
                  </a:lnTo>
                  <a:lnTo>
                    <a:pt x="14" y="6"/>
                  </a:lnTo>
                  <a:lnTo>
                    <a:pt x="13" y="3"/>
                  </a:lnTo>
                  <a:lnTo>
                    <a:pt x="12" y="3"/>
                  </a:lnTo>
                  <a:lnTo>
                    <a:pt x="7" y="0"/>
                  </a:lnTo>
                  <a:lnTo>
                    <a:pt x="4" y="3"/>
                  </a:lnTo>
                  <a:lnTo>
                    <a:pt x="3" y="6"/>
                  </a:lnTo>
                  <a:lnTo>
                    <a:pt x="0" y="9"/>
                  </a:lnTo>
                  <a:lnTo>
                    <a:pt x="0" y="12"/>
                  </a:lnTo>
                  <a:lnTo>
                    <a:pt x="1" y="14"/>
                  </a:lnTo>
                  <a:lnTo>
                    <a:pt x="4" y="13"/>
                  </a:lnTo>
                  <a:lnTo>
                    <a:pt x="7" y="14"/>
                  </a:lnTo>
                  <a:lnTo>
                    <a:pt x="8" y="13"/>
                  </a:lnTo>
                  <a:lnTo>
                    <a:pt x="11" y="12"/>
                  </a:lnTo>
                  <a:lnTo>
                    <a:pt x="11" y="12"/>
                  </a:lnTo>
                </a:path>
              </a:pathLst>
            </a:custGeom>
            <a:grpFill/>
            <a:ln w="3175" cap="flat" cmpd="sng">
              <a:solidFill>
                <a:schemeClr val="bg1"/>
              </a:solidFill>
              <a:prstDash val="solid"/>
              <a:round/>
              <a:headEnd type="none" w="med" len="med"/>
              <a:tailEnd type="none" w="med" len="med"/>
            </a:ln>
            <a:effectLst/>
          </p:spPr>
          <p:txBody>
            <a:bodyPr/>
            <a:lstStyle/>
            <a:p>
              <a:endParaRPr lang="zh-CN" altLang="en-US"/>
            </a:p>
          </p:txBody>
        </p:sp>
        <p:sp>
          <p:nvSpPr>
            <p:cNvPr id="30" name="宁夏">
              <a:hlinkClick r:id="" action="ppaction://macro?name=Slide1.宁夏_click" highlightClick="1"/>
              <a:hlinkHover r:id="" action="ppaction://noaction" highlightClick="1"/>
            </p:cNvPr>
            <p:cNvSpPr>
              <a:spLocks noChangeAspect="1"/>
            </p:cNvSpPr>
            <p:nvPr/>
          </p:nvSpPr>
          <p:spPr bwMode="auto">
            <a:xfrm rot="180000">
              <a:off x="4544078" y="3010024"/>
              <a:ext cx="400653" cy="743042"/>
            </a:xfrm>
            <a:custGeom>
              <a:avLst/>
              <a:gdLst>
                <a:gd name="T0" fmla="*/ 180 w 194"/>
                <a:gd name="T1" fmla="*/ 187 h 335"/>
                <a:gd name="T2" fmla="*/ 181 w 194"/>
                <a:gd name="T3" fmla="*/ 151 h 335"/>
                <a:gd name="T4" fmla="*/ 193 w 194"/>
                <a:gd name="T5" fmla="*/ 136 h 335"/>
                <a:gd name="T6" fmla="*/ 188 w 194"/>
                <a:gd name="T7" fmla="*/ 119 h 335"/>
                <a:gd name="T8" fmla="*/ 129 w 194"/>
                <a:gd name="T9" fmla="*/ 96 h 335"/>
                <a:gd name="T10" fmla="*/ 132 w 194"/>
                <a:gd name="T11" fmla="*/ 72 h 335"/>
                <a:gd name="T12" fmla="*/ 151 w 194"/>
                <a:gd name="T13" fmla="*/ 47 h 335"/>
                <a:gd name="T14" fmla="*/ 139 w 194"/>
                <a:gd name="T15" fmla="*/ 6 h 335"/>
                <a:gd name="T16" fmla="*/ 135 w 194"/>
                <a:gd name="T17" fmla="*/ 0 h 335"/>
                <a:gd name="T18" fmla="*/ 95 w 194"/>
                <a:gd name="T19" fmla="*/ 27 h 335"/>
                <a:gd name="T20" fmla="*/ 77 w 194"/>
                <a:gd name="T21" fmla="*/ 85 h 335"/>
                <a:gd name="T22" fmla="*/ 70 w 194"/>
                <a:gd name="T23" fmla="*/ 127 h 335"/>
                <a:gd name="T24" fmla="*/ 39 w 194"/>
                <a:gd name="T25" fmla="*/ 151 h 335"/>
                <a:gd name="T26" fmla="*/ 21 w 194"/>
                <a:gd name="T27" fmla="*/ 159 h 335"/>
                <a:gd name="T28" fmla="*/ 0 w 194"/>
                <a:gd name="T29" fmla="*/ 165 h 335"/>
                <a:gd name="T30" fmla="*/ 49 w 194"/>
                <a:gd name="T31" fmla="*/ 226 h 335"/>
                <a:gd name="T32" fmla="*/ 60 w 194"/>
                <a:gd name="T33" fmla="*/ 272 h 335"/>
                <a:gd name="T34" fmla="*/ 54 w 194"/>
                <a:gd name="T35" fmla="*/ 294 h 335"/>
                <a:gd name="T36" fmla="*/ 89 w 194"/>
                <a:gd name="T37" fmla="*/ 312 h 335"/>
                <a:gd name="T38" fmla="*/ 89 w 194"/>
                <a:gd name="T39" fmla="*/ 327 h 335"/>
                <a:gd name="T40" fmla="*/ 120 w 194"/>
                <a:gd name="T41" fmla="*/ 334 h 335"/>
                <a:gd name="T42" fmla="*/ 130 w 194"/>
                <a:gd name="T43" fmla="*/ 334 h 335"/>
                <a:gd name="T44" fmla="*/ 130 w 194"/>
                <a:gd name="T45" fmla="*/ 308 h 335"/>
                <a:gd name="T46" fmla="*/ 155 w 194"/>
                <a:gd name="T47" fmla="*/ 305 h 335"/>
                <a:gd name="T48" fmla="*/ 160 w 194"/>
                <a:gd name="T49" fmla="*/ 274 h 335"/>
                <a:gd name="T50" fmla="*/ 143 w 194"/>
                <a:gd name="T51" fmla="*/ 261 h 335"/>
                <a:gd name="T52" fmla="*/ 130 w 194"/>
                <a:gd name="T53" fmla="*/ 248 h 335"/>
                <a:gd name="T54" fmla="*/ 136 w 194"/>
                <a:gd name="T55" fmla="*/ 188 h 335"/>
                <a:gd name="T56" fmla="*/ 149 w 194"/>
                <a:gd name="T57" fmla="*/ 182 h 335"/>
                <a:gd name="T58" fmla="*/ 171 w 194"/>
                <a:gd name="T59" fmla="*/ 191 h 335"/>
                <a:gd name="T60" fmla="*/ 180 w 194"/>
                <a:gd name="T61" fmla="*/ 187 h 335"/>
                <a:gd name="T62" fmla="*/ 180 w 194"/>
                <a:gd name="T63" fmla="*/ 18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4" h="335">
                  <a:moveTo>
                    <a:pt x="180" y="187"/>
                  </a:moveTo>
                  <a:lnTo>
                    <a:pt x="181" y="151"/>
                  </a:lnTo>
                  <a:lnTo>
                    <a:pt x="193" y="136"/>
                  </a:lnTo>
                  <a:lnTo>
                    <a:pt x="188" y="119"/>
                  </a:lnTo>
                  <a:lnTo>
                    <a:pt x="129" y="96"/>
                  </a:lnTo>
                  <a:lnTo>
                    <a:pt x="132" y="72"/>
                  </a:lnTo>
                  <a:lnTo>
                    <a:pt x="151" y="47"/>
                  </a:lnTo>
                  <a:lnTo>
                    <a:pt x="139" y="6"/>
                  </a:lnTo>
                  <a:lnTo>
                    <a:pt x="135" y="0"/>
                  </a:lnTo>
                  <a:lnTo>
                    <a:pt x="95" y="27"/>
                  </a:lnTo>
                  <a:lnTo>
                    <a:pt x="77" y="85"/>
                  </a:lnTo>
                  <a:lnTo>
                    <a:pt x="70" y="127"/>
                  </a:lnTo>
                  <a:lnTo>
                    <a:pt x="39" y="151"/>
                  </a:lnTo>
                  <a:lnTo>
                    <a:pt x="21" y="159"/>
                  </a:lnTo>
                  <a:lnTo>
                    <a:pt x="0" y="165"/>
                  </a:lnTo>
                  <a:lnTo>
                    <a:pt x="49" y="226"/>
                  </a:lnTo>
                  <a:lnTo>
                    <a:pt x="60" y="272"/>
                  </a:lnTo>
                  <a:lnTo>
                    <a:pt x="54" y="294"/>
                  </a:lnTo>
                  <a:lnTo>
                    <a:pt x="89" y="312"/>
                  </a:lnTo>
                  <a:lnTo>
                    <a:pt x="89" y="327"/>
                  </a:lnTo>
                  <a:lnTo>
                    <a:pt x="120" y="334"/>
                  </a:lnTo>
                  <a:lnTo>
                    <a:pt x="130" y="334"/>
                  </a:lnTo>
                  <a:lnTo>
                    <a:pt x="130" y="308"/>
                  </a:lnTo>
                  <a:lnTo>
                    <a:pt x="155" y="305"/>
                  </a:lnTo>
                  <a:lnTo>
                    <a:pt x="160" y="274"/>
                  </a:lnTo>
                  <a:lnTo>
                    <a:pt x="143" y="261"/>
                  </a:lnTo>
                  <a:lnTo>
                    <a:pt x="130" y="248"/>
                  </a:lnTo>
                  <a:lnTo>
                    <a:pt x="136" y="188"/>
                  </a:lnTo>
                  <a:lnTo>
                    <a:pt x="149" y="182"/>
                  </a:lnTo>
                  <a:lnTo>
                    <a:pt x="171" y="191"/>
                  </a:lnTo>
                  <a:lnTo>
                    <a:pt x="180" y="187"/>
                  </a:lnTo>
                  <a:lnTo>
                    <a:pt x="180" y="187"/>
                  </a:lnTo>
                </a:path>
              </a:pathLst>
            </a:custGeom>
            <a:grpFill/>
            <a:ln w="3175" cap="flat" cmpd="sng">
              <a:solidFill>
                <a:schemeClr val="bg1"/>
              </a:solidFill>
              <a:prstDash val="solid"/>
              <a:round/>
              <a:headEnd type="none" w="med" len="med"/>
              <a:tailEnd type="none" w="med" len="med"/>
            </a:ln>
            <a:effectLst/>
          </p:spPr>
          <p:txBody>
            <a:bodyPr/>
            <a:lstStyle/>
            <a:p>
              <a:endParaRPr lang="zh-CN" altLang="en-US"/>
            </a:p>
          </p:txBody>
        </p:sp>
        <p:sp>
          <p:nvSpPr>
            <p:cNvPr id="31" name="西藏">
              <a:hlinkClick r:id="" action="ppaction://macro?name=Slide1.西藏_click" highlightClick="1"/>
              <a:hlinkHover r:id="" action="ppaction://noaction" highlightClick="1"/>
            </p:cNvPr>
            <p:cNvSpPr>
              <a:spLocks noChangeAspect="1"/>
            </p:cNvSpPr>
            <p:nvPr/>
          </p:nvSpPr>
          <p:spPr bwMode="auto">
            <a:xfrm rot="180000">
              <a:off x="775563" y="3271807"/>
              <a:ext cx="2929370" cy="1659831"/>
            </a:xfrm>
            <a:custGeom>
              <a:avLst/>
              <a:gdLst>
                <a:gd name="T0" fmla="*/ 847 w 1394"/>
                <a:gd name="T1" fmla="*/ 719 h 754"/>
                <a:gd name="T2" fmla="*/ 870 w 1394"/>
                <a:gd name="T3" fmla="*/ 743 h 754"/>
                <a:gd name="T4" fmla="*/ 941 w 1394"/>
                <a:gd name="T5" fmla="*/ 719 h 754"/>
                <a:gd name="T6" fmla="*/ 984 w 1394"/>
                <a:gd name="T7" fmla="*/ 687 h 754"/>
                <a:gd name="T8" fmla="*/ 1037 w 1394"/>
                <a:gd name="T9" fmla="*/ 667 h 754"/>
                <a:gd name="T10" fmla="*/ 1092 w 1394"/>
                <a:gd name="T11" fmla="*/ 649 h 754"/>
                <a:gd name="T12" fmla="*/ 1183 w 1394"/>
                <a:gd name="T13" fmla="*/ 632 h 754"/>
                <a:gd name="T14" fmla="*/ 1185 w 1394"/>
                <a:gd name="T15" fmla="*/ 667 h 754"/>
                <a:gd name="T16" fmla="*/ 1213 w 1394"/>
                <a:gd name="T17" fmla="*/ 672 h 754"/>
                <a:gd name="T18" fmla="*/ 1197 w 1394"/>
                <a:gd name="T19" fmla="*/ 714 h 754"/>
                <a:gd name="T20" fmla="*/ 1213 w 1394"/>
                <a:gd name="T21" fmla="*/ 719 h 754"/>
                <a:gd name="T22" fmla="*/ 1290 w 1394"/>
                <a:gd name="T23" fmla="*/ 714 h 754"/>
                <a:gd name="T24" fmla="*/ 1337 w 1394"/>
                <a:gd name="T25" fmla="*/ 729 h 754"/>
                <a:gd name="T26" fmla="*/ 1358 w 1394"/>
                <a:gd name="T27" fmla="*/ 738 h 754"/>
                <a:gd name="T28" fmla="*/ 1361 w 1394"/>
                <a:gd name="T29" fmla="*/ 687 h 754"/>
                <a:gd name="T30" fmla="*/ 1393 w 1394"/>
                <a:gd name="T31" fmla="*/ 654 h 754"/>
                <a:gd name="T32" fmla="*/ 1368 w 1394"/>
                <a:gd name="T33" fmla="*/ 493 h 754"/>
                <a:gd name="T34" fmla="*/ 1340 w 1394"/>
                <a:gd name="T35" fmla="*/ 404 h 754"/>
                <a:gd name="T36" fmla="*/ 1274 w 1394"/>
                <a:gd name="T37" fmla="*/ 373 h 754"/>
                <a:gd name="T38" fmla="*/ 1231 w 1394"/>
                <a:gd name="T39" fmla="*/ 454 h 754"/>
                <a:gd name="T40" fmla="*/ 1153 w 1394"/>
                <a:gd name="T41" fmla="*/ 411 h 754"/>
                <a:gd name="T42" fmla="*/ 1004 w 1394"/>
                <a:gd name="T43" fmla="*/ 358 h 754"/>
                <a:gd name="T44" fmla="*/ 943 w 1394"/>
                <a:gd name="T45" fmla="*/ 348 h 754"/>
                <a:gd name="T46" fmla="*/ 825 w 1394"/>
                <a:gd name="T47" fmla="*/ 299 h 754"/>
                <a:gd name="T48" fmla="*/ 767 w 1394"/>
                <a:gd name="T49" fmla="*/ 162 h 754"/>
                <a:gd name="T50" fmla="*/ 791 w 1394"/>
                <a:gd name="T51" fmla="*/ 118 h 754"/>
                <a:gd name="T52" fmla="*/ 788 w 1394"/>
                <a:gd name="T53" fmla="*/ 58 h 754"/>
                <a:gd name="T54" fmla="*/ 797 w 1394"/>
                <a:gd name="T55" fmla="*/ 29 h 754"/>
                <a:gd name="T56" fmla="*/ 695 w 1394"/>
                <a:gd name="T57" fmla="*/ 0 h 754"/>
                <a:gd name="T58" fmla="*/ 619 w 1394"/>
                <a:gd name="T59" fmla="*/ 8 h 754"/>
                <a:gd name="T60" fmla="*/ 524 w 1394"/>
                <a:gd name="T61" fmla="*/ 40 h 754"/>
                <a:gd name="T62" fmla="*/ 431 w 1394"/>
                <a:gd name="T63" fmla="*/ 51 h 754"/>
                <a:gd name="T64" fmla="*/ 370 w 1394"/>
                <a:gd name="T65" fmla="*/ 18 h 754"/>
                <a:gd name="T66" fmla="*/ 268 w 1394"/>
                <a:gd name="T67" fmla="*/ 36 h 754"/>
                <a:gd name="T68" fmla="*/ 227 w 1394"/>
                <a:gd name="T69" fmla="*/ 13 h 754"/>
                <a:gd name="T70" fmla="*/ 151 w 1394"/>
                <a:gd name="T71" fmla="*/ 24 h 754"/>
                <a:gd name="T72" fmla="*/ 113 w 1394"/>
                <a:gd name="T73" fmla="*/ 72 h 754"/>
                <a:gd name="T74" fmla="*/ 92 w 1394"/>
                <a:gd name="T75" fmla="*/ 97 h 754"/>
                <a:gd name="T76" fmla="*/ 66 w 1394"/>
                <a:gd name="T77" fmla="*/ 110 h 754"/>
                <a:gd name="T78" fmla="*/ 54 w 1394"/>
                <a:gd name="T79" fmla="*/ 130 h 754"/>
                <a:gd name="T80" fmla="*/ 75 w 1394"/>
                <a:gd name="T81" fmla="*/ 173 h 754"/>
                <a:gd name="T82" fmla="*/ 69 w 1394"/>
                <a:gd name="T83" fmla="*/ 217 h 754"/>
                <a:gd name="T84" fmla="*/ 19 w 1394"/>
                <a:gd name="T85" fmla="*/ 204 h 754"/>
                <a:gd name="T86" fmla="*/ 0 w 1394"/>
                <a:gd name="T87" fmla="*/ 219 h 754"/>
                <a:gd name="T88" fmla="*/ 13 w 1394"/>
                <a:gd name="T89" fmla="*/ 260 h 754"/>
                <a:gd name="T90" fmla="*/ 7 w 1394"/>
                <a:gd name="T91" fmla="*/ 298 h 754"/>
                <a:gd name="T92" fmla="*/ 30 w 1394"/>
                <a:gd name="T93" fmla="*/ 312 h 754"/>
                <a:gd name="T94" fmla="*/ 92 w 1394"/>
                <a:gd name="T95" fmla="*/ 371 h 754"/>
                <a:gd name="T96" fmla="*/ 130 w 1394"/>
                <a:gd name="T97" fmla="*/ 424 h 754"/>
                <a:gd name="T98" fmla="*/ 153 w 1394"/>
                <a:gd name="T99" fmla="*/ 443 h 754"/>
                <a:gd name="T100" fmla="*/ 195 w 1394"/>
                <a:gd name="T101" fmla="*/ 439 h 754"/>
                <a:gd name="T102" fmla="*/ 295 w 1394"/>
                <a:gd name="T103" fmla="*/ 549 h 754"/>
                <a:gd name="T104" fmla="*/ 325 w 1394"/>
                <a:gd name="T105" fmla="*/ 537 h 754"/>
                <a:gd name="T106" fmla="*/ 334 w 1394"/>
                <a:gd name="T107" fmla="*/ 579 h 754"/>
                <a:gd name="T108" fmla="*/ 395 w 1394"/>
                <a:gd name="T109" fmla="*/ 604 h 754"/>
                <a:gd name="T110" fmla="*/ 445 w 1394"/>
                <a:gd name="T111" fmla="*/ 658 h 754"/>
                <a:gd name="T112" fmla="*/ 454 w 1394"/>
                <a:gd name="T113" fmla="*/ 679 h 754"/>
                <a:gd name="T114" fmla="*/ 511 w 1394"/>
                <a:gd name="T115" fmla="*/ 677 h 754"/>
                <a:gd name="T116" fmla="*/ 607 w 1394"/>
                <a:gd name="T117" fmla="*/ 698 h 754"/>
                <a:gd name="T118" fmla="*/ 652 w 1394"/>
                <a:gd name="T119" fmla="*/ 710 h 754"/>
                <a:gd name="T120" fmla="*/ 654 w 1394"/>
                <a:gd name="T121" fmla="*/ 753 h 754"/>
                <a:gd name="T122" fmla="*/ 736 w 1394"/>
                <a:gd name="T123" fmla="*/ 689 h 754"/>
                <a:gd name="T124" fmla="*/ 803 w 1394"/>
                <a:gd name="T125" fmla="*/ 71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94" h="754">
                  <a:moveTo>
                    <a:pt x="803" y="714"/>
                  </a:moveTo>
                  <a:lnTo>
                    <a:pt x="847" y="719"/>
                  </a:lnTo>
                  <a:lnTo>
                    <a:pt x="862" y="740"/>
                  </a:lnTo>
                  <a:lnTo>
                    <a:pt x="870" y="743"/>
                  </a:lnTo>
                  <a:lnTo>
                    <a:pt x="936" y="732"/>
                  </a:lnTo>
                  <a:lnTo>
                    <a:pt x="941" y="719"/>
                  </a:lnTo>
                  <a:lnTo>
                    <a:pt x="952" y="713"/>
                  </a:lnTo>
                  <a:lnTo>
                    <a:pt x="984" y="687"/>
                  </a:lnTo>
                  <a:lnTo>
                    <a:pt x="1012" y="684"/>
                  </a:lnTo>
                  <a:lnTo>
                    <a:pt x="1037" y="667"/>
                  </a:lnTo>
                  <a:lnTo>
                    <a:pt x="1087" y="640"/>
                  </a:lnTo>
                  <a:lnTo>
                    <a:pt x="1092" y="649"/>
                  </a:lnTo>
                  <a:lnTo>
                    <a:pt x="1130" y="660"/>
                  </a:lnTo>
                  <a:lnTo>
                    <a:pt x="1183" y="632"/>
                  </a:lnTo>
                  <a:lnTo>
                    <a:pt x="1201" y="644"/>
                  </a:lnTo>
                  <a:lnTo>
                    <a:pt x="1185" y="667"/>
                  </a:lnTo>
                  <a:lnTo>
                    <a:pt x="1191" y="672"/>
                  </a:lnTo>
                  <a:lnTo>
                    <a:pt x="1213" y="672"/>
                  </a:lnTo>
                  <a:lnTo>
                    <a:pt x="1215" y="681"/>
                  </a:lnTo>
                  <a:lnTo>
                    <a:pt x="1197" y="714"/>
                  </a:lnTo>
                  <a:lnTo>
                    <a:pt x="1202" y="719"/>
                  </a:lnTo>
                  <a:lnTo>
                    <a:pt x="1213" y="719"/>
                  </a:lnTo>
                  <a:lnTo>
                    <a:pt x="1267" y="734"/>
                  </a:lnTo>
                  <a:lnTo>
                    <a:pt x="1290" y="714"/>
                  </a:lnTo>
                  <a:lnTo>
                    <a:pt x="1326" y="742"/>
                  </a:lnTo>
                  <a:lnTo>
                    <a:pt x="1337" y="729"/>
                  </a:lnTo>
                  <a:lnTo>
                    <a:pt x="1346" y="738"/>
                  </a:lnTo>
                  <a:lnTo>
                    <a:pt x="1358" y="738"/>
                  </a:lnTo>
                  <a:lnTo>
                    <a:pt x="1363" y="729"/>
                  </a:lnTo>
                  <a:lnTo>
                    <a:pt x="1361" y="687"/>
                  </a:lnTo>
                  <a:lnTo>
                    <a:pt x="1369" y="681"/>
                  </a:lnTo>
                  <a:lnTo>
                    <a:pt x="1393" y="654"/>
                  </a:lnTo>
                  <a:lnTo>
                    <a:pt x="1388" y="547"/>
                  </a:lnTo>
                  <a:lnTo>
                    <a:pt x="1368" y="493"/>
                  </a:lnTo>
                  <a:lnTo>
                    <a:pt x="1383" y="482"/>
                  </a:lnTo>
                  <a:lnTo>
                    <a:pt x="1340" y="404"/>
                  </a:lnTo>
                  <a:lnTo>
                    <a:pt x="1289" y="363"/>
                  </a:lnTo>
                  <a:lnTo>
                    <a:pt x="1274" y="373"/>
                  </a:lnTo>
                  <a:lnTo>
                    <a:pt x="1276" y="396"/>
                  </a:lnTo>
                  <a:lnTo>
                    <a:pt x="1231" y="454"/>
                  </a:lnTo>
                  <a:lnTo>
                    <a:pt x="1158" y="439"/>
                  </a:lnTo>
                  <a:lnTo>
                    <a:pt x="1153" y="411"/>
                  </a:lnTo>
                  <a:lnTo>
                    <a:pt x="1106" y="374"/>
                  </a:lnTo>
                  <a:lnTo>
                    <a:pt x="1004" y="358"/>
                  </a:lnTo>
                  <a:lnTo>
                    <a:pt x="961" y="351"/>
                  </a:lnTo>
                  <a:lnTo>
                    <a:pt x="943" y="348"/>
                  </a:lnTo>
                  <a:lnTo>
                    <a:pt x="905" y="318"/>
                  </a:lnTo>
                  <a:lnTo>
                    <a:pt x="825" y="299"/>
                  </a:lnTo>
                  <a:lnTo>
                    <a:pt x="769" y="192"/>
                  </a:lnTo>
                  <a:lnTo>
                    <a:pt x="767" y="162"/>
                  </a:lnTo>
                  <a:lnTo>
                    <a:pt x="791" y="151"/>
                  </a:lnTo>
                  <a:lnTo>
                    <a:pt x="791" y="118"/>
                  </a:lnTo>
                  <a:lnTo>
                    <a:pt x="807" y="77"/>
                  </a:lnTo>
                  <a:lnTo>
                    <a:pt x="788" y="58"/>
                  </a:lnTo>
                  <a:lnTo>
                    <a:pt x="812" y="38"/>
                  </a:lnTo>
                  <a:lnTo>
                    <a:pt x="797" y="29"/>
                  </a:lnTo>
                  <a:lnTo>
                    <a:pt x="761" y="29"/>
                  </a:lnTo>
                  <a:lnTo>
                    <a:pt x="695" y="0"/>
                  </a:lnTo>
                  <a:lnTo>
                    <a:pt x="652" y="0"/>
                  </a:lnTo>
                  <a:lnTo>
                    <a:pt x="619" y="8"/>
                  </a:lnTo>
                  <a:lnTo>
                    <a:pt x="582" y="8"/>
                  </a:lnTo>
                  <a:lnTo>
                    <a:pt x="524" y="40"/>
                  </a:lnTo>
                  <a:lnTo>
                    <a:pt x="477" y="35"/>
                  </a:lnTo>
                  <a:lnTo>
                    <a:pt x="431" y="51"/>
                  </a:lnTo>
                  <a:lnTo>
                    <a:pt x="394" y="38"/>
                  </a:lnTo>
                  <a:lnTo>
                    <a:pt x="370" y="18"/>
                  </a:lnTo>
                  <a:lnTo>
                    <a:pt x="308" y="8"/>
                  </a:lnTo>
                  <a:lnTo>
                    <a:pt x="268" y="36"/>
                  </a:lnTo>
                  <a:lnTo>
                    <a:pt x="246" y="28"/>
                  </a:lnTo>
                  <a:lnTo>
                    <a:pt x="227" y="13"/>
                  </a:lnTo>
                  <a:lnTo>
                    <a:pt x="182" y="2"/>
                  </a:lnTo>
                  <a:lnTo>
                    <a:pt x="151" y="24"/>
                  </a:lnTo>
                  <a:lnTo>
                    <a:pt x="139" y="58"/>
                  </a:lnTo>
                  <a:lnTo>
                    <a:pt x="113" y="72"/>
                  </a:lnTo>
                  <a:lnTo>
                    <a:pt x="108" y="92"/>
                  </a:lnTo>
                  <a:lnTo>
                    <a:pt x="92" y="97"/>
                  </a:lnTo>
                  <a:lnTo>
                    <a:pt x="74" y="96"/>
                  </a:lnTo>
                  <a:lnTo>
                    <a:pt x="66" y="110"/>
                  </a:lnTo>
                  <a:lnTo>
                    <a:pt x="63" y="130"/>
                  </a:lnTo>
                  <a:lnTo>
                    <a:pt x="54" y="130"/>
                  </a:lnTo>
                  <a:lnTo>
                    <a:pt x="53" y="151"/>
                  </a:lnTo>
                  <a:lnTo>
                    <a:pt x="75" y="173"/>
                  </a:lnTo>
                  <a:lnTo>
                    <a:pt x="77" y="205"/>
                  </a:lnTo>
                  <a:lnTo>
                    <a:pt x="69" y="217"/>
                  </a:lnTo>
                  <a:lnTo>
                    <a:pt x="37" y="221"/>
                  </a:lnTo>
                  <a:lnTo>
                    <a:pt x="19" y="204"/>
                  </a:lnTo>
                  <a:lnTo>
                    <a:pt x="3" y="205"/>
                  </a:lnTo>
                  <a:lnTo>
                    <a:pt x="0" y="219"/>
                  </a:lnTo>
                  <a:lnTo>
                    <a:pt x="10" y="243"/>
                  </a:lnTo>
                  <a:lnTo>
                    <a:pt x="13" y="260"/>
                  </a:lnTo>
                  <a:lnTo>
                    <a:pt x="13" y="282"/>
                  </a:lnTo>
                  <a:lnTo>
                    <a:pt x="7" y="298"/>
                  </a:lnTo>
                  <a:lnTo>
                    <a:pt x="10" y="309"/>
                  </a:lnTo>
                  <a:lnTo>
                    <a:pt x="30" y="312"/>
                  </a:lnTo>
                  <a:lnTo>
                    <a:pt x="43" y="332"/>
                  </a:lnTo>
                  <a:lnTo>
                    <a:pt x="92" y="371"/>
                  </a:lnTo>
                  <a:lnTo>
                    <a:pt x="92" y="383"/>
                  </a:lnTo>
                  <a:lnTo>
                    <a:pt x="130" y="424"/>
                  </a:lnTo>
                  <a:lnTo>
                    <a:pt x="141" y="439"/>
                  </a:lnTo>
                  <a:lnTo>
                    <a:pt x="153" y="443"/>
                  </a:lnTo>
                  <a:lnTo>
                    <a:pt x="175" y="420"/>
                  </a:lnTo>
                  <a:lnTo>
                    <a:pt x="195" y="439"/>
                  </a:lnTo>
                  <a:lnTo>
                    <a:pt x="280" y="511"/>
                  </a:lnTo>
                  <a:lnTo>
                    <a:pt x="295" y="549"/>
                  </a:lnTo>
                  <a:lnTo>
                    <a:pt x="314" y="549"/>
                  </a:lnTo>
                  <a:lnTo>
                    <a:pt x="325" y="537"/>
                  </a:lnTo>
                  <a:lnTo>
                    <a:pt x="334" y="547"/>
                  </a:lnTo>
                  <a:lnTo>
                    <a:pt x="334" y="579"/>
                  </a:lnTo>
                  <a:lnTo>
                    <a:pt x="384" y="608"/>
                  </a:lnTo>
                  <a:lnTo>
                    <a:pt x="395" y="604"/>
                  </a:lnTo>
                  <a:lnTo>
                    <a:pt x="402" y="632"/>
                  </a:lnTo>
                  <a:lnTo>
                    <a:pt x="445" y="658"/>
                  </a:lnTo>
                  <a:lnTo>
                    <a:pt x="446" y="674"/>
                  </a:lnTo>
                  <a:lnTo>
                    <a:pt x="454" y="679"/>
                  </a:lnTo>
                  <a:lnTo>
                    <a:pt x="491" y="677"/>
                  </a:lnTo>
                  <a:lnTo>
                    <a:pt x="511" y="677"/>
                  </a:lnTo>
                  <a:lnTo>
                    <a:pt x="541" y="699"/>
                  </a:lnTo>
                  <a:lnTo>
                    <a:pt x="607" y="698"/>
                  </a:lnTo>
                  <a:lnTo>
                    <a:pt x="643" y="695"/>
                  </a:lnTo>
                  <a:lnTo>
                    <a:pt x="652" y="710"/>
                  </a:lnTo>
                  <a:lnTo>
                    <a:pt x="644" y="742"/>
                  </a:lnTo>
                  <a:lnTo>
                    <a:pt x="654" y="753"/>
                  </a:lnTo>
                  <a:lnTo>
                    <a:pt x="690" y="722"/>
                  </a:lnTo>
                  <a:lnTo>
                    <a:pt x="736" y="689"/>
                  </a:lnTo>
                  <a:lnTo>
                    <a:pt x="769" y="694"/>
                  </a:lnTo>
                  <a:lnTo>
                    <a:pt x="803" y="714"/>
                  </a:lnTo>
                  <a:lnTo>
                    <a:pt x="803" y="714"/>
                  </a:lnTo>
                </a:path>
              </a:pathLst>
            </a:custGeom>
            <a:grpFill/>
            <a:ln w="3175" cap="flat" cmpd="sng">
              <a:solidFill>
                <a:schemeClr val="bg1"/>
              </a:solidFill>
              <a:prstDash val="solid"/>
              <a:round/>
              <a:headEnd type="none" w="med" len="med"/>
              <a:tailEnd type="none" w="med" len="med"/>
            </a:ln>
            <a:effectLst/>
          </p:spPr>
          <p:txBody>
            <a:bodyPr/>
            <a:lstStyle/>
            <a:p>
              <a:endParaRPr lang="zh-CN" altLang="en-US"/>
            </a:p>
          </p:txBody>
        </p:sp>
        <p:sp>
          <p:nvSpPr>
            <p:cNvPr id="32" name="云南">
              <a:hlinkClick r:id="" action="ppaction://macro?name=Slide1.云南_click" highlightClick="1"/>
              <a:hlinkHover r:id="" action="ppaction://noaction" highlightClick="1"/>
            </p:cNvPr>
            <p:cNvSpPr>
              <a:spLocks noChangeAspect="1"/>
            </p:cNvSpPr>
            <p:nvPr/>
          </p:nvSpPr>
          <p:spPr bwMode="auto">
            <a:xfrm rot="180000">
              <a:off x="3371318" y="4814266"/>
              <a:ext cx="1369449" cy="1504569"/>
            </a:xfrm>
            <a:custGeom>
              <a:avLst/>
              <a:gdLst>
                <a:gd name="T0" fmla="*/ 569 w 652"/>
                <a:gd name="T1" fmla="*/ 105 h 674"/>
                <a:gd name="T2" fmla="*/ 525 w 652"/>
                <a:gd name="T3" fmla="*/ 116 h 674"/>
                <a:gd name="T4" fmla="*/ 504 w 652"/>
                <a:gd name="T5" fmla="*/ 83 h 674"/>
                <a:gd name="T6" fmla="*/ 496 w 652"/>
                <a:gd name="T7" fmla="*/ 59 h 674"/>
                <a:gd name="T8" fmla="*/ 462 w 652"/>
                <a:gd name="T9" fmla="*/ 60 h 674"/>
                <a:gd name="T10" fmla="*/ 445 w 652"/>
                <a:gd name="T11" fmla="*/ 88 h 674"/>
                <a:gd name="T12" fmla="*/ 445 w 652"/>
                <a:gd name="T13" fmla="*/ 118 h 674"/>
                <a:gd name="T14" fmla="*/ 407 w 652"/>
                <a:gd name="T15" fmla="*/ 235 h 674"/>
                <a:gd name="T16" fmla="*/ 374 w 652"/>
                <a:gd name="T17" fmla="*/ 241 h 674"/>
                <a:gd name="T18" fmla="*/ 313 w 652"/>
                <a:gd name="T19" fmla="*/ 258 h 674"/>
                <a:gd name="T20" fmla="*/ 223 w 652"/>
                <a:gd name="T21" fmla="*/ 116 h 674"/>
                <a:gd name="T22" fmla="*/ 192 w 652"/>
                <a:gd name="T23" fmla="*/ 94 h 674"/>
                <a:gd name="T24" fmla="*/ 185 w 652"/>
                <a:gd name="T25" fmla="*/ 60 h 674"/>
                <a:gd name="T26" fmla="*/ 140 w 652"/>
                <a:gd name="T27" fmla="*/ 83 h 674"/>
                <a:gd name="T28" fmla="*/ 123 w 652"/>
                <a:gd name="T29" fmla="*/ 0 h 674"/>
                <a:gd name="T30" fmla="*/ 91 w 652"/>
                <a:gd name="T31" fmla="*/ 33 h 674"/>
                <a:gd name="T32" fmla="*/ 88 w 652"/>
                <a:gd name="T33" fmla="*/ 84 h 674"/>
                <a:gd name="T34" fmla="*/ 67 w 652"/>
                <a:gd name="T35" fmla="*/ 75 h 674"/>
                <a:gd name="T36" fmla="*/ 67 w 652"/>
                <a:gd name="T37" fmla="*/ 135 h 674"/>
                <a:gd name="T38" fmla="*/ 91 w 652"/>
                <a:gd name="T39" fmla="*/ 144 h 674"/>
                <a:gd name="T40" fmla="*/ 89 w 652"/>
                <a:gd name="T41" fmla="*/ 275 h 674"/>
                <a:gd name="T42" fmla="*/ 16 w 652"/>
                <a:gd name="T43" fmla="*/ 361 h 674"/>
                <a:gd name="T44" fmla="*/ 0 w 652"/>
                <a:gd name="T45" fmla="*/ 385 h 674"/>
                <a:gd name="T46" fmla="*/ 3 w 652"/>
                <a:gd name="T47" fmla="*/ 438 h 674"/>
                <a:gd name="T48" fmla="*/ 43 w 652"/>
                <a:gd name="T49" fmla="*/ 431 h 674"/>
                <a:gd name="T50" fmla="*/ 88 w 652"/>
                <a:gd name="T51" fmla="*/ 448 h 674"/>
                <a:gd name="T52" fmla="*/ 99 w 652"/>
                <a:gd name="T53" fmla="*/ 494 h 674"/>
                <a:gd name="T54" fmla="*/ 135 w 652"/>
                <a:gd name="T55" fmla="*/ 506 h 674"/>
                <a:gd name="T56" fmla="*/ 134 w 652"/>
                <a:gd name="T57" fmla="*/ 533 h 674"/>
                <a:gd name="T58" fmla="*/ 120 w 652"/>
                <a:gd name="T59" fmla="*/ 581 h 674"/>
                <a:gd name="T60" fmla="*/ 147 w 652"/>
                <a:gd name="T61" fmla="*/ 592 h 674"/>
                <a:gd name="T62" fmla="*/ 174 w 652"/>
                <a:gd name="T63" fmla="*/ 615 h 674"/>
                <a:gd name="T64" fmla="*/ 224 w 652"/>
                <a:gd name="T65" fmla="*/ 646 h 674"/>
                <a:gd name="T66" fmla="*/ 273 w 652"/>
                <a:gd name="T67" fmla="*/ 631 h 674"/>
                <a:gd name="T68" fmla="*/ 277 w 652"/>
                <a:gd name="T69" fmla="*/ 662 h 674"/>
                <a:gd name="T70" fmla="*/ 307 w 652"/>
                <a:gd name="T71" fmla="*/ 669 h 674"/>
                <a:gd name="T72" fmla="*/ 322 w 652"/>
                <a:gd name="T73" fmla="*/ 667 h 674"/>
                <a:gd name="T74" fmla="*/ 309 w 652"/>
                <a:gd name="T75" fmla="*/ 582 h 674"/>
                <a:gd name="T76" fmla="*/ 349 w 652"/>
                <a:gd name="T77" fmla="*/ 566 h 674"/>
                <a:gd name="T78" fmla="*/ 374 w 652"/>
                <a:gd name="T79" fmla="*/ 547 h 674"/>
                <a:gd name="T80" fmla="*/ 436 w 652"/>
                <a:gd name="T81" fmla="*/ 544 h 674"/>
                <a:gd name="T82" fmla="*/ 464 w 652"/>
                <a:gd name="T83" fmla="*/ 542 h 674"/>
                <a:gd name="T84" fmla="*/ 488 w 652"/>
                <a:gd name="T85" fmla="*/ 559 h 674"/>
                <a:gd name="T86" fmla="*/ 509 w 652"/>
                <a:gd name="T87" fmla="*/ 536 h 674"/>
                <a:gd name="T88" fmla="*/ 536 w 652"/>
                <a:gd name="T89" fmla="*/ 537 h 674"/>
                <a:gd name="T90" fmla="*/ 573 w 652"/>
                <a:gd name="T91" fmla="*/ 495 h 674"/>
                <a:gd name="T92" fmla="*/ 610 w 652"/>
                <a:gd name="T93" fmla="*/ 504 h 674"/>
                <a:gd name="T94" fmla="*/ 638 w 652"/>
                <a:gd name="T95" fmla="*/ 476 h 674"/>
                <a:gd name="T96" fmla="*/ 651 w 652"/>
                <a:gd name="T97" fmla="*/ 447 h 674"/>
                <a:gd name="T98" fmla="*/ 579 w 652"/>
                <a:gd name="T99" fmla="*/ 422 h 674"/>
                <a:gd name="T100" fmla="*/ 550 w 652"/>
                <a:gd name="T101" fmla="*/ 404 h 674"/>
                <a:gd name="T102" fmla="*/ 521 w 652"/>
                <a:gd name="T103" fmla="*/ 383 h 674"/>
                <a:gd name="T104" fmla="*/ 530 w 652"/>
                <a:gd name="T105" fmla="*/ 328 h 674"/>
                <a:gd name="T106" fmla="*/ 525 w 652"/>
                <a:gd name="T107" fmla="*/ 226 h 674"/>
                <a:gd name="T108" fmla="*/ 472 w 652"/>
                <a:gd name="T109" fmla="*/ 228 h 674"/>
                <a:gd name="T110" fmla="*/ 462 w 652"/>
                <a:gd name="T111" fmla="*/ 193 h 674"/>
                <a:gd name="T112" fmla="*/ 473 w 652"/>
                <a:gd name="T113" fmla="*/ 156 h 674"/>
                <a:gd name="T114" fmla="*/ 504 w 652"/>
                <a:gd name="T115" fmla="*/ 154 h 674"/>
                <a:gd name="T116" fmla="*/ 564 w 652"/>
                <a:gd name="T117" fmla="*/ 154 h 674"/>
                <a:gd name="T118" fmla="*/ 574 w 652"/>
                <a:gd name="T119" fmla="*/ 124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52" h="674">
                  <a:moveTo>
                    <a:pt x="574" y="124"/>
                  </a:moveTo>
                  <a:lnTo>
                    <a:pt x="569" y="105"/>
                  </a:lnTo>
                  <a:lnTo>
                    <a:pt x="552" y="99"/>
                  </a:lnTo>
                  <a:lnTo>
                    <a:pt x="525" y="116"/>
                  </a:lnTo>
                  <a:lnTo>
                    <a:pt x="506" y="107"/>
                  </a:lnTo>
                  <a:lnTo>
                    <a:pt x="504" y="83"/>
                  </a:lnTo>
                  <a:lnTo>
                    <a:pt x="496" y="72"/>
                  </a:lnTo>
                  <a:lnTo>
                    <a:pt x="496" y="59"/>
                  </a:lnTo>
                  <a:lnTo>
                    <a:pt x="469" y="54"/>
                  </a:lnTo>
                  <a:lnTo>
                    <a:pt x="462" y="60"/>
                  </a:lnTo>
                  <a:lnTo>
                    <a:pt x="467" y="79"/>
                  </a:lnTo>
                  <a:lnTo>
                    <a:pt x="445" y="88"/>
                  </a:lnTo>
                  <a:lnTo>
                    <a:pt x="440" y="102"/>
                  </a:lnTo>
                  <a:lnTo>
                    <a:pt x="445" y="118"/>
                  </a:lnTo>
                  <a:lnTo>
                    <a:pt x="400" y="171"/>
                  </a:lnTo>
                  <a:lnTo>
                    <a:pt x="407" y="235"/>
                  </a:lnTo>
                  <a:lnTo>
                    <a:pt x="385" y="253"/>
                  </a:lnTo>
                  <a:lnTo>
                    <a:pt x="374" y="241"/>
                  </a:lnTo>
                  <a:lnTo>
                    <a:pt x="329" y="267"/>
                  </a:lnTo>
                  <a:lnTo>
                    <a:pt x="313" y="258"/>
                  </a:lnTo>
                  <a:lnTo>
                    <a:pt x="248" y="134"/>
                  </a:lnTo>
                  <a:lnTo>
                    <a:pt x="223" y="116"/>
                  </a:lnTo>
                  <a:lnTo>
                    <a:pt x="202" y="110"/>
                  </a:lnTo>
                  <a:lnTo>
                    <a:pt x="192" y="94"/>
                  </a:lnTo>
                  <a:lnTo>
                    <a:pt x="204" y="75"/>
                  </a:lnTo>
                  <a:lnTo>
                    <a:pt x="185" y="60"/>
                  </a:lnTo>
                  <a:lnTo>
                    <a:pt x="163" y="79"/>
                  </a:lnTo>
                  <a:lnTo>
                    <a:pt x="140" y="83"/>
                  </a:lnTo>
                  <a:lnTo>
                    <a:pt x="126" y="15"/>
                  </a:lnTo>
                  <a:lnTo>
                    <a:pt x="123" y="0"/>
                  </a:lnTo>
                  <a:lnTo>
                    <a:pt x="99" y="27"/>
                  </a:lnTo>
                  <a:lnTo>
                    <a:pt x="91" y="33"/>
                  </a:lnTo>
                  <a:lnTo>
                    <a:pt x="93" y="75"/>
                  </a:lnTo>
                  <a:lnTo>
                    <a:pt x="88" y="84"/>
                  </a:lnTo>
                  <a:lnTo>
                    <a:pt x="76" y="84"/>
                  </a:lnTo>
                  <a:lnTo>
                    <a:pt x="67" y="75"/>
                  </a:lnTo>
                  <a:lnTo>
                    <a:pt x="56" y="88"/>
                  </a:lnTo>
                  <a:lnTo>
                    <a:pt x="67" y="135"/>
                  </a:lnTo>
                  <a:lnTo>
                    <a:pt x="80" y="135"/>
                  </a:lnTo>
                  <a:lnTo>
                    <a:pt x="91" y="144"/>
                  </a:lnTo>
                  <a:lnTo>
                    <a:pt x="94" y="173"/>
                  </a:lnTo>
                  <a:lnTo>
                    <a:pt x="89" y="275"/>
                  </a:lnTo>
                  <a:lnTo>
                    <a:pt x="19" y="337"/>
                  </a:lnTo>
                  <a:lnTo>
                    <a:pt x="16" y="361"/>
                  </a:lnTo>
                  <a:lnTo>
                    <a:pt x="3" y="373"/>
                  </a:lnTo>
                  <a:lnTo>
                    <a:pt x="0" y="385"/>
                  </a:lnTo>
                  <a:lnTo>
                    <a:pt x="12" y="416"/>
                  </a:lnTo>
                  <a:lnTo>
                    <a:pt x="3" y="438"/>
                  </a:lnTo>
                  <a:lnTo>
                    <a:pt x="8" y="441"/>
                  </a:lnTo>
                  <a:lnTo>
                    <a:pt x="43" y="431"/>
                  </a:lnTo>
                  <a:lnTo>
                    <a:pt x="93" y="428"/>
                  </a:lnTo>
                  <a:lnTo>
                    <a:pt x="88" y="448"/>
                  </a:lnTo>
                  <a:lnTo>
                    <a:pt x="96" y="467"/>
                  </a:lnTo>
                  <a:lnTo>
                    <a:pt x="99" y="494"/>
                  </a:lnTo>
                  <a:lnTo>
                    <a:pt x="106" y="504"/>
                  </a:lnTo>
                  <a:lnTo>
                    <a:pt x="135" y="506"/>
                  </a:lnTo>
                  <a:lnTo>
                    <a:pt x="149" y="515"/>
                  </a:lnTo>
                  <a:lnTo>
                    <a:pt x="134" y="533"/>
                  </a:lnTo>
                  <a:lnTo>
                    <a:pt x="132" y="556"/>
                  </a:lnTo>
                  <a:lnTo>
                    <a:pt x="120" y="581"/>
                  </a:lnTo>
                  <a:lnTo>
                    <a:pt x="128" y="590"/>
                  </a:lnTo>
                  <a:lnTo>
                    <a:pt x="147" y="592"/>
                  </a:lnTo>
                  <a:lnTo>
                    <a:pt x="178" y="604"/>
                  </a:lnTo>
                  <a:lnTo>
                    <a:pt x="174" y="615"/>
                  </a:lnTo>
                  <a:lnTo>
                    <a:pt x="195" y="646"/>
                  </a:lnTo>
                  <a:lnTo>
                    <a:pt x="224" y="646"/>
                  </a:lnTo>
                  <a:lnTo>
                    <a:pt x="261" y="625"/>
                  </a:lnTo>
                  <a:lnTo>
                    <a:pt x="273" y="631"/>
                  </a:lnTo>
                  <a:lnTo>
                    <a:pt x="273" y="644"/>
                  </a:lnTo>
                  <a:lnTo>
                    <a:pt x="277" y="662"/>
                  </a:lnTo>
                  <a:lnTo>
                    <a:pt x="287" y="672"/>
                  </a:lnTo>
                  <a:lnTo>
                    <a:pt x="307" y="669"/>
                  </a:lnTo>
                  <a:lnTo>
                    <a:pt x="314" y="673"/>
                  </a:lnTo>
                  <a:lnTo>
                    <a:pt x="322" y="667"/>
                  </a:lnTo>
                  <a:lnTo>
                    <a:pt x="322" y="638"/>
                  </a:lnTo>
                  <a:lnTo>
                    <a:pt x="309" y="582"/>
                  </a:lnTo>
                  <a:lnTo>
                    <a:pt x="319" y="566"/>
                  </a:lnTo>
                  <a:lnTo>
                    <a:pt x="349" y="566"/>
                  </a:lnTo>
                  <a:lnTo>
                    <a:pt x="357" y="566"/>
                  </a:lnTo>
                  <a:lnTo>
                    <a:pt x="374" y="547"/>
                  </a:lnTo>
                  <a:lnTo>
                    <a:pt x="418" y="561"/>
                  </a:lnTo>
                  <a:lnTo>
                    <a:pt x="436" y="544"/>
                  </a:lnTo>
                  <a:lnTo>
                    <a:pt x="445" y="554"/>
                  </a:lnTo>
                  <a:lnTo>
                    <a:pt x="464" y="542"/>
                  </a:lnTo>
                  <a:lnTo>
                    <a:pt x="481" y="559"/>
                  </a:lnTo>
                  <a:lnTo>
                    <a:pt x="488" y="559"/>
                  </a:lnTo>
                  <a:lnTo>
                    <a:pt x="494" y="550"/>
                  </a:lnTo>
                  <a:lnTo>
                    <a:pt x="509" y="536"/>
                  </a:lnTo>
                  <a:lnTo>
                    <a:pt x="515" y="540"/>
                  </a:lnTo>
                  <a:lnTo>
                    <a:pt x="536" y="537"/>
                  </a:lnTo>
                  <a:lnTo>
                    <a:pt x="557" y="520"/>
                  </a:lnTo>
                  <a:lnTo>
                    <a:pt x="573" y="495"/>
                  </a:lnTo>
                  <a:lnTo>
                    <a:pt x="597" y="491"/>
                  </a:lnTo>
                  <a:lnTo>
                    <a:pt x="610" y="504"/>
                  </a:lnTo>
                  <a:lnTo>
                    <a:pt x="619" y="477"/>
                  </a:lnTo>
                  <a:lnTo>
                    <a:pt x="638" y="476"/>
                  </a:lnTo>
                  <a:lnTo>
                    <a:pt x="645" y="470"/>
                  </a:lnTo>
                  <a:lnTo>
                    <a:pt x="651" y="447"/>
                  </a:lnTo>
                  <a:lnTo>
                    <a:pt x="643" y="434"/>
                  </a:lnTo>
                  <a:lnTo>
                    <a:pt x="579" y="422"/>
                  </a:lnTo>
                  <a:lnTo>
                    <a:pt x="569" y="404"/>
                  </a:lnTo>
                  <a:lnTo>
                    <a:pt x="550" y="404"/>
                  </a:lnTo>
                  <a:lnTo>
                    <a:pt x="534" y="404"/>
                  </a:lnTo>
                  <a:lnTo>
                    <a:pt x="521" y="383"/>
                  </a:lnTo>
                  <a:lnTo>
                    <a:pt x="523" y="373"/>
                  </a:lnTo>
                  <a:lnTo>
                    <a:pt x="530" y="328"/>
                  </a:lnTo>
                  <a:lnTo>
                    <a:pt x="506" y="304"/>
                  </a:lnTo>
                  <a:lnTo>
                    <a:pt x="525" y="226"/>
                  </a:lnTo>
                  <a:lnTo>
                    <a:pt x="512" y="216"/>
                  </a:lnTo>
                  <a:lnTo>
                    <a:pt x="472" y="228"/>
                  </a:lnTo>
                  <a:lnTo>
                    <a:pt x="462" y="212"/>
                  </a:lnTo>
                  <a:lnTo>
                    <a:pt x="462" y="193"/>
                  </a:lnTo>
                  <a:lnTo>
                    <a:pt x="453" y="185"/>
                  </a:lnTo>
                  <a:lnTo>
                    <a:pt x="473" y="156"/>
                  </a:lnTo>
                  <a:lnTo>
                    <a:pt x="496" y="164"/>
                  </a:lnTo>
                  <a:lnTo>
                    <a:pt x="504" y="154"/>
                  </a:lnTo>
                  <a:lnTo>
                    <a:pt x="545" y="160"/>
                  </a:lnTo>
                  <a:lnTo>
                    <a:pt x="564" y="154"/>
                  </a:lnTo>
                  <a:lnTo>
                    <a:pt x="574" y="124"/>
                  </a:lnTo>
                  <a:lnTo>
                    <a:pt x="574" y="124"/>
                  </a:lnTo>
                </a:path>
              </a:pathLst>
            </a:custGeom>
            <a:grpFill/>
            <a:ln w="3175" cap="flat" cmpd="sng">
              <a:solidFill>
                <a:schemeClr val="bg1"/>
              </a:solidFill>
              <a:prstDash val="solid"/>
              <a:round/>
              <a:headEnd type="none" w="med" len="med"/>
              <a:tailEnd type="none" w="med" len="med"/>
            </a:ln>
            <a:effectLst/>
          </p:spPr>
          <p:txBody>
            <a:bodyPr/>
            <a:lstStyle/>
            <a:p>
              <a:endParaRPr lang="zh-CN" altLang="en-US"/>
            </a:p>
          </p:txBody>
        </p:sp>
        <p:sp>
          <p:nvSpPr>
            <p:cNvPr id="33" name="青海">
              <a:hlinkClick r:id="" action="ppaction://macro?name=Slide1.青海_click" highlightClick="1"/>
              <a:hlinkHover r:id="" action="ppaction://noaction" highlightClick="1"/>
            </p:cNvPr>
            <p:cNvSpPr>
              <a:spLocks noChangeAspect="1"/>
            </p:cNvSpPr>
            <p:nvPr/>
          </p:nvSpPr>
          <p:spPr bwMode="auto">
            <a:xfrm rot="180000">
              <a:off x="2398164" y="2900955"/>
              <a:ext cx="1924452" cy="1445420"/>
            </a:xfrm>
            <a:custGeom>
              <a:avLst/>
              <a:gdLst>
                <a:gd name="T0" fmla="*/ 74 w 902"/>
                <a:gd name="T1" fmla="*/ 239 h 645"/>
                <a:gd name="T2" fmla="*/ 117 w 902"/>
                <a:gd name="T3" fmla="*/ 214 h 645"/>
                <a:gd name="T4" fmla="*/ 98 w 902"/>
                <a:gd name="T5" fmla="*/ 198 h 645"/>
                <a:gd name="T6" fmla="*/ 126 w 902"/>
                <a:gd name="T7" fmla="*/ 175 h 645"/>
                <a:gd name="T8" fmla="*/ 92 w 902"/>
                <a:gd name="T9" fmla="*/ 105 h 645"/>
                <a:gd name="T10" fmla="*/ 113 w 902"/>
                <a:gd name="T11" fmla="*/ 41 h 645"/>
                <a:gd name="T12" fmla="*/ 295 w 902"/>
                <a:gd name="T13" fmla="*/ 0 h 645"/>
                <a:gd name="T14" fmla="*/ 406 w 902"/>
                <a:gd name="T15" fmla="*/ 22 h 645"/>
                <a:gd name="T16" fmla="*/ 469 w 902"/>
                <a:gd name="T17" fmla="*/ 60 h 645"/>
                <a:gd name="T18" fmla="*/ 529 w 902"/>
                <a:gd name="T19" fmla="*/ 37 h 645"/>
                <a:gd name="T20" fmla="*/ 609 w 902"/>
                <a:gd name="T21" fmla="*/ 27 h 645"/>
                <a:gd name="T22" fmla="*/ 708 w 902"/>
                <a:gd name="T23" fmla="*/ 55 h 645"/>
                <a:gd name="T24" fmla="*/ 772 w 902"/>
                <a:gd name="T25" fmla="*/ 127 h 645"/>
                <a:gd name="T26" fmla="*/ 828 w 902"/>
                <a:gd name="T27" fmla="*/ 148 h 645"/>
                <a:gd name="T28" fmla="*/ 884 w 902"/>
                <a:gd name="T29" fmla="*/ 248 h 645"/>
                <a:gd name="T30" fmla="*/ 895 w 902"/>
                <a:gd name="T31" fmla="*/ 317 h 645"/>
                <a:gd name="T32" fmla="*/ 865 w 902"/>
                <a:gd name="T33" fmla="*/ 365 h 645"/>
                <a:gd name="T34" fmla="*/ 832 w 902"/>
                <a:gd name="T35" fmla="*/ 397 h 645"/>
                <a:gd name="T36" fmla="*/ 816 w 902"/>
                <a:gd name="T37" fmla="*/ 442 h 645"/>
                <a:gd name="T38" fmla="*/ 778 w 902"/>
                <a:gd name="T39" fmla="*/ 418 h 645"/>
                <a:gd name="T40" fmla="*/ 780 w 902"/>
                <a:gd name="T41" fmla="*/ 454 h 645"/>
                <a:gd name="T42" fmla="*/ 837 w 902"/>
                <a:gd name="T43" fmla="*/ 485 h 645"/>
                <a:gd name="T44" fmla="*/ 867 w 902"/>
                <a:gd name="T45" fmla="*/ 499 h 645"/>
                <a:gd name="T46" fmla="*/ 856 w 902"/>
                <a:gd name="T47" fmla="*/ 527 h 645"/>
                <a:gd name="T48" fmla="*/ 816 w 902"/>
                <a:gd name="T49" fmla="*/ 537 h 645"/>
                <a:gd name="T50" fmla="*/ 776 w 902"/>
                <a:gd name="T51" fmla="*/ 529 h 645"/>
                <a:gd name="T52" fmla="*/ 767 w 902"/>
                <a:gd name="T53" fmla="*/ 566 h 645"/>
                <a:gd name="T54" fmla="*/ 701 w 902"/>
                <a:gd name="T55" fmla="*/ 535 h 645"/>
                <a:gd name="T56" fmla="*/ 661 w 902"/>
                <a:gd name="T57" fmla="*/ 525 h 645"/>
                <a:gd name="T58" fmla="*/ 536 w 902"/>
                <a:gd name="T59" fmla="*/ 522 h 645"/>
                <a:gd name="T60" fmla="*/ 522 w 902"/>
                <a:gd name="T61" fmla="*/ 553 h 645"/>
                <a:gd name="T62" fmla="*/ 509 w 902"/>
                <a:gd name="T63" fmla="*/ 586 h 645"/>
                <a:gd name="T64" fmla="*/ 391 w 902"/>
                <a:gd name="T65" fmla="*/ 629 h 645"/>
                <a:gd name="T66" fmla="*/ 339 w 902"/>
                <a:gd name="T67" fmla="*/ 564 h 645"/>
                <a:gd name="T68" fmla="*/ 194 w 902"/>
                <a:gd name="T69" fmla="*/ 541 h 645"/>
                <a:gd name="T70" fmla="*/ 138 w 902"/>
                <a:gd name="T71" fmla="*/ 508 h 645"/>
                <a:gd name="T72" fmla="*/ 2 w 902"/>
                <a:gd name="T73" fmla="*/ 382 h 645"/>
                <a:gd name="T74" fmla="*/ 24 w 902"/>
                <a:gd name="T75" fmla="*/ 341 h 645"/>
                <a:gd name="T76" fmla="*/ 40 w 902"/>
                <a:gd name="T77" fmla="*/ 267 h 645"/>
                <a:gd name="T78" fmla="*/ 45 w 902"/>
                <a:gd name="T79" fmla="*/ 228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2" h="645">
                  <a:moveTo>
                    <a:pt x="45" y="228"/>
                  </a:moveTo>
                  <a:lnTo>
                    <a:pt x="74" y="239"/>
                  </a:lnTo>
                  <a:lnTo>
                    <a:pt x="125" y="223"/>
                  </a:lnTo>
                  <a:lnTo>
                    <a:pt x="117" y="214"/>
                  </a:lnTo>
                  <a:lnTo>
                    <a:pt x="105" y="214"/>
                  </a:lnTo>
                  <a:lnTo>
                    <a:pt x="98" y="198"/>
                  </a:lnTo>
                  <a:lnTo>
                    <a:pt x="103" y="185"/>
                  </a:lnTo>
                  <a:lnTo>
                    <a:pt x="126" y="175"/>
                  </a:lnTo>
                  <a:lnTo>
                    <a:pt x="144" y="148"/>
                  </a:lnTo>
                  <a:lnTo>
                    <a:pt x="92" y="105"/>
                  </a:lnTo>
                  <a:lnTo>
                    <a:pt x="89" y="60"/>
                  </a:lnTo>
                  <a:lnTo>
                    <a:pt x="113" y="41"/>
                  </a:lnTo>
                  <a:lnTo>
                    <a:pt x="283" y="9"/>
                  </a:lnTo>
                  <a:lnTo>
                    <a:pt x="295" y="0"/>
                  </a:lnTo>
                  <a:lnTo>
                    <a:pt x="320" y="2"/>
                  </a:lnTo>
                  <a:lnTo>
                    <a:pt x="406" y="22"/>
                  </a:lnTo>
                  <a:lnTo>
                    <a:pt x="430" y="38"/>
                  </a:lnTo>
                  <a:lnTo>
                    <a:pt x="469" y="60"/>
                  </a:lnTo>
                  <a:lnTo>
                    <a:pt x="492" y="59"/>
                  </a:lnTo>
                  <a:lnTo>
                    <a:pt x="529" y="37"/>
                  </a:lnTo>
                  <a:lnTo>
                    <a:pt x="577" y="43"/>
                  </a:lnTo>
                  <a:lnTo>
                    <a:pt x="609" y="27"/>
                  </a:lnTo>
                  <a:lnTo>
                    <a:pt x="674" y="68"/>
                  </a:lnTo>
                  <a:lnTo>
                    <a:pt x="708" y="55"/>
                  </a:lnTo>
                  <a:lnTo>
                    <a:pt x="727" y="99"/>
                  </a:lnTo>
                  <a:lnTo>
                    <a:pt x="772" y="127"/>
                  </a:lnTo>
                  <a:lnTo>
                    <a:pt x="804" y="156"/>
                  </a:lnTo>
                  <a:lnTo>
                    <a:pt x="828" y="148"/>
                  </a:lnTo>
                  <a:lnTo>
                    <a:pt x="875" y="208"/>
                  </a:lnTo>
                  <a:lnTo>
                    <a:pt x="884" y="248"/>
                  </a:lnTo>
                  <a:lnTo>
                    <a:pt x="901" y="271"/>
                  </a:lnTo>
                  <a:lnTo>
                    <a:pt x="895" y="317"/>
                  </a:lnTo>
                  <a:lnTo>
                    <a:pt x="858" y="346"/>
                  </a:lnTo>
                  <a:lnTo>
                    <a:pt x="865" y="365"/>
                  </a:lnTo>
                  <a:lnTo>
                    <a:pt x="851" y="379"/>
                  </a:lnTo>
                  <a:lnTo>
                    <a:pt x="832" y="397"/>
                  </a:lnTo>
                  <a:lnTo>
                    <a:pt x="832" y="428"/>
                  </a:lnTo>
                  <a:lnTo>
                    <a:pt x="816" y="442"/>
                  </a:lnTo>
                  <a:lnTo>
                    <a:pt x="796" y="435"/>
                  </a:lnTo>
                  <a:lnTo>
                    <a:pt x="778" y="418"/>
                  </a:lnTo>
                  <a:lnTo>
                    <a:pt x="769" y="437"/>
                  </a:lnTo>
                  <a:lnTo>
                    <a:pt x="780" y="454"/>
                  </a:lnTo>
                  <a:lnTo>
                    <a:pt x="810" y="456"/>
                  </a:lnTo>
                  <a:lnTo>
                    <a:pt x="837" y="485"/>
                  </a:lnTo>
                  <a:lnTo>
                    <a:pt x="855" y="485"/>
                  </a:lnTo>
                  <a:lnTo>
                    <a:pt x="867" y="499"/>
                  </a:lnTo>
                  <a:lnTo>
                    <a:pt x="856" y="525"/>
                  </a:lnTo>
                  <a:lnTo>
                    <a:pt x="856" y="527"/>
                  </a:lnTo>
                  <a:lnTo>
                    <a:pt x="832" y="524"/>
                  </a:lnTo>
                  <a:lnTo>
                    <a:pt x="816" y="537"/>
                  </a:lnTo>
                  <a:lnTo>
                    <a:pt x="804" y="518"/>
                  </a:lnTo>
                  <a:lnTo>
                    <a:pt x="776" y="529"/>
                  </a:lnTo>
                  <a:lnTo>
                    <a:pt x="767" y="543"/>
                  </a:lnTo>
                  <a:lnTo>
                    <a:pt x="767" y="566"/>
                  </a:lnTo>
                  <a:lnTo>
                    <a:pt x="738" y="572"/>
                  </a:lnTo>
                  <a:lnTo>
                    <a:pt x="701" y="535"/>
                  </a:lnTo>
                  <a:lnTo>
                    <a:pt x="690" y="517"/>
                  </a:lnTo>
                  <a:lnTo>
                    <a:pt x="661" y="525"/>
                  </a:lnTo>
                  <a:lnTo>
                    <a:pt x="611" y="511"/>
                  </a:lnTo>
                  <a:lnTo>
                    <a:pt x="536" y="522"/>
                  </a:lnTo>
                  <a:lnTo>
                    <a:pt x="529" y="529"/>
                  </a:lnTo>
                  <a:lnTo>
                    <a:pt x="522" y="553"/>
                  </a:lnTo>
                  <a:lnTo>
                    <a:pt x="507" y="563"/>
                  </a:lnTo>
                  <a:lnTo>
                    <a:pt x="509" y="586"/>
                  </a:lnTo>
                  <a:lnTo>
                    <a:pt x="464" y="644"/>
                  </a:lnTo>
                  <a:lnTo>
                    <a:pt x="391" y="629"/>
                  </a:lnTo>
                  <a:lnTo>
                    <a:pt x="386" y="601"/>
                  </a:lnTo>
                  <a:lnTo>
                    <a:pt x="339" y="564"/>
                  </a:lnTo>
                  <a:lnTo>
                    <a:pt x="237" y="548"/>
                  </a:lnTo>
                  <a:lnTo>
                    <a:pt x="194" y="541"/>
                  </a:lnTo>
                  <a:lnTo>
                    <a:pt x="176" y="538"/>
                  </a:lnTo>
                  <a:lnTo>
                    <a:pt x="138" y="508"/>
                  </a:lnTo>
                  <a:lnTo>
                    <a:pt x="58" y="489"/>
                  </a:lnTo>
                  <a:lnTo>
                    <a:pt x="2" y="382"/>
                  </a:lnTo>
                  <a:lnTo>
                    <a:pt x="0" y="352"/>
                  </a:lnTo>
                  <a:lnTo>
                    <a:pt x="24" y="341"/>
                  </a:lnTo>
                  <a:lnTo>
                    <a:pt x="24" y="308"/>
                  </a:lnTo>
                  <a:lnTo>
                    <a:pt x="40" y="267"/>
                  </a:lnTo>
                  <a:lnTo>
                    <a:pt x="21" y="248"/>
                  </a:lnTo>
                  <a:lnTo>
                    <a:pt x="45" y="228"/>
                  </a:lnTo>
                  <a:lnTo>
                    <a:pt x="45" y="228"/>
                  </a:lnTo>
                </a:path>
              </a:pathLst>
            </a:custGeom>
            <a:grpFill/>
            <a:ln w="3175" cap="flat" cmpd="sng">
              <a:solidFill>
                <a:schemeClr val="bg1"/>
              </a:solidFill>
              <a:prstDash val="solid"/>
              <a:round/>
              <a:headEnd type="none" w="med" len="med"/>
              <a:tailEnd type="none" w="med" len="med"/>
            </a:ln>
            <a:effectLst/>
          </p:spPr>
          <p:txBody>
            <a:bodyPr/>
            <a:lstStyle/>
            <a:p>
              <a:endParaRPr lang="zh-CN" altLang="en-US"/>
            </a:p>
          </p:txBody>
        </p:sp>
        <p:sp>
          <p:nvSpPr>
            <p:cNvPr id="34" name="四川">
              <a:hlinkClick r:id="" action="ppaction://macro?name=Slide1.四川_click" highlightClick="1"/>
              <a:hlinkHover r:id="" action="ppaction://noaction" highlightClick="1"/>
            </p:cNvPr>
            <p:cNvSpPr>
              <a:spLocks noChangeAspect="1"/>
            </p:cNvSpPr>
            <p:nvPr/>
          </p:nvSpPr>
          <p:spPr bwMode="auto">
            <a:xfrm rot="180000">
              <a:off x="3454785" y="3926833"/>
              <a:ext cx="1665010" cy="1482387"/>
            </a:xfrm>
            <a:custGeom>
              <a:avLst/>
              <a:gdLst>
                <a:gd name="T0" fmla="*/ 40 w 92"/>
                <a:gd name="T1" fmla="*/ 6 h 76"/>
                <a:gd name="T2" fmla="*/ 39 w 92"/>
                <a:gd name="T3" fmla="*/ 2 h 76"/>
                <a:gd name="T4" fmla="*/ 46 w 92"/>
                <a:gd name="T5" fmla="*/ 0 h 76"/>
                <a:gd name="T6" fmla="*/ 47 w 92"/>
                <a:gd name="T7" fmla="*/ 4 h 76"/>
                <a:gd name="T8" fmla="*/ 53 w 92"/>
                <a:gd name="T9" fmla="*/ 9 h 76"/>
                <a:gd name="T10" fmla="*/ 56 w 92"/>
                <a:gd name="T11" fmla="*/ 9 h 76"/>
                <a:gd name="T12" fmla="*/ 59 w 92"/>
                <a:gd name="T13" fmla="*/ 14 h 76"/>
                <a:gd name="T14" fmla="*/ 65 w 92"/>
                <a:gd name="T15" fmla="*/ 14 h 76"/>
                <a:gd name="T16" fmla="*/ 68 w 92"/>
                <a:gd name="T17" fmla="*/ 11 h 76"/>
                <a:gd name="T18" fmla="*/ 70 w 92"/>
                <a:gd name="T19" fmla="*/ 14 h 76"/>
                <a:gd name="T20" fmla="*/ 77 w 92"/>
                <a:gd name="T21" fmla="*/ 13 h 76"/>
                <a:gd name="T22" fmla="*/ 79 w 92"/>
                <a:gd name="T23" fmla="*/ 15 h 76"/>
                <a:gd name="T24" fmla="*/ 86 w 92"/>
                <a:gd name="T25" fmla="*/ 18 h 76"/>
                <a:gd name="T26" fmla="*/ 92 w 92"/>
                <a:gd name="T27" fmla="*/ 19 h 76"/>
                <a:gd name="T28" fmla="*/ 91 w 92"/>
                <a:gd name="T29" fmla="*/ 19 h 76"/>
                <a:gd name="T30" fmla="*/ 90 w 92"/>
                <a:gd name="T31" fmla="*/ 22 h 76"/>
                <a:gd name="T32" fmla="*/ 88 w 92"/>
                <a:gd name="T33" fmla="*/ 26 h 76"/>
                <a:gd name="T34" fmla="*/ 85 w 92"/>
                <a:gd name="T35" fmla="*/ 29 h 76"/>
                <a:gd name="T36" fmla="*/ 83 w 92"/>
                <a:gd name="T37" fmla="*/ 31 h 76"/>
                <a:gd name="T38" fmla="*/ 80 w 92"/>
                <a:gd name="T39" fmla="*/ 35 h 76"/>
                <a:gd name="T40" fmla="*/ 76 w 92"/>
                <a:gd name="T41" fmla="*/ 36 h 76"/>
                <a:gd name="T42" fmla="*/ 72 w 92"/>
                <a:gd name="T43" fmla="*/ 35 h 76"/>
                <a:gd name="T44" fmla="*/ 67 w 92"/>
                <a:gd name="T45" fmla="*/ 34 h 76"/>
                <a:gd name="T46" fmla="*/ 67 w 92"/>
                <a:gd name="T47" fmla="*/ 38 h 76"/>
                <a:gd name="T48" fmla="*/ 66 w 92"/>
                <a:gd name="T49" fmla="*/ 40 h 76"/>
                <a:gd name="T50" fmla="*/ 67 w 92"/>
                <a:gd name="T51" fmla="*/ 44 h 76"/>
                <a:gd name="T52" fmla="*/ 71 w 92"/>
                <a:gd name="T53" fmla="*/ 47 h 76"/>
                <a:gd name="T54" fmla="*/ 70 w 92"/>
                <a:gd name="T55" fmla="*/ 50 h 76"/>
                <a:gd name="T56" fmla="*/ 68 w 92"/>
                <a:gd name="T57" fmla="*/ 54 h 76"/>
                <a:gd name="T58" fmla="*/ 74 w 92"/>
                <a:gd name="T59" fmla="*/ 59 h 76"/>
                <a:gd name="T60" fmla="*/ 65 w 92"/>
                <a:gd name="T61" fmla="*/ 60 h 76"/>
                <a:gd name="T62" fmla="*/ 63 w 92"/>
                <a:gd name="T63" fmla="*/ 57 h 76"/>
                <a:gd name="T64" fmla="*/ 57 w 92"/>
                <a:gd name="T65" fmla="*/ 58 h 76"/>
                <a:gd name="T66" fmla="*/ 56 w 92"/>
                <a:gd name="T67" fmla="*/ 54 h 76"/>
                <a:gd name="T68" fmla="*/ 53 w 92"/>
                <a:gd name="T69" fmla="*/ 52 h 76"/>
                <a:gd name="T70" fmla="*/ 53 w 92"/>
                <a:gd name="T71" fmla="*/ 55 h 76"/>
                <a:gd name="T72" fmla="*/ 49 w 92"/>
                <a:gd name="T73" fmla="*/ 57 h 76"/>
                <a:gd name="T74" fmla="*/ 45 w 92"/>
                <a:gd name="T75" fmla="*/ 65 h 76"/>
                <a:gd name="T76" fmla="*/ 43 w 92"/>
                <a:gd name="T77" fmla="*/ 74 h 76"/>
                <a:gd name="T78" fmla="*/ 36 w 92"/>
                <a:gd name="T79" fmla="*/ 76 h 76"/>
                <a:gd name="T80" fmla="*/ 27 w 92"/>
                <a:gd name="T81" fmla="*/ 61 h 76"/>
                <a:gd name="T82" fmla="*/ 21 w 92"/>
                <a:gd name="T83" fmla="*/ 58 h 76"/>
                <a:gd name="T84" fmla="*/ 22 w 92"/>
                <a:gd name="T85" fmla="*/ 54 h 76"/>
                <a:gd name="T86" fmla="*/ 17 w 92"/>
                <a:gd name="T87" fmla="*/ 55 h 76"/>
                <a:gd name="T88" fmla="*/ 13 w 92"/>
                <a:gd name="T89" fmla="*/ 47 h 76"/>
                <a:gd name="T90" fmla="*/ 12 w 92"/>
                <a:gd name="T91" fmla="*/ 33 h 76"/>
                <a:gd name="T92" fmla="*/ 11 w 92"/>
                <a:gd name="T93" fmla="*/ 26 h 76"/>
                <a:gd name="T94" fmla="*/ 0 w 92"/>
                <a:gd name="T95" fmla="*/ 12 h 76"/>
                <a:gd name="T96" fmla="*/ 2 w 92"/>
                <a:gd name="T97" fmla="*/ 9 h 76"/>
                <a:gd name="T98" fmla="*/ 16 w 92"/>
                <a:gd name="T99" fmla="*/ 9 h 76"/>
                <a:gd name="T100" fmla="*/ 21 w 92"/>
                <a:gd name="T101" fmla="*/ 10 h 76"/>
                <a:gd name="T102" fmla="*/ 29 w 92"/>
                <a:gd name="T103" fmla="*/ 14 h 76"/>
                <a:gd name="T104" fmla="*/ 30 w 92"/>
                <a:gd name="T105" fmla="*/ 10 h 76"/>
                <a:gd name="T106" fmla="*/ 35 w 92"/>
                <a:gd name="T107" fmla="*/ 11 h 76"/>
                <a:gd name="T108" fmla="*/ 39 w 92"/>
                <a:gd name="T109" fmla="*/ 10 h 76"/>
                <a:gd name="T110" fmla="*/ 39 w 92"/>
                <a:gd name="T111" fmla="*/ 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76">
                  <a:moveTo>
                    <a:pt x="39" y="9"/>
                  </a:moveTo>
                  <a:lnTo>
                    <a:pt x="40" y="6"/>
                  </a:lnTo>
                  <a:lnTo>
                    <a:pt x="39" y="5"/>
                  </a:lnTo>
                  <a:lnTo>
                    <a:pt x="39" y="2"/>
                  </a:lnTo>
                  <a:lnTo>
                    <a:pt x="44" y="0"/>
                  </a:lnTo>
                  <a:lnTo>
                    <a:pt x="46" y="0"/>
                  </a:lnTo>
                  <a:lnTo>
                    <a:pt x="46" y="2"/>
                  </a:lnTo>
                  <a:lnTo>
                    <a:pt x="47" y="4"/>
                  </a:lnTo>
                  <a:lnTo>
                    <a:pt x="49" y="6"/>
                  </a:lnTo>
                  <a:lnTo>
                    <a:pt x="53" y="9"/>
                  </a:lnTo>
                  <a:lnTo>
                    <a:pt x="55" y="8"/>
                  </a:lnTo>
                  <a:lnTo>
                    <a:pt x="56" y="9"/>
                  </a:lnTo>
                  <a:lnTo>
                    <a:pt x="56" y="13"/>
                  </a:lnTo>
                  <a:lnTo>
                    <a:pt x="59" y="14"/>
                  </a:lnTo>
                  <a:lnTo>
                    <a:pt x="64" y="15"/>
                  </a:lnTo>
                  <a:lnTo>
                    <a:pt x="65" y="14"/>
                  </a:lnTo>
                  <a:lnTo>
                    <a:pt x="65" y="12"/>
                  </a:lnTo>
                  <a:lnTo>
                    <a:pt x="68" y="11"/>
                  </a:lnTo>
                  <a:lnTo>
                    <a:pt x="70" y="12"/>
                  </a:lnTo>
                  <a:lnTo>
                    <a:pt x="70" y="14"/>
                  </a:lnTo>
                  <a:lnTo>
                    <a:pt x="72" y="14"/>
                  </a:lnTo>
                  <a:lnTo>
                    <a:pt x="77" y="13"/>
                  </a:lnTo>
                  <a:lnTo>
                    <a:pt x="78" y="13"/>
                  </a:lnTo>
                  <a:lnTo>
                    <a:pt x="79" y="15"/>
                  </a:lnTo>
                  <a:lnTo>
                    <a:pt x="81" y="15"/>
                  </a:lnTo>
                  <a:lnTo>
                    <a:pt x="86" y="18"/>
                  </a:lnTo>
                  <a:lnTo>
                    <a:pt x="89" y="17"/>
                  </a:lnTo>
                  <a:lnTo>
                    <a:pt x="92" y="19"/>
                  </a:lnTo>
                  <a:lnTo>
                    <a:pt x="90" y="19"/>
                  </a:lnTo>
                  <a:lnTo>
                    <a:pt x="91" y="19"/>
                  </a:lnTo>
                  <a:lnTo>
                    <a:pt x="90" y="20"/>
                  </a:lnTo>
                  <a:lnTo>
                    <a:pt x="90" y="22"/>
                  </a:lnTo>
                  <a:lnTo>
                    <a:pt x="89" y="24"/>
                  </a:lnTo>
                  <a:lnTo>
                    <a:pt x="88" y="26"/>
                  </a:lnTo>
                  <a:lnTo>
                    <a:pt x="88" y="28"/>
                  </a:lnTo>
                  <a:lnTo>
                    <a:pt x="85" y="29"/>
                  </a:lnTo>
                  <a:lnTo>
                    <a:pt x="84" y="30"/>
                  </a:lnTo>
                  <a:lnTo>
                    <a:pt x="83" y="31"/>
                  </a:lnTo>
                  <a:lnTo>
                    <a:pt x="82" y="33"/>
                  </a:lnTo>
                  <a:lnTo>
                    <a:pt x="80" y="35"/>
                  </a:lnTo>
                  <a:lnTo>
                    <a:pt x="79" y="36"/>
                  </a:lnTo>
                  <a:lnTo>
                    <a:pt x="76" y="36"/>
                  </a:lnTo>
                  <a:lnTo>
                    <a:pt x="74" y="34"/>
                  </a:lnTo>
                  <a:lnTo>
                    <a:pt x="72" y="35"/>
                  </a:lnTo>
                  <a:lnTo>
                    <a:pt x="70" y="33"/>
                  </a:lnTo>
                  <a:lnTo>
                    <a:pt x="67" y="34"/>
                  </a:lnTo>
                  <a:lnTo>
                    <a:pt x="67" y="36"/>
                  </a:lnTo>
                  <a:lnTo>
                    <a:pt x="67" y="38"/>
                  </a:lnTo>
                  <a:lnTo>
                    <a:pt x="67" y="39"/>
                  </a:lnTo>
                  <a:lnTo>
                    <a:pt x="66" y="40"/>
                  </a:lnTo>
                  <a:lnTo>
                    <a:pt x="64" y="42"/>
                  </a:lnTo>
                  <a:lnTo>
                    <a:pt x="67" y="44"/>
                  </a:lnTo>
                  <a:lnTo>
                    <a:pt x="70" y="47"/>
                  </a:lnTo>
                  <a:lnTo>
                    <a:pt x="71" y="47"/>
                  </a:lnTo>
                  <a:lnTo>
                    <a:pt x="71" y="49"/>
                  </a:lnTo>
                  <a:lnTo>
                    <a:pt x="70" y="50"/>
                  </a:lnTo>
                  <a:lnTo>
                    <a:pt x="68" y="53"/>
                  </a:lnTo>
                  <a:lnTo>
                    <a:pt x="68" y="54"/>
                  </a:lnTo>
                  <a:lnTo>
                    <a:pt x="73" y="57"/>
                  </a:lnTo>
                  <a:lnTo>
                    <a:pt x="74" y="59"/>
                  </a:lnTo>
                  <a:lnTo>
                    <a:pt x="70" y="60"/>
                  </a:lnTo>
                  <a:lnTo>
                    <a:pt x="65" y="60"/>
                  </a:lnTo>
                  <a:lnTo>
                    <a:pt x="65" y="57"/>
                  </a:lnTo>
                  <a:lnTo>
                    <a:pt x="63" y="57"/>
                  </a:lnTo>
                  <a:lnTo>
                    <a:pt x="59" y="59"/>
                  </a:lnTo>
                  <a:lnTo>
                    <a:pt x="57" y="58"/>
                  </a:lnTo>
                  <a:lnTo>
                    <a:pt x="57" y="55"/>
                  </a:lnTo>
                  <a:lnTo>
                    <a:pt x="56" y="54"/>
                  </a:lnTo>
                  <a:lnTo>
                    <a:pt x="56" y="52"/>
                  </a:lnTo>
                  <a:lnTo>
                    <a:pt x="53" y="52"/>
                  </a:lnTo>
                  <a:lnTo>
                    <a:pt x="52" y="52"/>
                  </a:lnTo>
                  <a:lnTo>
                    <a:pt x="53" y="55"/>
                  </a:lnTo>
                  <a:lnTo>
                    <a:pt x="50" y="56"/>
                  </a:lnTo>
                  <a:lnTo>
                    <a:pt x="49" y="57"/>
                  </a:lnTo>
                  <a:lnTo>
                    <a:pt x="50" y="59"/>
                  </a:lnTo>
                  <a:lnTo>
                    <a:pt x="45" y="65"/>
                  </a:lnTo>
                  <a:lnTo>
                    <a:pt x="46" y="72"/>
                  </a:lnTo>
                  <a:lnTo>
                    <a:pt x="43" y="74"/>
                  </a:lnTo>
                  <a:lnTo>
                    <a:pt x="42" y="73"/>
                  </a:lnTo>
                  <a:lnTo>
                    <a:pt x="36" y="76"/>
                  </a:lnTo>
                  <a:lnTo>
                    <a:pt x="35" y="75"/>
                  </a:lnTo>
                  <a:lnTo>
                    <a:pt x="27" y="61"/>
                  </a:lnTo>
                  <a:lnTo>
                    <a:pt x="24" y="59"/>
                  </a:lnTo>
                  <a:lnTo>
                    <a:pt x="21" y="58"/>
                  </a:lnTo>
                  <a:lnTo>
                    <a:pt x="20" y="56"/>
                  </a:lnTo>
                  <a:lnTo>
                    <a:pt x="22" y="54"/>
                  </a:lnTo>
                  <a:lnTo>
                    <a:pt x="19" y="52"/>
                  </a:lnTo>
                  <a:lnTo>
                    <a:pt x="17" y="55"/>
                  </a:lnTo>
                  <a:lnTo>
                    <a:pt x="14" y="55"/>
                  </a:lnTo>
                  <a:lnTo>
                    <a:pt x="13" y="47"/>
                  </a:lnTo>
                  <a:lnTo>
                    <a:pt x="12" y="46"/>
                  </a:lnTo>
                  <a:lnTo>
                    <a:pt x="12" y="33"/>
                  </a:lnTo>
                  <a:lnTo>
                    <a:pt x="9" y="27"/>
                  </a:lnTo>
                  <a:lnTo>
                    <a:pt x="11" y="26"/>
                  </a:lnTo>
                  <a:lnTo>
                    <a:pt x="6" y="17"/>
                  </a:lnTo>
                  <a:lnTo>
                    <a:pt x="0" y="12"/>
                  </a:lnTo>
                  <a:lnTo>
                    <a:pt x="1" y="10"/>
                  </a:lnTo>
                  <a:lnTo>
                    <a:pt x="2" y="9"/>
                  </a:lnTo>
                  <a:lnTo>
                    <a:pt x="10" y="8"/>
                  </a:lnTo>
                  <a:lnTo>
                    <a:pt x="16" y="9"/>
                  </a:lnTo>
                  <a:lnTo>
                    <a:pt x="20" y="8"/>
                  </a:lnTo>
                  <a:lnTo>
                    <a:pt x="21" y="10"/>
                  </a:lnTo>
                  <a:lnTo>
                    <a:pt x="25" y="15"/>
                  </a:lnTo>
                  <a:lnTo>
                    <a:pt x="29" y="14"/>
                  </a:lnTo>
                  <a:lnTo>
                    <a:pt x="29" y="11"/>
                  </a:lnTo>
                  <a:lnTo>
                    <a:pt x="30" y="10"/>
                  </a:lnTo>
                  <a:lnTo>
                    <a:pt x="33" y="9"/>
                  </a:lnTo>
                  <a:lnTo>
                    <a:pt x="35" y="11"/>
                  </a:lnTo>
                  <a:lnTo>
                    <a:pt x="36" y="9"/>
                  </a:lnTo>
                  <a:lnTo>
                    <a:pt x="39" y="10"/>
                  </a:lnTo>
                  <a:lnTo>
                    <a:pt x="39" y="9"/>
                  </a:lnTo>
                  <a:lnTo>
                    <a:pt x="39" y="9"/>
                  </a:lnTo>
                </a:path>
              </a:pathLst>
            </a:custGeom>
            <a:grpFill/>
            <a:ln w="3175" cap="flat" cmpd="sng">
              <a:solidFill>
                <a:schemeClr val="bg1"/>
              </a:solidFill>
              <a:prstDash val="solid"/>
              <a:round/>
              <a:headEnd type="none" w="med" len="med"/>
              <a:tailEnd type="none" w="med" len="med"/>
            </a:ln>
            <a:effectLst/>
          </p:spPr>
          <p:txBody>
            <a:bodyPr/>
            <a:lstStyle/>
            <a:p>
              <a:endParaRPr lang="zh-CN" altLang="en-US"/>
            </a:p>
          </p:txBody>
        </p:sp>
        <p:sp>
          <p:nvSpPr>
            <p:cNvPr id="35" name="甘肃">
              <a:hlinkClick r:id="" action="ppaction://macro?name=Slide1.甘肃_click" highlightClick="1"/>
              <a:hlinkHover r:id="" action="ppaction://noaction" highlightClick="1"/>
            </p:cNvPr>
            <p:cNvSpPr>
              <a:spLocks noChangeAspect="1"/>
            </p:cNvSpPr>
            <p:nvPr/>
          </p:nvSpPr>
          <p:spPr bwMode="auto">
            <a:xfrm rot="180000">
              <a:off x="3092628" y="2374436"/>
              <a:ext cx="2045960" cy="1852062"/>
            </a:xfrm>
            <a:custGeom>
              <a:avLst/>
              <a:gdLst>
                <a:gd name="T0" fmla="*/ 5 w 974"/>
                <a:gd name="T1" fmla="*/ 132 h 832"/>
                <a:gd name="T2" fmla="*/ 149 w 974"/>
                <a:gd name="T3" fmla="*/ 53 h 832"/>
                <a:gd name="T4" fmla="*/ 190 w 974"/>
                <a:gd name="T5" fmla="*/ 0 h 832"/>
                <a:gd name="T6" fmla="*/ 245 w 974"/>
                <a:gd name="T7" fmla="*/ 29 h 832"/>
                <a:gd name="T8" fmla="*/ 288 w 974"/>
                <a:gd name="T9" fmla="*/ 169 h 832"/>
                <a:gd name="T10" fmla="*/ 406 w 974"/>
                <a:gd name="T11" fmla="*/ 158 h 832"/>
                <a:gd name="T12" fmla="*/ 425 w 974"/>
                <a:gd name="T13" fmla="*/ 195 h 832"/>
                <a:gd name="T14" fmla="*/ 435 w 974"/>
                <a:gd name="T15" fmla="*/ 272 h 832"/>
                <a:gd name="T16" fmla="*/ 453 w 974"/>
                <a:gd name="T17" fmla="*/ 292 h 832"/>
                <a:gd name="T18" fmla="*/ 569 w 974"/>
                <a:gd name="T19" fmla="*/ 314 h 832"/>
                <a:gd name="T20" fmla="*/ 669 w 974"/>
                <a:gd name="T21" fmla="*/ 308 h 832"/>
                <a:gd name="T22" fmla="*/ 637 w 974"/>
                <a:gd name="T23" fmla="*/ 364 h 832"/>
                <a:gd name="T24" fmla="*/ 673 w 974"/>
                <a:gd name="T25" fmla="*/ 437 h 832"/>
                <a:gd name="T26" fmla="*/ 752 w 974"/>
                <a:gd name="T27" fmla="*/ 541 h 832"/>
                <a:gd name="T28" fmla="*/ 781 w 974"/>
                <a:gd name="T29" fmla="*/ 596 h 832"/>
                <a:gd name="T30" fmla="*/ 822 w 974"/>
                <a:gd name="T31" fmla="*/ 577 h 832"/>
                <a:gd name="T32" fmla="*/ 835 w 974"/>
                <a:gd name="T33" fmla="*/ 530 h 832"/>
                <a:gd name="T34" fmla="*/ 841 w 974"/>
                <a:gd name="T35" fmla="*/ 451 h 832"/>
                <a:gd name="T36" fmla="*/ 877 w 974"/>
                <a:gd name="T37" fmla="*/ 467 h 832"/>
                <a:gd name="T38" fmla="*/ 973 w 974"/>
                <a:gd name="T39" fmla="*/ 536 h 832"/>
                <a:gd name="T40" fmla="*/ 961 w 974"/>
                <a:gd name="T41" fmla="*/ 600 h 832"/>
                <a:gd name="T42" fmla="*/ 911 w 974"/>
                <a:gd name="T43" fmla="*/ 617 h 832"/>
                <a:gd name="T44" fmla="*/ 857 w 974"/>
                <a:gd name="T45" fmla="*/ 624 h 832"/>
                <a:gd name="T46" fmla="*/ 833 w 974"/>
                <a:gd name="T47" fmla="*/ 642 h 832"/>
                <a:gd name="T48" fmla="*/ 841 w 974"/>
                <a:gd name="T49" fmla="*/ 688 h 832"/>
                <a:gd name="T50" fmla="*/ 830 w 974"/>
                <a:gd name="T51" fmla="*/ 747 h 832"/>
                <a:gd name="T52" fmla="*/ 800 w 974"/>
                <a:gd name="T53" fmla="*/ 776 h 832"/>
                <a:gd name="T54" fmla="*/ 765 w 974"/>
                <a:gd name="T55" fmla="*/ 822 h 832"/>
                <a:gd name="T56" fmla="*/ 692 w 974"/>
                <a:gd name="T57" fmla="*/ 814 h 832"/>
                <a:gd name="T58" fmla="*/ 660 w 974"/>
                <a:gd name="T59" fmla="*/ 784 h 832"/>
                <a:gd name="T60" fmla="*/ 606 w 974"/>
                <a:gd name="T61" fmla="*/ 718 h 832"/>
                <a:gd name="T62" fmla="*/ 541 w 974"/>
                <a:gd name="T63" fmla="*/ 722 h 832"/>
                <a:gd name="T64" fmla="*/ 499 w 974"/>
                <a:gd name="T65" fmla="*/ 715 h 832"/>
                <a:gd name="T66" fmla="*/ 467 w 974"/>
                <a:gd name="T67" fmla="*/ 677 h 832"/>
                <a:gd name="T68" fmla="*/ 521 w 974"/>
                <a:gd name="T69" fmla="*/ 687 h 832"/>
                <a:gd name="T70" fmla="*/ 554 w 974"/>
                <a:gd name="T71" fmla="*/ 624 h 832"/>
                <a:gd name="T72" fmla="*/ 590 w 974"/>
                <a:gd name="T73" fmla="*/ 530 h 832"/>
                <a:gd name="T74" fmla="*/ 517 w 974"/>
                <a:gd name="T75" fmla="*/ 407 h 832"/>
                <a:gd name="T76" fmla="*/ 416 w 974"/>
                <a:gd name="T77" fmla="*/ 358 h 832"/>
                <a:gd name="T78" fmla="*/ 298 w 974"/>
                <a:gd name="T79" fmla="*/ 286 h 832"/>
                <a:gd name="T80" fmla="*/ 181 w 974"/>
                <a:gd name="T81" fmla="*/ 318 h 832"/>
                <a:gd name="T82" fmla="*/ 95 w 974"/>
                <a:gd name="T83" fmla="*/ 281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74" h="832">
                  <a:moveTo>
                    <a:pt x="9" y="261"/>
                  </a:moveTo>
                  <a:lnTo>
                    <a:pt x="0" y="155"/>
                  </a:lnTo>
                  <a:lnTo>
                    <a:pt x="5" y="132"/>
                  </a:lnTo>
                  <a:lnTo>
                    <a:pt x="37" y="118"/>
                  </a:lnTo>
                  <a:lnTo>
                    <a:pt x="81" y="81"/>
                  </a:lnTo>
                  <a:lnTo>
                    <a:pt x="149" y="53"/>
                  </a:lnTo>
                  <a:lnTo>
                    <a:pt x="179" y="41"/>
                  </a:lnTo>
                  <a:lnTo>
                    <a:pt x="179" y="14"/>
                  </a:lnTo>
                  <a:lnTo>
                    <a:pt x="190" y="0"/>
                  </a:lnTo>
                  <a:lnTo>
                    <a:pt x="202" y="1"/>
                  </a:lnTo>
                  <a:lnTo>
                    <a:pt x="248" y="9"/>
                  </a:lnTo>
                  <a:lnTo>
                    <a:pt x="245" y="29"/>
                  </a:lnTo>
                  <a:lnTo>
                    <a:pt x="255" y="60"/>
                  </a:lnTo>
                  <a:lnTo>
                    <a:pt x="249" y="112"/>
                  </a:lnTo>
                  <a:lnTo>
                    <a:pt x="288" y="169"/>
                  </a:lnTo>
                  <a:lnTo>
                    <a:pt x="308" y="182"/>
                  </a:lnTo>
                  <a:lnTo>
                    <a:pt x="341" y="158"/>
                  </a:lnTo>
                  <a:lnTo>
                    <a:pt x="406" y="158"/>
                  </a:lnTo>
                  <a:lnTo>
                    <a:pt x="423" y="164"/>
                  </a:lnTo>
                  <a:lnTo>
                    <a:pt x="433" y="179"/>
                  </a:lnTo>
                  <a:lnTo>
                    <a:pt x="425" y="195"/>
                  </a:lnTo>
                  <a:lnTo>
                    <a:pt x="388" y="226"/>
                  </a:lnTo>
                  <a:lnTo>
                    <a:pt x="392" y="240"/>
                  </a:lnTo>
                  <a:lnTo>
                    <a:pt x="435" y="272"/>
                  </a:lnTo>
                  <a:lnTo>
                    <a:pt x="451" y="272"/>
                  </a:lnTo>
                  <a:lnTo>
                    <a:pt x="456" y="278"/>
                  </a:lnTo>
                  <a:lnTo>
                    <a:pt x="453" y="292"/>
                  </a:lnTo>
                  <a:lnTo>
                    <a:pt x="479" y="312"/>
                  </a:lnTo>
                  <a:lnTo>
                    <a:pt x="540" y="322"/>
                  </a:lnTo>
                  <a:lnTo>
                    <a:pt x="569" y="314"/>
                  </a:lnTo>
                  <a:lnTo>
                    <a:pt x="606" y="277"/>
                  </a:lnTo>
                  <a:lnTo>
                    <a:pt x="651" y="280"/>
                  </a:lnTo>
                  <a:lnTo>
                    <a:pt x="669" y="308"/>
                  </a:lnTo>
                  <a:lnTo>
                    <a:pt x="659" y="333"/>
                  </a:lnTo>
                  <a:lnTo>
                    <a:pt x="661" y="349"/>
                  </a:lnTo>
                  <a:lnTo>
                    <a:pt x="637" y="364"/>
                  </a:lnTo>
                  <a:lnTo>
                    <a:pt x="626" y="377"/>
                  </a:lnTo>
                  <a:lnTo>
                    <a:pt x="631" y="408"/>
                  </a:lnTo>
                  <a:lnTo>
                    <a:pt x="673" y="437"/>
                  </a:lnTo>
                  <a:lnTo>
                    <a:pt x="692" y="434"/>
                  </a:lnTo>
                  <a:lnTo>
                    <a:pt x="741" y="495"/>
                  </a:lnTo>
                  <a:lnTo>
                    <a:pt x="752" y="541"/>
                  </a:lnTo>
                  <a:lnTo>
                    <a:pt x="746" y="563"/>
                  </a:lnTo>
                  <a:lnTo>
                    <a:pt x="781" y="581"/>
                  </a:lnTo>
                  <a:lnTo>
                    <a:pt x="781" y="596"/>
                  </a:lnTo>
                  <a:lnTo>
                    <a:pt x="812" y="603"/>
                  </a:lnTo>
                  <a:lnTo>
                    <a:pt x="822" y="603"/>
                  </a:lnTo>
                  <a:lnTo>
                    <a:pt x="822" y="577"/>
                  </a:lnTo>
                  <a:lnTo>
                    <a:pt x="847" y="574"/>
                  </a:lnTo>
                  <a:lnTo>
                    <a:pt x="852" y="543"/>
                  </a:lnTo>
                  <a:lnTo>
                    <a:pt x="835" y="530"/>
                  </a:lnTo>
                  <a:lnTo>
                    <a:pt x="822" y="517"/>
                  </a:lnTo>
                  <a:lnTo>
                    <a:pt x="828" y="457"/>
                  </a:lnTo>
                  <a:lnTo>
                    <a:pt x="841" y="451"/>
                  </a:lnTo>
                  <a:lnTo>
                    <a:pt x="863" y="460"/>
                  </a:lnTo>
                  <a:lnTo>
                    <a:pt x="872" y="456"/>
                  </a:lnTo>
                  <a:lnTo>
                    <a:pt x="877" y="467"/>
                  </a:lnTo>
                  <a:lnTo>
                    <a:pt x="938" y="497"/>
                  </a:lnTo>
                  <a:lnTo>
                    <a:pt x="969" y="517"/>
                  </a:lnTo>
                  <a:lnTo>
                    <a:pt x="973" y="536"/>
                  </a:lnTo>
                  <a:lnTo>
                    <a:pt x="958" y="559"/>
                  </a:lnTo>
                  <a:lnTo>
                    <a:pt x="967" y="587"/>
                  </a:lnTo>
                  <a:lnTo>
                    <a:pt x="961" y="600"/>
                  </a:lnTo>
                  <a:lnTo>
                    <a:pt x="917" y="603"/>
                  </a:lnTo>
                  <a:lnTo>
                    <a:pt x="908" y="610"/>
                  </a:lnTo>
                  <a:lnTo>
                    <a:pt x="911" y="617"/>
                  </a:lnTo>
                  <a:lnTo>
                    <a:pt x="911" y="629"/>
                  </a:lnTo>
                  <a:lnTo>
                    <a:pt x="876" y="634"/>
                  </a:lnTo>
                  <a:lnTo>
                    <a:pt x="857" y="624"/>
                  </a:lnTo>
                  <a:lnTo>
                    <a:pt x="833" y="624"/>
                  </a:lnTo>
                  <a:lnTo>
                    <a:pt x="830" y="629"/>
                  </a:lnTo>
                  <a:lnTo>
                    <a:pt x="833" y="642"/>
                  </a:lnTo>
                  <a:lnTo>
                    <a:pt x="822" y="656"/>
                  </a:lnTo>
                  <a:lnTo>
                    <a:pt x="819" y="670"/>
                  </a:lnTo>
                  <a:lnTo>
                    <a:pt x="841" y="688"/>
                  </a:lnTo>
                  <a:lnTo>
                    <a:pt x="824" y="722"/>
                  </a:lnTo>
                  <a:lnTo>
                    <a:pt x="831" y="738"/>
                  </a:lnTo>
                  <a:lnTo>
                    <a:pt x="830" y="747"/>
                  </a:lnTo>
                  <a:lnTo>
                    <a:pt x="804" y="747"/>
                  </a:lnTo>
                  <a:lnTo>
                    <a:pt x="785" y="755"/>
                  </a:lnTo>
                  <a:lnTo>
                    <a:pt x="800" y="776"/>
                  </a:lnTo>
                  <a:lnTo>
                    <a:pt x="790" y="802"/>
                  </a:lnTo>
                  <a:lnTo>
                    <a:pt x="762" y="808"/>
                  </a:lnTo>
                  <a:lnTo>
                    <a:pt x="765" y="822"/>
                  </a:lnTo>
                  <a:lnTo>
                    <a:pt x="757" y="831"/>
                  </a:lnTo>
                  <a:lnTo>
                    <a:pt x="710" y="827"/>
                  </a:lnTo>
                  <a:lnTo>
                    <a:pt x="692" y="814"/>
                  </a:lnTo>
                  <a:lnTo>
                    <a:pt x="688" y="784"/>
                  </a:lnTo>
                  <a:lnTo>
                    <a:pt x="676" y="773"/>
                  </a:lnTo>
                  <a:lnTo>
                    <a:pt x="660" y="784"/>
                  </a:lnTo>
                  <a:lnTo>
                    <a:pt x="631" y="755"/>
                  </a:lnTo>
                  <a:lnTo>
                    <a:pt x="608" y="739"/>
                  </a:lnTo>
                  <a:lnTo>
                    <a:pt x="606" y="718"/>
                  </a:lnTo>
                  <a:lnTo>
                    <a:pt x="599" y="702"/>
                  </a:lnTo>
                  <a:lnTo>
                    <a:pt x="587" y="702"/>
                  </a:lnTo>
                  <a:lnTo>
                    <a:pt x="541" y="722"/>
                  </a:lnTo>
                  <a:lnTo>
                    <a:pt x="544" y="744"/>
                  </a:lnTo>
                  <a:lnTo>
                    <a:pt x="526" y="744"/>
                  </a:lnTo>
                  <a:lnTo>
                    <a:pt x="499" y="715"/>
                  </a:lnTo>
                  <a:lnTo>
                    <a:pt x="469" y="713"/>
                  </a:lnTo>
                  <a:lnTo>
                    <a:pt x="458" y="696"/>
                  </a:lnTo>
                  <a:lnTo>
                    <a:pt x="467" y="677"/>
                  </a:lnTo>
                  <a:lnTo>
                    <a:pt x="485" y="694"/>
                  </a:lnTo>
                  <a:lnTo>
                    <a:pt x="505" y="701"/>
                  </a:lnTo>
                  <a:lnTo>
                    <a:pt x="521" y="687"/>
                  </a:lnTo>
                  <a:lnTo>
                    <a:pt x="521" y="656"/>
                  </a:lnTo>
                  <a:lnTo>
                    <a:pt x="540" y="638"/>
                  </a:lnTo>
                  <a:lnTo>
                    <a:pt x="554" y="624"/>
                  </a:lnTo>
                  <a:lnTo>
                    <a:pt x="547" y="605"/>
                  </a:lnTo>
                  <a:lnTo>
                    <a:pt x="584" y="576"/>
                  </a:lnTo>
                  <a:lnTo>
                    <a:pt x="590" y="530"/>
                  </a:lnTo>
                  <a:lnTo>
                    <a:pt x="573" y="507"/>
                  </a:lnTo>
                  <a:lnTo>
                    <a:pt x="564" y="467"/>
                  </a:lnTo>
                  <a:lnTo>
                    <a:pt x="517" y="407"/>
                  </a:lnTo>
                  <a:lnTo>
                    <a:pt x="493" y="415"/>
                  </a:lnTo>
                  <a:lnTo>
                    <a:pt x="461" y="386"/>
                  </a:lnTo>
                  <a:lnTo>
                    <a:pt x="416" y="358"/>
                  </a:lnTo>
                  <a:lnTo>
                    <a:pt x="397" y="314"/>
                  </a:lnTo>
                  <a:lnTo>
                    <a:pt x="363" y="327"/>
                  </a:lnTo>
                  <a:lnTo>
                    <a:pt x="298" y="286"/>
                  </a:lnTo>
                  <a:lnTo>
                    <a:pt x="266" y="302"/>
                  </a:lnTo>
                  <a:lnTo>
                    <a:pt x="218" y="296"/>
                  </a:lnTo>
                  <a:lnTo>
                    <a:pt x="181" y="318"/>
                  </a:lnTo>
                  <a:lnTo>
                    <a:pt x="158" y="319"/>
                  </a:lnTo>
                  <a:lnTo>
                    <a:pt x="119" y="297"/>
                  </a:lnTo>
                  <a:lnTo>
                    <a:pt x="95" y="281"/>
                  </a:lnTo>
                  <a:lnTo>
                    <a:pt x="9" y="261"/>
                  </a:lnTo>
                  <a:lnTo>
                    <a:pt x="9" y="261"/>
                  </a:lnTo>
                </a:path>
              </a:pathLst>
            </a:custGeom>
            <a:grpFill/>
            <a:ln w="3175" cap="flat" cmpd="sng">
              <a:solidFill>
                <a:schemeClr val="bg1"/>
              </a:solidFill>
              <a:prstDash val="solid"/>
              <a:round/>
              <a:headEnd type="none" w="med" len="med"/>
              <a:tailEnd type="none" w="med" len="med"/>
            </a:ln>
            <a:effectLst/>
          </p:spPr>
          <p:txBody>
            <a:bodyPr/>
            <a:lstStyle/>
            <a:p>
              <a:endParaRPr lang="zh-CN" altLang="en-US"/>
            </a:p>
          </p:txBody>
        </p:sp>
        <p:sp>
          <p:nvSpPr>
            <p:cNvPr id="36" name="河北">
              <a:hlinkClick r:id="" action="ppaction://macro?name=Slide1.河北_click" highlightClick="1"/>
              <a:hlinkHover r:id="" action="ppaction://noaction" highlightClick="1"/>
            </p:cNvPr>
            <p:cNvSpPr>
              <a:spLocks noChangeAspect="1"/>
            </p:cNvSpPr>
            <p:nvPr/>
          </p:nvSpPr>
          <p:spPr bwMode="auto">
            <a:xfrm rot="180000">
              <a:off x="5766368" y="2363391"/>
              <a:ext cx="814444" cy="1208831"/>
            </a:xfrm>
            <a:custGeom>
              <a:avLst/>
              <a:gdLst>
                <a:gd name="T0" fmla="*/ 152 w 384"/>
                <a:gd name="T1" fmla="*/ 534 h 552"/>
                <a:gd name="T2" fmla="*/ 185 w 384"/>
                <a:gd name="T3" fmla="*/ 431 h 552"/>
                <a:gd name="T4" fmla="*/ 255 w 384"/>
                <a:gd name="T5" fmla="*/ 385 h 552"/>
                <a:gd name="T6" fmla="*/ 272 w 384"/>
                <a:gd name="T7" fmla="*/ 344 h 552"/>
                <a:gd name="T8" fmla="*/ 241 w 384"/>
                <a:gd name="T9" fmla="*/ 327 h 552"/>
                <a:gd name="T10" fmla="*/ 203 w 384"/>
                <a:gd name="T11" fmla="*/ 308 h 552"/>
                <a:gd name="T12" fmla="*/ 183 w 384"/>
                <a:gd name="T13" fmla="*/ 257 h 552"/>
                <a:gd name="T14" fmla="*/ 149 w 384"/>
                <a:gd name="T15" fmla="*/ 261 h 552"/>
                <a:gd name="T16" fmla="*/ 111 w 384"/>
                <a:gd name="T17" fmla="*/ 251 h 552"/>
                <a:gd name="T18" fmla="*/ 138 w 384"/>
                <a:gd name="T19" fmla="*/ 195 h 552"/>
                <a:gd name="T20" fmla="*/ 168 w 384"/>
                <a:gd name="T21" fmla="*/ 141 h 552"/>
                <a:gd name="T22" fmla="*/ 221 w 384"/>
                <a:gd name="T23" fmla="*/ 164 h 552"/>
                <a:gd name="T24" fmla="*/ 242 w 384"/>
                <a:gd name="T25" fmla="*/ 200 h 552"/>
                <a:gd name="T26" fmla="*/ 245 w 384"/>
                <a:gd name="T27" fmla="*/ 233 h 552"/>
                <a:gd name="T28" fmla="*/ 275 w 384"/>
                <a:gd name="T29" fmla="*/ 265 h 552"/>
                <a:gd name="T30" fmla="*/ 351 w 384"/>
                <a:gd name="T31" fmla="*/ 246 h 552"/>
                <a:gd name="T32" fmla="*/ 383 w 384"/>
                <a:gd name="T33" fmla="*/ 183 h 552"/>
                <a:gd name="T34" fmla="*/ 343 w 384"/>
                <a:gd name="T35" fmla="*/ 150 h 552"/>
                <a:gd name="T36" fmla="*/ 323 w 384"/>
                <a:gd name="T37" fmla="*/ 97 h 552"/>
                <a:gd name="T38" fmla="*/ 255 w 384"/>
                <a:gd name="T39" fmla="*/ 61 h 552"/>
                <a:gd name="T40" fmla="*/ 217 w 384"/>
                <a:gd name="T41" fmla="*/ 0 h 552"/>
                <a:gd name="T42" fmla="*/ 168 w 384"/>
                <a:gd name="T43" fmla="*/ 35 h 552"/>
                <a:gd name="T44" fmla="*/ 170 w 384"/>
                <a:gd name="T45" fmla="*/ 63 h 552"/>
                <a:gd name="T46" fmla="*/ 123 w 384"/>
                <a:gd name="T47" fmla="*/ 78 h 552"/>
                <a:gd name="T48" fmla="*/ 98 w 384"/>
                <a:gd name="T49" fmla="*/ 86 h 552"/>
                <a:gd name="T50" fmla="*/ 55 w 384"/>
                <a:gd name="T51" fmla="*/ 98 h 552"/>
                <a:gd name="T52" fmla="*/ 44 w 384"/>
                <a:gd name="T53" fmla="*/ 63 h 552"/>
                <a:gd name="T54" fmla="*/ 7 w 384"/>
                <a:gd name="T55" fmla="*/ 113 h 552"/>
                <a:gd name="T56" fmla="*/ 24 w 384"/>
                <a:gd name="T57" fmla="*/ 194 h 552"/>
                <a:gd name="T58" fmla="*/ 44 w 384"/>
                <a:gd name="T59" fmla="*/ 246 h 552"/>
                <a:gd name="T60" fmla="*/ 52 w 384"/>
                <a:gd name="T61" fmla="*/ 304 h 552"/>
                <a:gd name="T62" fmla="*/ 5 w 384"/>
                <a:gd name="T63" fmla="*/ 373 h 552"/>
                <a:gd name="T64" fmla="*/ 50 w 384"/>
                <a:gd name="T65" fmla="*/ 440 h 552"/>
                <a:gd name="T66" fmla="*/ 36 w 384"/>
                <a:gd name="T67" fmla="*/ 484 h 552"/>
                <a:gd name="T68" fmla="*/ 18 w 384"/>
                <a:gd name="T69" fmla="*/ 520 h 552"/>
                <a:gd name="T70" fmla="*/ 109 w 384"/>
                <a:gd name="T71" fmla="*/ 551 h 552"/>
                <a:gd name="T72" fmla="*/ 149 w 384"/>
                <a:gd name="T73" fmla="*/ 543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552">
                  <a:moveTo>
                    <a:pt x="149" y="543"/>
                  </a:moveTo>
                  <a:lnTo>
                    <a:pt x="152" y="534"/>
                  </a:lnTo>
                  <a:lnTo>
                    <a:pt x="140" y="511"/>
                  </a:lnTo>
                  <a:lnTo>
                    <a:pt x="185" y="431"/>
                  </a:lnTo>
                  <a:lnTo>
                    <a:pt x="225" y="394"/>
                  </a:lnTo>
                  <a:lnTo>
                    <a:pt x="255" y="385"/>
                  </a:lnTo>
                  <a:lnTo>
                    <a:pt x="282" y="351"/>
                  </a:lnTo>
                  <a:lnTo>
                    <a:pt x="272" y="344"/>
                  </a:lnTo>
                  <a:lnTo>
                    <a:pt x="262" y="318"/>
                  </a:lnTo>
                  <a:lnTo>
                    <a:pt x="241" y="327"/>
                  </a:lnTo>
                  <a:lnTo>
                    <a:pt x="205" y="317"/>
                  </a:lnTo>
                  <a:lnTo>
                    <a:pt x="203" y="308"/>
                  </a:lnTo>
                  <a:lnTo>
                    <a:pt x="202" y="249"/>
                  </a:lnTo>
                  <a:lnTo>
                    <a:pt x="183" y="257"/>
                  </a:lnTo>
                  <a:lnTo>
                    <a:pt x="172" y="267"/>
                  </a:lnTo>
                  <a:lnTo>
                    <a:pt x="149" y="261"/>
                  </a:lnTo>
                  <a:lnTo>
                    <a:pt x="116" y="265"/>
                  </a:lnTo>
                  <a:lnTo>
                    <a:pt x="111" y="251"/>
                  </a:lnTo>
                  <a:lnTo>
                    <a:pt x="114" y="223"/>
                  </a:lnTo>
                  <a:lnTo>
                    <a:pt x="138" y="195"/>
                  </a:lnTo>
                  <a:lnTo>
                    <a:pt x="143" y="165"/>
                  </a:lnTo>
                  <a:lnTo>
                    <a:pt x="168" y="141"/>
                  </a:lnTo>
                  <a:lnTo>
                    <a:pt x="211" y="164"/>
                  </a:lnTo>
                  <a:lnTo>
                    <a:pt x="221" y="164"/>
                  </a:lnTo>
                  <a:lnTo>
                    <a:pt x="229" y="194"/>
                  </a:lnTo>
                  <a:lnTo>
                    <a:pt x="242" y="200"/>
                  </a:lnTo>
                  <a:lnTo>
                    <a:pt x="248" y="220"/>
                  </a:lnTo>
                  <a:lnTo>
                    <a:pt x="245" y="233"/>
                  </a:lnTo>
                  <a:lnTo>
                    <a:pt x="272" y="251"/>
                  </a:lnTo>
                  <a:lnTo>
                    <a:pt x="275" y="265"/>
                  </a:lnTo>
                  <a:lnTo>
                    <a:pt x="298" y="276"/>
                  </a:lnTo>
                  <a:lnTo>
                    <a:pt x="351" y="246"/>
                  </a:lnTo>
                  <a:lnTo>
                    <a:pt x="351" y="228"/>
                  </a:lnTo>
                  <a:lnTo>
                    <a:pt x="383" y="183"/>
                  </a:lnTo>
                  <a:lnTo>
                    <a:pt x="360" y="151"/>
                  </a:lnTo>
                  <a:lnTo>
                    <a:pt x="343" y="150"/>
                  </a:lnTo>
                  <a:lnTo>
                    <a:pt x="313" y="129"/>
                  </a:lnTo>
                  <a:lnTo>
                    <a:pt x="323" y="97"/>
                  </a:lnTo>
                  <a:lnTo>
                    <a:pt x="275" y="92"/>
                  </a:lnTo>
                  <a:lnTo>
                    <a:pt x="255" y="61"/>
                  </a:lnTo>
                  <a:lnTo>
                    <a:pt x="257" y="45"/>
                  </a:lnTo>
                  <a:lnTo>
                    <a:pt x="217" y="0"/>
                  </a:lnTo>
                  <a:lnTo>
                    <a:pt x="190" y="13"/>
                  </a:lnTo>
                  <a:lnTo>
                    <a:pt x="168" y="35"/>
                  </a:lnTo>
                  <a:lnTo>
                    <a:pt x="176" y="52"/>
                  </a:lnTo>
                  <a:lnTo>
                    <a:pt x="170" y="63"/>
                  </a:lnTo>
                  <a:lnTo>
                    <a:pt x="138" y="64"/>
                  </a:lnTo>
                  <a:lnTo>
                    <a:pt x="123" y="78"/>
                  </a:lnTo>
                  <a:lnTo>
                    <a:pt x="111" y="73"/>
                  </a:lnTo>
                  <a:lnTo>
                    <a:pt x="98" y="86"/>
                  </a:lnTo>
                  <a:lnTo>
                    <a:pt x="68" y="107"/>
                  </a:lnTo>
                  <a:lnTo>
                    <a:pt x="55" y="98"/>
                  </a:lnTo>
                  <a:lnTo>
                    <a:pt x="55" y="68"/>
                  </a:lnTo>
                  <a:lnTo>
                    <a:pt x="44" y="63"/>
                  </a:lnTo>
                  <a:lnTo>
                    <a:pt x="28" y="69"/>
                  </a:lnTo>
                  <a:lnTo>
                    <a:pt x="7" y="113"/>
                  </a:lnTo>
                  <a:lnTo>
                    <a:pt x="0" y="154"/>
                  </a:lnTo>
                  <a:lnTo>
                    <a:pt x="24" y="194"/>
                  </a:lnTo>
                  <a:lnTo>
                    <a:pt x="44" y="212"/>
                  </a:lnTo>
                  <a:lnTo>
                    <a:pt x="44" y="246"/>
                  </a:lnTo>
                  <a:lnTo>
                    <a:pt x="58" y="274"/>
                  </a:lnTo>
                  <a:lnTo>
                    <a:pt x="52" y="304"/>
                  </a:lnTo>
                  <a:lnTo>
                    <a:pt x="20" y="326"/>
                  </a:lnTo>
                  <a:lnTo>
                    <a:pt x="5" y="373"/>
                  </a:lnTo>
                  <a:lnTo>
                    <a:pt x="31" y="403"/>
                  </a:lnTo>
                  <a:lnTo>
                    <a:pt x="50" y="440"/>
                  </a:lnTo>
                  <a:lnTo>
                    <a:pt x="39" y="459"/>
                  </a:lnTo>
                  <a:lnTo>
                    <a:pt x="36" y="484"/>
                  </a:lnTo>
                  <a:lnTo>
                    <a:pt x="24" y="501"/>
                  </a:lnTo>
                  <a:lnTo>
                    <a:pt x="18" y="520"/>
                  </a:lnTo>
                  <a:lnTo>
                    <a:pt x="36" y="541"/>
                  </a:lnTo>
                  <a:lnTo>
                    <a:pt x="109" y="551"/>
                  </a:lnTo>
                  <a:lnTo>
                    <a:pt x="138" y="539"/>
                  </a:lnTo>
                  <a:lnTo>
                    <a:pt x="149" y="543"/>
                  </a:lnTo>
                  <a:lnTo>
                    <a:pt x="149" y="543"/>
                  </a:lnTo>
                </a:path>
              </a:pathLst>
            </a:custGeom>
            <a:grpFill/>
            <a:ln w="3175" cap="flat" cmpd="sng">
              <a:solidFill>
                <a:schemeClr val="bg1"/>
              </a:solidFill>
              <a:prstDash val="solid"/>
              <a:round/>
              <a:headEnd type="none" w="med" len="med"/>
              <a:tailEnd type="none" w="med" len="med"/>
            </a:ln>
            <a:effectLst/>
          </p:spPr>
          <p:txBody>
            <a:bodyPr/>
            <a:lstStyle/>
            <a:p>
              <a:endParaRPr lang="zh-CN" altLang="en-US"/>
            </a:p>
          </p:txBody>
        </p:sp>
        <p:sp>
          <p:nvSpPr>
            <p:cNvPr id="37" name="内蒙古">
              <a:hlinkClick r:id="" action="ppaction://macro?name=Slide1.内蒙古_click" highlightClick="1"/>
              <a:hlinkHover r:id="" action="ppaction://noaction" highlightClick="1"/>
            </p:cNvPr>
            <p:cNvSpPr>
              <a:spLocks noChangeAspect="1"/>
            </p:cNvSpPr>
            <p:nvPr/>
          </p:nvSpPr>
          <p:spPr bwMode="auto">
            <a:xfrm rot="180000">
              <a:off x="3690122" y="248400"/>
              <a:ext cx="3313601" cy="3164400"/>
            </a:xfrm>
            <a:custGeom>
              <a:avLst/>
              <a:gdLst>
                <a:gd name="T0" fmla="*/ 517 w 1583"/>
                <a:gd name="T1" fmla="*/ 1381 h 1423"/>
                <a:gd name="T2" fmla="*/ 586 w 1583"/>
                <a:gd name="T3" fmla="*/ 1260 h 1423"/>
                <a:gd name="T4" fmla="*/ 635 w 1583"/>
                <a:gd name="T5" fmla="*/ 1373 h 1423"/>
                <a:gd name="T6" fmla="*/ 700 w 1583"/>
                <a:gd name="T7" fmla="*/ 1397 h 1423"/>
                <a:gd name="T8" fmla="*/ 779 w 1583"/>
                <a:gd name="T9" fmla="*/ 1277 h 1423"/>
                <a:gd name="T10" fmla="*/ 862 w 1583"/>
                <a:gd name="T11" fmla="*/ 1235 h 1423"/>
                <a:gd name="T12" fmla="*/ 958 w 1583"/>
                <a:gd name="T13" fmla="*/ 1159 h 1423"/>
                <a:gd name="T14" fmla="*/ 1015 w 1583"/>
                <a:gd name="T15" fmla="*/ 1085 h 1423"/>
                <a:gd name="T16" fmla="*/ 1070 w 1583"/>
                <a:gd name="T17" fmla="*/ 999 h 1423"/>
                <a:gd name="T18" fmla="*/ 1126 w 1583"/>
                <a:gd name="T19" fmla="*/ 1004 h 1423"/>
                <a:gd name="T20" fmla="*/ 1191 w 1583"/>
                <a:gd name="T21" fmla="*/ 983 h 1423"/>
                <a:gd name="T22" fmla="*/ 1272 w 1583"/>
                <a:gd name="T23" fmla="*/ 976 h 1423"/>
                <a:gd name="T24" fmla="*/ 1349 w 1583"/>
                <a:gd name="T25" fmla="*/ 1005 h 1423"/>
                <a:gd name="T26" fmla="*/ 1389 w 1583"/>
                <a:gd name="T27" fmla="*/ 974 h 1423"/>
                <a:gd name="T28" fmla="*/ 1472 w 1583"/>
                <a:gd name="T29" fmla="*/ 898 h 1423"/>
                <a:gd name="T30" fmla="*/ 1543 w 1583"/>
                <a:gd name="T31" fmla="*/ 859 h 1423"/>
                <a:gd name="T32" fmla="*/ 1562 w 1583"/>
                <a:gd name="T33" fmla="*/ 794 h 1423"/>
                <a:gd name="T34" fmla="*/ 1475 w 1583"/>
                <a:gd name="T35" fmla="*/ 745 h 1423"/>
                <a:gd name="T36" fmla="*/ 1454 w 1583"/>
                <a:gd name="T37" fmla="*/ 652 h 1423"/>
                <a:gd name="T38" fmla="*/ 1480 w 1583"/>
                <a:gd name="T39" fmla="*/ 621 h 1423"/>
                <a:gd name="T40" fmla="*/ 1490 w 1583"/>
                <a:gd name="T41" fmla="*/ 546 h 1423"/>
                <a:gd name="T42" fmla="*/ 1490 w 1583"/>
                <a:gd name="T43" fmla="*/ 529 h 1423"/>
                <a:gd name="T44" fmla="*/ 1510 w 1583"/>
                <a:gd name="T45" fmla="*/ 390 h 1423"/>
                <a:gd name="T46" fmla="*/ 1539 w 1583"/>
                <a:gd name="T47" fmla="*/ 404 h 1423"/>
                <a:gd name="T48" fmla="*/ 1552 w 1583"/>
                <a:gd name="T49" fmla="*/ 223 h 1423"/>
                <a:gd name="T50" fmla="*/ 1451 w 1583"/>
                <a:gd name="T51" fmla="*/ 146 h 1423"/>
                <a:gd name="T52" fmla="*/ 1374 w 1583"/>
                <a:gd name="T53" fmla="*/ 98 h 1423"/>
                <a:gd name="T54" fmla="*/ 1297 w 1583"/>
                <a:gd name="T55" fmla="*/ 74 h 1423"/>
                <a:gd name="T56" fmla="*/ 1283 w 1583"/>
                <a:gd name="T57" fmla="*/ 0 h 1423"/>
                <a:gd name="T58" fmla="*/ 1254 w 1583"/>
                <a:gd name="T59" fmla="*/ 74 h 1423"/>
                <a:gd name="T60" fmla="*/ 1215 w 1583"/>
                <a:gd name="T61" fmla="*/ 268 h 1423"/>
                <a:gd name="T62" fmla="*/ 1111 w 1583"/>
                <a:gd name="T63" fmla="*/ 346 h 1423"/>
                <a:gd name="T64" fmla="*/ 1043 w 1583"/>
                <a:gd name="T65" fmla="*/ 484 h 1423"/>
                <a:gd name="T66" fmla="*/ 1150 w 1583"/>
                <a:gd name="T67" fmla="*/ 508 h 1423"/>
                <a:gd name="T68" fmla="*/ 1302 w 1583"/>
                <a:gd name="T69" fmla="*/ 560 h 1423"/>
                <a:gd name="T70" fmla="*/ 1195 w 1583"/>
                <a:gd name="T71" fmla="*/ 604 h 1423"/>
                <a:gd name="T72" fmla="*/ 1108 w 1583"/>
                <a:gd name="T73" fmla="*/ 663 h 1423"/>
                <a:gd name="T74" fmla="*/ 993 w 1583"/>
                <a:gd name="T75" fmla="*/ 767 h 1423"/>
                <a:gd name="T76" fmla="*/ 857 w 1583"/>
                <a:gd name="T77" fmla="*/ 787 h 1423"/>
                <a:gd name="T78" fmla="*/ 827 w 1583"/>
                <a:gd name="T79" fmla="*/ 918 h 1423"/>
                <a:gd name="T80" fmla="*/ 617 w 1583"/>
                <a:gd name="T81" fmla="*/ 1007 h 1423"/>
                <a:gd name="T82" fmla="*/ 438 w 1583"/>
                <a:gd name="T83" fmla="*/ 1062 h 1423"/>
                <a:gd name="T84" fmla="*/ 160 w 1583"/>
                <a:gd name="T85" fmla="*/ 998 h 1423"/>
                <a:gd name="T86" fmla="*/ 10 w 1583"/>
                <a:gd name="T87" fmla="*/ 1045 h 1423"/>
                <a:gd name="T88" fmla="*/ 96 w 1583"/>
                <a:gd name="T89" fmla="*/ 1143 h 1423"/>
                <a:gd name="T90" fmla="*/ 180 w 1583"/>
                <a:gd name="T91" fmla="*/ 1180 h 1423"/>
                <a:gd name="T92" fmla="*/ 206 w 1583"/>
                <a:gd name="T93" fmla="*/ 1257 h 1423"/>
                <a:gd name="T94" fmla="*/ 295 w 1583"/>
                <a:gd name="T95" fmla="*/ 1307 h 1423"/>
                <a:gd name="T96" fmla="*/ 424 w 1583"/>
                <a:gd name="T97" fmla="*/ 1293 h 1423"/>
                <a:gd name="T98" fmla="*/ 381 w 1583"/>
                <a:gd name="T99" fmla="*/ 1362 h 1423"/>
                <a:gd name="T100" fmla="*/ 447 w 1583"/>
                <a:gd name="T101" fmla="*/ 1419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83" h="1423">
                  <a:moveTo>
                    <a:pt x="447" y="1419"/>
                  </a:moveTo>
                  <a:lnTo>
                    <a:pt x="468" y="1413"/>
                  </a:lnTo>
                  <a:lnTo>
                    <a:pt x="486" y="1405"/>
                  </a:lnTo>
                  <a:lnTo>
                    <a:pt x="517" y="1381"/>
                  </a:lnTo>
                  <a:lnTo>
                    <a:pt x="524" y="1339"/>
                  </a:lnTo>
                  <a:lnTo>
                    <a:pt x="542" y="1281"/>
                  </a:lnTo>
                  <a:lnTo>
                    <a:pt x="582" y="1254"/>
                  </a:lnTo>
                  <a:lnTo>
                    <a:pt x="586" y="1260"/>
                  </a:lnTo>
                  <a:lnTo>
                    <a:pt x="598" y="1301"/>
                  </a:lnTo>
                  <a:lnTo>
                    <a:pt x="579" y="1326"/>
                  </a:lnTo>
                  <a:lnTo>
                    <a:pt x="576" y="1350"/>
                  </a:lnTo>
                  <a:lnTo>
                    <a:pt x="635" y="1373"/>
                  </a:lnTo>
                  <a:lnTo>
                    <a:pt x="640" y="1390"/>
                  </a:lnTo>
                  <a:lnTo>
                    <a:pt x="675" y="1386"/>
                  </a:lnTo>
                  <a:lnTo>
                    <a:pt x="693" y="1392"/>
                  </a:lnTo>
                  <a:lnTo>
                    <a:pt x="700" y="1397"/>
                  </a:lnTo>
                  <a:lnTo>
                    <a:pt x="761" y="1309"/>
                  </a:lnTo>
                  <a:lnTo>
                    <a:pt x="777" y="1304"/>
                  </a:lnTo>
                  <a:lnTo>
                    <a:pt x="781" y="1293"/>
                  </a:lnTo>
                  <a:lnTo>
                    <a:pt x="779" y="1277"/>
                  </a:lnTo>
                  <a:lnTo>
                    <a:pt x="799" y="1246"/>
                  </a:lnTo>
                  <a:lnTo>
                    <a:pt x="838" y="1245"/>
                  </a:lnTo>
                  <a:lnTo>
                    <a:pt x="852" y="1228"/>
                  </a:lnTo>
                  <a:lnTo>
                    <a:pt x="862" y="1235"/>
                  </a:lnTo>
                  <a:lnTo>
                    <a:pt x="883" y="1217"/>
                  </a:lnTo>
                  <a:lnTo>
                    <a:pt x="897" y="1217"/>
                  </a:lnTo>
                  <a:lnTo>
                    <a:pt x="938" y="1158"/>
                  </a:lnTo>
                  <a:lnTo>
                    <a:pt x="958" y="1159"/>
                  </a:lnTo>
                  <a:lnTo>
                    <a:pt x="984" y="1142"/>
                  </a:lnTo>
                  <a:lnTo>
                    <a:pt x="992" y="1149"/>
                  </a:lnTo>
                  <a:lnTo>
                    <a:pt x="1039" y="1125"/>
                  </a:lnTo>
                  <a:lnTo>
                    <a:pt x="1015" y="1085"/>
                  </a:lnTo>
                  <a:lnTo>
                    <a:pt x="1022" y="1044"/>
                  </a:lnTo>
                  <a:lnTo>
                    <a:pt x="1043" y="1000"/>
                  </a:lnTo>
                  <a:lnTo>
                    <a:pt x="1059" y="994"/>
                  </a:lnTo>
                  <a:lnTo>
                    <a:pt x="1070" y="999"/>
                  </a:lnTo>
                  <a:lnTo>
                    <a:pt x="1070" y="1029"/>
                  </a:lnTo>
                  <a:lnTo>
                    <a:pt x="1083" y="1038"/>
                  </a:lnTo>
                  <a:lnTo>
                    <a:pt x="1113" y="1017"/>
                  </a:lnTo>
                  <a:lnTo>
                    <a:pt x="1126" y="1004"/>
                  </a:lnTo>
                  <a:lnTo>
                    <a:pt x="1138" y="1009"/>
                  </a:lnTo>
                  <a:lnTo>
                    <a:pt x="1153" y="995"/>
                  </a:lnTo>
                  <a:lnTo>
                    <a:pt x="1185" y="994"/>
                  </a:lnTo>
                  <a:lnTo>
                    <a:pt x="1191" y="983"/>
                  </a:lnTo>
                  <a:lnTo>
                    <a:pt x="1183" y="966"/>
                  </a:lnTo>
                  <a:lnTo>
                    <a:pt x="1205" y="944"/>
                  </a:lnTo>
                  <a:lnTo>
                    <a:pt x="1232" y="931"/>
                  </a:lnTo>
                  <a:lnTo>
                    <a:pt x="1272" y="976"/>
                  </a:lnTo>
                  <a:lnTo>
                    <a:pt x="1270" y="992"/>
                  </a:lnTo>
                  <a:lnTo>
                    <a:pt x="1290" y="1023"/>
                  </a:lnTo>
                  <a:lnTo>
                    <a:pt x="1338" y="1028"/>
                  </a:lnTo>
                  <a:lnTo>
                    <a:pt x="1349" y="1005"/>
                  </a:lnTo>
                  <a:lnTo>
                    <a:pt x="1336" y="940"/>
                  </a:lnTo>
                  <a:lnTo>
                    <a:pt x="1348" y="928"/>
                  </a:lnTo>
                  <a:lnTo>
                    <a:pt x="1370" y="944"/>
                  </a:lnTo>
                  <a:lnTo>
                    <a:pt x="1389" y="974"/>
                  </a:lnTo>
                  <a:lnTo>
                    <a:pt x="1422" y="926"/>
                  </a:lnTo>
                  <a:lnTo>
                    <a:pt x="1437" y="921"/>
                  </a:lnTo>
                  <a:lnTo>
                    <a:pt x="1461" y="898"/>
                  </a:lnTo>
                  <a:lnTo>
                    <a:pt x="1472" y="898"/>
                  </a:lnTo>
                  <a:lnTo>
                    <a:pt x="1491" y="878"/>
                  </a:lnTo>
                  <a:lnTo>
                    <a:pt x="1503" y="878"/>
                  </a:lnTo>
                  <a:lnTo>
                    <a:pt x="1514" y="859"/>
                  </a:lnTo>
                  <a:lnTo>
                    <a:pt x="1543" y="859"/>
                  </a:lnTo>
                  <a:lnTo>
                    <a:pt x="1569" y="833"/>
                  </a:lnTo>
                  <a:lnTo>
                    <a:pt x="1582" y="820"/>
                  </a:lnTo>
                  <a:lnTo>
                    <a:pt x="1582" y="806"/>
                  </a:lnTo>
                  <a:lnTo>
                    <a:pt x="1562" y="794"/>
                  </a:lnTo>
                  <a:lnTo>
                    <a:pt x="1562" y="767"/>
                  </a:lnTo>
                  <a:lnTo>
                    <a:pt x="1523" y="719"/>
                  </a:lnTo>
                  <a:lnTo>
                    <a:pt x="1486" y="754"/>
                  </a:lnTo>
                  <a:lnTo>
                    <a:pt x="1475" y="745"/>
                  </a:lnTo>
                  <a:lnTo>
                    <a:pt x="1473" y="726"/>
                  </a:lnTo>
                  <a:lnTo>
                    <a:pt x="1459" y="703"/>
                  </a:lnTo>
                  <a:lnTo>
                    <a:pt x="1454" y="678"/>
                  </a:lnTo>
                  <a:lnTo>
                    <a:pt x="1454" y="652"/>
                  </a:lnTo>
                  <a:lnTo>
                    <a:pt x="1428" y="633"/>
                  </a:lnTo>
                  <a:lnTo>
                    <a:pt x="1425" y="623"/>
                  </a:lnTo>
                  <a:lnTo>
                    <a:pt x="1432" y="607"/>
                  </a:lnTo>
                  <a:lnTo>
                    <a:pt x="1480" y="621"/>
                  </a:lnTo>
                  <a:lnTo>
                    <a:pt x="1483" y="599"/>
                  </a:lnTo>
                  <a:lnTo>
                    <a:pt x="1499" y="578"/>
                  </a:lnTo>
                  <a:lnTo>
                    <a:pt x="1488" y="567"/>
                  </a:lnTo>
                  <a:lnTo>
                    <a:pt x="1490" y="546"/>
                  </a:lnTo>
                  <a:lnTo>
                    <a:pt x="1514" y="536"/>
                  </a:lnTo>
                  <a:lnTo>
                    <a:pt x="1519" y="529"/>
                  </a:lnTo>
                  <a:lnTo>
                    <a:pt x="1515" y="521"/>
                  </a:lnTo>
                  <a:lnTo>
                    <a:pt x="1490" y="529"/>
                  </a:lnTo>
                  <a:lnTo>
                    <a:pt x="1444" y="496"/>
                  </a:lnTo>
                  <a:lnTo>
                    <a:pt x="1442" y="487"/>
                  </a:lnTo>
                  <a:lnTo>
                    <a:pt x="1464" y="459"/>
                  </a:lnTo>
                  <a:lnTo>
                    <a:pt x="1510" y="390"/>
                  </a:lnTo>
                  <a:lnTo>
                    <a:pt x="1514" y="382"/>
                  </a:lnTo>
                  <a:lnTo>
                    <a:pt x="1521" y="382"/>
                  </a:lnTo>
                  <a:lnTo>
                    <a:pt x="1536" y="401"/>
                  </a:lnTo>
                  <a:lnTo>
                    <a:pt x="1539" y="404"/>
                  </a:lnTo>
                  <a:lnTo>
                    <a:pt x="1542" y="318"/>
                  </a:lnTo>
                  <a:lnTo>
                    <a:pt x="1557" y="310"/>
                  </a:lnTo>
                  <a:lnTo>
                    <a:pt x="1557" y="277"/>
                  </a:lnTo>
                  <a:lnTo>
                    <a:pt x="1552" y="223"/>
                  </a:lnTo>
                  <a:lnTo>
                    <a:pt x="1571" y="149"/>
                  </a:lnTo>
                  <a:lnTo>
                    <a:pt x="1515" y="107"/>
                  </a:lnTo>
                  <a:lnTo>
                    <a:pt x="1473" y="142"/>
                  </a:lnTo>
                  <a:lnTo>
                    <a:pt x="1451" y="146"/>
                  </a:lnTo>
                  <a:lnTo>
                    <a:pt x="1440" y="157"/>
                  </a:lnTo>
                  <a:lnTo>
                    <a:pt x="1403" y="151"/>
                  </a:lnTo>
                  <a:lnTo>
                    <a:pt x="1385" y="130"/>
                  </a:lnTo>
                  <a:lnTo>
                    <a:pt x="1374" y="98"/>
                  </a:lnTo>
                  <a:lnTo>
                    <a:pt x="1375" y="85"/>
                  </a:lnTo>
                  <a:lnTo>
                    <a:pt x="1346" y="66"/>
                  </a:lnTo>
                  <a:lnTo>
                    <a:pt x="1329" y="93"/>
                  </a:lnTo>
                  <a:lnTo>
                    <a:pt x="1297" y="74"/>
                  </a:lnTo>
                  <a:lnTo>
                    <a:pt x="1292" y="69"/>
                  </a:lnTo>
                  <a:lnTo>
                    <a:pt x="1311" y="20"/>
                  </a:lnTo>
                  <a:lnTo>
                    <a:pt x="1296" y="0"/>
                  </a:lnTo>
                  <a:lnTo>
                    <a:pt x="1283" y="0"/>
                  </a:lnTo>
                  <a:lnTo>
                    <a:pt x="1249" y="24"/>
                  </a:lnTo>
                  <a:lnTo>
                    <a:pt x="1222" y="64"/>
                  </a:lnTo>
                  <a:lnTo>
                    <a:pt x="1234" y="71"/>
                  </a:lnTo>
                  <a:lnTo>
                    <a:pt x="1254" y="74"/>
                  </a:lnTo>
                  <a:lnTo>
                    <a:pt x="1270" y="116"/>
                  </a:lnTo>
                  <a:lnTo>
                    <a:pt x="1260" y="133"/>
                  </a:lnTo>
                  <a:lnTo>
                    <a:pt x="1244" y="157"/>
                  </a:lnTo>
                  <a:lnTo>
                    <a:pt x="1215" y="268"/>
                  </a:lnTo>
                  <a:lnTo>
                    <a:pt x="1226" y="287"/>
                  </a:lnTo>
                  <a:lnTo>
                    <a:pt x="1217" y="303"/>
                  </a:lnTo>
                  <a:lnTo>
                    <a:pt x="1148" y="353"/>
                  </a:lnTo>
                  <a:lnTo>
                    <a:pt x="1111" y="346"/>
                  </a:lnTo>
                  <a:lnTo>
                    <a:pt x="1090" y="338"/>
                  </a:lnTo>
                  <a:lnTo>
                    <a:pt x="1088" y="349"/>
                  </a:lnTo>
                  <a:lnTo>
                    <a:pt x="1058" y="469"/>
                  </a:lnTo>
                  <a:lnTo>
                    <a:pt x="1043" y="484"/>
                  </a:lnTo>
                  <a:lnTo>
                    <a:pt x="1051" y="505"/>
                  </a:lnTo>
                  <a:lnTo>
                    <a:pt x="1068" y="521"/>
                  </a:lnTo>
                  <a:lnTo>
                    <a:pt x="1099" y="505"/>
                  </a:lnTo>
                  <a:lnTo>
                    <a:pt x="1150" y="508"/>
                  </a:lnTo>
                  <a:lnTo>
                    <a:pt x="1164" y="484"/>
                  </a:lnTo>
                  <a:lnTo>
                    <a:pt x="1191" y="478"/>
                  </a:lnTo>
                  <a:lnTo>
                    <a:pt x="1240" y="496"/>
                  </a:lnTo>
                  <a:lnTo>
                    <a:pt x="1302" y="560"/>
                  </a:lnTo>
                  <a:lnTo>
                    <a:pt x="1302" y="573"/>
                  </a:lnTo>
                  <a:lnTo>
                    <a:pt x="1288" y="582"/>
                  </a:lnTo>
                  <a:lnTo>
                    <a:pt x="1218" y="585"/>
                  </a:lnTo>
                  <a:lnTo>
                    <a:pt x="1195" y="604"/>
                  </a:lnTo>
                  <a:lnTo>
                    <a:pt x="1177" y="602"/>
                  </a:lnTo>
                  <a:lnTo>
                    <a:pt x="1164" y="623"/>
                  </a:lnTo>
                  <a:lnTo>
                    <a:pt x="1129" y="630"/>
                  </a:lnTo>
                  <a:lnTo>
                    <a:pt x="1108" y="663"/>
                  </a:lnTo>
                  <a:lnTo>
                    <a:pt x="1104" y="687"/>
                  </a:lnTo>
                  <a:lnTo>
                    <a:pt x="1056" y="719"/>
                  </a:lnTo>
                  <a:lnTo>
                    <a:pt x="1025" y="721"/>
                  </a:lnTo>
                  <a:lnTo>
                    <a:pt x="993" y="767"/>
                  </a:lnTo>
                  <a:lnTo>
                    <a:pt x="961" y="786"/>
                  </a:lnTo>
                  <a:lnTo>
                    <a:pt x="901" y="772"/>
                  </a:lnTo>
                  <a:lnTo>
                    <a:pt x="881" y="763"/>
                  </a:lnTo>
                  <a:lnTo>
                    <a:pt x="857" y="787"/>
                  </a:lnTo>
                  <a:lnTo>
                    <a:pt x="845" y="830"/>
                  </a:lnTo>
                  <a:lnTo>
                    <a:pt x="878" y="878"/>
                  </a:lnTo>
                  <a:lnTo>
                    <a:pt x="857" y="900"/>
                  </a:lnTo>
                  <a:lnTo>
                    <a:pt x="827" y="918"/>
                  </a:lnTo>
                  <a:lnTo>
                    <a:pt x="783" y="974"/>
                  </a:lnTo>
                  <a:lnTo>
                    <a:pt x="724" y="999"/>
                  </a:lnTo>
                  <a:lnTo>
                    <a:pt x="631" y="1009"/>
                  </a:lnTo>
                  <a:lnTo>
                    <a:pt x="617" y="1007"/>
                  </a:lnTo>
                  <a:lnTo>
                    <a:pt x="507" y="1053"/>
                  </a:lnTo>
                  <a:lnTo>
                    <a:pt x="457" y="1085"/>
                  </a:lnTo>
                  <a:lnTo>
                    <a:pt x="443" y="1077"/>
                  </a:lnTo>
                  <a:lnTo>
                    <a:pt x="438" y="1062"/>
                  </a:lnTo>
                  <a:lnTo>
                    <a:pt x="371" y="1058"/>
                  </a:lnTo>
                  <a:lnTo>
                    <a:pt x="293" y="1035"/>
                  </a:lnTo>
                  <a:lnTo>
                    <a:pt x="272" y="1011"/>
                  </a:lnTo>
                  <a:lnTo>
                    <a:pt x="160" y="998"/>
                  </a:lnTo>
                  <a:lnTo>
                    <a:pt x="139" y="1007"/>
                  </a:lnTo>
                  <a:lnTo>
                    <a:pt x="3" y="994"/>
                  </a:lnTo>
                  <a:lnTo>
                    <a:pt x="0" y="1014"/>
                  </a:lnTo>
                  <a:lnTo>
                    <a:pt x="10" y="1045"/>
                  </a:lnTo>
                  <a:lnTo>
                    <a:pt x="4" y="1097"/>
                  </a:lnTo>
                  <a:lnTo>
                    <a:pt x="43" y="1154"/>
                  </a:lnTo>
                  <a:lnTo>
                    <a:pt x="63" y="1167"/>
                  </a:lnTo>
                  <a:lnTo>
                    <a:pt x="96" y="1143"/>
                  </a:lnTo>
                  <a:lnTo>
                    <a:pt x="161" y="1143"/>
                  </a:lnTo>
                  <a:lnTo>
                    <a:pt x="178" y="1149"/>
                  </a:lnTo>
                  <a:lnTo>
                    <a:pt x="188" y="1164"/>
                  </a:lnTo>
                  <a:lnTo>
                    <a:pt x="180" y="1180"/>
                  </a:lnTo>
                  <a:lnTo>
                    <a:pt x="143" y="1211"/>
                  </a:lnTo>
                  <a:lnTo>
                    <a:pt x="147" y="1225"/>
                  </a:lnTo>
                  <a:lnTo>
                    <a:pt x="190" y="1257"/>
                  </a:lnTo>
                  <a:lnTo>
                    <a:pt x="206" y="1257"/>
                  </a:lnTo>
                  <a:lnTo>
                    <a:pt x="211" y="1263"/>
                  </a:lnTo>
                  <a:lnTo>
                    <a:pt x="208" y="1277"/>
                  </a:lnTo>
                  <a:lnTo>
                    <a:pt x="234" y="1297"/>
                  </a:lnTo>
                  <a:lnTo>
                    <a:pt x="295" y="1307"/>
                  </a:lnTo>
                  <a:lnTo>
                    <a:pt x="324" y="1299"/>
                  </a:lnTo>
                  <a:lnTo>
                    <a:pt x="361" y="1262"/>
                  </a:lnTo>
                  <a:lnTo>
                    <a:pt x="406" y="1265"/>
                  </a:lnTo>
                  <a:lnTo>
                    <a:pt x="424" y="1293"/>
                  </a:lnTo>
                  <a:lnTo>
                    <a:pt x="414" y="1318"/>
                  </a:lnTo>
                  <a:lnTo>
                    <a:pt x="416" y="1334"/>
                  </a:lnTo>
                  <a:lnTo>
                    <a:pt x="392" y="1349"/>
                  </a:lnTo>
                  <a:lnTo>
                    <a:pt x="381" y="1362"/>
                  </a:lnTo>
                  <a:lnTo>
                    <a:pt x="386" y="1393"/>
                  </a:lnTo>
                  <a:lnTo>
                    <a:pt x="428" y="1422"/>
                  </a:lnTo>
                  <a:lnTo>
                    <a:pt x="447" y="1419"/>
                  </a:lnTo>
                  <a:lnTo>
                    <a:pt x="447" y="1419"/>
                  </a:lnTo>
                </a:path>
              </a:pathLst>
            </a:custGeom>
            <a:grpFill/>
            <a:ln w="3175" cap="flat" cmpd="sng">
              <a:solidFill>
                <a:schemeClr val="bg1"/>
              </a:solidFill>
              <a:prstDash val="solid"/>
              <a:round/>
              <a:headEnd type="none" w="med" len="med"/>
              <a:tailEnd type="none" w="med" len="med"/>
            </a:ln>
            <a:effectLst/>
          </p:spPr>
          <p:txBody>
            <a:bodyPr/>
            <a:lstStyle/>
            <a:p>
              <a:endParaRPr lang="zh-CN" altLang="en-US"/>
            </a:p>
          </p:txBody>
        </p:sp>
        <p:sp>
          <p:nvSpPr>
            <p:cNvPr id="38" name="辽宁">
              <a:hlinkClick r:id="" action="ppaction://macro?name=Slide1.辽宁_click" highlightClick="1"/>
              <a:hlinkHover r:id="" action="ppaction://noaction" highlightClick="1"/>
            </p:cNvPr>
            <p:cNvSpPr>
              <a:spLocks noChangeAspect="1"/>
            </p:cNvSpPr>
            <p:nvPr/>
          </p:nvSpPr>
          <p:spPr bwMode="auto">
            <a:xfrm rot="180000">
              <a:off x="6429822" y="2107300"/>
              <a:ext cx="883410" cy="876124"/>
            </a:xfrm>
            <a:custGeom>
              <a:avLst/>
              <a:gdLst>
                <a:gd name="T0" fmla="*/ 342 w 413"/>
                <a:gd name="T1" fmla="*/ 277 h 401"/>
                <a:gd name="T2" fmla="*/ 385 w 413"/>
                <a:gd name="T3" fmla="*/ 213 h 401"/>
                <a:gd name="T4" fmla="*/ 412 w 413"/>
                <a:gd name="T5" fmla="*/ 180 h 401"/>
                <a:gd name="T6" fmla="*/ 409 w 413"/>
                <a:gd name="T7" fmla="*/ 150 h 401"/>
                <a:gd name="T8" fmla="*/ 380 w 413"/>
                <a:gd name="T9" fmla="*/ 116 h 401"/>
                <a:gd name="T10" fmla="*/ 376 w 413"/>
                <a:gd name="T11" fmla="*/ 89 h 401"/>
                <a:gd name="T12" fmla="*/ 323 w 413"/>
                <a:gd name="T13" fmla="*/ 16 h 401"/>
                <a:gd name="T14" fmla="*/ 321 w 413"/>
                <a:gd name="T15" fmla="*/ 24 h 401"/>
                <a:gd name="T16" fmla="*/ 310 w 413"/>
                <a:gd name="T17" fmla="*/ 35 h 401"/>
                <a:gd name="T18" fmla="*/ 287 w 413"/>
                <a:gd name="T19" fmla="*/ 10 h 401"/>
                <a:gd name="T20" fmla="*/ 256 w 413"/>
                <a:gd name="T21" fmla="*/ 0 h 401"/>
                <a:gd name="T22" fmla="*/ 254 w 413"/>
                <a:gd name="T23" fmla="*/ 10 h 401"/>
                <a:gd name="T24" fmla="*/ 254 w 413"/>
                <a:gd name="T25" fmla="*/ 24 h 401"/>
                <a:gd name="T26" fmla="*/ 241 w 413"/>
                <a:gd name="T27" fmla="*/ 37 h 401"/>
                <a:gd name="T28" fmla="*/ 215 w 413"/>
                <a:gd name="T29" fmla="*/ 63 h 401"/>
                <a:gd name="T30" fmla="*/ 186 w 413"/>
                <a:gd name="T31" fmla="*/ 63 h 401"/>
                <a:gd name="T32" fmla="*/ 175 w 413"/>
                <a:gd name="T33" fmla="*/ 82 h 401"/>
                <a:gd name="T34" fmla="*/ 163 w 413"/>
                <a:gd name="T35" fmla="*/ 82 h 401"/>
                <a:gd name="T36" fmla="*/ 144 w 413"/>
                <a:gd name="T37" fmla="*/ 102 h 401"/>
                <a:gd name="T38" fmla="*/ 133 w 413"/>
                <a:gd name="T39" fmla="*/ 102 h 401"/>
                <a:gd name="T40" fmla="*/ 109 w 413"/>
                <a:gd name="T41" fmla="*/ 125 h 401"/>
                <a:gd name="T42" fmla="*/ 94 w 413"/>
                <a:gd name="T43" fmla="*/ 130 h 401"/>
                <a:gd name="T44" fmla="*/ 61 w 413"/>
                <a:gd name="T45" fmla="*/ 178 h 401"/>
                <a:gd name="T46" fmla="*/ 42 w 413"/>
                <a:gd name="T47" fmla="*/ 148 h 401"/>
                <a:gd name="T48" fmla="*/ 20 w 413"/>
                <a:gd name="T49" fmla="*/ 132 h 401"/>
                <a:gd name="T50" fmla="*/ 8 w 413"/>
                <a:gd name="T51" fmla="*/ 144 h 401"/>
                <a:gd name="T52" fmla="*/ 21 w 413"/>
                <a:gd name="T53" fmla="*/ 209 h 401"/>
                <a:gd name="T54" fmla="*/ 10 w 413"/>
                <a:gd name="T55" fmla="*/ 232 h 401"/>
                <a:gd name="T56" fmla="*/ 0 w 413"/>
                <a:gd name="T57" fmla="*/ 264 h 401"/>
                <a:gd name="T58" fmla="*/ 30 w 413"/>
                <a:gd name="T59" fmla="*/ 285 h 401"/>
                <a:gd name="T60" fmla="*/ 47 w 413"/>
                <a:gd name="T61" fmla="*/ 286 h 401"/>
                <a:gd name="T62" fmla="*/ 70 w 413"/>
                <a:gd name="T63" fmla="*/ 318 h 401"/>
                <a:gd name="T64" fmla="*/ 86 w 413"/>
                <a:gd name="T65" fmla="*/ 309 h 401"/>
                <a:gd name="T66" fmla="*/ 112 w 413"/>
                <a:gd name="T67" fmla="*/ 277 h 401"/>
                <a:gd name="T68" fmla="*/ 138 w 413"/>
                <a:gd name="T69" fmla="*/ 233 h 401"/>
                <a:gd name="T70" fmla="*/ 182 w 413"/>
                <a:gd name="T71" fmla="*/ 223 h 401"/>
                <a:gd name="T72" fmla="*/ 210 w 413"/>
                <a:gd name="T73" fmla="*/ 252 h 401"/>
                <a:gd name="T74" fmla="*/ 190 w 413"/>
                <a:gd name="T75" fmla="*/ 295 h 401"/>
                <a:gd name="T76" fmla="*/ 163 w 413"/>
                <a:gd name="T77" fmla="*/ 336 h 401"/>
                <a:gd name="T78" fmla="*/ 187 w 413"/>
                <a:gd name="T79" fmla="*/ 353 h 401"/>
                <a:gd name="T80" fmla="*/ 186 w 413"/>
                <a:gd name="T81" fmla="*/ 373 h 401"/>
                <a:gd name="T82" fmla="*/ 167 w 413"/>
                <a:gd name="T83" fmla="*/ 392 h 401"/>
                <a:gd name="T84" fmla="*/ 171 w 413"/>
                <a:gd name="T85" fmla="*/ 400 h 401"/>
                <a:gd name="T86" fmla="*/ 203 w 413"/>
                <a:gd name="T87" fmla="*/ 382 h 401"/>
                <a:gd name="T88" fmla="*/ 249 w 413"/>
                <a:gd name="T89" fmla="*/ 321 h 401"/>
                <a:gd name="T90" fmla="*/ 319 w 413"/>
                <a:gd name="T91" fmla="*/ 282 h 401"/>
                <a:gd name="T92" fmla="*/ 342 w 413"/>
                <a:gd name="T93" fmla="*/ 277 h 401"/>
                <a:gd name="T94" fmla="*/ 342 w 413"/>
                <a:gd name="T95" fmla="*/ 277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01">
                  <a:moveTo>
                    <a:pt x="342" y="277"/>
                  </a:moveTo>
                  <a:lnTo>
                    <a:pt x="385" y="213"/>
                  </a:lnTo>
                  <a:lnTo>
                    <a:pt x="412" y="180"/>
                  </a:lnTo>
                  <a:lnTo>
                    <a:pt x="409" y="150"/>
                  </a:lnTo>
                  <a:lnTo>
                    <a:pt x="380" y="116"/>
                  </a:lnTo>
                  <a:lnTo>
                    <a:pt x="376" y="89"/>
                  </a:lnTo>
                  <a:lnTo>
                    <a:pt x="323" y="16"/>
                  </a:lnTo>
                  <a:lnTo>
                    <a:pt x="321" y="24"/>
                  </a:lnTo>
                  <a:lnTo>
                    <a:pt x="310" y="35"/>
                  </a:lnTo>
                  <a:lnTo>
                    <a:pt x="287" y="10"/>
                  </a:lnTo>
                  <a:lnTo>
                    <a:pt x="256" y="0"/>
                  </a:lnTo>
                  <a:lnTo>
                    <a:pt x="254" y="10"/>
                  </a:lnTo>
                  <a:lnTo>
                    <a:pt x="254" y="24"/>
                  </a:lnTo>
                  <a:lnTo>
                    <a:pt x="241" y="37"/>
                  </a:lnTo>
                  <a:lnTo>
                    <a:pt x="215" y="63"/>
                  </a:lnTo>
                  <a:lnTo>
                    <a:pt x="186" y="63"/>
                  </a:lnTo>
                  <a:lnTo>
                    <a:pt x="175" y="82"/>
                  </a:lnTo>
                  <a:lnTo>
                    <a:pt x="163" y="82"/>
                  </a:lnTo>
                  <a:lnTo>
                    <a:pt x="144" y="102"/>
                  </a:lnTo>
                  <a:lnTo>
                    <a:pt x="133" y="102"/>
                  </a:lnTo>
                  <a:lnTo>
                    <a:pt x="109" y="125"/>
                  </a:lnTo>
                  <a:lnTo>
                    <a:pt x="94" y="130"/>
                  </a:lnTo>
                  <a:lnTo>
                    <a:pt x="61" y="178"/>
                  </a:lnTo>
                  <a:lnTo>
                    <a:pt x="42" y="148"/>
                  </a:lnTo>
                  <a:lnTo>
                    <a:pt x="20" y="132"/>
                  </a:lnTo>
                  <a:lnTo>
                    <a:pt x="8" y="144"/>
                  </a:lnTo>
                  <a:lnTo>
                    <a:pt x="21" y="209"/>
                  </a:lnTo>
                  <a:lnTo>
                    <a:pt x="10" y="232"/>
                  </a:lnTo>
                  <a:lnTo>
                    <a:pt x="0" y="264"/>
                  </a:lnTo>
                  <a:lnTo>
                    <a:pt x="30" y="285"/>
                  </a:lnTo>
                  <a:lnTo>
                    <a:pt x="47" y="286"/>
                  </a:lnTo>
                  <a:lnTo>
                    <a:pt x="70" y="318"/>
                  </a:lnTo>
                  <a:lnTo>
                    <a:pt x="86" y="309"/>
                  </a:lnTo>
                  <a:lnTo>
                    <a:pt x="112" y="277"/>
                  </a:lnTo>
                  <a:lnTo>
                    <a:pt x="138" y="233"/>
                  </a:lnTo>
                  <a:lnTo>
                    <a:pt x="182" y="223"/>
                  </a:lnTo>
                  <a:lnTo>
                    <a:pt x="210" y="252"/>
                  </a:lnTo>
                  <a:lnTo>
                    <a:pt x="190" y="295"/>
                  </a:lnTo>
                  <a:lnTo>
                    <a:pt x="163" y="336"/>
                  </a:lnTo>
                  <a:lnTo>
                    <a:pt x="187" y="353"/>
                  </a:lnTo>
                  <a:lnTo>
                    <a:pt x="186" y="373"/>
                  </a:lnTo>
                  <a:lnTo>
                    <a:pt x="167" y="392"/>
                  </a:lnTo>
                  <a:lnTo>
                    <a:pt x="171" y="400"/>
                  </a:lnTo>
                  <a:lnTo>
                    <a:pt x="203" y="382"/>
                  </a:lnTo>
                  <a:lnTo>
                    <a:pt x="249" y="321"/>
                  </a:lnTo>
                  <a:lnTo>
                    <a:pt x="319" y="282"/>
                  </a:lnTo>
                  <a:lnTo>
                    <a:pt x="342" y="277"/>
                  </a:lnTo>
                  <a:lnTo>
                    <a:pt x="342" y="277"/>
                  </a:lnTo>
                </a:path>
              </a:pathLst>
            </a:custGeom>
            <a:grpFill/>
            <a:ln w="3175" cap="flat" cmpd="sng">
              <a:solidFill>
                <a:schemeClr val="bg1"/>
              </a:solidFill>
              <a:prstDash val="solid"/>
              <a:round/>
              <a:headEnd type="none" w="med" len="med"/>
              <a:tailEnd type="none" w="med" len="med"/>
            </a:ln>
            <a:effectLst/>
          </p:spPr>
          <p:txBody>
            <a:bodyPr/>
            <a:lstStyle/>
            <a:p>
              <a:endParaRPr lang="zh-CN" altLang="en-US"/>
            </a:p>
          </p:txBody>
        </p:sp>
        <p:sp>
          <p:nvSpPr>
            <p:cNvPr id="39" name="吉林">
              <a:hlinkClick r:id="" action="ppaction://macro?name=Slide1.吉林_click" highlightClick="1"/>
              <a:hlinkHover r:id="" action="ppaction://noaction" highlightClick="1"/>
            </p:cNvPr>
            <p:cNvSpPr>
              <a:spLocks noChangeAspect="1"/>
            </p:cNvSpPr>
            <p:nvPr/>
          </p:nvSpPr>
          <p:spPr bwMode="auto">
            <a:xfrm rot="180000">
              <a:off x="6681969" y="1619663"/>
              <a:ext cx="1264357" cy="898304"/>
            </a:xfrm>
            <a:custGeom>
              <a:avLst/>
              <a:gdLst>
                <a:gd name="T0" fmla="*/ 578 w 597"/>
                <a:gd name="T1" fmla="*/ 113 h 407"/>
                <a:gd name="T2" fmla="*/ 532 w 597"/>
                <a:gd name="T3" fmla="*/ 104 h 407"/>
                <a:gd name="T4" fmla="*/ 514 w 597"/>
                <a:gd name="T5" fmla="*/ 101 h 407"/>
                <a:gd name="T6" fmla="*/ 471 w 597"/>
                <a:gd name="T7" fmla="*/ 125 h 407"/>
                <a:gd name="T8" fmla="*/ 453 w 597"/>
                <a:gd name="T9" fmla="*/ 135 h 407"/>
                <a:gd name="T10" fmla="*/ 417 w 597"/>
                <a:gd name="T11" fmla="*/ 108 h 407"/>
                <a:gd name="T12" fmla="*/ 385 w 597"/>
                <a:gd name="T13" fmla="*/ 81 h 407"/>
                <a:gd name="T14" fmla="*/ 380 w 597"/>
                <a:gd name="T15" fmla="*/ 119 h 407"/>
                <a:gd name="T16" fmla="*/ 347 w 597"/>
                <a:gd name="T17" fmla="*/ 81 h 407"/>
                <a:gd name="T18" fmla="*/ 318 w 597"/>
                <a:gd name="T19" fmla="*/ 53 h 407"/>
                <a:gd name="T20" fmla="*/ 259 w 597"/>
                <a:gd name="T21" fmla="*/ 53 h 407"/>
                <a:gd name="T22" fmla="*/ 226 w 597"/>
                <a:gd name="T23" fmla="*/ 31 h 407"/>
                <a:gd name="T24" fmla="*/ 183 w 597"/>
                <a:gd name="T25" fmla="*/ 45 h 407"/>
                <a:gd name="T26" fmla="*/ 137 w 597"/>
                <a:gd name="T27" fmla="*/ 34 h 407"/>
                <a:gd name="T28" fmla="*/ 74 w 597"/>
                <a:gd name="T29" fmla="*/ 8 h 407"/>
                <a:gd name="T30" fmla="*/ 55 w 597"/>
                <a:gd name="T31" fmla="*/ 51 h 407"/>
                <a:gd name="T32" fmla="*/ 0 w 597"/>
                <a:gd name="T33" fmla="*/ 53 h 407"/>
                <a:gd name="T34" fmla="*/ 29 w 597"/>
                <a:gd name="T35" fmla="*/ 82 h 407"/>
                <a:gd name="T36" fmla="*/ 34 w 597"/>
                <a:gd name="T37" fmla="*/ 133 h 407"/>
                <a:gd name="T38" fmla="*/ 50 w 597"/>
                <a:gd name="T39" fmla="*/ 175 h 407"/>
                <a:gd name="T40" fmla="*/ 98 w 597"/>
                <a:gd name="T41" fmla="*/ 149 h 407"/>
                <a:gd name="T42" fmla="*/ 137 w 597"/>
                <a:gd name="T43" fmla="*/ 224 h 407"/>
                <a:gd name="T44" fmla="*/ 159 w 597"/>
                <a:gd name="T45" fmla="*/ 226 h 407"/>
                <a:gd name="T46" fmla="*/ 213 w 597"/>
                <a:gd name="T47" fmla="*/ 261 h 407"/>
                <a:gd name="T48" fmla="*/ 226 w 597"/>
                <a:gd name="T49" fmla="*/ 242 h 407"/>
                <a:gd name="T50" fmla="*/ 283 w 597"/>
                <a:gd name="T51" fmla="*/ 342 h 407"/>
                <a:gd name="T52" fmla="*/ 315 w 597"/>
                <a:gd name="T53" fmla="*/ 406 h 407"/>
                <a:gd name="T54" fmla="*/ 365 w 597"/>
                <a:gd name="T55" fmla="*/ 322 h 407"/>
                <a:gd name="T56" fmla="*/ 403 w 597"/>
                <a:gd name="T57" fmla="*/ 333 h 407"/>
                <a:gd name="T58" fmla="*/ 460 w 597"/>
                <a:gd name="T59" fmla="*/ 315 h 407"/>
                <a:gd name="T60" fmla="*/ 445 w 597"/>
                <a:gd name="T61" fmla="*/ 276 h 407"/>
                <a:gd name="T62" fmla="*/ 500 w 597"/>
                <a:gd name="T63" fmla="*/ 231 h 407"/>
                <a:gd name="T64" fmla="*/ 523 w 597"/>
                <a:gd name="T65" fmla="*/ 191 h 407"/>
                <a:gd name="T66" fmla="*/ 541 w 597"/>
                <a:gd name="T67" fmla="*/ 167 h 407"/>
                <a:gd name="T68" fmla="*/ 562 w 597"/>
                <a:gd name="T69" fmla="*/ 188 h 407"/>
                <a:gd name="T70" fmla="*/ 596 w 597"/>
                <a:gd name="T71" fmla="*/ 122 h 407"/>
                <a:gd name="T72" fmla="*/ 591 w 597"/>
                <a:gd name="T73" fmla="*/ 115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7" h="407">
                  <a:moveTo>
                    <a:pt x="591" y="115"/>
                  </a:moveTo>
                  <a:lnTo>
                    <a:pt x="578" y="113"/>
                  </a:lnTo>
                  <a:lnTo>
                    <a:pt x="561" y="113"/>
                  </a:lnTo>
                  <a:lnTo>
                    <a:pt x="532" y="104"/>
                  </a:lnTo>
                  <a:lnTo>
                    <a:pt x="523" y="87"/>
                  </a:lnTo>
                  <a:lnTo>
                    <a:pt x="514" y="101"/>
                  </a:lnTo>
                  <a:lnTo>
                    <a:pt x="500" y="92"/>
                  </a:lnTo>
                  <a:lnTo>
                    <a:pt x="471" y="125"/>
                  </a:lnTo>
                  <a:lnTo>
                    <a:pt x="465" y="133"/>
                  </a:lnTo>
                  <a:lnTo>
                    <a:pt x="453" y="135"/>
                  </a:lnTo>
                  <a:lnTo>
                    <a:pt x="434" y="116"/>
                  </a:lnTo>
                  <a:lnTo>
                    <a:pt x="417" y="108"/>
                  </a:lnTo>
                  <a:lnTo>
                    <a:pt x="399" y="72"/>
                  </a:lnTo>
                  <a:lnTo>
                    <a:pt x="385" y="81"/>
                  </a:lnTo>
                  <a:lnTo>
                    <a:pt x="390" y="113"/>
                  </a:lnTo>
                  <a:lnTo>
                    <a:pt x="380" y="119"/>
                  </a:lnTo>
                  <a:lnTo>
                    <a:pt x="357" y="93"/>
                  </a:lnTo>
                  <a:lnTo>
                    <a:pt x="347" y="81"/>
                  </a:lnTo>
                  <a:lnTo>
                    <a:pt x="329" y="81"/>
                  </a:lnTo>
                  <a:lnTo>
                    <a:pt x="318" y="53"/>
                  </a:lnTo>
                  <a:lnTo>
                    <a:pt x="294" y="40"/>
                  </a:lnTo>
                  <a:lnTo>
                    <a:pt x="259" y="53"/>
                  </a:lnTo>
                  <a:lnTo>
                    <a:pt x="246" y="51"/>
                  </a:lnTo>
                  <a:lnTo>
                    <a:pt x="226" y="31"/>
                  </a:lnTo>
                  <a:lnTo>
                    <a:pt x="199" y="45"/>
                  </a:lnTo>
                  <a:lnTo>
                    <a:pt x="183" y="45"/>
                  </a:lnTo>
                  <a:lnTo>
                    <a:pt x="165" y="55"/>
                  </a:lnTo>
                  <a:lnTo>
                    <a:pt x="137" y="34"/>
                  </a:lnTo>
                  <a:lnTo>
                    <a:pt x="118" y="0"/>
                  </a:lnTo>
                  <a:lnTo>
                    <a:pt x="74" y="8"/>
                  </a:lnTo>
                  <a:lnTo>
                    <a:pt x="58" y="29"/>
                  </a:lnTo>
                  <a:lnTo>
                    <a:pt x="55" y="51"/>
                  </a:lnTo>
                  <a:lnTo>
                    <a:pt x="7" y="37"/>
                  </a:lnTo>
                  <a:lnTo>
                    <a:pt x="0" y="53"/>
                  </a:lnTo>
                  <a:lnTo>
                    <a:pt x="3" y="63"/>
                  </a:lnTo>
                  <a:lnTo>
                    <a:pt x="29" y="82"/>
                  </a:lnTo>
                  <a:lnTo>
                    <a:pt x="29" y="108"/>
                  </a:lnTo>
                  <a:lnTo>
                    <a:pt x="34" y="133"/>
                  </a:lnTo>
                  <a:lnTo>
                    <a:pt x="48" y="156"/>
                  </a:lnTo>
                  <a:lnTo>
                    <a:pt x="50" y="175"/>
                  </a:lnTo>
                  <a:lnTo>
                    <a:pt x="61" y="184"/>
                  </a:lnTo>
                  <a:lnTo>
                    <a:pt x="98" y="149"/>
                  </a:lnTo>
                  <a:lnTo>
                    <a:pt x="137" y="197"/>
                  </a:lnTo>
                  <a:lnTo>
                    <a:pt x="137" y="224"/>
                  </a:lnTo>
                  <a:lnTo>
                    <a:pt x="157" y="236"/>
                  </a:lnTo>
                  <a:lnTo>
                    <a:pt x="159" y="226"/>
                  </a:lnTo>
                  <a:lnTo>
                    <a:pt x="190" y="236"/>
                  </a:lnTo>
                  <a:lnTo>
                    <a:pt x="213" y="261"/>
                  </a:lnTo>
                  <a:lnTo>
                    <a:pt x="224" y="250"/>
                  </a:lnTo>
                  <a:lnTo>
                    <a:pt x="226" y="242"/>
                  </a:lnTo>
                  <a:lnTo>
                    <a:pt x="279" y="315"/>
                  </a:lnTo>
                  <a:lnTo>
                    <a:pt x="283" y="342"/>
                  </a:lnTo>
                  <a:lnTo>
                    <a:pt x="312" y="376"/>
                  </a:lnTo>
                  <a:lnTo>
                    <a:pt x="315" y="406"/>
                  </a:lnTo>
                  <a:lnTo>
                    <a:pt x="342" y="391"/>
                  </a:lnTo>
                  <a:lnTo>
                    <a:pt x="365" y="322"/>
                  </a:lnTo>
                  <a:lnTo>
                    <a:pt x="377" y="318"/>
                  </a:lnTo>
                  <a:lnTo>
                    <a:pt x="403" y="333"/>
                  </a:lnTo>
                  <a:lnTo>
                    <a:pt x="445" y="328"/>
                  </a:lnTo>
                  <a:lnTo>
                    <a:pt x="460" y="315"/>
                  </a:lnTo>
                  <a:lnTo>
                    <a:pt x="440" y="284"/>
                  </a:lnTo>
                  <a:lnTo>
                    <a:pt x="445" y="276"/>
                  </a:lnTo>
                  <a:lnTo>
                    <a:pt x="484" y="263"/>
                  </a:lnTo>
                  <a:lnTo>
                    <a:pt x="500" y="231"/>
                  </a:lnTo>
                  <a:lnTo>
                    <a:pt x="522" y="222"/>
                  </a:lnTo>
                  <a:lnTo>
                    <a:pt x="523" y="191"/>
                  </a:lnTo>
                  <a:lnTo>
                    <a:pt x="529" y="171"/>
                  </a:lnTo>
                  <a:lnTo>
                    <a:pt x="541" y="167"/>
                  </a:lnTo>
                  <a:lnTo>
                    <a:pt x="551" y="178"/>
                  </a:lnTo>
                  <a:lnTo>
                    <a:pt x="562" y="188"/>
                  </a:lnTo>
                  <a:lnTo>
                    <a:pt x="589" y="151"/>
                  </a:lnTo>
                  <a:lnTo>
                    <a:pt x="596" y="122"/>
                  </a:lnTo>
                  <a:lnTo>
                    <a:pt x="591" y="115"/>
                  </a:lnTo>
                  <a:lnTo>
                    <a:pt x="591" y="115"/>
                  </a:lnTo>
                </a:path>
              </a:pathLst>
            </a:custGeom>
            <a:grpFill/>
            <a:ln w="3175" cap="flat" cmpd="sng">
              <a:solidFill>
                <a:schemeClr val="bg1"/>
              </a:solidFill>
              <a:prstDash val="solid"/>
              <a:round/>
              <a:headEnd type="none" w="med" len="med"/>
              <a:tailEnd type="none" w="med" len="med"/>
            </a:ln>
            <a:effectLst/>
          </p:spPr>
          <p:txBody>
            <a:bodyPr/>
            <a:lstStyle/>
            <a:p>
              <a:endParaRPr lang="zh-CN" altLang="en-US"/>
            </a:p>
          </p:txBody>
        </p:sp>
        <p:sp>
          <p:nvSpPr>
            <p:cNvPr id="40" name="黑龙江">
              <a:hlinkClick r:id="" action="ppaction://macro?name=Slide1.黑龙江_click" highlightClick="1"/>
              <a:hlinkHover r:id="" action="ppaction://noaction" highlightClick="1"/>
            </p:cNvPr>
            <p:cNvSpPr>
              <a:spLocks noChangeAspect="1"/>
            </p:cNvSpPr>
            <p:nvPr/>
          </p:nvSpPr>
          <p:spPr bwMode="auto">
            <a:xfrm rot="180000">
              <a:off x="6437468" y="272209"/>
              <a:ext cx="1733976" cy="1641348"/>
            </a:xfrm>
            <a:custGeom>
              <a:avLst/>
              <a:gdLst>
                <a:gd name="T0" fmla="*/ 251 w 818"/>
                <a:gd name="T1" fmla="*/ 607 h 743"/>
                <a:gd name="T2" fmla="*/ 298 w 818"/>
                <a:gd name="T3" fmla="*/ 662 h 743"/>
                <a:gd name="T4" fmla="*/ 332 w 818"/>
                <a:gd name="T5" fmla="*/ 652 h 743"/>
                <a:gd name="T6" fmla="*/ 379 w 818"/>
                <a:gd name="T7" fmla="*/ 658 h 743"/>
                <a:gd name="T8" fmla="*/ 427 w 818"/>
                <a:gd name="T9" fmla="*/ 647 h 743"/>
                <a:gd name="T10" fmla="*/ 462 w 818"/>
                <a:gd name="T11" fmla="*/ 688 h 743"/>
                <a:gd name="T12" fmla="*/ 490 w 818"/>
                <a:gd name="T13" fmla="*/ 700 h 743"/>
                <a:gd name="T14" fmla="*/ 523 w 818"/>
                <a:gd name="T15" fmla="*/ 720 h 743"/>
                <a:gd name="T16" fmla="*/ 532 w 818"/>
                <a:gd name="T17" fmla="*/ 679 h 743"/>
                <a:gd name="T18" fmla="*/ 567 w 818"/>
                <a:gd name="T19" fmla="*/ 723 h 743"/>
                <a:gd name="T20" fmla="*/ 598 w 818"/>
                <a:gd name="T21" fmla="*/ 740 h 743"/>
                <a:gd name="T22" fmla="*/ 633 w 818"/>
                <a:gd name="T23" fmla="*/ 699 h 743"/>
                <a:gd name="T24" fmla="*/ 656 w 818"/>
                <a:gd name="T25" fmla="*/ 694 h 743"/>
                <a:gd name="T26" fmla="*/ 694 w 818"/>
                <a:gd name="T27" fmla="*/ 720 h 743"/>
                <a:gd name="T28" fmla="*/ 724 w 818"/>
                <a:gd name="T29" fmla="*/ 722 h 743"/>
                <a:gd name="T30" fmla="*/ 714 w 818"/>
                <a:gd name="T31" fmla="*/ 662 h 743"/>
                <a:gd name="T32" fmla="*/ 698 w 818"/>
                <a:gd name="T33" fmla="*/ 593 h 743"/>
                <a:gd name="T34" fmla="*/ 777 w 818"/>
                <a:gd name="T35" fmla="*/ 561 h 743"/>
                <a:gd name="T36" fmla="*/ 785 w 818"/>
                <a:gd name="T37" fmla="*/ 527 h 743"/>
                <a:gd name="T38" fmla="*/ 794 w 818"/>
                <a:gd name="T39" fmla="*/ 490 h 743"/>
                <a:gd name="T40" fmla="*/ 799 w 818"/>
                <a:gd name="T41" fmla="*/ 352 h 743"/>
                <a:gd name="T42" fmla="*/ 796 w 818"/>
                <a:gd name="T43" fmla="*/ 293 h 743"/>
                <a:gd name="T44" fmla="*/ 791 w 818"/>
                <a:gd name="T45" fmla="*/ 264 h 743"/>
                <a:gd name="T46" fmla="*/ 739 w 818"/>
                <a:gd name="T47" fmla="*/ 305 h 743"/>
                <a:gd name="T48" fmla="*/ 684 w 818"/>
                <a:gd name="T49" fmla="*/ 357 h 743"/>
                <a:gd name="T50" fmla="*/ 584 w 818"/>
                <a:gd name="T51" fmla="*/ 357 h 743"/>
                <a:gd name="T52" fmla="*/ 571 w 818"/>
                <a:gd name="T53" fmla="*/ 318 h 743"/>
                <a:gd name="T54" fmla="*/ 537 w 818"/>
                <a:gd name="T55" fmla="*/ 293 h 743"/>
                <a:gd name="T56" fmla="*/ 473 w 818"/>
                <a:gd name="T57" fmla="*/ 275 h 743"/>
                <a:gd name="T58" fmla="*/ 419 w 818"/>
                <a:gd name="T59" fmla="*/ 270 h 743"/>
                <a:gd name="T60" fmla="*/ 376 w 818"/>
                <a:gd name="T61" fmla="*/ 236 h 743"/>
                <a:gd name="T62" fmla="*/ 353 w 818"/>
                <a:gd name="T63" fmla="*/ 199 h 743"/>
                <a:gd name="T64" fmla="*/ 318 w 818"/>
                <a:gd name="T65" fmla="*/ 157 h 743"/>
                <a:gd name="T66" fmla="*/ 279 w 818"/>
                <a:gd name="T67" fmla="*/ 92 h 743"/>
                <a:gd name="T68" fmla="*/ 237 w 818"/>
                <a:gd name="T69" fmla="*/ 28 h 743"/>
                <a:gd name="T70" fmla="*/ 167 w 818"/>
                <a:gd name="T71" fmla="*/ 17 h 743"/>
                <a:gd name="T72" fmla="*/ 88 w 818"/>
                <a:gd name="T73" fmla="*/ 0 h 743"/>
                <a:gd name="T74" fmla="*/ 4 w 818"/>
                <a:gd name="T75" fmla="*/ 37 h 743"/>
                <a:gd name="T76" fmla="*/ 0 w 818"/>
                <a:gd name="T77" fmla="*/ 106 h 743"/>
                <a:gd name="T78" fmla="*/ 37 w 818"/>
                <a:gd name="T79" fmla="*/ 130 h 743"/>
                <a:gd name="T80" fmla="*/ 83 w 818"/>
                <a:gd name="T81" fmla="*/ 122 h 743"/>
                <a:gd name="T82" fmla="*/ 93 w 818"/>
                <a:gd name="T83" fmla="*/ 167 h 743"/>
                <a:gd name="T84" fmla="*/ 148 w 818"/>
                <a:gd name="T85" fmla="*/ 194 h 743"/>
                <a:gd name="T86" fmla="*/ 181 w 818"/>
                <a:gd name="T87" fmla="*/ 179 h 743"/>
                <a:gd name="T88" fmla="*/ 279 w 818"/>
                <a:gd name="T89" fmla="*/ 186 h 743"/>
                <a:gd name="T90" fmla="*/ 265 w 818"/>
                <a:gd name="T91" fmla="*/ 314 h 743"/>
                <a:gd name="T92" fmla="*/ 250 w 818"/>
                <a:gd name="T93" fmla="*/ 355 h 743"/>
                <a:gd name="T94" fmla="*/ 244 w 818"/>
                <a:gd name="T95" fmla="*/ 438 h 743"/>
                <a:gd name="T96" fmla="*/ 222 w 818"/>
                <a:gd name="T97" fmla="*/ 419 h 743"/>
                <a:gd name="T98" fmla="*/ 172 w 818"/>
                <a:gd name="T99" fmla="*/ 496 h 743"/>
                <a:gd name="T100" fmla="*/ 152 w 818"/>
                <a:gd name="T101" fmla="*/ 533 h 743"/>
                <a:gd name="T102" fmla="*/ 223 w 818"/>
                <a:gd name="T103" fmla="*/ 558 h 743"/>
                <a:gd name="T104" fmla="*/ 222 w 818"/>
                <a:gd name="T105" fmla="*/ 573 h 743"/>
                <a:gd name="T106" fmla="*/ 196 w 818"/>
                <a:gd name="T107" fmla="*/ 604 h 743"/>
                <a:gd name="T108" fmla="*/ 207 w 818"/>
                <a:gd name="T109" fmla="*/ 615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18" h="743">
                  <a:moveTo>
                    <a:pt x="207" y="615"/>
                  </a:moveTo>
                  <a:lnTo>
                    <a:pt x="251" y="607"/>
                  </a:lnTo>
                  <a:lnTo>
                    <a:pt x="270" y="641"/>
                  </a:lnTo>
                  <a:lnTo>
                    <a:pt x="298" y="662"/>
                  </a:lnTo>
                  <a:lnTo>
                    <a:pt x="316" y="652"/>
                  </a:lnTo>
                  <a:lnTo>
                    <a:pt x="332" y="652"/>
                  </a:lnTo>
                  <a:lnTo>
                    <a:pt x="359" y="638"/>
                  </a:lnTo>
                  <a:lnTo>
                    <a:pt x="379" y="658"/>
                  </a:lnTo>
                  <a:lnTo>
                    <a:pt x="392" y="660"/>
                  </a:lnTo>
                  <a:lnTo>
                    <a:pt x="427" y="647"/>
                  </a:lnTo>
                  <a:lnTo>
                    <a:pt x="451" y="660"/>
                  </a:lnTo>
                  <a:lnTo>
                    <a:pt x="462" y="688"/>
                  </a:lnTo>
                  <a:lnTo>
                    <a:pt x="480" y="688"/>
                  </a:lnTo>
                  <a:lnTo>
                    <a:pt x="490" y="700"/>
                  </a:lnTo>
                  <a:lnTo>
                    <a:pt x="513" y="726"/>
                  </a:lnTo>
                  <a:lnTo>
                    <a:pt x="523" y="720"/>
                  </a:lnTo>
                  <a:lnTo>
                    <a:pt x="518" y="688"/>
                  </a:lnTo>
                  <a:lnTo>
                    <a:pt x="532" y="679"/>
                  </a:lnTo>
                  <a:lnTo>
                    <a:pt x="550" y="715"/>
                  </a:lnTo>
                  <a:lnTo>
                    <a:pt x="567" y="723"/>
                  </a:lnTo>
                  <a:lnTo>
                    <a:pt x="586" y="742"/>
                  </a:lnTo>
                  <a:lnTo>
                    <a:pt x="598" y="740"/>
                  </a:lnTo>
                  <a:lnTo>
                    <a:pt x="604" y="732"/>
                  </a:lnTo>
                  <a:lnTo>
                    <a:pt x="633" y="699"/>
                  </a:lnTo>
                  <a:lnTo>
                    <a:pt x="647" y="708"/>
                  </a:lnTo>
                  <a:lnTo>
                    <a:pt x="656" y="694"/>
                  </a:lnTo>
                  <a:lnTo>
                    <a:pt x="665" y="711"/>
                  </a:lnTo>
                  <a:lnTo>
                    <a:pt x="694" y="720"/>
                  </a:lnTo>
                  <a:lnTo>
                    <a:pt x="711" y="720"/>
                  </a:lnTo>
                  <a:lnTo>
                    <a:pt x="724" y="722"/>
                  </a:lnTo>
                  <a:lnTo>
                    <a:pt x="717" y="708"/>
                  </a:lnTo>
                  <a:lnTo>
                    <a:pt x="714" y="662"/>
                  </a:lnTo>
                  <a:lnTo>
                    <a:pt x="680" y="612"/>
                  </a:lnTo>
                  <a:lnTo>
                    <a:pt x="698" y="593"/>
                  </a:lnTo>
                  <a:lnTo>
                    <a:pt x="715" y="561"/>
                  </a:lnTo>
                  <a:lnTo>
                    <a:pt x="777" y="561"/>
                  </a:lnTo>
                  <a:lnTo>
                    <a:pt x="789" y="551"/>
                  </a:lnTo>
                  <a:lnTo>
                    <a:pt x="785" y="527"/>
                  </a:lnTo>
                  <a:lnTo>
                    <a:pt x="799" y="502"/>
                  </a:lnTo>
                  <a:lnTo>
                    <a:pt x="794" y="490"/>
                  </a:lnTo>
                  <a:lnTo>
                    <a:pt x="799" y="467"/>
                  </a:lnTo>
                  <a:lnTo>
                    <a:pt x="799" y="352"/>
                  </a:lnTo>
                  <a:lnTo>
                    <a:pt x="817" y="316"/>
                  </a:lnTo>
                  <a:lnTo>
                    <a:pt x="796" y="293"/>
                  </a:lnTo>
                  <a:lnTo>
                    <a:pt x="799" y="277"/>
                  </a:lnTo>
                  <a:lnTo>
                    <a:pt x="791" y="264"/>
                  </a:lnTo>
                  <a:lnTo>
                    <a:pt x="767" y="274"/>
                  </a:lnTo>
                  <a:lnTo>
                    <a:pt x="739" y="305"/>
                  </a:lnTo>
                  <a:lnTo>
                    <a:pt x="711" y="318"/>
                  </a:lnTo>
                  <a:lnTo>
                    <a:pt x="684" y="357"/>
                  </a:lnTo>
                  <a:lnTo>
                    <a:pt x="615" y="381"/>
                  </a:lnTo>
                  <a:lnTo>
                    <a:pt x="584" y="357"/>
                  </a:lnTo>
                  <a:lnTo>
                    <a:pt x="588" y="342"/>
                  </a:lnTo>
                  <a:lnTo>
                    <a:pt x="571" y="318"/>
                  </a:lnTo>
                  <a:lnTo>
                    <a:pt x="564" y="294"/>
                  </a:lnTo>
                  <a:lnTo>
                    <a:pt x="537" y="293"/>
                  </a:lnTo>
                  <a:lnTo>
                    <a:pt x="492" y="268"/>
                  </a:lnTo>
                  <a:lnTo>
                    <a:pt x="473" y="275"/>
                  </a:lnTo>
                  <a:lnTo>
                    <a:pt x="451" y="264"/>
                  </a:lnTo>
                  <a:lnTo>
                    <a:pt x="419" y="270"/>
                  </a:lnTo>
                  <a:lnTo>
                    <a:pt x="392" y="260"/>
                  </a:lnTo>
                  <a:lnTo>
                    <a:pt x="376" y="236"/>
                  </a:lnTo>
                  <a:lnTo>
                    <a:pt x="359" y="217"/>
                  </a:lnTo>
                  <a:lnTo>
                    <a:pt x="353" y="199"/>
                  </a:lnTo>
                  <a:lnTo>
                    <a:pt x="332" y="177"/>
                  </a:lnTo>
                  <a:lnTo>
                    <a:pt x="318" y="157"/>
                  </a:lnTo>
                  <a:lnTo>
                    <a:pt x="288" y="116"/>
                  </a:lnTo>
                  <a:lnTo>
                    <a:pt x="279" y="92"/>
                  </a:lnTo>
                  <a:lnTo>
                    <a:pt x="246" y="50"/>
                  </a:lnTo>
                  <a:lnTo>
                    <a:pt x="237" y="28"/>
                  </a:lnTo>
                  <a:lnTo>
                    <a:pt x="194" y="7"/>
                  </a:lnTo>
                  <a:lnTo>
                    <a:pt x="167" y="17"/>
                  </a:lnTo>
                  <a:lnTo>
                    <a:pt x="142" y="11"/>
                  </a:lnTo>
                  <a:lnTo>
                    <a:pt x="88" y="0"/>
                  </a:lnTo>
                  <a:lnTo>
                    <a:pt x="16" y="26"/>
                  </a:lnTo>
                  <a:lnTo>
                    <a:pt x="4" y="37"/>
                  </a:lnTo>
                  <a:lnTo>
                    <a:pt x="19" y="57"/>
                  </a:lnTo>
                  <a:lnTo>
                    <a:pt x="0" y="106"/>
                  </a:lnTo>
                  <a:lnTo>
                    <a:pt x="5" y="111"/>
                  </a:lnTo>
                  <a:lnTo>
                    <a:pt x="37" y="130"/>
                  </a:lnTo>
                  <a:lnTo>
                    <a:pt x="54" y="103"/>
                  </a:lnTo>
                  <a:lnTo>
                    <a:pt x="83" y="122"/>
                  </a:lnTo>
                  <a:lnTo>
                    <a:pt x="82" y="135"/>
                  </a:lnTo>
                  <a:lnTo>
                    <a:pt x="93" y="167"/>
                  </a:lnTo>
                  <a:lnTo>
                    <a:pt x="111" y="188"/>
                  </a:lnTo>
                  <a:lnTo>
                    <a:pt x="148" y="194"/>
                  </a:lnTo>
                  <a:lnTo>
                    <a:pt x="159" y="183"/>
                  </a:lnTo>
                  <a:lnTo>
                    <a:pt x="181" y="179"/>
                  </a:lnTo>
                  <a:lnTo>
                    <a:pt x="223" y="144"/>
                  </a:lnTo>
                  <a:lnTo>
                    <a:pt x="279" y="186"/>
                  </a:lnTo>
                  <a:lnTo>
                    <a:pt x="260" y="260"/>
                  </a:lnTo>
                  <a:lnTo>
                    <a:pt x="265" y="314"/>
                  </a:lnTo>
                  <a:lnTo>
                    <a:pt x="265" y="347"/>
                  </a:lnTo>
                  <a:lnTo>
                    <a:pt x="250" y="355"/>
                  </a:lnTo>
                  <a:lnTo>
                    <a:pt x="247" y="441"/>
                  </a:lnTo>
                  <a:lnTo>
                    <a:pt x="244" y="438"/>
                  </a:lnTo>
                  <a:lnTo>
                    <a:pt x="229" y="419"/>
                  </a:lnTo>
                  <a:lnTo>
                    <a:pt x="222" y="419"/>
                  </a:lnTo>
                  <a:lnTo>
                    <a:pt x="218" y="427"/>
                  </a:lnTo>
                  <a:lnTo>
                    <a:pt x="172" y="496"/>
                  </a:lnTo>
                  <a:lnTo>
                    <a:pt x="150" y="524"/>
                  </a:lnTo>
                  <a:lnTo>
                    <a:pt x="152" y="533"/>
                  </a:lnTo>
                  <a:lnTo>
                    <a:pt x="198" y="566"/>
                  </a:lnTo>
                  <a:lnTo>
                    <a:pt x="223" y="558"/>
                  </a:lnTo>
                  <a:lnTo>
                    <a:pt x="227" y="566"/>
                  </a:lnTo>
                  <a:lnTo>
                    <a:pt x="222" y="573"/>
                  </a:lnTo>
                  <a:lnTo>
                    <a:pt x="198" y="583"/>
                  </a:lnTo>
                  <a:lnTo>
                    <a:pt x="196" y="604"/>
                  </a:lnTo>
                  <a:lnTo>
                    <a:pt x="207" y="615"/>
                  </a:lnTo>
                  <a:lnTo>
                    <a:pt x="207" y="615"/>
                  </a:lnTo>
                </a:path>
              </a:pathLst>
            </a:custGeom>
            <a:grpFill/>
            <a:ln w="3175" cap="flat" cmpd="sng">
              <a:solidFill>
                <a:schemeClr val="bg1"/>
              </a:solidFill>
              <a:prstDash val="solid"/>
              <a:round/>
              <a:headEnd type="none" w="med" len="med"/>
              <a:tailEnd type="none" w="med" len="med"/>
            </a:ln>
            <a:effectLst/>
          </p:spPr>
          <p:txBody>
            <a:bodyPr/>
            <a:lstStyle/>
            <a:p>
              <a:endParaRPr lang="zh-CN" altLang="en-US"/>
            </a:p>
          </p:txBody>
        </p:sp>
        <p:sp>
          <p:nvSpPr>
            <p:cNvPr id="41" name="新疆">
              <a:hlinkClick r:id="" action="ppaction://macro?name=Slide1.新疆_click" highlightClick="1"/>
              <a:hlinkHover r:id="" action="ppaction://noaction" highlightClick="1"/>
            </p:cNvPr>
            <p:cNvSpPr>
              <a:spLocks noChangeAspect="1"/>
            </p:cNvSpPr>
            <p:nvPr/>
          </p:nvSpPr>
          <p:spPr bwMode="auto">
            <a:xfrm rot="180000">
              <a:off x="508487" y="954956"/>
              <a:ext cx="3034459" cy="2558137"/>
            </a:xfrm>
            <a:custGeom>
              <a:avLst/>
              <a:gdLst>
                <a:gd name="T0" fmla="*/ 115 w 168"/>
                <a:gd name="T1" fmla="*/ 4 h 131"/>
                <a:gd name="T2" fmla="*/ 120 w 168"/>
                <a:gd name="T3" fmla="*/ 10 h 131"/>
                <a:gd name="T4" fmla="*/ 128 w 168"/>
                <a:gd name="T5" fmla="*/ 15 h 131"/>
                <a:gd name="T6" fmla="*/ 134 w 168"/>
                <a:gd name="T7" fmla="*/ 27 h 131"/>
                <a:gd name="T8" fmla="*/ 131 w 168"/>
                <a:gd name="T9" fmla="*/ 36 h 131"/>
                <a:gd name="T10" fmla="*/ 149 w 168"/>
                <a:gd name="T11" fmla="*/ 44 h 131"/>
                <a:gd name="T12" fmla="*/ 161 w 168"/>
                <a:gd name="T13" fmla="*/ 53 h 131"/>
                <a:gd name="T14" fmla="*/ 168 w 168"/>
                <a:gd name="T15" fmla="*/ 67 h 131"/>
                <a:gd name="T16" fmla="*/ 163 w 168"/>
                <a:gd name="T17" fmla="*/ 73 h 131"/>
                <a:gd name="T18" fmla="*/ 146 w 168"/>
                <a:gd name="T19" fmla="*/ 82 h 131"/>
                <a:gd name="T20" fmla="*/ 144 w 168"/>
                <a:gd name="T21" fmla="*/ 96 h 131"/>
                <a:gd name="T22" fmla="*/ 120 w 168"/>
                <a:gd name="T23" fmla="*/ 103 h 131"/>
                <a:gd name="T24" fmla="*/ 124 w 168"/>
                <a:gd name="T25" fmla="*/ 116 h 131"/>
                <a:gd name="T26" fmla="*/ 122 w 168"/>
                <a:gd name="T27" fmla="*/ 121 h 131"/>
                <a:gd name="T28" fmla="*/ 118 w 168"/>
                <a:gd name="T29" fmla="*/ 124 h 131"/>
                <a:gd name="T30" fmla="*/ 109 w 168"/>
                <a:gd name="T31" fmla="*/ 121 h 131"/>
                <a:gd name="T32" fmla="*/ 92 w 168"/>
                <a:gd name="T33" fmla="*/ 119 h 131"/>
                <a:gd name="T34" fmla="*/ 75 w 168"/>
                <a:gd name="T35" fmla="*/ 122 h 131"/>
                <a:gd name="T36" fmla="*/ 63 w 168"/>
                <a:gd name="T37" fmla="*/ 120 h 131"/>
                <a:gd name="T38" fmla="*/ 48 w 168"/>
                <a:gd name="T39" fmla="*/ 121 h 131"/>
                <a:gd name="T40" fmla="*/ 40 w 168"/>
                <a:gd name="T41" fmla="*/ 117 h 131"/>
                <a:gd name="T42" fmla="*/ 22 w 168"/>
                <a:gd name="T43" fmla="*/ 121 h 131"/>
                <a:gd name="T44" fmla="*/ 13 w 168"/>
                <a:gd name="T45" fmla="*/ 108 h 131"/>
                <a:gd name="T46" fmla="*/ 10 w 168"/>
                <a:gd name="T47" fmla="*/ 101 h 131"/>
                <a:gd name="T48" fmla="*/ 6 w 168"/>
                <a:gd name="T49" fmla="*/ 96 h 131"/>
                <a:gd name="T50" fmla="*/ 4 w 168"/>
                <a:gd name="T51" fmla="*/ 91 h 131"/>
                <a:gd name="T52" fmla="*/ 6 w 168"/>
                <a:gd name="T53" fmla="*/ 86 h 131"/>
                <a:gd name="T54" fmla="*/ 1 w 168"/>
                <a:gd name="T55" fmla="*/ 79 h 131"/>
                <a:gd name="T56" fmla="*/ 1 w 168"/>
                <a:gd name="T57" fmla="*/ 71 h 131"/>
                <a:gd name="T58" fmla="*/ 4 w 168"/>
                <a:gd name="T59" fmla="*/ 67 h 131"/>
                <a:gd name="T60" fmla="*/ 13 w 168"/>
                <a:gd name="T61" fmla="*/ 63 h 131"/>
                <a:gd name="T62" fmla="*/ 18 w 168"/>
                <a:gd name="T63" fmla="*/ 64 h 131"/>
                <a:gd name="T64" fmla="*/ 23 w 168"/>
                <a:gd name="T65" fmla="*/ 66 h 131"/>
                <a:gd name="T66" fmla="*/ 40 w 168"/>
                <a:gd name="T67" fmla="*/ 61 h 131"/>
                <a:gd name="T68" fmla="*/ 55 w 168"/>
                <a:gd name="T69" fmla="*/ 52 h 131"/>
                <a:gd name="T70" fmla="*/ 59 w 168"/>
                <a:gd name="T71" fmla="*/ 47 h 131"/>
                <a:gd name="T72" fmla="*/ 57 w 168"/>
                <a:gd name="T73" fmla="*/ 32 h 131"/>
                <a:gd name="T74" fmla="*/ 69 w 168"/>
                <a:gd name="T75" fmla="*/ 30 h 131"/>
                <a:gd name="T76" fmla="*/ 75 w 168"/>
                <a:gd name="T77" fmla="*/ 32 h 131"/>
                <a:gd name="T78" fmla="*/ 81 w 168"/>
                <a:gd name="T79" fmla="*/ 15 h 131"/>
                <a:gd name="T80" fmla="*/ 92 w 168"/>
                <a:gd name="T81" fmla="*/ 18 h 131"/>
                <a:gd name="T82" fmla="*/ 100 w 168"/>
                <a:gd name="T83" fmla="*/ 8 h 131"/>
                <a:gd name="T84" fmla="*/ 108 w 168"/>
                <a:gd name="T85" fmla="*/ 3 h 131"/>
                <a:gd name="T86" fmla="*/ 115 w 168"/>
                <a:gd name="T87" fmla="*/ 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8" h="131">
                  <a:moveTo>
                    <a:pt x="115" y="1"/>
                  </a:moveTo>
                  <a:lnTo>
                    <a:pt x="116" y="1"/>
                  </a:lnTo>
                  <a:lnTo>
                    <a:pt x="115" y="4"/>
                  </a:lnTo>
                  <a:lnTo>
                    <a:pt x="117" y="6"/>
                  </a:lnTo>
                  <a:lnTo>
                    <a:pt x="117" y="7"/>
                  </a:lnTo>
                  <a:lnTo>
                    <a:pt x="120" y="10"/>
                  </a:lnTo>
                  <a:lnTo>
                    <a:pt x="121" y="13"/>
                  </a:lnTo>
                  <a:lnTo>
                    <a:pt x="126" y="13"/>
                  </a:lnTo>
                  <a:lnTo>
                    <a:pt x="128" y="15"/>
                  </a:lnTo>
                  <a:lnTo>
                    <a:pt x="129" y="15"/>
                  </a:lnTo>
                  <a:lnTo>
                    <a:pt x="131" y="20"/>
                  </a:lnTo>
                  <a:lnTo>
                    <a:pt x="134" y="27"/>
                  </a:lnTo>
                  <a:lnTo>
                    <a:pt x="133" y="31"/>
                  </a:lnTo>
                  <a:lnTo>
                    <a:pt x="133" y="32"/>
                  </a:lnTo>
                  <a:lnTo>
                    <a:pt x="131" y="36"/>
                  </a:lnTo>
                  <a:lnTo>
                    <a:pt x="131" y="39"/>
                  </a:lnTo>
                  <a:lnTo>
                    <a:pt x="140" y="43"/>
                  </a:lnTo>
                  <a:lnTo>
                    <a:pt x="149" y="44"/>
                  </a:lnTo>
                  <a:lnTo>
                    <a:pt x="158" y="51"/>
                  </a:lnTo>
                  <a:lnTo>
                    <a:pt x="161" y="52"/>
                  </a:lnTo>
                  <a:lnTo>
                    <a:pt x="161" y="53"/>
                  </a:lnTo>
                  <a:lnTo>
                    <a:pt x="163" y="57"/>
                  </a:lnTo>
                  <a:lnTo>
                    <a:pt x="165" y="63"/>
                  </a:lnTo>
                  <a:lnTo>
                    <a:pt x="168" y="67"/>
                  </a:lnTo>
                  <a:lnTo>
                    <a:pt x="167" y="69"/>
                  </a:lnTo>
                  <a:lnTo>
                    <a:pt x="167" y="72"/>
                  </a:lnTo>
                  <a:lnTo>
                    <a:pt x="163" y="73"/>
                  </a:lnTo>
                  <a:lnTo>
                    <a:pt x="155" y="76"/>
                  </a:lnTo>
                  <a:lnTo>
                    <a:pt x="150" y="80"/>
                  </a:lnTo>
                  <a:lnTo>
                    <a:pt x="146" y="82"/>
                  </a:lnTo>
                  <a:lnTo>
                    <a:pt x="146" y="85"/>
                  </a:lnTo>
                  <a:lnTo>
                    <a:pt x="147" y="97"/>
                  </a:lnTo>
                  <a:lnTo>
                    <a:pt x="144" y="96"/>
                  </a:lnTo>
                  <a:lnTo>
                    <a:pt x="142" y="97"/>
                  </a:lnTo>
                  <a:lnTo>
                    <a:pt x="123" y="101"/>
                  </a:lnTo>
                  <a:lnTo>
                    <a:pt x="120" y="103"/>
                  </a:lnTo>
                  <a:lnTo>
                    <a:pt x="120" y="108"/>
                  </a:lnTo>
                  <a:lnTo>
                    <a:pt x="126" y="113"/>
                  </a:lnTo>
                  <a:lnTo>
                    <a:pt x="124" y="116"/>
                  </a:lnTo>
                  <a:lnTo>
                    <a:pt x="121" y="118"/>
                  </a:lnTo>
                  <a:lnTo>
                    <a:pt x="121" y="119"/>
                  </a:lnTo>
                  <a:lnTo>
                    <a:pt x="122" y="121"/>
                  </a:lnTo>
                  <a:lnTo>
                    <a:pt x="123" y="121"/>
                  </a:lnTo>
                  <a:lnTo>
                    <a:pt x="124" y="122"/>
                  </a:lnTo>
                  <a:lnTo>
                    <a:pt x="118" y="124"/>
                  </a:lnTo>
                  <a:lnTo>
                    <a:pt x="115" y="122"/>
                  </a:lnTo>
                  <a:lnTo>
                    <a:pt x="113" y="121"/>
                  </a:lnTo>
                  <a:lnTo>
                    <a:pt x="109" y="121"/>
                  </a:lnTo>
                  <a:lnTo>
                    <a:pt x="101" y="118"/>
                  </a:lnTo>
                  <a:lnTo>
                    <a:pt x="96" y="118"/>
                  </a:lnTo>
                  <a:lnTo>
                    <a:pt x="92" y="119"/>
                  </a:lnTo>
                  <a:lnTo>
                    <a:pt x="88" y="119"/>
                  </a:lnTo>
                  <a:lnTo>
                    <a:pt x="81" y="123"/>
                  </a:lnTo>
                  <a:lnTo>
                    <a:pt x="75" y="122"/>
                  </a:lnTo>
                  <a:lnTo>
                    <a:pt x="70" y="124"/>
                  </a:lnTo>
                  <a:lnTo>
                    <a:pt x="66" y="122"/>
                  </a:lnTo>
                  <a:lnTo>
                    <a:pt x="63" y="120"/>
                  </a:lnTo>
                  <a:lnTo>
                    <a:pt x="56" y="119"/>
                  </a:lnTo>
                  <a:lnTo>
                    <a:pt x="51" y="122"/>
                  </a:lnTo>
                  <a:lnTo>
                    <a:pt x="48" y="121"/>
                  </a:lnTo>
                  <a:lnTo>
                    <a:pt x="46" y="120"/>
                  </a:lnTo>
                  <a:lnTo>
                    <a:pt x="40" y="120"/>
                  </a:lnTo>
                  <a:lnTo>
                    <a:pt x="40" y="117"/>
                  </a:lnTo>
                  <a:lnTo>
                    <a:pt x="32" y="131"/>
                  </a:lnTo>
                  <a:lnTo>
                    <a:pt x="25" y="125"/>
                  </a:lnTo>
                  <a:lnTo>
                    <a:pt x="22" y="121"/>
                  </a:lnTo>
                  <a:lnTo>
                    <a:pt x="23" y="114"/>
                  </a:lnTo>
                  <a:lnTo>
                    <a:pt x="20" y="113"/>
                  </a:lnTo>
                  <a:lnTo>
                    <a:pt x="13" y="108"/>
                  </a:lnTo>
                  <a:lnTo>
                    <a:pt x="11" y="108"/>
                  </a:lnTo>
                  <a:lnTo>
                    <a:pt x="9" y="105"/>
                  </a:lnTo>
                  <a:lnTo>
                    <a:pt x="10" y="101"/>
                  </a:lnTo>
                  <a:lnTo>
                    <a:pt x="10" y="100"/>
                  </a:lnTo>
                  <a:lnTo>
                    <a:pt x="7" y="98"/>
                  </a:lnTo>
                  <a:lnTo>
                    <a:pt x="6" y="96"/>
                  </a:lnTo>
                  <a:lnTo>
                    <a:pt x="1" y="93"/>
                  </a:lnTo>
                  <a:lnTo>
                    <a:pt x="1" y="92"/>
                  </a:lnTo>
                  <a:lnTo>
                    <a:pt x="4" y="91"/>
                  </a:lnTo>
                  <a:lnTo>
                    <a:pt x="5" y="92"/>
                  </a:lnTo>
                  <a:lnTo>
                    <a:pt x="7" y="91"/>
                  </a:lnTo>
                  <a:lnTo>
                    <a:pt x="6" y="86"/>
                  </a:lnTo>
                  <a:lnTo>
                    <a:pt x="7" y="81"/>
                  </a:lnTo>
                  <a:lnTo>
                    <a:pt x="3" y="78"/>
                  </a:lnTo>
                  <a:lnTo>
                    <a:pt x="1" y="79"/>
                  </a:lnTo>
                  <a:lnTo>
                    <a:pt x="0" y="76"/>
                  </a:lnTo>
                  <a:lnTo>
                    <a:pt x="1" y="74"/>
                  </a:lnTo>
                  <a:lnTo>
                    <a:pt x="1" y="71"/>
                  </a:lnTo>
                  <a:lnTo>
                    <a:pt x="3" y="69"/>
                  </a:lnTo>
                  <a:lnTo>
                    <a:pt x="4" y="68"/>
                  </a:lnTo>
                  <a:lnTo>
                    <a:pt x="4" y="67"/>
                  </a:lnTo>
                  <a:lnTo>
                    <a:pt x="7" y="65"/>
                  </a:lnTo>
                  <a:lnTo>
                    <a:pt x="10" y="64"/>
                  </a:lnTo>
                  <a:lnTo>
                    <a:pt x="13" y="63"/>
                  </a:lnTo>
                  <a:lnTo>
                    <a:pt x="16" y="64"/>
                  </a:lnTo>
                  <a:lnTo>
                    <a:pt x="17" y="63"/>
                  </a:lnTo>
                  <a:lnTo>
                    <a:pt x="18" y="64"/>
                  </a:lnTo>
                  <a:lnTo>
                    <a:pt x="18" y="66"/>
                  </a:lnTo>
                  <a:lnTo>
                    <a:pt x="20" y="67"/>
                  </a:lnTo>
                  <a:lnTo>
                    <a:pt x="23" y="66"/>
                  </a:lnTo>
                  <a:lnTo>
                    <a:pt x="27" y="62"/>
                  </a:lnTo>
                  <a:lnTo>
                    <a:pt x="36" y="64"/>
                  </a:lnTo>
                  <a:lnTo>
                    <a:pt x="40" y="61"/>
                  </a:lnTo>
                  <a:lnTo>
                    <a:pt x="53" y="58"/>
                  </a:lnTo>
                  <a:lnTo>
                    <a:pt x="54" y="56"/>
                  </a:lnTo>
                  <a:lnTo>
                    <a:pt x="55" y="52"/>
                  </a:lnTo>
                  <a:lnTo>
                    <a:pt x="58" y="49"/>
                  </a:lnTo>
                  <a:lnTo>
                    <a:pt x="59" y="49"/>
                  </a:lnTo>
                  <a:lnTo>
                    <a:pt x="59" y="47"/>
                  </a:lnTo>
                  <a:lnTo>
                    <a:pt x="59" y="36"/>
                  </a:lnTo>
                  <a:lnTo>
                    <a:pt x="60" y="34"/>
                  </a:lnTo>
                  <a:lnTo>
                    <a:pt x="57" y="32"/>
                  </a:lnTo>
                  <a:lnTo>
                    <a:pt x="56" y="31"/>
                  </a:lnTo>
                  <a:lnTo>
                    <a:pt x="60" y="30"/>
                  </a:lnTo>
                  <a:lnTo>
                    <a:pt x="69" y="30"/>
                  </a:lnTo>
                  <a:lnTo>
                    <a:pt x="71" y="31"/>
                  </a:lnTo>
                  <a:lnTo>
                    <a:pt x="74" y="32"/>
                  </a:lnTo>
                  <a:lnTo>
                    <a:pt x="75" y="32"/>
                  </a:lnTo>
                  <a:lnTo>
                    <a:pt x="76" y="31"/>
                  </a:lnTo>
                  <a:lnTo>
                    <a:pt x="75" y="29"/>
                  </a:lnTo>
                  <a:lnTo>
                    <a:pt x="81" y="15"/>
                  </a:lnTo>
                  <a:lnTo>
                    <a:pt x="82" y="15"/>
                  </a:lnTo>
                  <a:lnTo>
                    <a:pt x="89" y="18"/>
                  </a:lnTo>
                  <a:lnTo>
                    <a:pt x="92" y="18"/>
                  </a:lnTo>
                  <a:lnTo>
                    <a:pt x="93" y="19"/>
                  </a:lnTo>
                  <a:lnTo>
                    <a:pt x="99" y="17"/>
                  </a:lnTo>
                  <a:lnTo>
                    <a:pt x="100" y="8"/>
                  </a:lnTo>
                  <a:lnTo>
                    <a:pt x="103" y="6"/>
                  </a:lnTo>
                  <a:lnTo>
                    <a:pt x="106" y="6"/>
                  </a:lnTo>
                  <a:lnTo>
                    <a:pt x="108" y="3"/>
                  </a:lnTo>
                  <a:lnTo>
                    <a:pt x="109" y="1"/>
                  </a:lnTo>
                  <a:lnTo>
                    <a:pt x="111" y="0"/>
                  </a:lnTo>
                  <a:lnTo>
                    <a:pt x="115" y="1"/>
                  </a:lnTo>
                  <a:lnTo>
                    <a:pt x="115" y="1"/>
                  </a:lnTo>
                </a:path>
              </a:pathLst>
            </a:custGeom>
            <a:grpFill/>
            <a:ln w="3175" cap="flat" cmpd="sng">
              <a:solidFill>
                <a:schemeClr val="bg1"/>
              </a:solidFill>
              <a:prstDash val="solid"/>
              <a:round/>
              <a:headEnd type="none" w="med" len="med"/>
              <a:tailEnd type="none" w="med" len="med"/>
            </a:ln>
            <a:effectLst/>
          </p:spPr>
          <p:txBody>
            <a:bodyPr/>
            <a:lstStyle/>
            <a:p>
              <a:endParaRPr lang="zh-CN" altLang="en-US"/>
            </a:p>
          </p:txBody>
        </p:sp>
        <p:sp>
          <p:nvSpPr>
            <p:cNvPr id="42" name="重庆">
              <a:hlinkClick r:id="" action="ppaction://macro?name=Slide1.重庆_click" highlightClick="1"/>
              <a:hlinkHover r:id="" action="ppaction://noaction" highlightClick="1"/>
            </p:cNvPr>
            <p:cNvSpPr>
              <a:spLocks noChangeAspect="1"/>
            </p:cNvSpPr>
            <p:nvPr/>
          </p:nvSpPr>
          <p:spPr bwMode="auto">
            <a:xfrm rot="180000">
              <a:off x="4598256" y="4313382"/>
              <a:ext cx="729058" cy="720864"/>
            </a:xfrm>
            <a:custGeom>
              <a:avLst/>
              <a:gdLst>
                <a:gd name="T0" fmla="*/ 7 w 40"/>
                <a:gd name="T1" fmla="*/ 30 h 37"/>
                <a:gd name="T2" fmla="*/ 7 w 40"/>
                <a:gd name="T3" fmla="*/ 30 h 37"/>
                <a:gd name="T4" fmla="*/ 5 w 40"/>
                <a:gd name="T5" fmla="*/ 29 h 37"/>
                <a:gd name="T6" fmla="*/ 3 w 40"/>
                <a:gd name="T7" fmla="*/ 28 h 37"/>
                <a:gd name="T8" fmla="*/ 2 w 40"/>
                <a:gd name="T9" fmla="*/ 26 h 37"/>
                <a:gd name="T10" fmla="*/ 0 w 40"/>
                <a:gd name="T11" fmla="*/ 25 h 37"/>
                <a:gd name="T12" fmla="*/ 1 w 40"/>
                <a:gd name="T13" fmla="*/ 24 h 37"/>
                <a:gd name="T14" fmla="*/ 3 w 40"/>
                <a:gd name="T15" fmla="*/ 22 h 37"/>
                <a:gd name="T16" fmla="*/ 3 w 40"/>
                <a:gd name="T17" fmla="*/ 17 h 37"/>
                <a:gd name="T18" fmla="*/ 4 w 40"/>
                <a:gd name="T19" fmla="*/ 17 h 37"/>
                <a:gd name="T20" fmla="*/ 6 w 40"/>
                <a:gd name="T21" fmla="*/ 16 h 37"/>
                <a:gd name="T22" fmla="*/ 8 w 40"/>
                <a:gd name="T23" fmla="*/ 18 h 37"/>
                <a:gd name="T24" fmla="*/ 10 w 40"/>
                <a:gd name="T25" fmla="*/ 17 h 37"/>
                <a:gd name="T26" fmla="*/ 12 w 40"/>
                <a:gd name="T27" fmla="*/ 19 h 37"/>
                <a:gd name="T28" fmla="*/ 15 w 40"/>
                <a:gd name="T29" fmla="*/ 19 h 37"/>
                <a:gd name="T30" fmla="*/ 15 w 40"/>
                <a:gd name="T31" fmla="*/ 18 h 37"/>
                <a:gd name="T32" fmla="*/ 18 w 40"/>
                <a:gd name="T33" fmla="*/ 16 h 37"/>
                <a:gd name="T34" fmla="*/ 19 w 40"/>
                <a:gd name="T35" fmla="*/ 13 h 37"/>
                <a:gd name="T36" fmla="*/ 21 w 40"/>
                <a:gd name="T37" fmla="*/ 12 h 37"/>
                <a:gd name="T38" fmla="*/ 23 w 40"/>
                <a:gd name="T39" fmla="*/ 11 h 37"/>
                <a:gd name="T40" fmla="*/ 24 w 40"/>
                <a:gd name="T41" fmla="*/ 9 h 37"/>
                <a:gd name="T42" fmla="*/ 25 w 40"/>
                <a:gd name="T43" fmla="*/ 7 h 37"/>
                <a:gd name="T44" fmla="*/ 26 w 40"/>
                <a:gd name="T45" fmla="*/ 5 h 37"/>
                <a:gd name="T46" fmla="*/ 26 w 40"/>
                <a:gd name="T47" fmla="*/ 2 h 37"/>
                <a:gd name="T48" fmla="*/ 25 w 40"/>
                <a:gd name="T49" fmla="*/ 0 h 37"/>
                <a:gd name="T50" fmla="*/ 31 w 40"/>
                <a:gd name="T51" fmla="*/ 2 h 37"/>
                <a:gd name="T52" fmla="*/ 32 w 40"/>
                <a:gd name="T53" fmla="*/ 3 h 37"/>
                <a:gd name="T54" fmla="*/ 35 w 40"/>
                <a:gd name="T55" fmla="*/ 3 h 37"/>
                <a:gd name="T56" fmla="*/ 37 w 40"/>
                <a:gd name="T57" fmla="*/ 3 h 37"/>
                <a:gd name="T58" fmla="*/ 39 w 40"/>
                <a:gd name="T59" fmla="*/ 5 h 37"/>
                <a:gd name="T60" fmla="*/ 40 w 40"/>
                <a:gd name="T61" fmla="*/ 10 h 37"/>
                <a:gd name="T62" fmla="*/ 39 w 40"/>
                <a:gd name="T63" fmla="*/ 12 h 37"/>
                <a:gd name="T64" fmla="*/ 38 w 40"/>
                <a:gd name="T65" fmla="*/ 12 h 37"/>
                <a:gd name="T66" fmla="*/ 34 w 40"/>
                <a:gd name="T67" fmla="*/ 14 h 37"/>
                <a:gd name="T68" fmla="*/ 28 w 40"/>
                <a:gd name="T69" fmla="*/ 15 h 37"/>
                <a:gd name="T70" fmla="*/ 26 w 40"/>
                <a:gd name="T71" fmla="*/ 17 h 37"/>
                <a:gd name="T72" fmla="*/ 28 w 40"/>
                <a:gd name="T73" fmla="*/ 19 h 37"/>
                <a:gd name="T74" fmla="*/ 28 w 40"/>
                <a:gd name="T75" fmla="*/ 22 h 37"/>
                <a:gd name="T76" fmla="*/ 29 w 40"/>
                <a:gd name="T77" fmla="*/ 23 h 37"/>
                <a:gd name="T78" fmla="*/ 34 w 40"/>
                <a:gd name="T79" fmla="*/ 28 h 37"/>
                <a:gd name="T80" fmla="*/ 34 w 40"/>
                <a:gd name="T81" fmla="*/ 35 h 37"/>
                <a:gd name="T82" fmla="*/ 31 w 40"/>
                <a:gd name="T83" fmla="*/ 37 h 37"/>
                <a:gd name="T84" fmla="*/ 29 w 40"/>
                <a:gd name="T85" fmla="*/ 34 h 37"/>
                <a:gd name="T86" fmla="*/ 26 w 40"/>
                <a:gd name="T87" fmla="*/ 31 h 37"/>
                <a:gd name="T88" fmla="*/ 26 w 40"/>
                <a:gd name="T89" fmla="*/ 29 h 37"/>
                <a:gd name="T90" fmla="*/ 24 w 40"/>
                <a:gd name="T91" fmla="*/ 29 h 37"/>
                <a:gd name="T92" fmla="*/ 22 w 40"/>
                <a:gd name="T93" fmla="*/ 30 h 37"/>
                <a:gd name="T94" fmla="*/ 19 w 40"/>
                <a:gd name="T95" fmla="*/ 28 h 37"/>
                <a:gd name="T96" fmla="*/ 17 w 40"/>
                <a:gd name="T97" fmla="*/ 32 h 37"/>
                <a:gd name="T98" fmla="*/ 15 w 40"/>
                <a:gd name="T99" fmla="*/ 32 h 37"/>
                <a:gd name="T100" fmla="*/ 13 w 40"/>
                <a:gd name="T101" fmla="*/ 35 h 37"/>
                <a:gd name="T102" fmla="*/ 11 w 40"/>
                <a:gd name="T103" fmla="*/ 34 h 37"/>
                <a:gd name="T104" fmla="*/ 9 w 40"/>
                <a:gd name="T105" fmla="*/ 35 h 37"/>
                <a:gd name="T106" fmla="*/ 6 w 40"/>
                <a:gd name="T107" fmla="*/ 33 h 37"/>
                <a:gd name="T108" fmla="*/ 7 w 40"/>
                <a:gd name="T109"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 h="37">
                  <a:moveTo>
                    <a:pt x="7" y="30"/>
                  </a:moveTo>
                  <a:lnTo>
                    <a:pt x="7" y="30"/>
                  </a:lnTo>
                  <a:lnTo>
                    <a:pt x="5" y="29"/>
                  </a:lnTo>
                  <a:lnTo>
                    <a:pt x="3" y="28"/>
                  </a:lnTo>
                  <a:lnTo>
                    <a:pt x="2" y="26"/>
                  </a:lnTo>
                  <a:lnTo>
                    <a:pt x="0" y="25"/>
                  </a:lnTo>
                  <a:lnTo>
                    <a:pt x="1" y="24"/>
                  </a:lnTo>
                  <a:lnTo>
                    <a:pt x="3" y="22"/>
                  </a:lnTo>
                  <a:lnTo>
                    <a:pt x="3" y="17"/>
                  </a:lnTo>
                  <a:lnTo>
                    <a:pt x="4" y="17"/>
                  </a:lnTo>
                  <a:lnTo>
                    <a:pt x="6" y="16"/>
                  </a:lnTo>
                  <a:lnTo>
                    <a:pt x="8" y="18"/>
                  </a:lnTo>
                  <a:lnTo>
                    <a:pt x="10" y="17"/>
                  </a:lnTo>
                  <a:lnTo>
                    <a:pt x="12" y="19"/>
                  </a:lnTo>
                  <a:lnTo>
                    <a:pt x="15" y="19"/>
                  </a:lnTo>
                  <a:lnTo>
                    <a:pt x="15" y="18"/>
                  </a:lnTo>
                  <a:lnTo>
                    <a:pt x="18" y="16"/>
                  </a:lnTo>
                  <a:lnTo>
                    <a:pt x="19" y="13"/>
                  </a:lnTo>
                  <a:lnTo>
                    <a:pt x="21" y="12"/>
                  </a:lnTo>
                  <a:lnTo>
                    <a:pt x="23" y="11"/>
                  </a:lnTo>
                  <a:lnTo>
                    <a:pt x="24" y="9"/>
                  </a:lnTo>
                  <a:lnTo>
                    <a:pt x="25" y="7"/>
                  </a:lnTo>
                  <a:lnTo>
                    <a:pt x="26" y="5"/>
                  </a:lnTo>
                  <a:lnTo>
                    <a:pt x="26" y="2"/>
                  </a:lnTo>
                  <a:lnTo>
                    <a:pt x="25" y="0"/>
                  </a:lnTo>
                  <a:lnTo>
                    <a:pt x="31" y="2"/>
                  </a:lnTo>
                  <a:lnTo>
                    <a:pt x="32" y="3"/>
                  </a:lnTo>
                  <a:lnTo>
                    <a:pt x="35" y="3"/>
                  </a:lnTo>
                  <a:lnTo>
                    <a:pt x="37" y="3"/>
                  </a:lnTo>
                  <a:lnTo>
                    <a:pt x="39" y="5"/>
                  </a:lnTo>
                  <a:lnTo>
                    <a:pt x="40" y="10"/>
                  </a:lnTo>
                  <a:lnTo>
                    <a:pt x="39" y="12"/>
                  </a:lnTo>
                  <a:lnTo>
                    <a:pt x="38" y="12"/>
                  </a:lnTo>
                  <a:lnTo>
                    <a:pt x="34" y="14"/>
                  </a:lnTo>
                  <a:lnTo>
                    <a:pt x="28" y="15"/>
                  </a:lnTo>
                  <a:lnTo>
                    <a:pt x="26" y="17"/>
                  </a:lnTo>
                  <a:lnTo>
                    <a:pt x="28" y="19"/>
                  </a:lnTo>
                  <a:lnTo>
                    <a:pt x="28" y="22"/>
                  </a:lnTo>
                  <a:lnTo>
                    <a:pt x="29" y="23"/>
                  </a:lnTo>
                  <a:lnTo>
                    <a:pt x="34" y="28"/>
                  </a:lnTo>
                  <a:lnTo>
                    <a:pt x="34" y="35"/>
                  </a:lnTo>
                  <a:lnTo>
                    <a:pt x="31" y="37"/>
                  </a:lnTo>
                  <a:lnTo>
                    <a:pt x="29" y="34"/>
                  </a:lnTo>
                  <a:lnTo>
                    <a:pt x="26" y="31"/>
                  </a:lnTo>
                  <a:lnTo>
                    <a:pt x="26" y="29"/>
                  </a:lnTo>
                  <a:lnTo>
                    <a:pt x="24" y="29"/>
                  </a:lnTo>
                  <a:lnTo>
                    <a:pt x="22" y="30"/>
                  </a:lnTo>
                  <a:lnTo>
                    <a:pt x="19" y="28"/>
                  </a:lnTo>
                  <a:lnTo>
                    <a:pt x="17" y="32"/>
                  </a:lnTo>
                  <a:lnTo>
                    <a:pt x="15" y="32"/>
                  </a:lnTo>
                  <a:lnTo>
                    <a:pt x="13" y="35"/>
                  </a:lnTo>
                  <a:lnTo>
                    <a:pt x="11" y="34"/>
                  </a:lnTo>
                  <a:lnTo>
                    <a:pt x="9" y="35"/>
                  </a:lnTo>
                  <a:lnTo>
                    <a:pt x="6" y="33"/>
                  </a:lnTo>
                  <a:lnTo>
                    <a:pt x="7" y="30"/>
                  </a:lnTo>
                  <a:close/>
                </a:path>
              </a:pathLst>
            </a:custGeom>
            <a:grpFill/>
            <a:ln w="3175" cap="flat" cmpd="sng">
              <a:solidFill>
                <a:schemeClr val="bg1"/>
              </a:solidFill>
              <a:prstDash val="solid"/>
              <a:round/>
              <a:headEnd type="none" w="med" len="med"/>
              <a:tailEnd type="none" w="med" len="med"/>
            </a:ln>
            <a:effectLst/>
          </p:spPr>
          <p:txBody>
            <a:bodyPr/>
            <a:lstStyle/>
            <a:p>
              <a:endParaRPr lang="zh-CN" altLang="en-US"/>
            </a:p>
          </p:txBody>
        </p:sp>
      </p:grpSp>
      <p:sp>
        <p:nvSpPr>
          <p:cNvPr id="45" name="TextBox 44"/>
          <p:cNvSpPr txBox="1"/>
          <p:nvPr/>
        </p:nvSpPr>
        <p:spPr>
          <a:xfrm>
            <a:off x="395536" y="366006"/>
            <a:ext cx="8568952" cy="584775"/>
          </a:xfrm>
          <a:prstGeom prst="rect">
            <a:avLst/>
          </a:prstGeom>
          <a:noFill/>
        </p:spPr>
        <p:txBody>
          <a:bodyPr wrap="square" rtlCol="0">
            <a:spAutoFit/>
          </a:bodyPr>
          <a:lstStyle/>
          <a:p>
            <a:r>
              <a:rPr lang="ja-JP" altLang="en-US" sz="3200" b="1" dirty="0">
                <a:solidFill>
                  <a:srgbClr val="A50021"/>
                </a:solidFill>
                <a:latin typeface="宋体" panose="02010600030101010101" pitchFamily="2" charset="-122"/>
                <a:ea typeface="宋体" panose="02010600030101010101" pitchFamily="2" charset="-122"/>
                <a:cs typeface="+mn-ea"/>
                <a:sym typeface="+mn-ea"/>
              </a:rPr>
              <a:t>輸出コード</a:t>
            </a:r>
            <a:r>
              <a:rPr lang="zh-CN" altLang="en-US" sz="2000" b="1" dirty="0">
                <a:solidFill>
                  <a:schemeClr val="bg1"/>
                </a:solidFill>
                <a:latin typeface="宋体" panose="02010600030101010101" pitchFamily="2" charset="-122"/>
                <a:ea typeface="宋体" panose="02010600030101010101" pitchFamily="2" charset="-122"/>
                <a:sym typeface="+mn-ea"/>
              </a:rPr>
              <a:t>デパート</a:t>
            </a:r>
            <a:r>
              <a:rPr lang="ja-JP" altLang="zh-CN" sz="2000" b="1" dirty="0">
                <a:solidFill>
                  <a:schemeClr val="bg1"/>
                </a:solidFill>
                <a:latin typeface="宋体" panose="02010600030101010101" pitchFamily="2" charset="-122"/>
                <a:ea typeface="宋体" panose="02010600030101010101" pitchFamily="2" charset="-122"/>
                <a:sym typeface="+mn-ea"/>
              </a:rPr>
              <a:t>、</a:t>
            </a:r>
            <a:r>
              <a:rPr lang="zh-CN" altLang="en-US" sz="2000" b="1" dirty="0">
                <a:solidFill>
                  <a:schemeClr val="bg1"/>
                </a:solidFill>
                <a:latin typeface="宋体" panose="02010600030101010101" pitchFamily="2" charset="-122"/>
                <a:ea typeface="宋体" panose="02010600030101010101" pitchFamily="2" charset="-122"/>
                <a:sym typeface="+mn-ea"/>
              </a:rPr>
              <a:t>スーパーマーケット</a:t>
            </a:r>
            <a:r>
              <a:rPr lang="ja-JP" altLang="zh-CN" sz="2000" b="1" dirty="0">
                <a:solidFill>
                  <a:schemeClr val="bg1"/>
                </a:solidFill>
                <a:latin typeface="宋体" panose="02010600030101010101" pitchFamily="2" charset="-122"/>
                <a:ea typeface="宋体" panose="02010600030101010101" pitchFamily="2" charset="-122"/>
                <a:sym typeface="+mn-ea"/>
              </a:rPr>
              <a:t>、</a:t>
            </a:r>
            <a:r>
              <a:rPr lang="zh-CN" altLang="en-US" sz="2000" b="1" dirty="0">
                <a:solidFill>
                  <a:schemeClr val="bg1"/>
                </a:solidFill>
                <a:latin typeface="宋体" panose="02010600030101010101" pitchFamily="2" charset="-122"/>
                <a:ea typeface="宋体" panose="02010600030101010101" pitchFamily="2" charset="-122"/>
                <a:sym typeface="+mn-ea"/>
              </a:rPr>
              <a:t>チェーンスーパー</a:t>
            </a:r>
            <a:endParaRPr lang="zh-CN" altLang="en-US" sz="2000" b="1" dirty="0">
              <a:solidFill>
                <a:schemeClr val="bg1"/>
              </a:solidFill>
              <a:latin typeface="宋体" panose="02010600030101010101" pitchFamily="2" charset="-122"/>
              <a:ea typeface="宋体" panose="02010600030101010101" pitchFamily="2" charset="-122"/>
              <a:cs typeface="Open Sans" panose="020B0606030504020204" pitchFamily="34" charset="0"/>
              <a:sym typeface="+mn-ea"/>
            </a:endParaRPr>
          </a:p>
        </p:txBody>
      </p:sp>
      <p:pic>
        <p:nvPicPr>
          <p:cNvPr id="5122" name="Picture 2" descr="https://upload.wikimedia.org/wikipedia/ja/4/45/%E6%97%A5%E6%9C%AC%E5%9C%B0%E5%9B%B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299" y="1060771"/>
            <a:ext cx="3176129" cy="350432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3059833" y="2699278"/>
            <a:ext cx="134116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ja-JP" altLang="en-US" sz="2400">
                <a:solidFill>
                  <a:srgbClr val="FF0000"/>
                </a:solidFill>
              </a:rPr>
              <a:t>京　</a:t>
            </a:r>
            <a:r>
              <a:rPr lang="en-US" altLang="ja-JP" sz="2400" dirty="0">
                <a:solidFill>
                  <a:srgbClr val="FF0000"/>
                </a:solidFill>
              </a:rPr>
              <a:t> </a:t>
            </a:r>
            <a:r>
              <a:rPr lang="ja-JP" altLang="en-US" sz="2400">
                <a:solidFill>
                  <a:srgbClr val="FF0000"/>
                </a:solidFill>
              </a:rPr>
              <a:t>海</a:t>
            </a:r>
            <a:endParaRPr lang="en-US" altLang="ja-JP" sz="2400" dirty="0">
              <a:solidFill>
                <a:srgbClr val="FF0000"/>
              </a:solidFill>
            </a:endParaRPr>
          </a:p>
        </p:txBody>
      </p:sp>
      <p:pic>
        <p:nvPicPr>
          <p:cNvPr id="46" name="図 45" descr="挿絵 が含まれている画像&#10;&#10;自動的に生成された説明">
            <a:extLst>
              <a:ext uri="{FF2B5EF4-FFF2-40B4-BE49-F238E27FC236}">
                <a16:creationId xmlns:a16="http://schemas.microsoft.com/office/drawing/2014/main" id="{D056A186-76D3-D144-A83E-9B4190C65E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6376" y="156312"/>
            <a:ext cx="699542" cy="699542"/>
          </a:xfrm>
          <a:prstGeom prst="rect">
            <a:avLst/>
          </a:prstGeom>
        </p:spPr>
      </p:pic>
      <p:sp>
        <p:nvSpPr>
          <p:cNvPr id="2" name="テキスト ボックス 1">
            <a:extLst>
              <a:ext uri="{FF2B5EF4-FFF2-40B4-BE49-F238E27FC236}">
                <a16:creationId xmlns:a16="http://schemas.microsoft.com/office/drawing/2014/main" id="{B99A6EEB-8CAD-1B46-9AAA-C603F85D8B5F}"/>
              </a:ext>
            </a:extLst>
          </p:cNvPr>
          <p:cNvSpPr txBox="1"/>
          <p:nvPr/>
        </p:nvSpPr>
        <p:spPr>
          <a:xfrm>
            <a:off x="2609462" y="3160943"/>
            <a:ext cx="2514084" cy="553998"/>
          </a:xfrm>
          <a:prstGeom prst="rect">
            <a:avLst/>
          </a:prstGeom>
          <a:noFill/>
        </p:spPr>
        <p:txBody>
          <a:bodyPr wrap="square" rtlCol="0">
            <a:spAutoFit/>
          </a:bodyPr>
          <a:lstStyle/>
          <a:p>
            <a:r>
              <a:rPr lang="ja-JP" altLang="en-US" sz="1200">
                <a:solidFill>
                  <a:srgbClr val="00B0F0"/>
                </a:solidFill>
              </a:rPr>
              <a:t>日本・東京　＆　世界・海外</a:t>
            </a:r>
            <a:endParaRPr lang="en-US" altLang="ja-JP" sz="1200" dirty="0">
              <a:solidFill>
                <a:srgbClr val="00B0F0"/>
              </a:solidFill>
            </a:endParaRPr>
          </a:p>
          <a:p>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½éè¼¸éã¤ã¡ã¼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275606"/>
            <a:ext cx="6591300" cy="199072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827584" y="483518"/>
            <a:ext cx="3096344" cy="400110"/>
          </a:xfrm>
          <a:prstGeom prst="rect">
            <a:avLst/>
          </a:prstGeom>
          <a:noFill/>
        </p:spPr>
        <p:txBody>
          <a:bodyPr wrap="square" rtlCol="0">
            <a:spAutoFit/>
          </a:bodyPr>
          <a:lstStyle/>
          <a:p>
            <a:r>
              <a:rPr lang="ja-JP" altLang="en-US" sz="2000" dirty="0">
                <a:solidFill>
                  <a:srgbClr val="C00000"/>
                </a:solidFill>
              </a:rPr>
              <a:t>国際複合一貫輸送</a:t>
            </a:r>
            <a:endParaRPr lang="zh-CN" altLang="en-US" sz="2000" dirty="0">
              <a:solidFill>
                <a:srgbClr val="C00000"/>
              </a:solidFill>
            </a:endParaRPr>
          </a:p>
        </p:txBody>
      </p:sp>
      <p:sp>
        <p:nvSpPr>
          <p:cNvPr id="5" name="文本框 4"/>
          <p:cNvSpPr txBox="1"/>
          <p:nvPr/>
        </p:nvSpPr>
        <p:spPr>
          <a:xfrm>
            <a:off x="1475656" y="1675972"/>
            <a:ext cx="972108" cy="369332"/>
          </a:xfrm>
          <a:prstGeom prst="rect">
            <a:avLst/>
          </a:prstGeom>
          <a:noFill/>
        </p:spPr>
        <p:txBody>
          <a:bodyPr wrap="square" rtlCol="0">
            <a:spAutoFit/>
          </a:bodyPr>
          <a:lstStyle/>
          <a:p>
            <a:r>
              <a:rPr lang="ja-JP" altLang="en-US" dirty="0">
                <a:solidFill>
                  <a:schemeClr val="accent6">
                    <a:lumMod val="75000"/>
                  </a:schemeClr>
                </a:solidFill>
              </a:rPr>
              <a:t>日本側</a:t>
            </a:r>
            <a:endParaRPr lang="zh-CN" altLang="en-US" dirty="0">
              <a:solidFill>
                <a:schemeClr val="accent6">
                  <a:lumMod val="75000"/>
                </a:schemeClr>
              </a:solidFill>
            </a:endParaRPr>
          </a:p>
        </p:txBody>
      </p:sp>
      <p:sp>
        <p:nvSpPr>
          <p:cNvPr id="6" name="文本框 5"/>
          <p:cNvSpPr txBox="1"/>
          <p:nvPr/>
        </p:nvSpPr>
        <p:spPr>
          <a:xfrm>
            <a:off x="6012160" y="1647524"/>
            <a:ext cx="972108" cy="369332"/>
          </a:xfrm>
          <a:prstGeom prst="rect">
            <a:avLst/>
          </a:prstGeom>
          <a:noFill/>
        </p:spPr>
        <p:txBody>
          <a:bodyPr wrap="square" rtlCol="0">
            <a:spAutoFit/>
          </a:bodyPr>
          <a:lstStyle/>
          <a:p>
            <a:r>
              <a:rPr lang="ja-JP" altLang="en-US" dirty="0">
                <a:solidFill>
                  <a:schemeClr val="accent6">
                    <a:lumMod val="75000"/>
                  </a:schemeClr>
                </a:solidFill>
              </a:rPr>
              <a:t>中国側</a:t>
            </a:r>
            <a:endParaRPr lang="zh-CN" altLang="en-US" dirty="0">
              <a:solidFill>
                <a:schemeClr val="accent6">
                  <a:lumMod val="75000"/>
                </a:schemeClr>
              </a:solidFill>
            </a:endParaRPr>
          </a:p>
        </p:txBody>
      </p:sp>
      <p:sp>
        <p:nvSpPr>
          <p:cNvPr id="7" name="爆炸形 2 6"/>
          <p:cNvSpPr/>
          <p:nvPr/>
        </p:nvSpPr>
        <p:spPr>
          <a:xfrm>
            <a:off x="5546944" y="2715766"/>
            <a:ext cx="2592288" cy="1705398"/>
          </a:xfrm>
          <a:prstGeom prst="irregularSeal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400" dirty="0">
                <a:solidFill>
                  <a:schemeClr val="tx1"/>
                </a:solidFill>
              </a:rPr>
              <a:t>問題点：輸入</a:t>
            </a:r>
            <a:r>
              <a:rPr lang="ja-JP" altLang="en-US" sz="1400">
                <a:solidFill>
                  <a:schemeClr val="tx1"/>
                </a:solidFill>
              </a:rPr>
              <a:t>通関、危険品輸送</a:t>
            </a:r>
            <a:r>
              <a:rPr lang="ja-JP" altLang="en-US" sz="1400" dirty="0">
                <a:solidFill>
                  <a:schemeClr val="tx1"/>
                </a:solidFill>
              </a:rPr>
              <a:t>。。。</a:t>
            </a:r>
            <a:endParaRPr lang="zh-CN" altLang="en-US" sz="1400" dirty="0">
              <a:solidFill>
                <a:schemeClr val="tx1"/>
              </a:solidFill>
            </a:endParaRPr>
          </a:p>
        </p:txBody>
      </p:sp>
      <p:pic>
        <p:nvPicPr>
          <p:cNvPr id="8" name="図 7" descr="挿絵 が含まれている画像&#10;&#10;自動的に生成された説明">
            <a:extLst>
              <a:ext uri="{FF2B5EF4-FFF2-40B4-BE49-F238E27FC236}">
                <a16:creationId xmlns:a16="http://schemas.microsoft.com/office/drawing/2014/main" id="{9E0B4CB1-304D-7A45-8535-E7BA07B3DA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0392" y="242302"/>
            <a:ext cx="699542" cy="699542"/>
          </a:xfrm>
          <a:prstGeom prst="rect">
            <a:avLst/>
          </a:prstGeom>
        </p:spPr>
      </p:pic>
    </p:spTree>
    <p:extLst>
      <p:ext uri="{BB962C8B-B14F-4D97-AF65-F5344CB8AC3E}">
        <p14:creationId xmlns:p14="http://schemas.microsoft.com/office/powerpoint/2010/main" val="1911308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é¢é£ç»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275606"/>
            <a:ext cx="7796352" cy="288032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395536" y="339502"/>
            <a:ext cx="3312368" cy="523220"/>
          </a:xfrm>
          <a:prstGeom prst="rect">
            <a:avLst/>
          </a:prstGeom>
          <a:noFill/>
        </p:spPr>
        <p:txBody>
          <a:bodyPr wrap="square" rtlCol="0">
            <a:spAutoFit/>
          </a:bodyPr>
          <a:lstStyle/>
          <a:p>
            <a:r>
              <a:rPr lang="ja-JP" altLang="en-US" sz="2800" dirty="0">
                <a:solidFill>
                  <a:srgbClr val="C00000"/>
                </a:solidFill>
              </a:rPr>
              <a:t>日本輸出の流れ</a:t>
            </a:r>
            <a:endParaRPr lang="zh-CN" altLang="en-US" sz="2800" dirty="0">
              <a:solidFill>
                <a:srgbClr val="C00000"/>
              </a:solidFill>
            </a:endParaRPr>
          </a:p>
        </p:txBody>
      </p:sp>
      <p:pic>
        <p:nvPicPr>
          <p:cNvPr id="4" name="図 3" descr="挿絵 が含まれている画像&#10;&#10;自動的に生成された説明">
            <a:extLst>
              <a:ext uri="{FF2B5EF4-FFF2-40B4-BE49-F238E27FC236}">
                <a16:creationId xmlns:a16="http://schemas.microsoft.com/office/drawing/2014/main" id="{D6069087-3677-8745-B1B6-0547591E78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44408" y="138755"/>
            <a:ext cx="699542" cy="699542"/>
          </a:xfrm>
          <a:prstGeom prst="rect">
            <a:avLst/>
          </a:prstGeom>
        </p:spPr>
      </p:pic>
    </p:spTree>
    <p:extLst>
      <p:ext uri="{BB962C8B-B14F-4D97-AF65-F5344CB8AC3E}">
        <p14:creationId xmlns:p14="http://schemas.microsoft.com/office/powerpoint/2010/main" val="4736141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466</Words>
  <Application>Microsoft Office PowerPoint</Application>
  <PresentationFormat>全屏显示(16:9)</PresentationFormat>
  <Paragraphs>34</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Hiragino Kaku Gothic Pro</vt:lpstr>
      <vt:lpstr>Meiryo</vt:lpstr>
      <vt:lpstr>MS PGothic</vt:lpstr>
      <vt:lpstr>华文细黑</vt:lpstr>
      <vt:lpstr>宋体</vt:lpstr>
      <vt:lpstr>微软雅黑</vt:lpstr>
      <vt:lpstr>Arial</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rong zi</cp:lastModifiedBy>
  <cp:revision>35</cp:revision>
  <dcterms:created xsi:type="dcterms:W3CDTF">2017-03-27T02:53:00Z</dcterms:created>
  <dcterms:modified xsi:type="dcterms:W3CDTF">2020-05-27T14:41:04Z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