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u Kumar" initials="SK" lastIdx="1" clrIdx="0">
    <p:extLst>
      <p:ext uri="{19B8F6BF-5375-455C-9EA6-DF929625EA0E}">
        <p15:presenceInfo xmlns:p15="http://schemas.microsoft.com/office/powerpoint/2012/main" userId="48aa674e76c18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1T11:15:34.86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6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7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71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9995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769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976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0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1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15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0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87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60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47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82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66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DECC-B2B4-4317-8C1A-4636B68A4CB0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69C506-C356-4054-87FE-E4A5A7483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95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D3D01-BCDE-3981-ECEE-ED990A138C7D}"/>
              </a:ext>
            </a:extLst>
          </p:cNvPr>
          <p:cNvSpPr txBox="1"/>
          <p:nvPr/>
        </p:nvSpPr>
        <p:spPr>
          <a:xfrm>
            <a:off x="2209800" y="4449782"/>
            <a:ext cx="97726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TEAM ID:</a:t>
            </a:r>
            <a:r>
              <a:rPr lang="en-IN" sz="2400" dirty="0"/>
              <a:t> TM000059</a:t>
            </a:r>
          </a:p>
          <a:p>
            <a:r>
              <a:rPr lang="en-IN" sz="2400" b="1" dirty="0"/>
              <a:t>PROBLEM </a:t>
            </a:r>
            <a:r>
              <a:rPr lang="en-IN" sz="2800" b="1" dirty="0"/>
              <a:t>STATEMENT</a:t>
            </a:r>
            <a:r>
              <a:rPr lang="en-IN" sz="2400" b="1" dirty="0"/>
              <a:t>:</a:t>
            </a:r>
            <a:r>
              <a:rPr lang="en-IN" sz="2400" dirty="0"/>
              <a:t>  A STATE WEB PORTAL FOR WOMEN SEXUAL HARRASMENT AT WORKPLACE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2E130-6827-E8BF-693F-2C8981265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3" y="0"/>
            <a:ext cx="1804987" cy="2028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C50A09-32C9-419A-210D-ED6638E17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248" y="0"/>
            <a:ext cx="3266752" cy="2028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B59A28-D45D-3EE5-8CBD-4855CF70F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0"/>
            <a:ext cx="2143125" cy="2028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84FC70-4459-EBB3-34B7-2AA66D5BBC3E}"/>
              </a:ext>
            </a:extLst>
          </p:cNvPr>
          <p:cNvSpPr txBox="1"/>
          <p:nvPr/>
        </p:nvSpPr>
        <p:spPr>
          <a:xfrm>
            <a:off x="2066692" y="2800348"/>
            <a:ext cx="80586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GRAND FINALE</a:t>
            </a:r>
          </a:p>
          <a:p>
            <a:pPr algn="ctr"/>
            <a:r>
              <a:rPr lang="en-IN" sz="2800" b="1" dirty="0"/>
              <a:t>AZADI KA AMRIT MOHATSAV HACKTHON 2022</a:t>
            </a:r>
          </a:p>
        </p:txBody>
      </p:sp>
    </p:spTree>
    <p:extLst>
      <p:ext uri="{BB962C8B-B14F-4D97-AF65-F5344CB8AC3E}">
        <p14:creationId xmlns:p14="http://schemas.microsoft.com/office/powerpoint/2010/main" val="346377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08E6C9-E13E-09C0-CBA9-00CCB85F3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17" y="1401417"/>
            <a:ext cx="8799444" cy="4399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139D95-B3A6-348D-5D23-DDB969C4017D}"/>
              </a:ext>
            </a:extLst>
          </p:cNvPr>
          <p:cNvSpPr txBox="1"/>
          <p:nvPr/>
        </p:nvSpPr>
        <p:spPr>
          <a:xfrm>
            <a:off x="5138846" y="178904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Sample Images</a:t>
            </a:r>
          </a:p>
        </p:txBody>
      </p:sp>
    </p:spTree>
    <p:extLst>
      <p:ext uri="{BB962C8B-B14F-4D97-AF65-F5344CB8AC3E}">
        <p14:creationId xmlns:p14="http://schemas.microsoft.com/office/powerpoint/2010/main" val="307070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405CB3-A0C9-9E2E-9DAB-198A6A35F0EC}"/>
              </a:ext>
            </a:extLst>
          </p:cNvPr>
          <p:cNvSpPr txBox="1"/>
          <p:nvPr/>
        </p:nvSpPr>
        <p:spPr>
          <a:xfrm>
            <a:off x="4684395" y="152400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A3386-CE17-9118-CC12-2BC1C1F273FB}"/>
              </a:ext>
            </a:extLst>
          </p:cNvPr>
          <p:cNvSpPr txBox="1"/>
          <p:nvPr/>
        </p:nvSpPr>
        <p:spPr>
          <a:xfrm>
            <a:off x="2886075" y="1209674"/>
            <a:ext cx="8905875" cy="423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This a state web portal for women sexual harassment at workplaces.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Common portal design for Police officer and the Nodal Officer for the tracking of FIR.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In which Police Officer updates the status for the FIR and which can be reviewed by Nodal Officer.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Nodal Officer can review the work for Police Officer and according to it suggestion can be given.</a:t>
            </a:r>
          </a:p>
        </p:txBody>
      </p:sp>
    </p:spTree>
    <p:extLst>
      <p:ext uri="{BB962C8B-B14F-4D97-AF65-F5344CB8AC3E}">
        <p14:creationId xmlns:p14="http://schemas.microsoft.com/office/powerpoint/2010/main" val="234507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47CC54-26C1-A20E-4F85-15BA2DCE8915}"/>
              </a:ext>
            </a:extLst>
          </p:cNvPr>
          <p:cNvSpPr txBox="1"/>
          <p:nvPr/>
        </p:nvSpPr>
        <p:spPr>
          <a:xfrm>
            <a:off x="5110162" y="295275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WORKING</a:t>
            </a:r>
            <a:endParaRPr lang="en-IN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8B8AA-F525-DE97-1371-628A0FEB3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96" y="923270"/>
            <a:ext cx="4083604" cy="5782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4120F9-A434-FF6E-D45F-545EF8BA5596}"/>
              </a:ext>
            </a:extLst>
          </p:cNvPr>
          <p:cNvSpPr txBox="1"/>
          <p:nvPr/>
        </p:nvSpPr>
        <p:spPr>
          <a:xfrm>
            <a:off x="2333625" y="2057399"/>
            <a:ext cx="5774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This a Login Page for 3 three users of the platform: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Complainant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Police Officer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Nodal Officer</a:t>
            </a:r>
          </a:p>
        </p:txBody>
      </p:sp>
    </p:spTree>
    <p:extLst>
      <p:ext uri="{BB962C8B-B14F-4D97-AF65-F5344CB8AC3E}">
        <p14:creationId xmlns:p14="http://schemas.microsoft.com/office/powerpoint/2010/main" val="255621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69E7F-D98E-EB9F-43E9-E537CE06EC40}"/>
              </a:ext>
            </a:extLst>
          </p:cNvPr>
          <p:cNvSpPr txBox="1"/>
          <p:nvPr/>
        </p:nvSpPr>
        <p:spPr>
          <a:xfrm>
            <a:off x="5029200" y="66675"/>
            <a:ext cx="29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Complainant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06F68-D491-3C9A-FBA9-BCA65490A0AC}"/>
              </a:ext>
            </a:extLst>
          </p:cNvPr>
          <p:cNvSpPr txBox="1"/>
          <p:nvPr/>
        </p:nvSpPr>
        <p:spPr>
          <a:xfrm>
            <a:off x="2733261" y="1142998"/>
            <a:ext cx="86609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complainant who had faced Sexual Harassment at Workplace.</a:t>
            </a:r>
          </a:p>
          <a:p>
            <a:r>
              <a:rPr lang="en-IN" sz="2000" dirty="0"/>
              <a:t>Would be able to lodge complaint online through the portal.</a:t>
            </a:r>
          </a:p>
          <a:p>
            <a:endParaRPr lang="en-IN" sz="2000" dirty="0"/>
          </a:p>
          <a:p>
            <a:r>
              <a:rPr lang="en-IN" sz="2000" b="1" dirty="0"/>
              <a:t>Information Collected from Complainant: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Victim Details	</a:t>
            </a:r>
          </a:p>
          <a:p>
            <a:pPr marL="800100" lvl="1" indent="-342900">
              <a:buAutoNum type="arabicParenR"/>
            </a:pPr>
            <a:r>
              <a:rPr lang="en-IN" sz="2000" dirty="0"/>
              <a:t>Name</a:t>
            </a:r>
          </a:p>
          <a:p>
            <a:pPr marL="800100" lvl="1" indent="-342900">
              <a:buAutoNum type="arabicParenR"/>
            </a:pPr>
            <a:r>
              <a:rPr lang="en-IN" sz="2000" dirty="0"/>
              <a:t>Mobile No</a:t>
            </a:r>
          </a:p>
          <a:p>
            <a:pPr marL="800100" lvl="1" indent="-342900">
              <a:buAutoNum type="arabicParenR"/>
            </a:pPr>
            <a:r>
              <a:rPr lang="en-IN" sz="2000" dirty="0"/>
              <a:t>Email</a:t>
            </a:r>
          </a:p>
          <a:p>
            <a:pPr marL="800100" lvl="1" indent="-342900">
              <a:buAutoNum type="arabicParenR"/>
            </a:pPr>
            <a:r>
              <a:rPr lang="en-IN" sz="2000" dirty="0"/>
              <a:t>Aadhar Card No</a:t>
            </a:r>
          </a:p>
          <a:p>
            <a:pPr marL="800100" lvl="1" indent="-342900">
              <a:buAutoNum type="arabicParenR"/>
            </a:pPr>
            <a:r>
              <a:rPr lang="en-IN" sz="2000" dirty="0"/>
              <a:t>Date of Birth</a:t>
            </a:r>
          </a:p>
          <a:p>
            <a:pPr marL="800100" lvl="1" indent="-342900">
              <a:buAutoNum type="arabicParenR"/>
            </a:pPr>
            <a:r>
              <a:rPr lang="en-IN" sz="2000" dirty="0"/>
              <a:t>District</a:t>
            </a:r>
          </a:p>
          <a:p>
            <a:pPr lvl="1"/>
            <a:endParaRPr lang="en-IN" sz="2000" dirty="0"/>
          </a:p>
          <a:p>
            <a:pPr lvl="1"/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0AB08-F793-F319-AEFE-8345E2170080}"/>
              </a:ext>
            </a:extLst>
          </p:cNvPr>
          <p:cNvSpPr txBox="1"/>
          <p:nvPr/>
        </p:nvSpPr>
        <p:spPr>
          <a:xfrm>
            <a:off x="6486525" y="2653748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 Respondent Details</a:t>
            </a:r>
          </a:p>
          <a:p>
            <a:r>
              <a:rPr lang="en-IN" sz="2000" dirty="0"/>
              <a:t>	1)Name</a:t>
            </a:r>
          </a:p>
          <a:p>
            <a:r>
              <a:rPr lang="en-IN" sz="2000" dirty="0"/>
              <a:t>	2)District</a:t>
            </a:r>
          </a:p>
          <a:p>
            <a:r>
              <a:rPr lang="en-IN" sz="2000" dirty="0"/>
              <a:t>	3)Pin Code</a:t>
            </a:r>
          </a:p>
          <a:p>
            <a:r>
              <a:rPr lang="en-IN" sz="2000" dirty="0"/>
              <a:t>	4)Organization Name</a:t>
            </a:r>
          </a:p>
          <a:p>
            <a:r>
              <a:rPr lang="en-IN" sz="2000" dirty="0"/>
              <a:t>	5)Organization Address</a:t>
            </a:r>
          </a:p>
          <a:p>
            <a:r>
              <a:rPr lang="en-IN" sz="2000" dirty="0"/>
              <a:t>	6)Gender</a:t>
            </a:r>
          </a:p>
        </p:txBody>
      </p:sp>
    </p:spTree>
    <p:extLst>
      <p:ext uri="{BB962C8B-B14F-4D97-AF65-F5344CB8AC3E}">
        <p14:creationId xmlns:p14="http://schemas.microsoft.com/office/powerpoint/2010/main" val="236263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6A68C-99A8-BC6D-D43D-EC7409F7B4C2}"/>
              </a:ext>
            </a:extLst>
          </p:cNvPr>
          <p:cNvSpPr txBox="1"/>
          <p:nvPr/>
        </p:nvSpPr>
        <p:spPr>
          <a:xfrm>
            <a:off x="5106786" y="149087"/>
            <a:ext cx="297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Complaint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31462-BEB0-6DE4-F632-E67B96A93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82" y="934278"/>
            <a:ext cx="8185460" cy="522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502CC-B60F-9BDE-D7BE-60967F81918E}"/>
              </a:ext>
            </a:extLst>
          </p:cNvPr>
          <p:cNvSpPr txBox="1"/>
          <p:nvPr/>
        </p:nvSpPr>
        <p:spPr>
          <a:xfrm>
            <a:off x="4840688" y="0"/>
            <a:ext cx="2510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Police Officer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4568A-8F82-51CB-60C4-AB02E960BE44}"/>
              </a:ext>
            </a:extLst>
          </p:cNvPr>
          <p:cNvSpPr txBox="1"/>
          <p:nvPr/>
        </p:nvSpPr>
        <p:spPr>
          <a:xfrm>
            <a:off x="2653749" y="1689651"/>
            <a:ext cx="8835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Role of Police Officer is regular update the status of FIR on regular basis.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Proper documentation need to uploaded on the portal.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For Proper tracking of FIR 4 Stages has been made for making the process easy.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If any suggestion given by Nodal Officer need to be taken care by him/her.</a:t>
            </a:r>
          </a:p>
        </p:txBody>
      </p:sp>
    </p:spTree>
    <p:extLst>
      <p:ext uri="{BB962C8B-B14F-4D97-AF65-F5344CB8AC3E}">
        <p14:creationId xmlns:p14="http://schemas.microsoft.com/office/powerpoint/2010/main" val="189805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F51CF-A652-B475-EE2D-5CFE3BF30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92" y="1732860"/>
            <a:ext cx="9750287" cy="46364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6881C-C9C9-3DAE-93FF-773E941D3963}"/>
              </a:ext>
            </a:extLst>
          </p:cNvPr>
          <p:cNvSpPr txBox="1"/>
          <p:nvPr/>
        </p:nvSpPr>
        <p:spPr>
          <a:xfrm>
            <a:off x="4058478" y="227065"/>
            <a:ext cx="407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Police Officer’s View</a:t>
            </a:r>
          </a:p>
        </p:txBody>
      </p:sp>
    </p:spTree>
    <p:extLst>
      <p:ext uri="{BB962C8B-B14F-4D97-AF65-F5344CB8AC3E}">
        <p14:creationId xmlns:p14="http://schemas.microsoft.com/office/powerpoint/2010/main" val="388746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6D3BF-045F-4DB0-39D4-B71C92DD3DB1}"/>
              </a:ext>
            </a:extLst>
          </p:cNvPr>
          <p:cNvSpPr txBox="1"/>
          <p:nvPr/>
        </p:nvSpPr>
        <p:spPr>
          <a:xfrm>
            <a:off x="5082208" y="127674"/>
            <a:ext cx="2680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Nodal Officer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FD954-261A-3EB4-BCED-FA8E236D2DA1}"/>
              </a:ext>
            </a:extLst>
          </p:cNvPr>
          <p:cNvSpPr txBox="1"/>
          <p:nvPr/>
        </p:nvSpPr>
        <p:spPr>
          <a:xfrm>
            <a:off x="3081130" y="1335398"/>
            <a:ext cx="72754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The Primary Work of Nodal Officer is coordinate and supervise such statistical activities in the central government or state government.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As a case my he/She, in which he designated, and shall exercise such powers and perform such other duties.</a:t>
            </a:r>
          </a:p>
          <a:p>
            <a:endParaRPr lang="en-IN" sz="2000" dirty="0"/>
          </a:p>
          <a:p>
            <a:r>
              <a:rPr lang="en-IN" sz="2000" dirty="0"/>
              <a:t>In Our Case: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The Role of Nodal Officer is to keep track on FIR what had been done.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The Officer can give the suggestion to the Investigation Officer of the Case.</a:t>
            </a:r>
          </a:p>
          <a:p>
            <a:pPr marL="342900" indent="-342900">
              <a:buAutoNum type="arabicParenR"/>
            </a:pPr>
            <a:endParaRPr lang="en-IN" sz="2000" dirty="0"/>
          </a:p>
          <a:p>
            <a:pPr marL="342900" indent="-342900">
              <a:buAutoNum type="arabicParenR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3161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9C306D-5082-407F-FC74-39B80270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12" y="1219555"/>
            <a:ext cx="9349409" cy="5135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5E643-1F34-113C-598D-6D26EC986668}"/>
              </a:ext>
            </a:extLst>
          </p:cNvPr>
          <p:cNvSpPr txBox="1"/>
          <p:nvPr/>
        </p:nvSpPr>
        <p:spPr>
          <a:xfrm>
            <a:off x="4058478" y="227065"/>
            <a:ext cx="407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Nodal Officer’s View</a:t>
            </a:r>
          </a:p>
        </p:txBody>
      </p:sp>
    </p:spTree>
    <p:extLst>
      <p:ext uri="{BB962C8B-B14F-4D97-AF65-F5344CB8AC3E}">
        <p14:creationId xmlns:p14="http://schemas.microsoft.com/office/powerpoint/2010/main" val="30017527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331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Shanu Kumar</dc:creator>
  <cp:lastModifiedBy>Shanu Kumar</cp:lastModifiedBy>
  <cp:revision>2</cp:revision>
  <dcterms:created xsi:type="dcterms:W3CDTF">2023-02-10T13:05:10Z</dcterms:created>
  <dcterms:modified xsi:type="dcterms:W3CDTF">2023-02-11T06:24:36Z</dcterms:modified>
</cp:coreProperties>
</file>