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67" r:id="rId4"/>
    <p:sldId id="261" r:id="rId5"/>
    <p:sldId id="258" r:id="rId6"/>
    <p:sldId id="259" r:id="rId7"/>
    <p:sldId id="262" r:id="rId8"/>
    <p:sldId id="268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0722274-0FAA-4649-AA4E-4210F4F32167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54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92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3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6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0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78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48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2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1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5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ADBD16-5BFB-4D9F-9646-C75D1B53BBB6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1313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CA577F-F670-4E1E-99BD-DCF61F36B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superficie con trama bianca">
            <a:extLst>
              <a:ext uri="{FF2B5EF4-FFF2-40B4-BE49-F238E27FC236}">
                <a16:creationId xmlns:a16="http://schemas.microsoft.com/office/drawing/2014/main" id="{6F5C6B04-DE36-4BA7-B6BF-0A2AE7F6F4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3440" r="-1" b="12288"/>
          <a:stretch/>
        </p:blipFill>
        <p:spPr>
          <a:xfrm>
            <a:off x="2381270" y="463087"/>
            <a:ext cx="12191675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720421-2EA9-43CB-AA51-641042195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D691CD-3BC1-4696-BC76-F045A9057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F569052-5DC3-4256-99EB-570D52175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9A1807-EE9C-4902-8AE4-7DAC340F5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084EB6-0DFD-42B4-A558-650680647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350937" cy="68580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323FDC-CED2-4A0E-B08F-610B7C70C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249" y="1951139"/>
            <a:ext cx="5251746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Esercitazione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b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Multiservizio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Socket C con select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Corso di Reti di Calcolatori 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94DD86-6FE9-48A1-A7B5-D6DB30495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561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5E05B7-B5A1-4874-8956-65296B2624E1}"/>
              </a:ext>
            </a:extLst>
          </p:cNvPr>
          <p:cNvSpPr txBox="1"/>
          <p:nvPr/>
        </p:nvSpPr>
        <p:spPr>
          <a:xfrm>
            <a:off x="1220491" y="463087"/>
            <a:ext cx="2143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Gruppo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68887A4-2C0E-499B-AA7B-EDFD9B5843F0}"/>
              </a:ext>
            </a:extLst>
          </p:cNvPr>
          <p:cNvSpPr txBox="1"/>
          <p:nvPr/>
        </p:nvSpPr>
        <p:spPr>
          <a:xfrm>
            <a:off x="2292053" y="4703200"/>
            <a:ext cx="4449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Daniele Magagnoli, Giulia Martina Bal, Antonio Cassanelli, Gianmiriano Porrazzo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A9CF26E-1233-4DFD-B0C9-524B7A56712D}"/>
              </a:ext>
            </a:extLst>
          </p:cNvPr>
          <p:cNvSpPr txBox="1"/>
          <p:nvPr/>
        </p:nvSpPr>
        <p:spPr>
          <a:xfrm>
            <a:off x="2776447" y="5994802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 Accademico 2021/2022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4CD8C87-4B2F-4A57-9801-E0D402BBB907}"/>
              </a:ext>
            </a:extLst>
          </p:cNvPr>
          <p:cNvSpPr txBox="1"/>
          <p:nvPr/>
        </p:nvSpPr>
        <p:spPr>
          <a:xfrm>
            <a:off x="4114800" y="463087"/>
            <a:ext cx="3846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degli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Bologna</a:t>
            </a:r>
          </a:p>
          <a:p>
            <a:pPr algn="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Scuola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Ingegneria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71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38DB14-F8E8-48F8-B886-2AA4BA412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484" y="893780"/>
            <a:ext cx="8524538" cy="677844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SPECIFICHE DELL’ESERCITAZIONE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50B32D0-3AB4-46F3-9FDB-128561816926}"/>
              </a:ext>
            </a:extLst>
          </p:cNvPr>
          <p:cNvSpPr txBox="1"/>
          <p:nvPr/>
        </p:nvSpPr>
        <p:spPr>
          <a:xfrm>
            <a:off x="1524000" y="1905506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L’esercitazione prevede lo sviluppo di un’applicazione Client/Server che prevede l’uso della primitiva Select, per realizzare un Server multiservizio.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Più nel dettaglio viene chiesto di realizzare un Server in grado di gestire le richieste inviate da due Client diversi: uno che sfrutta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connessione, l’altro che usa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connessione.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46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247636-F9ED-4332-83CC-EA3AEDE6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7565" y="724166"/>
            <a:ext cx="8447724" cy="1077229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DATAGRAM CLIENT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C4D3FC-5CB4-4B91-950B-EDEDBD91049F}"/>
              </a:ext>
            </a:extLst>
          </p:cNvPr>
          <p:cNvSpPr txBox="1"/>
          <p:nvPr/>
        </p:nvSpPr>
        <p:spPr>
          <a:xfrm>
            <a:off x="1009473" y="1801395"/>
            <a:ext cx="100744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Client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datagram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chiede all’utente di 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Inserire il nome di un file, presente sul 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 la parola da eliminare su tale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Successivamente invia il tutto al Server 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mediante una struttura inserita nel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datagram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 client rimane in attesa di una 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risposta dal Server in cui viene 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Specificato il numero di occorrenze 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eliminate, che saranno stampate a video, o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numero negativo in caso il file non esista.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675D607-6513-424F-BE34-A5F89583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542" y="1570722"/>
            <a:ext cx="5106113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6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83F430A-EF28-42B0-A2C1-6D4BABA50637}"/>
              </a:ext>
            </a:extLst>
          </p:cNvPr>
          <p:cNvSpPr txBox="1"/>
          <p:nvPr/>
        </p:nvSpPr>
        <p:spPr>
          <a:xfrm>
            <a:off x="2472377" y="714337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CLIENT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63C50B3-9787-4678-B35A-5DC10DF17445}"/>
              </a:ext>
            </a:extLst>
          </p:cNvPr>
          <p:cNvSpPr txBox="1"/>
          <p:nvPr/>
        </p:nvSpPr>
        <p:spPr>
          <a:xfrm>
            <a:off x="7067550" y="1513524"/>
            <a:ext cx="4389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461BEF4-A335-42F9-AA88-B08BA2217E1B}"/>
              </a:ext>
            </a:extLst>
          </p:cNvPr>
          <p:cNvSpPr txBox="1"/>
          <p:nvPr/>
        </p:nvSpPr>
        <p:spPr>
          <a:xfrm>
            <a:off x="1163988" y="1478529"/>
            <a:ext cx="59035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Client con connessione chiede all’utente di inserire il nome di una directory, che viene mandato al Server.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Client rimane in attesa della lista dei nomi dei file remoti presenti nelle directory all’interno di quella specificata inizialmente, e la stampa a video. 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caso la cartella non sia presente il client riceve un numero negativo in modo da poter stampare un messaggio d’errore e poter continuare ad inserire altre directory fino all’inserimento dell’EOF da parte dell’utente.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B68111-C9BE-473A-B38F-02AB1ACCC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970" y="1839659"/>
            <a:ext cx="4639322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3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92D33C-3C03-43F6-B67B-FDEDD1CACB0F}"/>
              </a:ext>
            </a:extLst>
          </p:cNvPr>
          <p:cNvSpPr txBox="1"/>
          <p:nvPr/>
        </p:nvSpPr>
        <p:spPr>
          <a:xfrm>
            <a:off x="6096000" y="271886"/>
            <a:ext cx="7795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it-I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F62421-2C09-4C73-82E4-4D393304D170}"/>
              </a:ext>
            </a:extLst>
          </p:cNvPr>
          <p:cNvSpPr txBox="1"/>
          <p:nvPr/>
        </p:nvSpPr>
        <p:spPr>
          <a:xfrm>
            <a:off x="0" y="1338524"/>
            <a:ext cx="117369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Il Server implementa due comportamenti 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diversi in base al tipo di Client da cui 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riceve la richiesta. Il Server riesce a 																distinguere i due tipi di richiesta usando la 														primitiva Select. Se riceve una richiesta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dal Client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datagram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il Server, in maniera 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sequenziale, gestisce la richiesta 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eliminando tutte le occorrenze di una 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parola all’interno del file specificato. 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Tutti questi dati sono inviati dal Client, all’interno del datagramma. 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Dopo aver 	gestito la richiesta, il Server manda al Client l’intero positivo 				 		corrispondente al numero di eliminazioni effettuate o -1 in caso di errore.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EE3B5A8-3D36-40B3-B41B-B5E1FA8A5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9" y="630638"/>
            <a:ext cx="5596166" cy="415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4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0FF9786-4F37-4BEB-B07B-026E9B404237}"/>
              </a:ext>
            </a:extLst>
          </p:cNvPr>
          <p:cNvSpPr txBox="1"/>
          <p:nvPr/>
        </p:nvSpPr>
        <p:spPr>
          <a:xfrm>
            <a:off x="5534526" y="176706"/>
            <a:ext cx="7911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SERVER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0C8110C-2AFA-44D5-8A46-6A7A01EC7A15}"/>
              </a:ext>
            </a:extLst>
          </p:cNvPr>
          <p:cNvSpPr txBox="1"/>
          <p:nvPr/>
        </p:nvSpPr>
        <p:spPr>
          <a:xfrm>
            <a:off x="890336" y="587318"/>
            <a:ext cx="1070008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Nel caso di ricezione di una richiesta effettuata dal  										Client stream, il server riceve il nome di una directory.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Il Server gestisce in maniera concorrente tali richieste, 									usando un’unica connessione per gestire la sessione 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col Client. 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Ogni processo figlio si occupa di verificare se  la 										directory esista, in tal caso cerca i nomi di tutti i file 									presenti nelle sotto-directory di secondo livello,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altrimenti viene mandato un messaggio per indicare   									che non esiste. In questo caso il Server non chiude 										subito la connessione ma rimane in attesa di altre 										richieste dello stesso Client.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FEEB3C7-D222-47BF-A4FF-F28D2DA6E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56" y="72189"/>
            <a:ext cx="4281023" cy="671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8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BA4C7F2-E0C6-4D59-B0C4-6C99F63B72EF}"/>
              </a:ext>
            </a:extLst>
          </p:cNvPr>
          <p:cNvSpPr txBox="1"/>
          <p:nvPr/>
        </p:nvSpPr>
        <p:spPr>
          <a:xfrm>
            <a:off x="2403096" y="723205"/>
            <a:ext cx="7385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SOLUZIONE</a:t>
            </a:r>
            <a:r>
              <a:rPr lang="it-I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ALTERNATIVE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A38C47-D512-478A-9C19-DBD44A1303FC}"/>
              </a:ext>
            </a:extLst>
          </p:cNvPr>
          <p:cNvSpPr txBox="1"/>
          <p:nvPr/>
        </p:nvSpPr>
        <p:spPr>
          <a:xfrm>
            <a:off x="4567030" y="2828835"/>
            <a:ext cx="7306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implementare la parte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datagram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Server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abbiamo pensato anche all’uso della funzione </a:t>
            </a:r>
          </a:p>
          <a:p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fscanf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 alternativa alla lettura byte per byte.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F6833E7-5B4C-49F3-A0C7-AB1779ABC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61" y="1738718"/>
            <a:ext cx="3620005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4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1395C1E-2648-4FFC-AC7C-2C1708351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7379FE-10D6-4FEA-BEA3-5E2034A44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B7BFA-EBDD-467C-B253-EFA700504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A9D773-2FA9-4E93-A01A-AEECF93EB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4E884E-CFA2-4B31-8157-DA73B8846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55E855-74FA-4AD3-B859-2488383A9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91CD00-2EAB-4689-A44A-C4687605E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E4E23EB-7D1F-4223-8BC1-FB83F69F2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2698634-69E1-4F09-BCF7-366A5A5C4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675C6A3-66C2-4CB7-AC7E-F274B7277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2E5A367-0F56-4156-A2AE-FAD07299A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AAEB5E-C547-4C88-B0D8-F24BE79FD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74DCE7-E922-457A-88B0-4299A3DA6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0F75D8D-55E9-431B-AA1B-09AEC39D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254" y="5166421"/>
            <a:ext cx="8445357" cy="88352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4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7B410D-C384-4834-95F7-EFE768C43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3692233E-22EE-400C-838F-751DD5157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39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0271361-FB16-43E3-9BC3-7871E82F2C29}"/>
              </a:ext>
            </a:extLst>
          </p:cNvPr>
          <p:cNvSpPr txBox="1"/>
          <p:nvPr/>
        </p:nvSpPr>
        <p:spPr>
          <a:xfrm>
            <a:off x="3545840" y="2895600"/>
            <a:ext cx="4541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322274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1005</TotalTime>
  <Words>749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MS Shell Dlg 2</vt:lpstr>
      <vt:lpstr>Times New Roman</vt:lpstr>
      <vt:lpstr>Wingdings</vt:lpstr>
      <vt:lpstr>Wingdings 3</vt:lpstr>
      <vt:lpstr>Madison</vt:lpstr>
      <vt:lpstr>Esercitazione 4  Server Multiservizio: Socket C con select  Corso di Reti di Calcolatori T</vt:lpstr>
      <vt:lpstr>SPECIFICHE DELL’ESERCITAZIONE</vt:lpstr>
      <vt:lpstr>DATAGRAM CLIENT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1  Scambio Righe Socket Java senza connessione  Corso di Reti di Calcolatori T</dc:title>
  <dc:creator>Giulia Bal</dc:creator>
  <cp:lastModifiedBy>Gianmiriano Porrazzo - gianmiriano.porrazzo@studio.unibo.it</cp:lastModifiedBy>
  <cp:revision>18</cp:revision>
  <dcterms:created xsi:type="dcterms:W3CDTF">2021-10-15T10:33:33Z</dcterms:created>
  <dcterms:modified xsi:type="dcterms:W3CDTF">2021-11-08T11:36:32Z</dcterms:modified>
</cp:coreProperties>
</file>