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C4D"/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47B949-C3DD-402B-B0C3-CB9C37CE72CF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538C785-C423-4A45-B195-215BD445A288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Picture 6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0A6284EE-BB5B-4706-9F56-277254B10F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04E592ED-B970-4FD3-A3B1-984D008905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65DDB58-D560-4380-97A5-9AE40FC1BAFD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CA72320-B1FB-41B7-BED5-984EFE389188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Picture 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9037F9EE-4713-4B41-89ED-7568559551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71119" y="5654660"/>
            <a:ext cx="5553468" cy="523220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6" name="Picture 15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1D4335-BC14-4B76-AA8F-562F2262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5" name="Picture 4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C0DA764-0F5B-4D70-9E45-199DF9B8D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pic>
        <p:nvPicPr>
          <p:cNvPr id="9" name="Picture 8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356E6D74-BEEA-408D-A30A-5D0F25F66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97" y="1591772"/>
            <a:ext cx="3762000" cy="375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0096"/>
            <a:ext cx="2182143" cy="2246174"/>
            <a:chOff x="4000500" y="3762375"/>
            <a:chExt cx="2253798" cy="2246174"/>
          </a:xfrm>
          <a:solidFill>
            <a:srgbClr val="374C4D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1993761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7450</TotalTime>
  <Words>25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38</cp:revision>
  <dcterms:created xsi:type="dcterms:W3CDTF">2022-10-27T14:38:29Z</dcterms:created>
  <dcterms:modified xsi:type="dcterms:W3CDTF">2023-05-11T18:00:03Z</dcterms:modified>
</cp:coreProperties>
</file>