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62" r:id="rId2"/>
    <p:sldId id="259" r:id="rId3"/>
    <p:sldId id="258" r:id="rId4"/>
    <p:sldId id="264" r:id="rId5"/>
    <p:sldId id="263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>
        <p:scale>
          <a:sx n="100" d="100"/>
          <a:sy n="100" d="100"/>
        </p:scale>
        <p:origin x="-522" y="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C2CA8-6457-4BD4-B446-F3BB0D5D9806}" type="datetimeFigureOut">
              <a:rPr lang="nl-NL" smtClean="0"/>
              <a:pPr/>
              <a:t>1-12-2011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5CACD-CE62-4FA1-83EA-F5760208B803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5CACD-CE62-4FA1-83EA-F5760208B803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B661-287C-432C-B2D2-56EBAEDB3A47}" type="datetimeFigureOut">
              <a:rPr lang="nl-NL" smtClean="0"/>
              <a:pPr/>
              <a:t>1-12-2011</a:t>
            </a:fld>
            <a:endParaRPr lang="nl-NL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8A1B-CE7B-488F-B211-5E8F71221EA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B661-287C-432C-B2D2-56EBAEDB3A47}" type="datetimeFigureOut">
              <a:rPr lang="nl-NL" smtClean="0"/>
              <a:pPr/>
              <a:t>1-12-2011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8A1B-CE7B-488F-B211-5E8F71221EA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B661-287C-432C-B2D2-56EBAEDB3A47}" type="datetimeFigureOut">
              <a:rPr lang="nl-NL" smtClean="0"/>
              <a:pPr/>
              <a:t>1-12-2011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8A1B-CE7B-488F-B211-5E8F71221EA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B661-287C-432C-B2D2-56EBAEDB3A47}" type="datetimeFigureOut">
              <a:rPr lang="nl-NL" smtClean="0"/>
              <a:pPr/>
              <a:t>1-12-2011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8A1B-CE7B-488F-B211-5E8F71221EA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B661-287C-432C-B2D2-56EBAEDB3A47}" type="datetimeFigureOut">
              <a:rPr lang="nl-NL" smtClean="0"/>
              <a:pPr/>
              <a:t>1-12-2011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8A1B-CE7B-488F-B211-5E8F71221EA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B661-287C-432C-B2D2-56EBAEDB3A47}" type="datetimeFigureOut">
              <a:rPr lang="nl-NL" smtClean="0"/>
              <a:pPr/>
              <a:t>1-12-2011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8A1B-CE7B-488F-B211-5E8F71221EA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B661-287C-432C-B2D2-56EBAEDB3A47}" type="datetimeFigureOut">
              <a:rPr lang="nl-NL" smtClean="0"/>
              <a:pPr/>
              <a:t>1-12-2011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8A1B-CE7B-488F-B211-5E8F71221EA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B661-287C-432C-B2D2-56EBAEDB3A47}" type="datetimeFigureOut">
              <a:rPr lang="nl-NL" smtClean="0"/>
              <a:pPr/>
              <a:t>1-12-2011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8A1B-CE7B-488F-B211-5E8F71221EA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B661-287C-432C-B2D2-56EBAEDB3A47}" type="datetimeFigureOut">
              <a:rPr lang="nl-NL" smtClean="0"/>
              <a:pPr/>
              <a:t>1-12-2011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8A1B-CE7B-488F-B211-5E8F71221EA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B661-287C-432C-B2D2-56EBAEDB3A47}" type="datetimeFigureOut">
              <a:rPr lang="nl-NL" smtClean="0"/>
              <a:pPr/>
              <a:t>1-12-2011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8A1B-CE7B-488F-B211-5E8F71221EAD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B661-287C-432C-B2D2-56EBAEDB3A47}" type="datetimeFigureOut">
              <a:rPr lang="nl-NL" smtClean="0"/>
              <a:pPr/>
              <a:t>1-12-2011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6318A1B-CE7B-488F-B211-5E8F71221EAD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ADB661-287C-432C-B2D2-56EBAEDB3A47}" type="datetimeFigureOut">
              <a:rPr lang="nl-NL" smtClean="0"/>
              <a:pPr/>
              <a:t>1-12-2011</a:t>
            </a:fld>
            <a:endParaRPr lang="nl-N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318A1B-CE7B-488F-B211-5E8F71221EAD}" type="slidenum">
              <a:rPr lang="nl-NL" smtClean="0"/>
              <a:pPr/>
              <a:t>‹#›</a:t>
            </a:fld>
            <a:endParaRPr lang="nl-NL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Exchange Rate Calculator Task </a:t>
            </a:r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Sander van Zuidam </a:t>
            </a:r>
          </a:p>
          <a:p>
            <a:r>
              <a:rPr lang="nl-NL" dirty="0" smtClean="0"/>
              <a:t>Stefan Smits </a:t>
            </a:r>
          </a:p>
          <a:p>
            <a:r>
              <a:rPr lang="nl-NL" dirty="0" smtClean="0"/>
              <a:t>Boy Lenssen </a:t>
            </a:r>
          </a:p>
          <a:p>
            <a:r>
              <a:rPr lang="nl-NL" dirty="0" smtClean="0"/>
              <a:t>Rolf Janssen</a:t>
            </a:r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80928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Requirements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Backwards compatible</a:t>
            </a:r>
          </a:p>
          <a:p>
            <a:r>
              <a:rPr lang="nl-NL" dirty="0" smtClean="0"/>
              <a:t>Support multiple exchange rates in one calculator</a:t>
            </a:r>
          </a:p>
          <a:p>
            <a:r>
              <a:rPr lang="nl-NL" dirty="0" smtClean="0"/>
              <a:t>Merge two calculators</a:t>
            </a:r>
            <a:endParaRPr lang="nl-NL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Class diagram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16832"/>
            <a:ext cx="615315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Merge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060848"/>
            <a:ext cx="604837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Questions?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852936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</TotalTime>
  <Words>33</Words>
  <Application>Microsoft Office PowerPoint</Application>
  <PresentationFormat>On-screen Show (4:3)</PresentationFormat>
  <Paragraphs>13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Exchange Rate Calculator Task 2</vt:lpstr>
      <vt:lpstr>Requirements</vt:lpstr>
      <vt:lpstr>Class diagram</vt:lpstr>
      <vt:lpstr>Merge</vt:lpstr>
      <vt:lpstr>Questions?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 exchangeRate</dc:title>
  <dc:creator>user</dc:creator>
  <cp:lastModifiedBy>user</cp:lastModifiedBy>
  <cp:revision>20</cp:revision>
  <dcterms:created xsi:type="dcterms:W3CDTF">2011-11-30T12:34:35Z</dcterms:created>
  <dcterms:modified xsi:type="dcterms:W3CDTF">2011-12-01T10:04:33Z</dcterms:modified>
</cp:coreProperties>
</file>