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27"/>
  </p:notesMasterIdLst>
  <p:sldIdLst>
    <p:sldId id="428" r:id="rId6"/>
    <p:sldId id="411" r:id="rId7"/>
    <p:sldId id="393" r:id="rId8"/>
    <p:sldId id="394" r:id="rId9"/>
    <p:sldId id="289" r:id="rId10"/>
    <p:sldId id="462" r:id="rId11"/>
    <p:sldId id="424" r:id="rId12"/>
    <p:sldId id="459" r:id="rId13"/>
    <p:sldId id="409" r:id="rId14"/>
    <p:sldId id="336" r:id="rId15"/>
    <p:sldId id="416" r:id="rId16"/>
    <p:sldId id="417" r:id="rId17"/>
    <p:sldId id="418" r:id="rId18"/>
    <p:sldId id="419" r:id="rId19"/>
    <p:sldId id="423" r:id="rId20"/>
    <p:sldId id="460" r:id="rId21"/>
    <p:sldId id="421" r:id="rId22"/>
    <p:sldId id="461" r:id="rId23"/>
    <p:sldId id="463" r:id="rId24"/>
    <p:sldId id="464" r:id="rId25"/>
    <p:sldId id="465" r:id="rId2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4428"/>
    <a:srgbClr val="CCECFF"/>
    <a:srgbClr val="BD8D8D"/>
    <a:srgbClr val="DE4A4A"/>
    <a:srgbClr val="CC3300"/>
    <a:srgbClr val="AADAFF"/>
    <a:srgbClr val="555559"/>
    <a:srgbClr val="853175"/>
    <a:srgbClr val="CF009E"/>
    <a:srgbClr val="00748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09E9CB-B4F4-4906-8A09-058690889E28}" v="13" dt="2024-06-25T13:02:58.3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8" autoAdjust="0"/>
    <p:restoredTop sz="85012" autoAdjust="0"/>
  </p:normalViewPr>
  <p:slideViewPr>
    <p:cSldViewPr snapToGrid="0">
      <p:cViewPr varScale="1">
        <p:scale>
          <a:sx n="111" d="100"/>
          <a:sy n="111" d="100"/>
        </p:scale>
        <p:origin x="972" y="96"/>
      </p:cViewPr>
      <p:guideLst>
        <p:guide orient="horz" pos="1620"/>
        <p:guide pos="2880"/>
      </p:guideLst>
    </p:cSldViewPr>
  </p:slideViewPr>
  <p:notesTextViewPr>
    <p:cViewPr>
      <p:scale>
        <a:sx n="1" d="1"/>
        <a:sy n="1" d="1"/>
      </p:scale>
      <p:origin x="0" y="0"/>
    </p:cViewPr>
  </p:notesTextViewPr>
  <p:sorterViewPr>
    <p:cViewPr varScale="1">
      <p:scale>
        <a:sx n="1" d="1"/>
        <a:sy n="1" d="1"/>
      </p:scale>
      <p:origin x="0" y="-21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6/11/relationships/changesInfo" Target="changesInfos/changesInfo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ain Milne" userId="b8331077e663a57c" providerId="LiveId" clId="{AC6BD451-1DDC-41D9-9286-211F59FE26A0}"/>
    <pc:docChg chg="undo custSel addSld delSld modSld">
      <pc:chgData name="Iain Milne" userId="b8331077e663a57c" providerId="LiveId" clId="{AC6BD451-1DDC-41D9-9286-211F59FE26A0}" dt="2021-03-22T10:14:54.569" v="684" actId="6549"/>
      <pc:docMkLst>
        <pc:docMk/>
      </pc:docMkLst>
      <pc:sldChg chg="del">
        <pc:chgData name="Iain Milne" userId="b8331077e663a57c" providerId="LiveId" clId="{AC6BD451-1DDC-41D9-9286-211F59FE26A0}" dt="2021-03-19T11:42:47.589" v="494" actId="47"/>
        <pc:sldMkLst>
          <pc:docMk/>
          <pc:sldMk cId="1050734452" sldId="295"/>
        </pc:sldMkLst>
      </pc:sldChg>
      <pc:sldChg chg="modSp mod">
        <pc:chgData name="Iain Milne" userId="b8331077e663a57c" providerId="LiveId" clId="{AC6BD451-1DDC-41D9-9286-211F59FE26A0}" dt="2021-03-22T10:14:54.569" v="684" actId="6549"/>
        <pc:sldMkLst>
          <pc:docMk/>
          <pc:sldMk cId="373163916" sldId="336"/>
        </pc:sldMkLst>
        <pc:spChg chg="mod">
          <ac:chgData name="Iain Milne" userId="b8331077e663a57c" providerId="LiveId" clId="{AC6BD451-1DDC-41D9-9286-211F59FE26A0}" dt="2021-03-22T10:14:54.569" v="684" actId="6549"/>
          <ac:spMkLst>
            <pc:docMk/>
            <pc:sldMk cId="373163916" sldId="336"/>
            <ac:spMk id="5" creationId="{00000000-0000-0000-0000-000000000000}"/>
          </ac:spMkLst>
        </pc:spChg>
      </pc:sldChg>
      <pc:sldChg chg="addSp modSp mod">
        <pc:chgData name="Iain Milne" userId="b8331077e663a57c" providerId="LiveId" clId="{AC6BD451-1DDC-41D9-9286-211F59FE26A0}" dt="2021-03-21T09:53:26.966" v="620" actId="1076"/>
        <pc:sldMkLst>
          <pc:docMk/>
          <pc:sldMk cId="1953937704" sldId="409"/>
        </pc:sldMkLst>
        <pc:picChg chg="add mod">
          <ac:chgData name="Iain Milne" userId="b8331077e663a57c" providerId="LiveId" clId="{AC6BD451-1DDC-41D9-9286-211F59FE26A0}" dt="2021-03-21T09:53:26.966" v="620" actId="1076"/>
          <ac:picMkLst>
            <pc:docMk/>
            <pc:sldMk cId="1953937704" sldId="409"/>
            <ac:picMk id="3" creationId="{7CDD75AF-22A2-44A4-9FD1-3514FF46949A}"/>
          </ac:picMkLst>
        </pc:picChg>
      </pc:sldChg>
      <pc:sldChg chg="modSp mod">
        <pc:chgData name="Iain Milne" userId="b8331077e663a57c" providerId="LiveId" clId="{AC6BD451-1DDC-41D9-9286-211F59FE26A0}" dt="2021-03-17T10:44:44.696" v="387" actId="113"/>
        <pc:sldMkLst>
          <pc:docMk/>
          <pc:sldMk cId="1265705334" sldId="411"/>
        </pc:sldMkLst>
        <pc:spChg chg="mod">
          <ac:chgData name="Iain Milne" userId="b8331077e663a57c" providerId="LiveId" clId="{AC6BD451-1DDC-41D9-9286-211F59FE26A0}" dt="2021-03-17T10:44:44.696" v="387" actId="113"/>
          <ac:spMkLst>
            <pc:docMk/>
            <pc:sldMk cId="1265705334" sldId="411"/>
            <ac:spMk id="6" creationId="{E6CD8CCA-CC8B-45A1-A7EB-905CB4B4E261}"/>
          </ac:spMkLst>
        </pc:spChg>
      </pc:sldChg>
      <pc:sldChg chg="modSp mod modNotesTx">
        <pc:chgData name="Iain Milne" userId="b8331077e663a57c" providerId="LiveId" clId="{AC6BD451-1DDC-41D9-9286-211F59FE26A0}" dt="2021-03-21T09:55:22.081" v="629" actId="20577"/>
        <pc:sldMkLst>
          <pc:docMk/>
          <pc:sldMk cId="3412310282" sldId="416"/>
        </pc:sldMkLst>
        <pc:spChg chg="mod">
          <ac:chgData name="Iain Milne" userId="b8331077e663a57c" providerId="LiveId" clId="{AC6BD451-1DDC-41D9-9286-211F59FE26A0}" dt="2021-03-19T11:38:18.304" v="477" actId="2711"/>
          <ac:spMkLst>
            <pc:docMk/>
            <pc:sldMk cId="3412310282" sldId="416"/>
            <ac:spMk id="4" creationId="{00000000-0000-0000-0000-000000000000}"/>
          </ac:spMkLst>
        </pc:spChg>
      </pc:sldChg>
      <pc:sldChg chg="modSp mod">
        <pc:chgData name="Iain Milne" userId="b8331077e663a57c" providerId="LiveId" clId="{AC6BD451-1DDC-41D9-9286-211F59FE26A0}" dt="2021-03-21T09:43:03.505" v="559" actId="20577"/>
        <pc:sldMkLst>
          <pc:docMk/>
          <pc:sldMk cId="3074218057" sldId="417"/>
        </pc:sldMkLst>
        <pc:spChg chg="mod">
          <ac:chgData name="Iain Milne" userId="b8331077e663a57c" providerId="LiveId" clId="{AC6BD451-1DDC-41D9-9286-211F59FE26A0}" dt="2021-03-21T09:43:03.505" v="559" actId="20577"/>
          <ac:spMkLst>
            <pc:docMk/>
            <pc:sldMk cId="3074218057" sldId="417"/>
            <ac:spMk id="3" creationId="{00000000-0000-0000-0000-000000000000}"/>
          </ac:spMkLst>
        </pc:spChg>
      </pc:sldChg>
      <pc:sldChg chg="modSp mod">
        <pc:chgData name="Iain Milne" userId="b8331077e663a57c" providerId="LiveId" clId="{AC6BD451-1DDC-41D9-9286-211F59FE26A0}" dt="2021-03-19T11:40:42.611" v="480" actId="207"/>
        <pc:sldMkLst>
          <pc:docMk/>
          <pc:sldMk cId="1107714398" sldId="418"/>
        </pc:sldMkLst>
        <pc:spChg chg="mod">
          <ac:chgData name="Iain Milne" userId="b8331077e663a57c" providerId="LiveId" clId="{AC6BD451-1DDC-41D9-9286-211F59FE26A0}" dt="2021-03-19T11:40:42.611" v="480" actId="207"/>
          <ac:spMkLst>
            <pc:docMk/>
            <pc:sldMk cId="1107714398" sldId="418"/>
            <ac:spMk id="3" creationId="{00000000-0000-0000-0000-000000000000}"/>
          </ac:spMkLst>
        </pc:spChg>
      </pc:sldChg>
      <pc:sldChg chg="modSp mod">
        <pc:chgData name="Iain Milne" userId="b8331077e663a57c" providerId="LiveId" clId="{AC6BD451-1DDC-41D9-9286-211F59FE26A0}" dt="2021-03-19T11:41:02.829" v="486" actId="113"/>
        <pc:sldMkLst>
          <pc:docMk/>
          <pc:sldMk cId="811991156" sldId="419"/>
        </pc:sldMkLst>
        <pc:spChg chg="mod">
          <ac:chgData name="Iain Milne" userId="b8331077e663a57c" providerId="LiveId" clId="{AC6BD451-1DDC-41D9-9286-211F59FE26A0}" dt="2021-03-19T11:41:02.829" v="486" actId="113"/>
          <ac:spMkLst>
            <pc:docMk/>
            <pc:sldMk cId="811991156" sldId="419"/>
            <ac:spMk id="3" creationId="{00000000-0000-0000-0000-000000000000}"/>
          </ac:spMkLst>
        </pc:spChg>
      </pc:sldChg>
      <pc:sldChg chg="addSp modSp mod">
        <pc:chgData name="Iain Milne" userId="b8331077e663a57c" providerId="LiveId" clId="{AC6BD451-1DDC-41D9-9286-211F59FE26A0}" dt="2021-03-19T11:44:08.830" v="525" actId="1076"/>
        <pc:sldMkLst>
          <pc:docMk/>
          <pc:sldMk cId="509438749" sldId="421"/>
        </pc:sldMkLst>
        <pc:spChg chg="mod">
          <ac:chgData name="Iain Milne" userId="b8331077e663a57c" providerId="LiveId" clId="{AC6BD451-1DDC-41D9-9286-211F59FE26A0}" dt="2021-03-17T10:02:44.765" v="18" actId="6549"/>
          <ac:spMkLst>
            <pc:docMk/>
            <pc:sldMk cId="509438749" sldId="421"/>
            <ac:spMk id="4" creationId="{2B96B2F7-73CE-4378-A907-7C2D5AF3263C}"/>
          </ac:spMkLst>
        </pc:spChg>
        <pc:picChg chg="add mod">
          <ac:chgData name="Iain Milne" userId="b8331077e663a57c" providerId="LiveId" clId="{AC6BD451-1DDC-41D9-9286-211F59FE26A0}" dt="2021-03-19T11:44:08.830" v="525" actId="1076"/>
          <ac:picMkLst>
            <pc:docMk/>
            <pc:sldMk cId="509438749" sldId="421"/>
            <ac:picMk id="5" creationId="{DB539B73-1D73-4041-8CCF-FDEEA0901FF7}"/>
          </ac:picMkLst>
        </pc:picChg>
      </pc:sldChg>
      <pc:sldChg chg="del">
        <pc:chgData name="Iain Milne" userId="b8331077e663a57c" providerId="LiveId" clId="{AC6BD451-1DDC-41D9-9286-211F59FE26A0}" dt="2021-03-19T11:42:49.565" v="495" actId="47"/>
        <pc:sldMkLst>
          <pc:docMk/>
          <pc:sldMk cId="873141582" sldId="422"/>
        </pc:sldMkLst>
      </pc:sldChg>
      <pc:sldChg chg="modSp mod">
        <pc:chgData name="Iain Milne" userId="b8331077e663a57c" providerId="LiveId" clId="{AC6BD451-1DDC-41D9-9286-211F59FE26A0}" dt="2021-03-17T11:09:17.624" v="390" actId="20577"/>
        <pc:sldMkLst>
          <pc:docMk/>
          <pc:sldMk cId="2447202848" sldId="428"/>
        </pc:sldMkLst>
        <pc:spChg chg="mod">
          <ac:chgData name="Iain Milne" userId="b8331077e663a57c" providerId="LiveId" clId="{AC6BD451-1DDC-41D9-9286-211F59FE26A0}" dt="2021-03-17T11:09:17.624" v="390" actId="20577"/>
          <ac:spMkLst>
            <pc:docMk/>
            <pc:sldMk cId="2447202848" sldId="428"/>
            <ac:spMk id="7" creationId="{0C75D307-DB52-43DD-84F1-6F5E8857EB61}"/>
          </ac:spMkLst>
        </pc:spChg>
      </pc:sldChg>
      <pc:sldChg chg="addSp delSp modSp new mod modClrScheme chgLayout modNotesTx">
        <pc:chgData name="Iain Milne" userId="b8331077e663a57c" providerId="LiveId" clId="{AC6BD451-1DDC-41D9-9286-211F59FE26A0}" dt="2021-03-21T09:44:06.611" v="617" actId="20577"/>
        <pc:sldMkLst>
          <pc:docMk/>
          <pc:sldMk cId="1690517186" sldId="460"/>
        </pc:sldMkLst>
        <pc:spChg chg="del mod ord">
          <ac:chgData name="Iain Milne" userId="b8331077e663a57c" providerId="LiveId" clId="{AC6BD451-1DDC-41D9-9286-211F59FE26A0}" dt="2021-03-17T10:05:14.676" v="20" actId="700"/>
          <ac:spMkLst>
            <pc:docMk/>
            <pc:sldMk cId="1690517186" sldId="460"/>
            <ac:spMk id="2" creationId="{D3DC344F-7EE5-4C2B-A9C0-54DFF62A4B4F}"/>
          </ac:spMkLst>
        </pc:spChg>
        <pc:spChg chg="del mod ord">
          <ac:chgData name="Iain Milne" userId="b8331077e663a57c" providerId="LiveId" clId="{AC6BD451-1DDC-41D9-9286-211F59FE26A0}" dt="2021-03-17T10:05:14.676" v="20" actId="700"/>
          <ac:spMkLst>
            <pc:docMk/>
            <pc:sldMk cId="1690517186" sldId="460"/>
            <ac:spMk id="3" creationId="{3FDCD563-0913-430D-8FD5-8ABF26D7CB40}"/>
          </ac:spMkLst>
        </pc:spChg>
        <pc:spChg chg="del">
          <ac:chgData name="Iain Milne" userId="b8331077e663a57c" providerId="LiveId" clId="{AC6BD451-1DDC-41D9-9286-211F59FE26A0}" dt="2021-03-17T10:05:14.676" v="20" actId="700"/>
          <ac:spMkLst>
            <pc:docMk/>
            <pc:sldMk cId="1690517186" sldId="460"/>
            <ac:spMk id="4" creationId="{829E6356-CF4E-400B-8E80-3F30274293C3}"/>
          </ac:spMkLst>
        </pc:spChg>
        <pc:spChg chg="add mod ord">
          <ac:chgData name="Iain Milne" userId="b8331077e663a57c" providerId="LiveId" clId="{AC6BD451-1DDC-41D9-9286-211F59FE26A0}" dt="2021-03-17T10:05:21.072" v="39" actId="20577"/>
          <ac:spMkLst>
            <pc:docMk/>
            <pc:sldMk cId="1690517186" sldId="460"/>
            <ac:spMk id="5" creationId="{54A1B3CE-8EFB-426D-9F5E-5412676B13A5}"/>
          </ac:spMkLst>
        </pc:spChg>
        <pc:spChg chg="add mod ord">
          <ac:chgData name="Iain Milne" userId="b8331077e663a57c" providerId="LiveId" clId="{AC6BD451-1DDC-41D9-9286-211F59FE26A0}" dt="2021-03-17T10:34:01.530" v="385" actId="20577"/>
          <ac:spMkLst>
            <pc:docMk/>
            <pc:sldMk cId="1690517186" sldId="460"/>
            <ac:spMk id="6" creationId="{5C08712D-59E0-4F30-B1CC-821C754A2519}"/>
          </ac:spMkLst>
        </pc:spChg>
        <pc:spChg chg="add mod">
          <ac:chgData name="Iain Milne" userId="b8331077e663a57c" providerId="LiveId" clId="{AC6BD451-1DDC-41D9-9286-211F59FE26A0}" dt="2021-03-17T10:08:19.766" v="305" actId="113"/>
          <ac:spMkLst>
            <pc:docMk/>
            <pc:sldMk cId="1690517186" sldId="460"/>
            <ac:spMk id="12" creationId="{E1A24AA6-D776-4A3D-9E99-26ADF1B1E9DE}"/>
          </ac:spMkLst>
        </pc:spChg>
        <pc:spChg chg="add mod">
          <ac:chgData name="Iain Milne" userId="b8331077e663a57c" providerId="LiveId" clId="{AC6BD451-1DDC-41D9-9286-211F59FE26A0}" dt="2021-03-17T10:08:24.966" v="309" actId="207"/>
          <ac:spMkLst>
            <pc:docMk/>
            <pc:sldMk cId="1690517186" sldId="460"/>
            <ac:spMk id="13" creationId="{A710B63F-F04B-4527-BC18-85F3B07DF305}"/>
          </ac:spMkLst>
        </pc:spChg>
        <pc:spChg chg="add mod">
          <ac:chgData name="Iain Milne" userId="b8331077e663a57c" providerId="LiveId" clId="{AC6BD451-1DDC-41D9-9286-211F59FE26A0}" dt="2021-03-17T10:08:28.500" v="311" actId="207"/>
          <ac:spMkLst>
            <pc:docMk/>
            <pc:sldMk cId="1690517186" sldId="460"/>
            <ac:spMk id="14" creationId="{4570ECBE-E251-4695-8104-F51D8D63A075}"/>
          </ac:spMkLst>
        </pc:spChg>
        <pc:spChg chg="add mod">
          <ac:chgData name="Iain Milne" userId="b8331077e663a57c" providerId="LiveId" clId="{AC6BD451-1DDC-41D9-9286-211F59FE26A0}" dt="2021-03-19T11:42:04.619" v="490" actId="1076"/>
          <ac:spMkLst>
            <pc:docMk/>
            <pc:sldMk cId="1690517186" sldId="460"/>
            <ac:spMk id="15" creationId="{229FCE71-F8E4-4E87-834E-1CF82790C088}"/>
          </ac:spMkLst>
        </pc:spChg>
        <pc:spChg chg="add mod">
          <ac:chgData name="Iain Milne" userId="b8331077e663a57c" providerId="LiveId" clId="{AC6BD451-1DDC-41D9-9286-211F59FE26A0}" dt="2021-03-19T11:42:14.155" v="493" actId="1076"/>
          <ac:spMkLst>
            <pc:docMk/>
            <pc:sldMk cId="1690517186" sldId="460"/>
            <ac:spMk id="16" creationId="{7285AE0B-37C8-452E-8A7A-48AB044AC3C2}"/>
          </ac:spMkLst>
        </pc:spChg>
        <pc:grpChg chg="add mod">
          <ac:chgData name="Iain Milne" userId="b8331077e663a57c" providerId="LiveId" clId="{AC6BD451-1DDC-41D9-9286-211F59FE26A0}" dt="2021-03-17T10:08:36.479" v="330" actId="1036"/>
          <ac:grpSpMkLst>
            <pc:docMk/>
            <pc:sldMk cId="1690517186" sldId="460"/>
            <ac:grpSpMk id="11" creationId="{0D359248-E183-4B73-9AFF-8FB27D1BBC75}"/>
          </ac:grpSpMkLst>
        </pc:grpChg>
        <pc:picChg chg="add mod">
          <ac:chgData name="Iain Milne" userId="b8331077e663a57c" providerId="LiveId" clId="{AC6BD451-1DDC-41D9-9286-211F59FE26A0}" dt="2021-03-17T10:09:16.335" v="333" actId="13822"/>
          <ac:picMkLst>
            <pc:docMk/>
            <pc:sldMk cId="1690517186" sldId="460"/>
            <ac:picMk id="8" creationId="{F8B34FBD-F174-4A87-9FC8-6EE6839D9D14}"/>
          </ac:picMkLst>
        </pc:picChg>
        <pc:picChg chg="add mod">
          <ac:chgData name="Iain Milne" userId="b8331077e663a57c" providerId="LiveId" clId="{AC6BD451-1DDC-41D9-9286-211F59FE26A0}" dt="2021-03-17T10:09:16.335" v="333" actId="13822"/>
          <ac:picMkLst>
            <pc:docMk/>
            <pc:sldMk cId="1690517186" sldId="460"/>
            <ac:picMk id="9" creationId="{0B04BA3F-FBF4-43FE-BAC2-9BF235E6DAC5}"/>
          </ac:picMkLst>
        </pc:picChg>
        <pc:picChg chg="add mod">
          <ac:chgData name="Iain Milne" userId="b8331077e663a57c" providerId="LiveId" clId="{AC6BD451-1DDC-41D9-9286-211F59FE26A0}" dt="2021-03-17T10:09:16.335" v="333" actId="13822"/>
          <ac:picMkLst>
            <pc:docMk/>
            <pc:sldMk cId="1690517186" sldId="460"/>
            <ac:picMk id="10" creationId="{7B6A2414-7D81-4C90-8D01-DAE5623D4EF4}"/>
          </ac:picMkLst>
        </pc:picChg>
      </pc:sldChg>
      <pc:sldChg chg="addSp delSp modSp new mod modClrScheme chgLayout">
        <pc:chgData name="Iain Milne" userId="b8331077e663a57c" providerId="LiveId" clId="{AC6BD451-1DDC-41D9-9286-211F59FE26A0}" dt="2021-03-19T11:43:07.542" v="520" actId="478"/>
        <pc:sldMkLst>
          <pc:docMk/>
          <pc:sldMk cId="3259514449" sldId="461"/>
        </pc:sldMkLst>
        <pc:spChg chg="mod ord">
          <ac:chgData name="Iain Milne" userId="b8331077e663a57c" providerId="LiveId" clId="{AC6BD451-1DDC-41D9-9286-211F59FE26A0}" dt="2021-03-19T11:43:05.540" v="519" actId="700"/>
          <ac:spMkLst>
            <pc:docMk/>
            <pc:sldMk cId="3259514449" sldId="461"/>
            <ac:spMk id="2" creationId="{49737C71-462A-4A42-96AF-2AECCD3B7C74}"/>
          </ac:spMkLst>
        </pc:spChg>
        <pc:spChg chg="del mod ord">
          <ac:chgData name="Iain Milne" userId="b8331077e663a57c" providerId="LiveId" clId="{AC6BD451-1DDC-41D9-9286-211F59FE26A0}" dt="2021-03-19T11:43:05.540" v="519" actId="700"/>
          <ac:spMkLst>
            <pc:docMk/>
            <pc:sldMk cId="3259514449" sldId="461"/>
            <ac:spMk id="3" creationId="{A499CA6D-0EFB-46E3-A232-A62A824D8AEC}"/>
          </ac:spMkLst>
        </pc:spChg>
        <pc:spChg chg="del">
          <ac:chgData name="Iain Milne" userId="b8331077e663a57c" providerId="LiveId" clId="{AC6BD451-1DDC-41D9-9286-211F59FE26A0}" dt="2021-03-19T11:43:05.540" v="519" actId="700"/>
          <ac:spMkLst>
            <pc:docMk/>
            <pc:sldMk cId="3259514449" sldId="461"/>
            <ac:spMk id="4" creationId="{CAC5DE3F-7106-45C7-A4CB-3668AF1DA9EE}"/>
          </ac:spMkLst>
        </pc:spChg>
        <pc:spChg chg="add del mod ord">
          <ac:chgData name="Iain Milne" userId="b8331077e663a57c" providerId="LiveId" clId="{AC6BD451-1DDC-41D9-9286-211F59FE26A0}" dt="2021-03-19T11:43:07.542" v="520" actId="478"/>
          <ac:spMkLst>
            <pc:docMk/>
            <pc:sldMk cId="3259514449" sldId="461"/>
            <ac:spMk id="5" creationId="{8DF1B895-8430-4B9F-AB53-7D337EC609CB}"/>
          </ac:spMkLst>
        </pc:spChg>
      </pc:sldChg>
      <pc:sldChg chg="addSp delSp modSp new mod modClrScheme chgLayout">
        <pc:chgData name="Iain Milne" userId="b8331077e663a57c" providerId="LiveId" clId="{AC6BD451-1DDC-41D9-9286-211F59FE26A0}" dt="2021-03-22T09:23:40.202" v="675" actId="14100"/>
        <pc:sldMkLst>
          <pc:docMk/>
          <pc:sldMk cId="3774284595" sldId="462"/>
        </pc:sldMkLst>
        <pc:spChg chg="del mod ord">
          <ac:chgData name="Iain Milne" userId="b8331077e663a57c" providerId="LiveId" clId="{AC6BD451-1DDC-41D9-9286-211F59FE26A0}" dt="2021-03-22T09:21:20.633" v="631" actId="700"/>
          <ac:spMkLst>
            <pc:docMk/>
            <pc:sldMk cId="3774284595" sldId="462"/>
            <ac:spMk id="2" creationId="{63735867-9D38-4722-8910-D81245E39F60}"/>
          </ac:spMkLst>
        </pc:spChg>
        <pc:spChg chg="del mod ord">
          <ac:chgData name="Iain Milne" userId="b8331077e663a57c" providerId="LiveId" clId="{AC6BD451-1DDC-41D9-9286-211F59FE26A0}" dt="2021-03-22T09:21:20.633" v="631" actId="700"/>
          <ac:spMkLst>
            <pc:docMk/>
            <pc:sldMk cId="3774284595" sldId="462"/>
            <ac:spMk id="3" creationId="{F4DDBE4C-4A13-48AD-912F-765C8002585F}"/>
          </ac:spMkLst>
        </pc:spChg>
        <pc:spChg chg="del">
          <ac:chgData name="Iain Milne" userId="b8331077e663a57c" providerId="LiveId" clId="{AC6BD451-1DDC-41D9-9286-211F59FE26A0}" dt="2021-03-22T09:21:20.633" v="631" actId="700"/>
          <ac:spMkLst>
            <pc:docMk/>
            <pc:sldMk cId="3774284595" sldId="462"/>
            <ac:spMk id="4" creationId="{3457832D-22EB-4474-995E-1B3CEF889E29}"/>
          </ac:spMkLst>
        </pc:spChg>
        <pc:spChg chg="add mod ord">
          <ac:chgData name="Iain Milne" userId="b8331077e663a57c" providerId="LiveId" clId="{AC6BD451-1DDC-41D9-9286-211F59FE26A0}" dt="2021-03-22T09:22:35.502" v="671" actId="20577"/>
          <ac:spMkLst>
            <pc:docMk/>
            <pc:sldMk cId="3774284595" sldId="462"/>
            <ac:spMk id="5" creationId="{2AE14456-F3D7-4FB3-A8DA-164598262CB0}"/>
          </ac:spMkLst>
        </pc:spChg>
        <pc:spChg chg="add del mod ord">
          <ac:chgData name="Iain Milne" userId="b8331077e663a57c" providerId="LiveId" clId="{AC6BD451-1DDC-41D9-9286-211F59FE26A0}" dt="2021-03-22T09:22:04.176" v="644" actId="478"/>
          <ac:spMkLst>
            <pc:docMk/>
            <pc:sldMk cId="3774284595" sldId="462"/>
            <ac:spMk id="6" creationId="{A7E6830A-3801-444B-A754-6E85CEEE1C91}"/>
          </ac:spMkLst>
        </pc:spChg>
        <pc:picChg chg="add del">
          <ac:chgData name="Iain Milne" userId="b8331077e663a57c" providerId="LiveId" clId="{AC6BD451-1DDC-41D9-9286-211F59FE26A0}" dt="2021-03-22T09:21:55.085" v="641" actId="22"/>
          <ac:picMkLst>
            <pc:docMk/>
            <pc:sldMk cId="3774284595" sldId="462"/>
            <ac:picMk id="8" creationId="{C6707FC0-2B76-4ED2-A72E-15D3A4EE133B}"/>
          </ac:picMkLst>
        </pc:picChg>
        <pc:picChg chg="add mod">
          <ac:chgData name="Iain Milne" userId="b8331077e663a57c" providerId="LiveId" clId="{AC6BD451-1DDC-41D9-9286-211F59FE26A0}" dt="2021-03-22T09:23:40.202" v="675" actId="14100"/>
          <ac:picMkLst>
            <pc:docMk/>
            <pc:sldMk cId="3774284595" sldId="462"/>
            <ac:picMk id="10" creationId="{3FC6699B-31CD-4E0A-97A1-C373962E3B78}"/>
          </ac:picMkLst>
        </pc:picChg>
      </pc:sldChg>
    </pc:docChg>
  </pc:docChgLst>
  <pc:docChgLst>
    <pc:chgData name="Iain Milne" userId="e451ec18-1952-4891-b1e2-a69699162e44" providerId="ADAL" clId="{065A4B05-03B7-4AFF-8C7D-C1F71C5E3CE5}"/>
    <pc:docChg chg="undo redo custSel addSld delSld modSld sldOrd">
      <pc:chgData name="Iain Milne" userId="e451ec18-1952-4891-b1e2-a69699162e44" providerId="ADAL" clId="{065A4B05-03B7-4AFF-8C7D-C1F71C5E3CE5}" dt="2021-03-16T16:58:49.965" v="10934" actId="47"/>
      <pc:docMkLst>
        <pc:docMk/>
      </pc:docMkLst>
      <pc:sldChg chg="modSp add del">
        <pc:chgData name="Iain Milne" userId="e451ec18-1952-4891-b1e2-a69699162e44" providerId="ADAL" clId="{065A4B05-03B7-4AFF-8C7D-C1F71C5E3CE5}" dt="2021-03-11T09:31:26.671" v="4856" actId="47"/>
        <pc:sldMkLst>
          <pc:docMk/>
          <pc:sldMk cId="4081512457" sldId="256"/>
        </pc:sldMkLst>
        <pc:spChg chg="mod">
          <ac:chgData name="Iain Milne" userId="e451ec18-1952-4891-b1e2-a69699162e44" providerId="ADAL" clId="{065A4B05-03B7-4AFF-8C7D-C1F71C5E3CE5}" dt="2021-03-08T15:09:47.162" v="258"/>
          <ac:spMkLst>
            <pc:docMk/>
            <pc:sldMk cId="4081512457" sldId="256"/>
            <ac:spMk id="2" creationId="{01DEDCF8-B154-46B1-8C0A-1423F965A9AF}"/>
          </ac:spMkLst>
        </pc:spChg>
        <pc:spChg chg="mod">
          <ac:chgData name="Iain Milne" userId="e451ec18-1952-4891-b1e2-a69699162e44" providerId="ADAL" clId="{065A4B05-03B7-4AFF-8C7D-C1F71C5E3CE5}" dt="2021-03-08T15:09:47.162" v="258"/>
          <ac:spMkLst>
            <pc:docMk/>
            <pc:sldMk cId="4081512457" sldId="256"/>
            <ac:spMk id="3" creationId="{B10159E3-21F9-464D-A6BC-78CA45DA2F53}"/>
          </ac:spMkLst>
        </pc:spChg>
      </pc:sldChg>
      <pc:sldChg chg="modSp del">
        <pc:chgData name="Iain Milne" userId="e451ec18-1952-4891-b1e2-a69699162e44" providerId="ADAL" clId="{065A4B05-03B7-4AFF-8C7D-C1F71C5E3CE5}" dt="2021-03-09T14:46:12.322" v="2488" actId="47"/>
        <pc:sldMkLst>
          <pc:docMk/>
          <pc:sldMk cId="79016504" sldId="257"/>
        </pc:sldMkLst>
        <pc:spChg chg="mod">
          <ac:chgData name="Iain Milne" userId="e451ec18-1952-4891-b1e2-a69699162e44" providerId="ADAL" clId="{065A4B05-03B7-4AFF-8C7D-C1F71C5E3CE5}" dt="2021-03-08T15:09:47.162" v="258"/>
          <ac:spMkLst>
            <pc:docMk/>
            <pc:sldMk cId="79016504" sldId="257"/>
            <ac:spMk id="5" creationId="{FE4478ED-9FCD-48B2-A4E1-6ACE6A85ED7C}"/>
          </ac:spMkLst>
        </pc:spChg>
      </pc:sldChg>
      <pc:sldChg chg="modSp del">
        <pc:chgData name="Iain Milne" userId="e451ec18-1952-4891-b1e2-a69699162e44" providerId="ADAL" clId="{065A4B05-03B7-4AFF-8C7D-C1F71C5E3CE5}" dt="2021-03-09T14:46:14.009" v="2490" actId="47"/>
        <pc:sldMkLst>
          <pc:docMk/>
          <pc:sldMk cId="2241293747" sldId="258"/>
        </pc:sldMkLst>
        <pc:spChg chg="mod">
          <ac:chgData name="Iain Milne" userId="e451ec18-1952-4891-b1e2-a69699162e44" providerId="ADAL" clId="{065A4B05-03B7-4AFF-8C7D-C1F71C5E3CE5}" dt="2021-03-08T15:09:47.162" v="258"/>
          <ac:spMkLst>
            <pc:docMk/>
            <pc:sldMk cId="2241293747" sldId="258"/>
            <ac:spMk id="5" creationId="{FE4478ED-9FCD-48B2-A4E1-6ACE6A85ED7C}"/>
          </ac:spMkLst>
        </pc:spChg>
      </pc:sldChg>
      <pc:sldChg chg="addSp delSp modSp del mod ord chgLayout">
        <pc:chgData name="Iain Milne" userId="e451ec18-1952-4891-b1e2-a69699162e44" providerId="ADAL" clId="{065A4B05-03B7-4AFF-8C7D-C1F71C5E3CE5}" dt="2021-03-11T09:24:15.241" v="4588" actId="47"/>
        <pc:sldMkLst>
          <pc:docMk/>
          <pc:sldMk cId="1831686614" sldId="259"/>
        </pc:sldMkLst>
        <pc:spChg chg="add del mod">
          <ac:chgData name="Iain Milne" userId="e451ec18-1952-4891-b1e2-a69699162e44" providerId="ADAL" clId="{065A4B05-03B7-4AFF-8C7D-C1F71C5E3CE5}" dt="2021-03-10T15:32:32.378" v="4304" actId="700"/>
          <ac:spMkLst>
            <pc:docMk/>
            <pc:sldMk cId="1831686614" sldId="259"/>
            <ac:spMk id="3" creationId="{F307FA56-B8B6-48C1-BC64-B5B1D5ECEFF9}"/>
          </ac:spMkLst>
        </pc:spChg>
        <pc:spChg chg="add mod ord">
          <ac:chgData name="Iain Milne" userId="e451ec18-1952-4891-b1e2-a69699162e44" providerId="ADAL" clId="{065A4B05-03B7-4AFF-8C7D-C1F71C5E3CE5}" dt="2021-03-10T15:32:41.516" v="4360" actId="20577"/>
          <ac:spMkLst>
            <pc:docMk/>
            <pc:sldMk cId="1831686614" sldId="259"/>
            <ac:spMk id="4" creationId="{4895A3D0-5911-4CAC-9896-B91623CCAD28}"/>
          </ac:spMkLst>
        </pc:spChg>
        <pc:spChg chg="mod ord">
          <ac:chgData name="Iain Milne" userId="e451ec18-1952-4891-b1e2-a69699162e44" providerId="ADAL" clId="{065A4B05-03B7-4AFF-8C7D-C1F71C5E3CE5}" dt="2021-03-10T15:32:32.378" v="4304" actId="700"/>
          <ac:spMkLst>
            <pc:docMk/>
            <pc:sldMk cId="1831686614" sldId="259"/>
            <ac:spMk id="5" creationId="{364C5D17-3A23-4635-8237-F232C1383B79}"/>
          </ac:spMkLst>
        </pc:spChg>
        <pc:spChg chg="del">
          <ac:chgData name="Iain Milne" userId="e451ec18-1952-4891-b1e2-a69699162e44" providerId="ADAL" clId="{065A4B05-03B7-4AFF-8C7D-C1F71C5E3CE5}" dt="2021-03-10T15:32:29.897" v="4303" actId="478"/>
          <ac:spMkLst>
            <pc:docMk/>
            <pc:sldMk cId="1831686614" sldId="259"/>
            <ac:spMk id="6" creationId="{3683940F-8379-4635-9B6C-A35EEFD5A050}"/>
          </ac:spMkLst>
        </pc:spChg>
      </pc:sldChg>
      <pc:sldChg chg="modSp mod ord">
        <pc:chgData name="Iain Milne" userId="e451ec18-1952-4891-b1e2-a69699162e44" providerId="ADAL" clId="{065A4B05-03B7-4AFF-8C7D-C1F71C5E3CE5}" dt="2021-03-11T09:29:21.983" v="4827" actId="207"/>
        <pc:sldMkLst>
          <pc:docMk/>
          <pc:sldMk cId="4210640361" sldId="260"/>
        </pc:sldMkLst>
        <pc:spChg chg="mod">
          <ac:chgData name="Iain Milne" userId="e451ec18-1952-4891-b1e2-a69699162e44" providerId="ADAL" clId="{065A4B05-03B7-4AFF-8C7D-C1F71C5E3CE5}" dt="2021-03-11T09:24:25.717" v="4590" actId="20577"/>
          <ac:spMkLst>
            <pc:docMk/>
            <pc:sldMk cId="4210640361" sldId="260"/>
            <ac:spMk id="5" creationId="{1A533C3F-47DE-45E4-9FB0-6ECF149970F9}"/>
          </ac:spMkLst>
        </pc:spChg>
        <pc:spChg chg="mod">
          <ac:chgData name="Iain Milne" userId="e451ec18-1952-4891-b1e2-a69699162e44" providerId="ADAL" clId="{065A4B05-03B7-4AFF-8C7D-C1F71C5E3CE5}" dt="2021-03-11T09:29:21.983" v="4827" actId="207"/>
          <ac:spMkLst>
            <pc:docMk/>
            <pc:sldMk cId="4210640361" sldId="260"/>
            <ac:spMk id="6" creationId="{D5D5C7C1-235E-4CD7-B812-BF05B4DAB41B}"/>
          </ac:spMkLst>
        </pc:spChg>
      </pc:sldChg>
      <pc:sldChg chg="addSp modSp mod ord">
        <pc:chgData name="Iain Milne" userId="e451ec18-1952-4891-b1e2-a69699162e44" providerId="ADAL" clId="{065A4B05-03B7-4AFF-8C7D-C1F71C5E3CE5}" dt="2021-03-11T11:14:11.044" v="5342" actId="1076"/>
        <pc:sldMkLst>
          <pc:docMk/>
          <pc:sldMk cId="546208407" sldId="261"/>
        </pc:sldMkLst>
        <pc:spChg chg="mod">
          <ac:chgData name="Iain Milne" userId="e451ec18-1952-4891-b1e2-a69699162e44" providerId="ADAL" clId="{065A4B05-03B7-4AFF-8C7D-C1F71C5E3CE5}" dt="2021-03-08T15:09:47.162" v="258"/>
          <ac:spMkLst>
            <pc:docMk/>
            <pc:sldMk cId="546208407" sldId="261"/>
            <ac:spMk id="5" creationId="{5A241C1D-6EAA-414B-BBA6-5B5483417FC2}"/>
          </ac:spMkLst>
        </pc:spChg>
        <pc:spChg chg="mod">
          <ac:chgData name="Iain Milne" userId="e451ec18-1952-4891-b1e2-a69699162e44" providerId="ADAL" clId="{065A4B05-03B7-4AFF-8C7D-C1F71C5E3CE5}" dt="2021-03-11T11:14:05.060" v="5341" actId="20577"/>
          <ac:spMkLst>
            <pc:docMk/>
            <pc:sldMk cId="546208407" sldId="261"/>
            <ac:spMk id="6" creationId="{D67BE70D-94E3-4918-BCFA-CF7D422D92AE}"/>
          </ac:spMkLst>
        </pc:spChg>
        <pc:picChg chg="add mod">
          <ac:chgData name="Iain Milne" userId="e451ec18-1952-4891-b1e2-a69699162e44" providerId="ADAL" clId="{065A4B05-03B7-4AFF-8C7D-C1F71C5E3CE5}" dt="2021-03-11T11:14:11.044" v="5342" actId="1076"/>
          <ac:picMkLst>
            <pc:docMk/>
            <pc:sldMk cId="546208407" sldId="261"/>
            <ac:picMk id="3" creationId="{4CF26432-08E7-4E69-9B7D-63FABEE50F44}"/>
          </ac:picMkLst>
        </pc:picChg>
      </pc:sldChg>
      <pc:sldChg chg="modSp del ord">
        <pc:chgData name="Iain Milne" userId="e451ec18-1952-4891-b1e2-a69699162e44" providerId="ADAL" clId="{065A4B05-03B7-4AFF-8C7D-C1F71C5E3CE5}" dt="2021-03-15T11:36:28.052" v="9493" actId="47"/>
        <pc:sldMkLst>
          <pc:docMk/>
          <pc:sldMk cId="4276889218" sldId="262"/>
        </pc:sldMkLst>
        <pc:spChg chg="mod">
          <ac:chgData name="Iain Milne" userId="e451ec18-1952-4891-b1e2-a69699162e44" providerId="ADAL" clId="{065A4B05-03B7-4AFF-8C7D-C1F71C5E3CE5}" dt="2021-03-08T15:09:47.162" v="258"/>
          <ac:spMkLst>
            <pc:docMk/>
            <pc:sldMk cId="4276889218" sldId="262"/>
            <ac:spMk id="5" creationId="{1223C82E-E19A-4B61-9456-CF8524E37091}"/>
          </ac:spMkLst>
        </pc:spChg>
      </pc:sldChg>
      <pc:sldChg chg="modSp del">
        <pc:chgData name="Iain Milne" userId="e451ec18-1952-4891-b1e2-a69699162e44" providerId="ADAL" clId="{065A4B05-03B7-4AFF-8C7D-C1F71C5E3CE5}" dt="2021-03-09T14:46:13.128" v="2489" actId="47"/>
        <pc:sldMkLst>
          <pc:docMk/>
          <pc:sldMk cId="1392745860" sldId="263"/>
        </pc:sldMkLst>
        <pc:spChg chg="mod">
          <ac:chgData name="Iain Milne" userId="e451ec18-1952-4891-b1e2-a69699162e44" providerId="ADAL" clId="{065A4B05-03B7-4AFF-8C7D-C1F71C5E3CE5}" dt="2021-03-08T15:09:47.162" v="258"/>
          <ac:spMkLst>
            <pc:docMk/>
            <pc:sldMk cId="1392745860" sldId="263"/>
            <ac:spMk id="4" creationId="{B81F2314-04FC-4E33-A9FC-96E1B65CBBA6}"/>
          </ac:spMkLst>
        </pc:spChg>
        <pc:spChg chg="mod">
          <ac:chgData name="Iain Milne" userId="e451ec18-1952-4891-b1e2-a69699162e44" providerId="ADAL" clId="{065A4B05-03B7-4AFF-8C7D-C1F71C5E3CE5}" dt="2021-03-08T15:09:47.162" v="258"/>
          <ac:spMkLst>
            <pc:docMk/>
            <pc:sldMk cId="1392745860" sldId="263"/>
            <ac:spMk id="5" creationId="{085EE0F8-DC67-4581-BCF1-64A7176C3276}"/>
          </ac:spMkLst>
        </pc:spChg>
      </pc:sldChg>
      <pc:sldChg chg="addSp delSp modSp mod ord">
        <pc:chgData name="Iain Milne" userId="e451ec18-1952-4891-b1e2-a69699162e44" providerId="ADAL" clId="{065A4B05-03B7-4AFF-8C7D-C1F71C5E3CE5}" dt="2021-03-11T15:37:45" v="9102" actId="688"/>
        <pc:sldMkLst>
          <pc:docMk/>
          <pc:sldMk cId="3783569800" sldId="265"/>
        </pc:sldMkLst>
        <pc:spChg chg="mod">
          <ac:chgData name="Iain Milne" userId="e451ec18-1952-4891-b1e2-a69699162e44" providerId="ADAL" clId="{065A4B05-03B7-4AFF-8C7D-C1F71C5E3CE5}" dt="2021-03-08T15:09:47.162" v="258"/>
          <ac:spMkLst>
            <pc:docMk/>
            <pc:sldMk cId="3783569800" sldId="265"/>
            <ac:spMk id="4" creationId="{017C05E2-2FCA-4A39-A057-CEED58114033}"/>
          </ac:spMkLst>
        </pc:spChg>
        <pc:spChg chg="mod">
          <ac:chgData name="Iain Milne" userId="e451ec18-1952-4891-b1e2-a69699162e44" providerId="ADAL" clId="{065A4B05-03B7-4AFF-8C7D-C1F71C5E3CE5}" dt="2021-03-11T09:40:01.210" v="5029" actId="27636"/>
          <ac:spMkLst>
            <pc:docMk/>
            <pc:sldMk cId="3783569800" sldId="265"/>
            <ac:spMk id="6" creationId="{88FEF26C-65BC-4CD6-A34D-4463ED274B46}"/>
          </ac:spMkLst>
        </pc:spChg>
        <pc:grpChg chg="mod">
          <ac:chgData name="Iain Milne" userId="e451ec18-1952-4891-b1e2-a69699162e44" providerId="ADAL" clId="{065A4B05-03B7-4AFF-8C7D-C1F71C5E3CE5}" dt="2021-03-11T09:40:15.906" v="5070" actId="12788"/>
          <ac:grpSpMkLst>
            <pc:docMk/>
            <pc:sldMk cId="3783569800" sldId="265"/>
            <ac:grpSpMk id="5" creationId="{8005E988-A0D6-4602-9692-6240D005EC7E}"/>
          </ac:grpSpMkLst>
        </pc:grpChg>
        <pc:picChg chg="mod">
          <ac:chgData name="Iain Milne" userId="e451ec18-1952-4891-b1e2-a69699162e44" providerId="ADAL" clId="{065A4B05-03B7-4AFF-8C7D-C1F71C5E3CE5}" dt="2021-03-11T09:40:15.906" v="5070" actId="12788"/>
          <ac:picMkLst>
            <pc:docMk/>
            <pc:sldMk cId="3783569800" sldId="265"/>
            <ac:picMk id="7" creationId="{DB3ED893-771D-4232-8D0B-0B74F00D81BD}"/>
          </ac:picMkLst>
        </pc:picChg>
        <pc:picChg chg="mod">
          <ac:chgData name="Iain Milne" userId="e451ec18-1952-4891-b1e2-a69699162e44" providerId="ADAL" clId="{065A4B05-03B7-4AFF-8C7D-C1F71C5E3CE5}" dt="2021-03-11T09:40:15.906" v="5070" actId="12788"/>
          <ac:picMkLst>
            <pc:docMk/>
            <pc:sldMk cId="3783569800" sldId="265"/>
            <ac:picMk id="8" creationId="{F70EA196-96C9-41DC-87D4-0361CCACE845}"/>
          </ac:picMkLst>
        </pc:picChg>
        <pc:picChg chg="mod">
          <ac:chgData name="Iain Milne" userId="e451ec18-1952-4891-b1e2-a69699162e44" providerId="ADAL" clId="{065A4B05-03B7-4AFF-8C7D-C1F71C5E3CE5}" dt="2021-03-11T09:40:15.906" v="5070" actId="12788"/>
          <ac:picMkLst>
            <pc:docMk/>
            <pc:sldMk cId="3783569800" sldId="265"/>
            <ac:picMk id="9" creationId="{8F21FCF4-1AAD-422C-8C49-65C63EF05E16}"/>
          </ac:picMkLst>
        </pc:picChg>
        <pc:picChg chg="mod">
          <ac:chgData name="Iain Milne" userId="e451ec18-1952-4891-b1e2-a69699162e44" providerId="ADAL" clId="{065A4B05-03B7-4AFF-8C7D-C1F71C5E3CE5}" dt="2021-03-11T09:40:15.906" v="5070" actId="12788"/>
          <ac:picMkLst>
            <pc:docMk/>
            <pc:sldMk cId="3783569800" sldId="265"/>
            <ac:picMk id="10" creationId="{077FC2DD-89E6-4E47-80CA-87109AB5C290}"/>
          </ac:picMkLst>
        </pc:picChg>
        <pc:picChg chg="mod">
          <ac:chgData name="Iain Milne" userId="e451ec18-1952-4891-b1e2-a69699162e44" providerId="ADAL" clId="{065A4B05-03B7-4AFF-8C7D-C1F71C5E3CE5}" dt="2021-03-11T09:40:15.906" v="5070" actId="12788"/>
          <ac:picMkLst>
            <pc:docMk/>
            <pc:sldMk cId="3783569800" sldId="265"/>
            <ac:picMk id="11" creationId="{C0A96AE5-B27A-4DD4-92C0-9BBF777B7BB0}"/>
          </ac:picMkLst>
        </pc:picChg>
        <pc:picChg chg="mod">
          <ac:chgData name="Iain Milne" userId="e451ec18-1952-4891-b1e2-a69699162e44" providerId="ADAL" clId="{065A4B05-03B7-4AFF-8C7D-C1F71C5E3CE5}" dt="2021-03-11T09:40:15.906" v="5070" actId="12788"/>
          <ac:picMkLst>
            <pc:docMk/>
            <pc:sldMk cId="3783569800" sldId="265"/>
            <ac:picMk id="12" creationId="{002A181A-A1F3-43C3-996B-3B72AAC718FA}"/>
          </ac:picMkLst>
        </pc:picChg>
        <pc:picChg chg="mod">
          <ac:chgData name="Iain Milne" userId="e451ec18-1952-4891-b1e2-a69699162e44" providerId="ADAL" clId="{065A4B05-03B7-4AFF-8C7D-C1F71C5E3CE5}" dt="2021-03-11T15:37:45" v="9102" actId="688"/>
          <ac:picMkLst>
            <pc:docMk/>
            <pc:sldMk cId="3783569800" sldId="265"/>
            <ac:picMk id="13" creationId="{A2A93153-C799-43B2-80C4-CAB0CE2426C6}"/>
          </ac:picMkLst>
        </pc:picChg>
        <pc:picChg chg="add del mod">
          <ac:chgData name="Iain Milne" userId="e451ec18-1952-4891-b1e2-a69699162e44" providerId="ADAL" clId="{065A4B05-03B7-4AFF-8C7D-C1F71C5E3CE5}" dt="2021-03-11T09:38:35.352" v="5004" actId="478"/>
          <ac:picMkLst>
            <pc:docMk/>
            <pc:sldMk cId="3783569800" sldId="265"/>
            <ac:picMk id="14" creationId="{527BB014-6918-4726-A7F1-D108814B7ED2}"/>
          </ac:picMkLst>
        </pc:picChg>
        <pc:picChg chg="add mod">
          <ac:chgData name="Iain Milne" userId="e451ec18-1952-4891-b1e2-a69699162e44" providerId="ADAL" clId="{065A4B05-03B7-4AFF-8C7D-C1F71C5E3CE5}" dt="2021-03-11T09:40:15.906" v="5070" actId="12788"/>
          <ac:picMkLst>
            <pc:docMk/>
            <pc:sldMk cId="3783569800" sldId="265"/>
            <ac:picMk id="16" creationId="{D8710605-D00A-4712-84D9-44D14F3E9BF9}"/>
          </ac:picMkLst>
        </pc:picChg>
      </pc:sldChg>
      <pc:sldChg chg="modSp del">
        <pc:chgData name="Iain Milne" userId="e451ec18-1952-4891-b1e2-a69699162e44" providerId="ADAL" clId="{065A4B05-03B7-4AFF-8C7D-C1F71C5E3CE5}" dt="2021-03-11T13:41:31.207" v="7142" actId="47"/>
        <pc:sldMkLst>
          <pc:docMk/>
          <pc:sldMk cId="4001228672" sldId="274"/>
        </pc:sldMkLst>
        <pc:spChg chg="mod">
          <ac:chgData name="Iain Milne" userId="e451ec18-1952-4891-b1e2-a69699162e44" providerId="ADAL" clId="{065A4B05-03B7-4AFF-8C7D-C1F71C5E3CE5}" dt="2021-03-08T15:09:47.162" v="258"/>
          <ac:spMkLst>
            <pc:docMk/>
            <pc:sldMk cId="4001228672" sldId="274"/>
            <ac:spMk id="6" creationId="{30E45594-35E9-4097-A555-67280CAE6BF7}"/>
          </ac:spMkLst>
        </pc:spChg>
      </pc:sldChg>
      <pc:sldChg chg="modSp del">
        <pc:chgData name="Iain Milne" userId="e451ec18-1952-4891-b1e2-a69699162e44" providerId="ADAL" clId="{065A4B05-03B7-4AFF-8C7D-C1F71C5E3CE5}" dt="2021-03-11T13:47:41.888" v="7186" actId="47"/>
        <pc:sldMkLst>
          <pc:docMk/>
          <pc:sldMk cId="86946065" sldId="275"/>
        </pc:sldMkLst>
        <pc:spChg chg="mod">
          <ac:chgData name="Iain Milne" userId="e451ec18-1952-4891-b1e2-a69699162e44" providerId="ADAL" clId="{065A4B05-03B7-4AFF-8C7D-C1F71C5E3CE5}" dt="2021-03-08T15:09:47.162" v="258"/>
          <ac:spMkLst>
            <pc:docMk/>
            <pc:sldMk cId="86946065" sldId="275"/>
            <ac:spMk id="2" creationId="{FB715601-A819-48FE-9333-78565ACA75C4}"/>
          </ac:spMkLst>
        </pc:spChg>
      </pc:sldChg>
      <pc:sldChg chg="modSp del">
        <pc:chgData name="Iain Milne" userId="e451ec18-1952-4891-b1e2-a69699162e44" providerId="ADAL" clId="{065A4B05-03B7-4AFF-8C7D-C1F71C5E3CE5}" dt="2021-03-11T13:47:37.232" v="7184" actId="47"/>
        <pc:sldMkLst>
          <pc:docMk/>
          <pc:sldMk cId="2384094844" sldId="276"/>
        </pc:sldMkLst>
        <pc:spChg chg="mod">
          <ac:chgData name="Iain Milne" userId="e451ec18-1952-4891-b1e2-a69699162e44" providerId="ADAL" clId="{065A4B05-03B7-4AFF-8C7D-C1F71C5E3CE5}" dt="2021-03-08T15:09:47.162" v="258"/>
          <ac:spMkLst>
            <pc:docMk/>
            <pc:sldMk cId="2384094844" sldId="276"/>
            <ac:spMk id="2" creationId="{1763F6FD-2D38-465A-88BD-2348C023CF0A}"/>
          </ac:spMkLst>
        </pc:spChg>
      </pc:sldChg>
      <pc:sldChg chg="modSp del">
        <pc:chgData name="Iain Milne" userId="e451ec18-1952-4891-b1e2-a69699162e44" providerId="ADAL" clId="{065A4B05-03B7-4AFF-8C7D-C1F71C5E3CE5}" dt="2021-03-11T13:53:45.293" v="7215" actId="47"/>
        <pc:sldMkLst>
          <pc:docMk/>
          <pc:sldMk cId="2868820565" sldId="277"/>
        </pc:sldMkLst>
        <pc:spChg chg="mod">
          <ac:chgData name="Iain Milne" userId="e451ec18-1952-4891-b1e2-a69699162e44" providerId="ADAL" clId="{065A4B05-03B7-4AFF-8C7D-C1F71C5E3CE5}" dt="2021-03-08T15:09:47.162" v="258"/>
          <ac:spMkLst>
            <pc:docMk/>
            <pc:sldMk cId="2868820565" sldId="277"/>
            <ac:spMk id="2" creationId="{1763F6FD-2D38-465A-88BD-2348C023CF0A}"/>
          </ac:spMkLst>
        </pc:spChg>
      </pc:sldChg>
      <pc:sldChg chg="modSp del">
        <pc:chgData name="Iain Milne" userId="e451ec18-1952-4891-b1e2-a69699162e44" providerId="ADAL" clId="{065A4B05-03B7-4AFF-8C7D-C1F71C5E3CE5}" dt="2021-03-15T11:36:45.315" v="9495" actId="47"/>
        <pc:sldMkLst>
          <pc:docMk/>
          <pc:sldMk cId="4103943545" sldId="278"/>
        </pc:sldMkLst>
        <pc:spChg chg="mod">
          <ac:chgData name="Iain Milne" userId="e451ec18-1952-4891-b1e2-a69699162e44" providerId="ADAL" clId="{065A4B05-03B7-4AFF-8C7D-C1F71C5E3CE5}" dt="2021-03-08T15:09:47.162" v="258"/>
          <ac:spMkLst>
            <pc:docMk/>
            <pc:sldMk cId="4103943545" sldId="278"/>
            <ac:spMk id="2" creationId="{030F4FF2-E0D0-44F0-BD43-B5446604DB8E}"/>
          </ac:spMkLst>
        </pc:spChg>
      </pc:sldChg>
      <pc:sldChg chg="modSp del">
        <pc:chgData name="Iain Milne" userId="e451ec18-1952-4891-b1e2-a69699162e44" providerId="ADAL" clId="{065A4B05-03B7-4AFF-8C7D-C1F71C5E3CE5}" dt="2021-03-16T16:58:49.965" v="10934" actId="47"/>
        <pc:sldMkLst>
          <pc:docMk/>
          <pc:sldMk cId="1070818299" sldId="279"/>
        </pc:sldMkLst>
        <pc:spChg chg="mod">
          <ac:chgData name="Iain Milne" userId="e451ec18-1952-4891-b1e2-a69699162e44" providerId="ADAL" clId="{065A4B05-03B7-4AFF-8C7D-C1F71C5E3CE5}" dt="2021-03-08T15:09:47.162" v="258"/>
          <ac:spMkLst>
            <pc:docMk/>
            <pc:sldMk cId="1070818299" sldId="279"/>
            <ac:spMk id="2" creationId="{6993A936-22A6-4D91-8813-8D3E6F9BB782}"/>
          </ac:spMkLst>
        </pc:spChg>
      </pc:sldChg>
      <pc:sldChg chg="delSp modSp del">
        <pc:chgData name="Iain Milne" userId="e451ec18-1952-4891-b1e2-a69699162e44" providerId="ADAL" clId="{065A4B05-03B7-4AFF-8C7D-C1F71C5E3CE5}" dt="2021-03-11T13:54:00.633" v="7219" actId="47"/>
        <pc:sldMkLst>
          <pc:docMk/>
          <pc:sldMk cId="2786032175" sldId="281"/>
        </pc:sldMkLst>
        <pc:spChg chg="mod">
          <ac:chgData name="Iain Milne" userId="e451ec18-1952-4891-b1e2-a69699162e44" providerId="ADAL" clId="{065A4B05-03B7-4AFF-8C7D-C1F71C5E3CE5}" dt="2021-03-08T15:09:47.162" v="258"/>
          <ac:spMkLst>
            <pc:docMk/>
            <pc:sldMk cId="2786032175" sldId="281"/>
            <ac:spMk id="2" creationId="{035372A0-D0F2-4754-93F4-B56CD4FC8618}"/>
          </ac:spMkLst>
        </pc:spChg>
        <pc:picChg chg="del">
          <ac:chgData name="Iain Milne" userId="e451ec18-1952-4891-b1e2-a69699162e44" providerId="ADAL" clId="{065A4B05-03B7-4AFF-8C7D-C1F71C5E3CE5}" dt="2021-03-11T13:53:53.044" v="7218" actId="21"/>
          <ac:picMkLst>
            <pc:docMk/>
            <pc:sldMk cId="2786032175" sldId="281"/>
            <ac:picMk id="1026" creationId="{EFDC8484-CDAD-4AE9-9A0C-706579168185}"/>
          </ac:picMkLst>
        </pc:picChg>
      </pc:sldChg>
      <pc:sldChg chg="modSp del">
        <pc:chgData name="Iain Milne" userId="e451ec18-1952-4891-b1e2-a69699162e44" providerId="ADAL" clId="{065A4B05-03B7-4AFF-8C7D-C1F71C5E3CE5}" dt="2021-03-11T13:47:42.399" v="7187" actId="47"/>
        <pc:sldMkLst>
          <pc:docMk/>
          <pc:sldMk cId="2992982890" sldId="282"/>
        </pc:sldMkLst>
        <pc:spChg chg="mod">
          <ac:chgData name="Iain Milne" userId="e451ec18-1952-4891-b1e2-a69699162e44" providerId="ADAL" clId="{065A4B05-03B7-4AFF-8C7D-C1F71C5E3CE5}" dt="2021-03-08T15:09:47.162" v="258"/>
          <ac:spMkLst>
            <pc:docMk/>
            <pc:sldMk cId="2992982890" sldId="282"/>
            <ac:spMk id="2" creationId="{9C8A6700-1C36-4275-B505-04C1FACDC301}"/>
          </ac:spMkLst>
        </pc:spChg>
      </pc:sldChg>
      <pc:sldChg chg="modSp mod ord">
        <pc:chgData name="Iain Milne" userId="e451ec18-1952-4891-b1e2-a69699162e44" providerId="ADAL" clId="{065A4B05-03B7-4AFF-8C7D-C1F71C5E3CE5}" dt="2021-03-16T13:53:28.168" v="10668" actId="20577"/>
        <pc:sldMkLst>
          <pc:docMk/>
          <pc:sldMk cId="1091065310" sldId="283"/>
        </pc:sldMkLst>
        <pc:spChg chg="mod">
          <ac:chgData name="Iain Milne" userId="e451ec18-1952-4891-b1e2-a69699162e44" providerId="ADAL" clId="{065A4B05-03B7-4AFF-8C7D-C1F71C5E3CE5}" dt="2021-03-16T13:53:28.168" v="10668" actId="20577"/>
          <ac:spMkLst>
            <pc:docMk/>
            <pc:sldMk cId="1091065310" sldId="283"/>
            <ac:spMk id="6" creationId="{2BA9E508-32A2-42B0-9A2D-239C8BB8DAA0}"/>
          </ac:spMkLst>
        </pc:spChg>
        <pc:spChg chg="mod">
          <ac:chgData name="Iain Milne" userId="e451ec18-1952-4891-b1e2-a69699162e44" providerId="ADAL" clId="{065A4B05-03B7-4AFF-8C7D-C1F71C5E3CE5}" dt="2021-03-11T09:48:42.532" v="5237" actId="20577"/>
          <ac:spMkLst>
            <pc:docMk/>
            <pc:sldMk cId="1091065310" sldId="283"/>
            <ac:spMk id="7" creationId="{5641357D-6F58-4573-8DFA-687B5B4323E4}"/>
          </ac:spMkLst>
        </pc:spChg>
      </pc:sldChg>
      <pc:sldChg chg="modSp">
        <pc:chgData name="Iain Milne" userId="e451ec18-1952-4891-b1e2-a69699162e44" providerId="ADAL" clId="{065A4B05-03B7-4AFF-8C7D-C1F71C5E3CE5}" dt="2021-03-08T15:09:47.162" v="258"/>
        <pc:sldMkLst>
          <pc:docMk/>
          <pc:sldMk cId="811466209" sldId="284"/>
        </pc:sldMkLst>
        <pc:spChg chg="mod">
          <ac:chgData name="Iain Milne" userId="e451ec18-1952-4891-b1e2-a69699162e44" providerId="ADAL" clId="{065A4B05-03B7-4AFF-8C7D-C1F71C5E3CE5}" dt="2021-03-08T15:09:47.162" v="258"/>
          <ac:spMkLst>
            <pc:docMk/>
            <pc:sldMk cId="811466209" sldId="284"/>
            <ac:spMk id="4" creationId="{09010023-7322-43BC-BC98-AAEF70FCADF1}"/>
          </ac:spMkLst>
        </pc:spChg>
        <pc:picChg chg="mod">
          <ac:chgData name="Iain Milne" userId="e451ec18-1952-4891-b1e2-a69699162e44" providerId="ADAL" clId="{065A4B05-03B7-4AFF-8C7D-C1F71C5E3CE5}" dt="2021-03-08T15:09:47.162" v="258"/>
          <ac:picMkLst>
            <pc:docMk/>
            <pc:sldMk cId="811466209" sldId="284"/>
            <ac:picMk id="22" creationId="{BEB7E03F-842F-4B5C-8B19-B4D1B2211B63}"/>
          </ac:picMkLst>
        </pc:picChg>
        <pc:picChg chg="mod">
          <ac:chgData name="Iain Milne" userId="e451ec18-1952-4891-b1e2-a69699162e44" providerId="ADAL" clId="{065A4B05-03B7-4AFF-8C7D-C1F71C5E3CE5}" dt="2021-03-08T15:09:47.162" v="258"/>
          <ac:picMkLst>
            <pc:docMk/>
            <pc:sldMk cId="811466209" sldId="284"/>
            <ac:picMk id="28" creationId="{A4629AD6-919C-42A2-AF3C-B82D54D7F71C}"/>
          </ac:picMkLst>
        </pc:picChg>
      </pc:sldChg>
      <pc:sldChg chg="modSp del">
        <pc:chgData name="Iain Milne" userId="e451ec18-1952-4891-b1e2-a69699162e44" providerId="ADAL" clId="{065A4B05-03B7-4AFF-8C7D-C1F71C5E3CE5}" dt="2021-03-15T11:40:32.661" v="9502" actId="47"/>
        <pc:sldMkLst>
          <pc:docMk/>
          <pc:sldMk cId="1393374003" sldId="285"/>
        </pc:sldMkLst>
        <pc:spChg chg="mod">
          <ac:chgData name="Iain Milne" userId="e451ec18-1952-4891-b1e2-a69699162e44" providerId="ADAL" clId="{065A4B05-03B7-4AFF-8C7D-C1F71C5E3CE5}" dt="2021-03-08T15:09:47.162" v="258"/>
          <ac:spMkLst>
            <pc:docMk/>
            <pc:sldMk cId="1393374003" sldId="285"/>
            <ac:spMk id="7" creationId="{33AEC135-032F-4366-B5F8-B2BFF17CC703}"/>
          </ac:spMkLst>
        </pc:spChg>
        <pc:picChg chg="mod">
          <ac:chgData name="Iain Milne" userId="e451ec18-1952-4891-b1e2-a69699162e44" providerId="ADAL" clId="{065A4B05-03B7-4AFF-8C7D-C1F71C5E3CE5}" dt="2021-03-08T15:09:47.162" v="258"/>
          <ac:picMkLst>
            <pc:docMk/>
            <pc:sldMk cId="1393374003" sldId="285"/>
            <ac:picMk id="22" creationId="{0CBC44EC-4475-4619-9708-929713AEF3EE}"/>
          </ac:picMkLst>
        </pc:picChg>
        <pc:picChg chg="mod">
          <ac:chgData name="Iain Milne" userId="e451ec18-1952-4891-b1e2-a69699162e44" providerId="ADAL" clId="{065A4B05-03B7-4AFF-8C7D-C1F71C5E3CE5}" dt="2021-03-08T15:09:47.162" v="258"/>
          <ac:picMkLst>
            <pc:docMk/>
            <pc:sldMk cId="1393374003" sldId="285"/>
            <ac:picMk id="23" creationId="{3B3CF615-6989-4CBA-947D-327C817EC573}"/>
          </ac:picMkLst>
        </pc:picChg>
      </pc:sldChg>
      <pc:sldChg chg="del">
        <pc:chgData name="Iain Milne" userId="e451ec18-1952-4891-b1e2-a69699162e44" providerId="ADAL" clId="{065A4B05-03B7-4AFF-8C7D-C1F71C5E3CE5}" dt="2021-03-08T14:36:16.275" v="2" actId="47"/>
        <pc:sldMkLst>
          <pc:docMk/>
          <pc:sldMk cId="3256215486" sldId="286"/>
        </pc:sldMkLst>
      </pc:sldChg>
      <pc:sldChg chg="modSp add del mod ord">
        <pc:chgData name="Iain Milne" userId="e451ec18-1952-4891-b1e2-a69699162e44" providerId="ADAL" clId="{065A4B05-03B7-4AFF-8C7D-C1F71C5E3CE5}" dt="2021-03-15T11:40:29.844" v="9501" actId="47"/>
        <pc:sldMkLst>
          <pc:docMk/>
          <pc:sldMk cId="239048242" sldId="287"/>
        </pc:sldMkLst>
        <pc:spChg chg="mod">
          <ac:chgData name="Iain Milne" userId="e451ec18-1952-4891-b1e2-a69699162e44" providerId="ADAL" clId="{065A4B05-03B7-4AFF-8C7D-C1F71C5E3CE5}" dt="2021-03-11T15:37:05.564" v="9100" actId="207"/>
          <ac:spMkLst>
            <pc:docMk/>
            <pc:sldMk cId="239048242" sldId="287"/>
            <ac:spMk id="3" creationId="{D4C120B0-DF3E-4EA9-8A57-163334C1DC85}"/>
          </ac:spMkLst>
        </pc:spChg>
      </pc:sldChg>
      <pc:sldChg chg="modSp del">
        <pc:chgData name="Iain Milne" userId="e451ec18-1952-4891-b1e2-a69699162e44" providerId="ADAL" clId="{065A4B05-03B7-4AFF-8C7D-C1F71C5E3CE5}" dt="2021-03-11T15:36:47.695" v="9098" actId="2696"/>
        <pc:sldMkLst>
          <pc:docMk/>
          <pc:sldMk cId="3961852734" sldId="287"/>
        </pc:sldMkLst>
        <pc:spChg chg="mod">
          <ac:chgData name="Iain Milne" userId="e451ec18-1952-4891-b1e2-a69699162e44" providerId="ADAL" clId="{065A4B05-03B7-4AFF-8C7D-C1F71C5E3CE5}" dt="2021-03-08T15:09:47.162" v="258"/>
          <ac:spMkLst>
            <pc:docMk/>
            <pc:sldMk cId="3961852734" sldId="287"/>
            <ac:spMk id="2" creationId="{4FADE448-93C8-4C3B-B1C2-DDCC2517B5DC}"/>
          </ac:spMkLst>
        </pc:spChg>
        <pc:picChg chg="mod">
          <ac:chgData name="Iain Milne" userId="e451ec18-1952-4891-b1e2-a69699162e44" providerId="ADAL" clId="{065A4B05-03B7-4AFF-8C7D-C1F71C5E3CE5}" dt="2021-03-08T15:09:47.162" v="258"/>
          <ac:picMkLst>
            <pc:docMk/>
            <pc:sldMk cId="3961852734" sldId="287"/>
            <ac:picMk id="12" creationId="{F0322EE0-98A1-44FE-9A21-C173F90CCF72}"/>
          </ac:picMkLst>
        </pc:picChg>
      </pc:sldChg>
      <pc:sldChg chg="del">
        <pc:chgData name="Iain Milne" userId="e451ec18-1952-4891-b1e2-a69699162e44" providerId="ADAL" clId="{065A4B05-03B7-4AFF-8C7D-C1F71C5E3CE5}" dt="2021-03-15T11:36:43.628" v="9494" actId="47"/>
        <pc:sldMkLst>
          <pc:docMk/>
          <pc:sldMk cId="464103846" sldId="288"/>
        </pc:sldMkLst>
      </pc:sldChg>
      <pc:sldChg chg="modSp mod ord">
        <pc:chgData name="Iain Milne" userId="e451ec18-1952-4891-b1e2-a69699162e44" providerId="ADAL" clId="{065A4B05-03B7-4AFF-8C7D-C1F71C5E3CE5}" dt="2021-03-16T14:01:43.905" v="10746"/>
        <pc:sldMkLst>
          <pc:docMk/>
          <pc:sldMk cId="1590763866" sldId="289"/>
        </pc:sldMkLst>
        <pc:spChg chg="mod">
          <ac:chgData name="Iain Milne" userId="e451ec18-1952-4891-b1e2-a69699162e44" providerId="ADAL" clId="{065A4B05-03B7-4AFF-8C7D-C1F71C5E3CE5}" dt="2021-03-11T09:32:10.132" v="4891" actId="20577"/>
          <ac:spMkLst>
            <pc:docMk/>
            <pc:sldMk cId="1590763866" sldId="289"/>
            <ac:spMk id="2" creationId="{6D61FD58-6383-4FA6-ADB7-092B011B3394}"/>
          </ac:spMkLst>
        </pc:spChg>
        <pc:spChg chg="mod">
          <ac:chgData name="Iain Milne" userId="e451ec18-1952-4891-b1e2-a69699162e44" providerId="ADAL" clId="{065A4B05-03B7-4AFF-8C7D-C1F71C5E3CE5}" dt="2021-03-11T13:44:22.210" v="7166" actId="113"/>
          <ac:spMkLst>
            <pc:docMk/>
            <pc:sldMk cId="1590763866" sldId="289"/>
            <ac:spMk id="7" creationId="{B8A03373-DB68-486A-957E-0E117FEBB2AF}"/>
          </ac:spMkLst>
        </pc:spChg>
        <pc:graphicFrameChg chg="mod">
          <ac:chgData name="Iain Milne" userId="e451ec18-1952-4891-b1e2-a69699162e44" providerId="ADAL" clId="{065A4B05-03B7-4AFF-8C7D-C1F71C5E3CE5}" dt="2021-03-11T13:43:17.184" v="7153" actId="692"/>
          <ac:graphicFrameMkLst>
            <pc:docMk/>
            <pc:sldMk cId="1590763866" sldId="289"/>
            <ac:graphicFrameMk id="4" creationId="{C4E0C977-2446-435B-926F-70DF58F01532}"/>
          </ac:graphicFrameMkLst>
        </pc:graphicFrameChg>
      </pc:sldChg>
      <pc:sldChg chg="modSp del">
        <pc:chgData name="Iain Milne" userId="e451ec18-1952-4891-b1e2-a69699162e44" providerId="ADAL" clId="{065A4B05-03B7-4AFF-8C7D-C1F71C5E3CE5}" dt="2021-03-11T15:36:09.336" v="9096" actId="47"/>
        <pc:sldMkLst>
          <pc:docMk/>
          <pc:sldMk cId="639360452" sldId="291"/>
        </pc:sldMkLst>
        <pc:spChg chg="mod">
          <ac:chgData name="Iain Milne" userId="e451ec18-1952-4891-b1e2-a69699162e44" providerId="ADAL" clId="{065A4B05-03B7-4AFF-8C7D-C1F71C5E3CE5}" dt="2021-03-08T15:09:47.162" v="258"/>
          <ac:spMkLst>
            <pc:docMk/>
            <pc:sldMk cId="639360452" sldId="291"/>
            <ac:spMk id="4" creationId="{4CE9B843-5B33-468A-B64C-64BD6ACFF769}"/>
          </ac:spMkLst>
        </pc:spChg>
      </pc:sldChg>
      <pc:sldChg chg="modSp del">
        <pc:chgData name="Iain Milne" userId="e451ec18-1952-4891-b1e2-a69699162e44" providerId="ADAL" clId="{065A4B05-03B7-4AFF-8C7D-C1F71C5E3CE5}" dt="2021-03-11T13:47:35.865" v="7183" actId="47"/>
        <pc:sldMkLst>
          <pc:docMk/>
          <pc:sldMk cId="232135397" sldId="292"/>
        </pc:sldMkLst>
        <pc:spChg chg="mod">
          <ac:chgData name="Iain Milne" userId="e451ec18-1952-4891-b1e2-a69699162e44" providerId="ADAL" clId="{065A4B05-03B7-4AFF-8C7D-C1F71C5E3CE5}" dt="2021-03-08T15:09:47.162" v="258"/>
          <ac:spMkLst>
            <pc:docMk/>
            <pc:sldMk cId="232135397" sldId="292"/>
            <ac:spMk id="4" creationId="{017C05E2-2FCA-4A39-A057-CEED58114033}"/>
          </ac:spMkLst>
        </pc:spChg>
        <pc:spChg chg="mod">
          <ac:chgData name="Iain Milne" userId="e451ec18-1952-4891-b1e2-a69699162e44" providerId="ADAL" clId="{065A4B05-03B7-4AFF-8C7D-C1F71C5E3CE5}" dt="2021-03-08T15:09:47.162" v="258"/>
          <ac:spMkLst>
            <pc:docMk/>
            <pc:sldMk cId="232135397" sldId="292"/>
            <ac:spMk id="6" creationId="{88FEF26C-65BC-4CD6-A34D-4463ED274B46}"/>
          </ac:spMkLst>
        </pc:spChg>
        <pc:picChg chg="mod">
          <ac:chgData name="Iain Milne" userId="e451ec18-1952-4891-b1e2-a69699162e44" providerId="ADAL" clId="{065A4B05-03B7-4AFF-8C7D-C1F71C5E3CE5}" dt="2021-03-08T15:09:47.162" v="258"/>
          <ac:picMkLst>
            <pc:docMk/>
            <pc:sldMk cId="232135397" sldId="292"/>
            <ac:picMk id="13" creationId="{A2A93153-C799-43B2-80C4-CAB0CE2426C6}"/>
          </ac:picMkLst>
        </pc:picChg>
      </pc:sldChg>
      <pc:sldChg chg="modSp del">
        <pc:chgData name="Iain Milne" userId="e451ec18-1952-4891-b1e2-a69699162e44" providerId="ADAL" clId="{065A4B05-03B7-4AFF-8C7D-C1F71C5E3CE5}" dt="2021-03-11T13:47:39.181" v="7185" actId="47"/>
        <pc:sldMkLst>
          <pc:docMk/>
          <pc:sldMk cId="37087858" sldId="293"/>
        </pc:sldMkLst>
        <pc:spChg chg="mod">
          <ac:chgData name="Iain Milne" userId="e451ec18-1952-4891-b1e2-a69699162e44" providerId="ADAL" clId="{065A4B05-03B7-4AFF-8C7D-C1F71C5E3CE5}" dt="2021-03-08T15:09:47.162" v="258"/>
          <ac:spMkLst>
            <pc:docMk/>
            <pc:sldMk cId="37087858" sldId="293"/>
            <ac:spMk id="2" creationId="{030F4FF2-E0D0-44F0-BD43-B5446604DB8E}"/>
          </ac:spMkLst>
        </pc:spChg>
      </pc:sldChg>
      <pc:sldChg chg="modSp add del mod">
        <pc:chgData name="Iain Milne" userId="e451ec18-1952-4891-b1e2-a69699162e44" providerId="ADAL" clId="{065A4B05-03B7-4AFF-8C7D-C1F71C5E3CE5}" dt="2021-03-10T13:54:38.793" v="4262" actId="47"/>
        <pc:sldMkLst>
          <pc:docMk/>
          <pc:sldMk cId="3509788785" sldId="294"/>
        </pc:sldMkLst>
        <pc:spChg chg="mod">
          <ac:chgData name="Iain Milne" userId="e451ec18-1952-4891-b1e2-a69699162e44" providerId="ADAL" clId="{065A4B05-03B7-4AFF-8C7D-C1F71C5E3CE5}" dt="2021-03-08T15:09:47.162" v="258"/>
          <ac:spMkLst>
            <pc:docMk/>
            <pc:sldMk cId="3509788785" sldId="294"/>
            <ac:spMk id="2" creationId="{00000000-0000-0000-0000-000000000000}"/>
          </ac:spMkLst>
        </pc:spChg>
        <pc:spChg chg="mod">
          <ac:chgData name="Iain Milne" userId="e451ec18-1952-4891-b1e2-a69699162e44" providerId="ADAL" clId="{065A4B05-03B7-4AFF-8C7D-C1F71C5E3CE5}" dt="2021-03-08T15:09:47.162" v="258"/>
          <ac:spMkLst>
            <pc:docMk/>
            <pc:sldMk cId="3509788785" sldId="294"/>
            <ac:spMk id="3" creationId="{00000000-0000-0000-0000-000000000000}"/>
          </ac:spMkLst>
        </pc:spChg>
      </pc:sldChg>
      <pc:sldChg chg="modSp mod">
        <pc:chgData name="Iain Milne" userId="e451ec18-1952-4891-b1e2-a69699162e44" providerId="ADAL" clId="{065A4B05-03B7-4AFF-8C7D-C1F71C5E3CE5}" dt="2021-03-15T15:07:59.930" v="10536" actId="2711"/>
        <pc:sldMkLst>
          <pc:docMk/>
          <pc:sldMk cId="1050734452" sldId="295"/>
        </pc:sldMkLst>
        <pc:spChg chg="mod">
          <ac:chgData name="Iain Milne" userId="e451ec18-1952-4891-b1e2-a69699162e44" providerId="ADAL" clId="{065A4B05-03B7-4AFF-8C7D-C1F71C5E3CE5}" dt="2021-03-08T15:09:47.162" v="258"/>
          <ac:spMkLst>
            <pc:docMk/>
            <pc:sldMk cId="1050734452" sldId="295"/>
            <ac:spMk id="2" creationId="{00000000-0000-0000-0000-000000000000}"/>
          </ac:spMkLst>
        </pc:spChg>
        <pc:spChg chg="mod">
          <ac:chgData name="Iain Milne" userId="e451ec18-1952-4891-b1e2-a69699162e44" providerId="ADAL" clId="{065A4B05-03B7-4AFF-8C7D-C1F71C5E3CE5}" dt="2021-03-15T15:07:59.930" v="10536" actId="2711"/>
          <ac:spMkLst>
            <pc:docMk/>
            <pc:sldMk cId="1050734452" sldId="295"/>
            <ac:spMk id="5" creationId="{00000000-0000-0000-0000-000000000000}"/>
          </ac:spMkLst>
        </pc:spChg>
      </pc:sldChg>
      <pc:sldChg chg="modSp add del mod">
        <pc:chgData name="Iain Milne" userId="e451ec18-1952-4891-b1e2-a69699162e44" providerId="ADAL" clId="{065A4B05-03B7-4AFF-8C7D-C1F71C5E3CE5}" dt="2021-03-10T13:54:41.748" v="4264" actId="47"/>
        <pc:sldMkLst>
          <pc:docMk/>
          <pc:sldMk cId="2644403396" sldId="296"/>
        </pc:sldMkLst>
        <pc:spChg chg="mod">
          <ac:chgData name="Iain Milne" userId="e451ec18-1952-4891-b1e2-a69699162e44" providerId="ADAL" clId="{065A4B05-03B7-4AFF-8C7D-C1F71C5E3CE5}" dt="2021-03-08T15:09:47.162" v="258"/>
          <ac:spMkLst>
            <pc:docMk/>
            <pc:sldMk cId="2644403396" sldId="296"/>
            <ac:spMk id="2" creationId="{00000000-0000-0000-0000-000000000000}"/>
          </ac:spMkLst>
        </pc:spChg>
      </pc:sldChg>
      <pc:sldChg chg="add del">
        <pc:chgData name="Iain Milne" userId="e451ec18-1952-4891-b1e2-a69699162e44" providerId="ADAL" clId="{065A4B05-03B7-4AFF-8C7D-C1F71C5E3CE5}" dt="2021-03-10T13:54:35.710" v="4260" actId="47"/>
        <pc:sldMkLst>
          <pc:docMk/>
          <pc:sldMk cId="2323040022" sldId="298"/>
        </pc:sldMkLst>
      </pc:sldChg>
      <pc:sldChg chg="modSp add del mod">
        <pc:chgData name="Iain Milne" userId="e451ec18-1952-4891-b1e2-a69699162e44" providerId="ADAL" clId="{065A4B05-03B7-4AFF-8C7D-C1F71C5E3CE5}" dt="2021-03-10T13:54:40.092" v="4263" actId="47"/>
        <pc:sldMkLst>
          <pc:docMk/>
          <pc:sldMk cId="3635147534" sldId="300"/>
        </pc:sldMkLst>
        <pc:spChg chg="mod">
          <ac:chgData name="Iain Milne" userId="e451ec18-1952-4891-b1e2-a69699162e44" providerId="ADAL" clId="{065A4B05-03B7-4AFF-8C7D-C1F71C5E3CE5}" dt="2021-03-08T15:09:47.162" v="258"/>
          <ac:spMkLst>
            <pc:docMk/>
            <pc:sldMk cId="3635147534" sldId="300"/>
            <ac:spMk id="2" creationId="{00000000-0000-0000-0000-000000000000}"/>
          </ac:spMkLst>
        </pc:spChg>
        <pc:spChg chg="mod">
          <ac:chgData name="Iain Milne" userId="e451ec18-1952-4891-b1e2-a69699162e44" providerId="ADAL" clId="{065A4B05-03B7-4AFF-8C7D-C1F71C5E3CE5}" dt="2021-03-08T15:09:47.162" v="258"/>
          <ac:spMkLst>
            <pc:docMk/>
            <pc:sldMk cId="3635147534" sldId="300"/>
            <ac:spMk id="3" creationId="{00000000-0000-0000-0000-000000000000}"/>
          </ac:spMkLst>
        </pc:spChg>
      </pc:sldChg>
      <pc:sldChg chg="modSp del">
        <pc:chgData name="Iain Milne" userId="e451ec18-1952-4891-b1e2-a69699162e44" providerId="ADAL" clId="{065A4B05-03B7-4AFF-8C7D-C1F71C5E3CE5}" dt="2021-03-15T11:37:14.594" v="9500" actId="47"/>
        <pc:sldMkLst>
          <pc:docMk/>
          <pc:sldMk cId="2173693006" sldId="301"/>
        </pc:sldMkLst>
        <pc:spChg chg="mod">
          <ac:chgData name="Iain Milne" userId="e451ec18-1952-4891-b1e2-a69699162e44" providerId="ADAL" clId="{065A4B05-03B7-4AFF-8C7D-C1F71C5E3CE5}" dt="2021-03-08T15:09:47.162" v="258"/>
          <ac:spMkLst>
            <pc:docMk/>
            <pc:sldMk cId="2173693006" sldId="301"/>
            <ac:spMk id="2" creationId="{00000000-0000-0000-0000-000000000000}"/>
          </ac:spMkLst>
        </pc:spChg>
      </pc:sldChg>
      <pc:sldChg chg="modSp del">
        <pc:chgData name="Iain Milne" userId="e451ec18-1952-4891-b1e2-a69699162e44" providerId="ADAL" clId="{065A4B05-03B7-4AFF-8C7D-C1F71C5E3CE5}" dt="2021-03-15T11:37:12.678" v="9499" actId="47"/>
        <pc:sldMkLst>
          <pc:docMk/>
          <pc:sldMk cId="1127065137" sldId="302"/>
        </pc:sldMkLst>
        <pc:spChg chg="mod">
          <ac:chgData name="Iain Milne" userId="e451ec18-1952-4891-b1e2-a69699162e44" providerId="ADAL" clId="{065A4B05-03B7-4AFF-8C7D-C1F71C5E3CE5}" dt="2021-03-08T15:09:47.162" v="258"/>
          <ac:spMkLst>
            <pc:docMk/>
            <pc:sldMk cId="1127065137" sldId="302"/>
            <ac:spMk id="2" creationId="{00000000-0000-0000-0000-000000000000}"/>
          </ac:spMkLst>
        </pc:spChg>
      </pc:sldChg>
      <pc:sldChg chg="delSp modSp add mod chgLayout">
        <pc:chgData name="Iain Milne" userId="e451ec18-1952-4891-b1e2-a69699162e44" providerId="ADAL" clId="{065A4B05-03B7-4AFF-8C7D-C1F71C5E3CE5}" dt="2021-03-15T15:09:29.124" v="10548" actId="207"/>
        <pc:sldMkLst>
          <pc:docMk/>
          <pc:sldMk cId="451067651" sldId="303"/>
        </pc:sldMkLst>
        <pc:spChg chg="mod ord">
          <ac:chgData name="Iain Milne" userId="e451ec18-1952-4891-b1e2-a69699162e44" providerId="ADAL" clId="{065A4B05-03B7-4AFF-8C7D-C1F71C5E3CE5}" dt="2021-03-09T10:12:04.371" v="1070" actId="700"/>
          <ac:spMkLst>
            <pc:docMk/>
            <pc:sldMk cId="451067651" sldId="303"/>
            <ac:spMk id="2" creationId="{00000000-0000-0000-0000-000000000000}"/>
          </ac:spMkLst>
        </pc:spChg>
        <pc:spChg chg="mod ord">
          <ac:chgData name="Iain Milne" userId="e451ec18-1952-4891-b1e2-a69699162e44" providerId="ADAL" clId="{065A4B05-03B7-4AFF-8C7D-C1F71C5E3CE5}" dt="2021-03-15T15:09:29.124" v="10548" actId="207"/>
          <ac:spMkLst>
            <pc:docMk/>
            <pc:sldMk cId="451067651" sldId="303"/>
            <ac:spMk id="3" creationId="{00000000-0000-0000-0000-000000000000}"/>
          </ac:spMkLst>
        </pc:spChg>
        <pc:spChg chg="del">
          <ac:chgData name="Iain Milne" userId="e451ec18-1952-4891-b1e2-a69699162e44" providerId="ADAL" clId="{065A4B05-03B7-4AFF-8C7D-C1F71C5E3CE5}" dt="2021-03-08T15:25:50.618" v="365" actId="478"/>
          <ac:spMkLst>
            <pc:docMk/>
            <pc:sldMk cId="451067651" sldId="303"/>
            <ac:spMk id="8" creationId="{00000000-0000-0000-0000-000000000000}"/>
          </ac:spMkLst>
        </pc:spChg>
        <pc:spChg chg="del">
          <ac:chgData name="Iain Milne" userId="e451ec18-1952-4891-b1e2-a69699162e44" providerId="ADAL" clId="{065A4B05-03B7-4AFF-8C7D-C1F71C5E3CE5}" dt="2021-03-08T15:25:50.618" v="365" actId="478"/>
          <ac:spMkLst>
            <pc:docMk/>
            <pc:sldMk cId="451067651" sldId="303"/>
            <ac:spMk id="9" creationId="{00000000-0000-0000-0000-000000000000}"/>
          </ac:spMkLst>
        </pc:spChg>
        <pc:picChg chg="del">
          <ac:chgData name="Iain Milne" userId="e451ec18-1952-4891-b1e2-a69699162e44" providerId="ADAL" clId="{065A4B05-03B7-4AFF-8C7D-C1F71C5E3CE5}" dt="2021-03-08T15:25:04.172" v="278" actId="478"/>
          <ac:picMkLst>
            <pc:docMk/>
            <pc:sldMk cId="451067651" sldId="303"/>
            <ac:picMk id="1026" creationId="{00000000-0000-0000-0000-000000000000}"/>
          </ac:picMkLst>
        </pc:picChg>
        <pc:picChg chg="del">
          <ac:chgData name="Iain Milne" userId="e451ec18-1952-4891-b1e2-a69699162e44" providerId="ADAL" clId="{065A4B05-03B7-4AFF-8C7D-C1F71C5E3CE5}" dt="2021-03-08T15:25:03.596" v="277" actId="478"/>
          <ac:picMkLst>
            <pc:docMk/>
            <pc:sldMk cId="451067651" sldId="303"/>
            <ac:picMk id="1027" creationId="{00000000-0000-0000-0000-000000000000}"/>
          </ac:picMkLst>
        </pc:picChg>
        <pc:picChg chg="del">
          <ac:chgData name="Iain Milne" userId="e451ec18-1952-4891-b1e2-a69699162e44" providerId="ADAL" clId="{065A4B05-03B7-4AFF-8C7D-C1F71C5E3CE5}" dt="2021-03-08T15:25:02.854" v="276" actId="478"/>
          <ac:picMkLst>
            <pc:docMk/>
            <pc:sldMk cId="451067651" sldId="303"/>
            <ac:picMk id="1029" creationId="{00000000-0000-0000-0000-000000000000}"/>
          </ac:picMkLst>
        </pc:picChg>
      </pc:sldChg>
      <pc:sldChg chg="modSp add del mod">
        <pc:chgData name="Iain Milne" userId="e451ec18-1952-4891-b1e2-a69699162e44" providerId="ADAL" clId="{065A4B05-03B7-4AFF-8C7D-C1F71C5E3CE5}" dt="2021-03-08T15:16:53.948" v="259" actId="2696"/>
        <pc:sldMkLst>
          <pc:docMk/>
          <pc:sldMk cId="3848720703" sldId="303"/>
        </pc:sldMkLst>
        <pc:spChg chg="mod">
          <ac:chgData name="Iain Milne" userId="e451ec18-1952-4891-b1e2-a69699162e44" providerId="ADAL" clId="{065A4B05-03B7-4AFF-8C7D-C1F71C5E3CE5}" dt="2021-03-08T15:09:47.162" v="258"/>
          <ac:spMkLst>
            <pc:docMk/>
            <pc:sldMk cId="3848720703" sldId="303"/>
            <ac:spMk id="2" creationId="{00000000-0000-0000-0000-000000000000}"/>
          </ac:spMkLst>
        </pc:spChg>
        <pc:spChg chg="mod">
          <ac:chgData name="Iain Milne" userId="e451ec18-1952-4891-b1e2-a69699162e44" providerId="ADAL" clId="{065A4B05-03B7-4AFF-8C7D-C1F71C5E3CE5}" dt="2021-03-08T14:36:24.383" v="33" actId="27636"/>
          <ac:spMkLst>
            <pc:docMk/>
            <pc:sldMk cId="3848720703" sldId="303"/>
            <ac:spMk id="3" creationId="{00000000-0000-0000-0000-000000000000}"/>
          </ac:spMkLst>
        </pc:spChg>
      </pc:sldChg>
      <pc:sldChg chg="modSp">
        <pc:chgData name="Iain Milne" userId="e451ec18-1952-4891-b1e2-a69699162e44" providerId="ADAL" clId="{065A4B05-03B7-4AFF-8C7D-C1F71C5E3CE5}" dt="2021-03-08T15:09:47.162" v="258"/>
        <pc:sldMkLst>
          <pc:docMk/>
          <pc:sldMk cId="1475543246" sldId="304"/>
        </pc:sldMkLst>
        <pc:spChg chg="mod">
          <ac:chgData name="Iain Milne" userId="e451ec18-1952-4891-b1e2-a69699162e44" providerId="ADAL" clId="{065A4B05-03B7-4AFF-8C7D-C1F71C5E3CE5}" dt="2021-03-08T15:09:47.162" v="258"/>
          <ac:spMkLst>
            <pc:docMk/>
            <pc:sldMk cId="1475543246" sldId="304"/>
            <ac:spMk id="2" creationId="{00000000-0000-0000-0000-000000000000}"/>
          </ac:spMkLst>
        </pc:spChg>
      </pc:sldChg>
      <pc:sldChg chg="delSp modSp add mod delAnim modAnim chgLayout">
        <pc:chgData name="Iain Milne" userId="e451ec18-1952-4891-b1e2-a69699162e44" providerId="ADAL" clId="{065A4B05-03B7-4AFF-8C7D-C1F71C5E3CE5}" dt="2021-03-15T15:09:57.784" v="10553" actId="207"/>
        <pc:sldMkLst>
          <pc:docMk/>
          <pc:sldMk cId="413563675" sldId="305"/>
        </pc:sldMkLst>
        <pc:spChg chg="mod ord">
          <ac:chgData name="Iain Milne" userId="e451ec18-1952-4891-b1e2-a69699162e44" providerId="ADAL" clId="{065A4B05-03B7-4AFF-8C7D-C1F71C5E3CE5}" dt="2021-03-08T15:54:06.010" v="470" actId="700"/>
          <ac:spMkLst>
            <pc:docMk/>
            <pc:sldMk cId="413563675" sldId="305"/>
            <ac:spMk id="2" creationId="{00000000-0000-0000-0000-000000000000}"/>
          </ac:spMkLst>
        </pc:spChg>
        <pc:spChg chg="mod ord">
          <ac:chgData name="Iain Milne" userId="e451ec18-1952-4891-b1e2-a69699162e44" providerId="ADAL" clId="{065A4B05-03B7-4AFF-8C7D-C1F71C5E3CE5}" dt="2021-03-08T15:54:58.897" v="560" actId="27636"/>
          <ac:spMkLst>
            <pc:docMk/>
            <pc:sldMk cId="413563675" sldId="305"/>
            <ac:spMk id="3" creationId="{00000000-0000-0000-0000-000000000000}"/>
          </ac:spMkLst>
        </pc:spChg>
        <pc:spChg chg="mod">
          <ac:chgData name="Iain Milne" userId="e451ec18-1952-4891-b1e2-a69699162e44" providerId="ADAL" clId="{065A4B05-03B7-4AFF-8C7D-C1F71C5E3CE5}" dt="2021-03-15T15:09:57.784" v="10553" actId="207"/>
          <ac:spMkLst>
            <pc:docMk/>
            <pc:sldMk cId="413563675" sldId="305"/>
            <ac:spMk id="4" creationId="{00000000-0000-0000-0000-000000000000}"/>
          </ac:spMkLst>
        </pc:spChg>
        <pc:spChg chg="del mod">
          <ac:chgData name="Iain Milne" userId="e451ec18-1952-4891-b1e2-a69699162e44" providerId="ADAL" clId="{065A4B05-03B7-4AFF-8C7D-C1F71C5E3CE5}" dt="2021-03-08T15:54:37.561" v="541" actId="478"/>
          <ac:spMkLst>
            <pc:docMk/>
            <pc:sldMk cId="413563675" sldId="305"/>
            <ac:spMk id="5"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3689386561" sldId="305"/>
        </pc:sldMkLst>
        <pc:spChg chg="mod">
          <ac:chgData name="Iain Milne" userId="e451ec18-1952-4891-b1e2-a69699162e44" providerId="ADAL" clId="{065A4B05-03B7-4AFF-8C7D-C1F71C5E3CE5}" dt="2021-03-08T15:09:47.162" v="258"/>
          <ac:spMkLst>
            <pc:docMk/>
            <pc:sldMk cId="3689386561" sldId="305"/>
            <ac:spMk id="2" creationId="{00000000-0000-0000-0000-000000000000}"/>
          </ac:spMkLst>
        </pc:spChg>
        <pc:spChg chg="mod">
          <ac:chgData name="Iain Milne" userId="e451ec18-1952-4891-b1e2-a69699162e44" providerId="ADAL" clId="{065A4B05-03B7-4AFF-8C7D-C1F71C5E3CE5}" dt="2021-03-08T14:36:24.399" v="38" actId="27636"/>
          <ac:spMkLst>
            <pc:docMk/>
            <pc:sldMk cId="3689386561" sldId="305"/>
            <ac:spMk id="3" creationId="{00000000-0000-0000-0000-000000000000}"/>
          </ac:spMkLst>
        </pc:spChg>
      </pc:sldChg>
      <pc:sldChg chg="modSp add mod">
        <pc:chgData name="Iain Milne" userId="e451ec18-1952-4891-b1e2-a69699162e44" providerId="ADAL" clId="{065A4B05-03B7-4AFF-8C7D-C1F71C5E3CE5}" dt="2021-03-15T15:10:26.026" v="10560" actId="6549"/>
        <pc:sldMkLst>
          <pc:docMk/>
          <pc:sldMk cId="1958280895" sldId="316"/>
        </pc:sldMkLst>
        <pc:spChg chg="mod">
          <ac:chgData name="Iain Milne" userId="e451ec18-1952-4891-b1e2-a69699162e44" providerId="ADAL" clId="{065A4B05-03B7-4AFF-8C7D-C1F71C5E3CE5}" dt="2021-03-11T09:45:50.986" v="5170" actId="113"/>
          <ac:spMkLst>
            <pc:docMk/>
            <pc:sldMk cId="1958280895" sldId="316"/>
            <ac:spMk id="3" creationId="{00000000-0000-0000-0000-000000000000}"/>
          </ac:spMkLst>
        </pc:spChg>
        <pc:spChg chg="mod">
          <ac:chgData name="Iain Milne" userId="e451ec18-1952-4891-b1e2-a69699162e44" providerId="ADAL" clId="{065A4B05-03B7-4AFF-8C7D-C1F71C5E3CE5}" dt="2021-03-15T15:10:26.026" v="10560" actId="6549"/>
          <ac:spMkLst>
            <pc:docMk/>
            <pc:sldMk cId="1958280895" sldId="316"/>
            <ac:spMk id="4"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2809090699" sldId="316"/>
        </pc:sldMkLst>
        <pc:spChg chg="mod">
          <ac:chgData name="Iain Milne" userId="e451ec18-1952-4891-b1e2-a69699162e44" providerId="ADAL" clId="{065A4B05-03B7-4AFF-8C7D-C1F71C5E3CE5}" dt="2021-03-08T15:09:47.162" v="258"/>
          <ac:spMkLst>
            <pc:docMk/>
            <pc:sldMk cId="2809090699" sldId="316"/>
            <ac:spMk id="2" creationId="{00000000-0000-0000-0000-000000000000}"/>
          </ac:spMkLst>
        </pc:spChg>
        <pc:spChg chg="mod">
          <ac:chgData name="Iain Milne" userId="e451ec18-1952-4891-b1e2-a69699162e44" providerId="ADAL" clId="{065A4B05-03B7-4AFF-8C7D-C1F71C5E3CE5}" dt="2021-03-08T15:09:47.162" v="258"/>
          <ac:spMkLst>
            <pc:docMk/>
            <pc:sldMk cId="2809090699" sldId="316"/>
            <ac:spMk id="3" creationId="{00000000-0000-0000-0000-000000000000}"/>
          </ac:spMkLst>
        </pc:spChg>
      </pc:sldChg>
      <pc:sldChg chg="addSp delSp modSp add mod modAnim chgLayout">
        <pc:chgData name="Iain Milne" userId="e451ec18-1952-4891-b1e2-a69699162e44" providerId="ADAL" clId="{065A4B05-03B7-4AFF-8C7D-C1F71C5E3CE5}" dt="2021-03-15T15:10:51.549" v="10566" actId="12788"/>
        <pc:sldMkLst>
          <pc:docMk/>
          <pc:sldMk cId="943647050" sldId="317"/>
        </pc:sldMkLst>
        <pc:spChg chg="mod ord">
          <ac:chgData name="Iain Milne" userId="e451ec18-1952-4891-b1e2-a69699162e44" providerId="ADAL" clId="{065A4B05-03B7-4AFF-8C7D-C1F71C5E3CE5}" dt="2021-03-09T10:16:48.386" v="1268" actId="700"/>
          <ac:spMkLst>
            <pc:docMk/>
            <pc:sldMk cId="943647050" sldId="317"/>
            <ac:spMk id="2" creationId="{00000000-0000-0000-0000-000000000000}"/>
          </ac:spMkLst>
        </pc:spChg>
        <pc:spChg chg="mod ord">
          <ac:chgData name="Iain Milne" userId="e451ec18-1952-4891-b1e2-a69699162e44" providerId="ADAL" clId="{065A4B05-03B7-4AFF-8C7D-C1F71C5E3CE5}" dt="2021-03-11T09:45:57.709" v="5171" actId="207"/>
          <ac:spMkLst>
            <pc:docMk/>
            <pc:sldMk cId="943647050" sldId="317"/>
            <ac:spMk id="3" creationId="{00000000-0000-0000-0000-000000000000}"/>
          </ac:spMkLst>
        </pc:spChg>
        <pc:spChg chg="mod">
          <ac:chgData name="Iain Milne" userId="e451ec18-1952-4891-b1e2-a69699162e44" providerId="ADAL" clId="{065A4B05-03B7-4AFF-8C7D-C1F71C5E3CE5}" dt="2021-03-15T15:10:51.549" v="10566" actId="12788"/>
          <ac:spMkLst>
            <pc:docMk/>
            <pc:sldMk cId="943647050" sldId="317"/>
            <ac:spMk id="4" creationId="{00000000-0000-0000-0000-000000000000}"/>
          </ac:spMkLst>
        </pc:spChg>
        <pc:spChg chg="add del">
          <ac:chgData name="Iain Milne" userId="e451ec18-1952-4891-b1e2-a69699162e44" providerId="ADAL" clId="{065A4B05-03B7-4AFF-8C7D-C1F71C5E3CE5}" dt="2021-03-09T10:15:29.327" v="1243"/>
          <ac:spMkLst>
            <pc:docMk/>
            <pc:sldMk cId="943647050" sldId="317"/>
            <ac:spMk id="5" creationId="{BADE7926-9B4F-42D7-915B-461749902049}"/>
          </ac:spMkLst>
        </pc:spChg>
        <pc:spChg chg="add del">
          <ac:chgData name="Iain Milne" userId="e451ec18-1952-4891-b1e2-a69699162e44" providerId="ADAL" clId="{065A4B05-03B7-4AFF-8C7D-C1F71C5E3CE5}" dt="2021-03-09T10:15:33.957" v="1249"/>
          <ac:spMkLst>
            <pc:docMk/>
            <pc:sldMk cId="943647050" sldId="317"/>
            <ac:spMk id="6" creationId="{E3DBDE50-F7C6-4F99-A9B5-DC49A3906556}"/>
          </ac:spMkLst>
        </pc:spChg>
      </pc:sldChg>
      <pc:sldChg chg="modSp add del mod">
        <pc:chgData name="Iain Milne" userId="e451ec18-1952-4891-b1e2-a69699162e44" providerId="ADAL" clId="{065A4B05-03B7-4AFF-8C7D-C1F71C5E3CE5}" dt="2021-03-08T15:16:53.948" v="259" actId="2696"/>
        <pc:sldMkLst>
          <pc:docMk/>
          <pc:sldMk cId="1713093974" sldId="317"/>
        </pc:sldMkLst>
        <pc:spChg chg="mod">
          <ac:chgData name="Iain Milne" userId="e451ec18-1952-4891-b1e2-a69699162e44" providerId="ADAL" clId="{065A4B05-03B7-4AFF-8C7D-C1F71C5E3CE5}" dt="2021-03-08T15:09:47.162" v="258"/>
          <ac:spMkLst>
            <pc:docMk/>
            <pc:sldMk cId="1713093974" sldId="317"/>
            <ac:spMk id="2" creationId="{00000000-0000-0000-0000-000000000000}"/>
          </ac:spMkLst>
        </pc:spChg>
        <pc:spChg chg="mod">
          <ac:chgData name="Iain Milne" userId="e451ec18-1952-4891-b1e2-a69699162e44" providerId="ADAL" clId="{065A4B05-03B7-4AFF-8C7D-C1F71C5E3CE5}" dt="2021-03-08T15:09:47.162" v="258"/>
          <ac:spMkLst>
            <pc:docMk/>
            <pc:sldMk cId="1713093974" sldId="317"/>
            <ac:spMk id="3" creationId="{00000000-0000-0000-0000-000000000000}"/>
          </ac:spMkLst>
        </pc:spChg>
      </pc:sldChg>
      <pc:sldChg chg="add del">
        <pc:chgData name="Iain Milne" userId="e451ec18-1952-4891-b1e2-a69699162e44" providerId="ADAL" clId="{065A4B05-03B7-4AFF-8C7D-C1F71C5E3CE5}" dt="2021-03-09T10:21:42.457" v="1317" actId="47"/>
        <pc:sldMkLst>
          <pc:docMk/>
          <pc:sldMk cId="917759896" sldId="318"/>
        </pc:sldMkLst>
      </pc:sldChg>
      <pc:sldChg chg="modSp add del mod">
        <pc:chgData name="Iain Milne" userId="e451ec18-1952-4891-b1e2-a69699162e44" providerId="ADAL" clId="{065A4B05-03B7-4AFF-8C7D-C1F71C5E3CE5}" dt="2021-03-08T15:16:53.948" v="259" actId="2696"/>
        <pc:sldMkLst>
          <pc:docMk/>
          <pc:sldMk cId="1535884772" sldId="318"/>
        </pc:sldMkLst>
        <pc:spChg chg="mod">
          <ac:chgData name="Iain Milne" userId="e451ec18-1952-4891-b1e2-a69699162e44" providerId="ADAL" clId="{065A4B05-03B7-4AFF-8C7D-C1F71C5E3CE5}" dt="2021-03-08T15:09:47.162" v="258"/>
          <ac:spMkLst>
            <pc:docMk/>
            <pc:sldMk cId="1535884772" sldId="318"/>
            <ac:spMk id="2" creationId="{00000000-0000-0000-0000-000000000000}"/>
          </ac:spMkLst>
        </pc:spChg>
        <pc:spChg chg="mod">
          <ac:chgData name="Iain Milne" userId="e451ec18-1952-4891-b1e2-a69699162e44" providerId="ADAL" clId="{065A4B05-03B7-4AFF-8C7D-C1F71C5E3CE5}" dt="2021-03-08T14:36:24.494" v="52" actId="27636"/>
          <ac:spMkLst>
            <pc:docMk/>
            <pc:sldMk cId="1535884772" sldId="318"/>
            <ac:spMk id="3" creationId="{00000000-0000-0000-0000-000000000000}"/>
          </ac:spMkLst>
        </pc:spChg>
      </pc:sldChg>
      <pc:sldChg chg="modSp add del mod">
        <pc:chgData name="Iain Milne" userId="e451ec18-1952-4891-b1e2-a69699162e44" providerId="ADAL" clId="{065A4B05-03B7-4AFF-8C7D-C1F71C5E3CE5}" dt="2021-03-08T14:58:28.727" v="238" actId="47"/>
        <pc:sldMkLst>
          <pc:docMk/>
          <pc:sldMk cId="3031458719" sldId="319"/>
        </pc:sldMkLst>
        <pc:spChg chg="mod">
          <ac:chgData name="Iain Milne" userId="e451ec18-1952-4891-b1e2-a69699162e44" providerId="ADAL" clId="{065A4B05-03B7-4AFF-8C7D-C1F71C5E3CE5}" dt="2021-03-08T14:36:24.288" v="22" actId="27636"/>
          <ac:spMkLst>
            <pc:docMk/>
            <pc:sldMk cId="3031458719" sldId="319"/>
            <ac:spMk id="2" creationId="{00000000-0000-0000-0000-000000000000}"/>
          </ac:spMkLst>
        </pc:spChg>
        <pc:spChg chg="mod">
          <ac:chgData name="Iain Milne" userId="e451ec18-1952-4891-b1e2-a69699162e44" providerId="ADAL" clId="{065A4B05-03B7-4AFF-8C7D-C1F71C5E3CE5}" dt="2021-03-08T14:36:24.288" v="21" actId="27636"/>
          <ac:spMkLst>
            <pc:docMk/>
            <pc:sldMk cId="3031458719" sldId="319"/>
            <ac:spMk id="3" creationId="{00000000-0000-0000-0000-000000000000}"/>
          </ac:spMkLst>
        </pc:spChg>
      </pc:sldChg>
      <pc:sldChg chg="modSp add mod">
        <pc:chgData name="Iain Milne" userId="e451ec18-1952-4891-b1e2-a69699162e44" providerId="ADAL" clId="{065A4B05-03B7-4AFF-8C7D-C1F71C5E3CE5}" dt="2021-03-15T15:10:04.475" v="10555" actId="6549"/>
        <pc:sldMkLst>
          <pc:docMk/>
          <pc:sldMk cId="267162117" sldId="320"/>
        </pc:sldMkLst>
        <pc:spChg chg="mod">
          <ac:chgData name="Iain Milne" userId="e451ec18-1952-4891-b1e2-a69699162e44" providerId="ADAL" clId="{065A4B05-03B7-4AFF-8C7D-C1F71C5E3CE5}" dt="2021-03-11T09:45:36.476" v="5166" actId="207"/>
          <ac:spMkLst>
            <pc:docMk/>
            <pc:sldMk cId="267162117" sldId="320"/>
            <ac:spMk id="3" creationId="{00000000-0000-0000-0000-000000000000}"/>
          </ac:spMkLst>
        </pc:spChg>
        <pc:spChg chg="mod">
          <ac:chgData name="Iain Milne" userId="e451ec18-1952-4891-b1e2-a69699162e44" providerId="ADAL" clId="{065A4B05-03B7-4AFF-8C7D-C1F71C5E3CE5}" dt="2021-03-15T15:10:04.475" v="10555" actId="6549"/>
          <ac:spMkLst>
            <pc:docMk/>
            <pc:sldMk cId="267162117" sldId="320"/>
            <ac:spMk id="4"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3661497457" sldId="320"/>
        </pc:sldMkLst>
        <pc:spChg chg="mod">
          <ac:chgData name="Iain Milne" userId="e451ec18-1952-4891-b1e2-a69699162e44" providerId="ADAL" clId="{065A4B05-03B7-4AFF-8C7D-C1F71C5E3CE5}" dt="2021-03-08T15:09:47.162" v="258"/>
          <ac:spMkLst>
            <pc:docMk/>
            <pc:sldMk cId="3661497457" sldId="320"/>
            <ac:spMk id="2" creationId="{00000000-0000-0000-0000-000000000000}"/>
          </ac:spMkLst>
        </pc:spChg>
        <pc:spChg chg="mod">
          <ac:chgData name="Iain Milne" userId="e451ec18-1952-4891-b1e2-a69699162e44" providerId="ADAL" clId="{065A4B05-03B7-4AFF-8C7D-C1F71C5E3CE5}" dt="2021-03-08T15:09:47.162" v="258"/>
          <ac:spMkLst>
            <pc:docMk/>
            <pc:sldMk cId="3661497457" sldId="320"/>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82282749" sldId="321"/>
        </pc:sldMkLst>
        <pc:spChg chg="mod">
          <ac:chgData name="Iain Milne" userId="e451ec18-1952-4891-b1e2-a69699162e44" providerId="ADAL" clId="{065A4B05-03B7-4AFF-8C7D-C1F71C5E3CE5}" dt="2021-03-08T15:09:47.162" v="258"/>
          <ac:spMkLst>
            <pc:docMk/>
            <pc:sldMk cId="82282749" sldId="321"/>
            <ac:spMk id="2" creationId="{00000000-0000-0000-0000-000000000000}"/>
          </ac:spMkLst>
        </pc:spChg>
        <pc:spChg chg="mod">
          <ac:chgData name="Iain Milne" userId="e451ec18-1952-4891-b1e2-a69699162e44" providerId="ADAL" clId="{065A4B05-03B7-4AFF-8C7D-C1F71C5E3CE5}" dt="2021-03-08T14:36:24.588" v="67" actId="27636"/>
          <ac:spMkLst>
            <pc:docMk/>
            <pc:sldMk cId="82282749" sldId="321"/>
            <ac:spMk id="3" creationId="{00000000-0000-0000-0000-000000000000}"/>
          </ac:spMkLst>
        </pc:spChg>
      </pc:sldChg>
      <pc:sldChg chg="modSp add mod chgLayout">
        <pc:chgData name="Iain Milne" userId="e451ec18-1952-4891-b1e2-a69699162e44" providerId="ADAL" clId="{065A4B05-03B7-4AFF-8C7D-C1F71C5E3CE5}" dt="2021-03-11T09:46:33.584" v="5181" actId="113"/>
        <pc:sldMkLst>
          <pc:docMk/>
          <pc:sldMk cId="2818400692" sldId="321"/>
        </pc:sldMkLst>
        <pc:spChg chg="mod ord">
          <ac:chgData name="Iain Milne" userId="e451ec18-1952-4891-b1e2-a69699162e44" providerId="ADAL" clId="{065A4B05-03B7-4AFF-8C7D-C1F71C5E3CE5}" dt="2021-03-09T14:11:49.299" v="1840" actId="700"/>
          <ac:spMkLst>
            <pc:docMk/>
            <pc:sldMk cId="2818400692" sldId="321"/>
            <ac:spMk id="2" creationId="{00000000-0000-0000-0000-000000000000}"/>
          </ac:spMkLst>
        </pc:spChg>
        <pc:spChg chg="mod ord">
          <ac:chgData name="Iain Milne" userId="e451ec18-1952-4891-b1e2-a69699162e44" providerId="ADAL" clId="{065A4B05-03B7-4AFF-8C7D-C1F71C5E3CE5}" dt="2021-03-11T09:46:33.584" v="5181" actId="113"/>
          <ac:spMkLst>
            <pc:docMk/>
            <pc:sldMk cId="2818400692" sldId="321"/>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1031503707" sldId="323"/>
        </pc:sldMkLst>
        <pc:spChg chg="mod">
          <ac:chgData name="Iain Milne" userId="e451ec18-1952-4891-b1e2-a69699162e44" providerId="ADAL" clId="{065A4B05-03B7-4AFF-8C7D-C1F71C5E3CE5}" dt="2021-03-08T15:09:47.162" v="258"/>
          <ac:spMkLst>
            <pc:docMk/>
            <pc:sldMk cId="1031503707" sldId="323"/>
            <ac:spMk id="2" creationId="{00000000-0000-0000-0000-000000000000}"/>
          </ac:spMkLst>
        </pc:spChg>
        <pc:spChg chg="mod">
          <ac:chgData name="Iain Milne" userId="e451ec18-1952-4891-b1e2-a69699162e44" providerId="ADAL" clId="{065A4B05-03B7-4AFF-8C7D-C1F71C5E3CE5}" dt="2021-03-08T14:36:24.686" v="78" actId="27636"/>
          <ac:spMkLst>
            <pc:docMk/>
            <pc:sldMk cId="1031503707" sldId="323"/>
            <ac:spMk id="3" creationId="{00000000-0000-0000-0000-000000000000}"/>
          </ac:spMkLst>
        </pc:spChg>
      </pc:sldChg>
      <pc:sldChg chg="add del">
        <pc:chgData name="Iain Milne" userId="e451ec18-1952-4891-b1e2-a69699162e44" providerId="ADAL" clId="{065A4B05-03B7-4AFF-8C7D-C1F71C5E3CE5}" dt="2021-03-09T15:07:29.079" v="2639" actId="47"/>
        <pc:sldMkLst>
          <pc:docMk/>
          <pc:sldMk cId="2592541809" sldId="323"/>
        </pc:sldMkLst>
      </pc:sldChg>
      <pc:sldChg chg="modSp add del mod">
        <pc:chgData name="Iain Milne" userId="e451ec18-1952-4891-b1e2-a69699162e44" providerId="ADAL" clId="{065A4B05-03B7-4AFF-8C7D-C1F71C5E3CE5}" dt="2021-03-08T15:16:53.948" v="259" actId="2696"/>
        <pc:sldMkLst>
          <pc:docMk/>
          <pc:sldMk cId="994990209" sldId="324"/>
        </pc:sldMkLst>
        <pc:spChg chg="mod">
          <ac:chgData name="Iain Milne" userId="e451ec18-1952-4891-b1e2-a69699162e44" providerId="ADAL" clId="{065A4B05-03B7-4AFF-8C7D-C1F71C5E3CE5}" dt="2021-03-08T15:09:47.162" v="258"/>
          <ac:spMkLst>
            <pc:docMk/>
            <pc:sldMk cId="994990209" sldId="324"/>
            <ac:spMk id="2" creationId="{00000000-0000-0000-0000-000000000000}"/>
          </ac:spMkLst>
        </pc:spChg>
        <pc:spChg chg="mod">
          <ac:chgData name="Iain Milne" userId="e451ec18-1952-4891-b1e2-a69699162e44" providerId="ADAL" clId="{065A4B05-03B7-4AFF-8C7D-C1F71C5E3CE5}" dt="2021-03-08T15:09:47.162" v="258"/>
          <ac:spMkLst>
            <pc:docMk/>
            <pc:sldMk cId="994990209" sldId="324"/>
            <ac:spMk id="3" creationId="{00000000-0000-0000-0000-000000000000}"/>
          </ac:spMkLst>
        </pc:spChg>
      </pc:sldChg>
      <pc:sldChg chg="modSp add mod">
        <pc:chgData name="Iain Milne" userId="e451ec18-1952-4891-b1e2-a69699162e44" providerId="ADAL" clId="{065A4B05-03B7-4AFF-8C7D-C1F71C5E3CE5}" dt="2021-03-11T09:46:06.129" v="5173" actId="207"/>
        <pc:sldMkLst>
          <pc:docMk/>
          <pc:sldMk cId="2292075905" sldId="324"/>
        </pc:sldMkLst>
        <pc:spChg chg="mod">
          <ac:chgData name="Iain Milne" userId="e451ec18-1952-4891-b1e2-a69699162e44" providerId="ADAL" clId="{065A4B05-03B7-4AFF-8C7D-C1F71C5E3CE5}" dt="2021-03-09T10:21:53.371" v="1329" actId="20577"/>
          <ac:spMkLst>
            <pc:docMk/>
            <pc:sldMk cId="2292075905" sldId="324"/>
            <ac:spMk id="2" creationId="{00000000-0000-0000-0000-000000000000}"/>
          </ac:spMkLst>
        </pc:spChg>
        <pc:spChg chg="mod">
          <ac:chgData name="Iain Milne" userId="e451ec18-1952-4891-b1e2-a69699162e44" providerId="ADAL" clId="{065A4B05-03B7-4AFF-8C7D-C1F71C5E3CE5}" dt="2021-03-11T09:46:06.129" v="5173" actId="207"/>
          <ac:spMkLst>
            <pc:docMk/>
            <pc:sldMk cId="2292075905" sldId="324"/>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2903404143" sldId="325"/>
        </pc:sldMkLst>
        <pc:spChg chg="mod">
          <ac:chgData name="Iain Milne" userId="e451ec18-1952-4891-b1e2-a69699162e44" providerId="ADAL" clId="{065A4B05-03B7-4AFF-8C7D-C1F71C5E3CE5}" dt="2021-03-08T15:09:47.162" v="258"/>
          <ac:spMkLst>
            <pc:docMk/>
            <pc:sldMk cId="2903404143" sldId="325"/>
            <ac:spMk id="2" creationId="{00000000-0000-0000-0000-000000000000}"/>
          </ac:spMkLst>
        </pc:spChg>
        <pc:spChg chg="mod">
          <ac:chgData name="Iain Milne" userId="e451ec18-1952-4891-b1e2-a69699162e44" providerId="ADAL" clId="{065A4B05-03B7-4AFF-8C7D-C1F71C5E3CE5}" dt="2021-03-08T14:36:24.573" v="64" actId="27636"/>
          <ac:spMkLst>
            <pc:docMk/>
            <pc:sldMk cId="2903404143" sldId="325"/>
            <ac:spMk id="3" creationId="{00000000-0000-0000-0000-000000000000}"/>
          </ac:spMkLst>
        </pc:spChg>
      </pc:sldChg>
      <pc:sldChg chg="delSp modSp add mod chgLayout">
        <pc:chgData name="Iain Milne" userId="e451ec18-1952-4891-b1e2-a69699162e44" providerId="ADAL" clId="{065A4B05-03B7-4AFF-8C7D-C1F71C5E3CE5}" dt="2021-03-15T15:12:06.306" v="10598" actId="20577"/>
        <pc:sldMkLst>
          <pc:docMk/>
          <pc:sldMk cId="4139153678" sldId="325"/>
        </pc:sldMkLst>
        <pc:spChg chg="mod ord">
          <ac:chgData name="Iain Milne" userId="e451ec18-1952-4891-b1e2-a69699162e44" providerId="ADAL" clId="{065A4B05-03B7-4AFF-8C7D-C1F71C5E3CE5}" dt="2021-03-09T15:04:48.930" v="2634" actId="20577"/>
          <ac:spMkLst>
            <pc:docMk/>
            <pc:sldMk cId="4139153678" sldId="325"/>
            <ac:spMk id="2" creationId="{00000000-0000-0000-0000-000000000000}"/>
          </ac:spMkLst>
        </pc:spChg>
        <pc:spChg chg="mod ord">
          <ac:chgData name="Iain Milne" userId="e451ec18-1952-4891-b1e2-a69699162e44" providerId="ADAL" clId="{065A4B05-03B7-4AFF-8C7D-C1F71C5E3CE5}" dt="2021-03-11T09:46:20.299" v="5177" actId="207"/>
          <ac:spMkLst>
            <pc:docMk/>
            <pc:sldMk cId="4139153678" sldId="325"/>
            <ac:spMk id="3" creationId="{00000000-0000-0000-0000-000000000000}"/>
          </ac:spMkLst>
        </pc:spChg>
        <pc:spChg chg="mod">
          <ac:chgData name="Iain Milne" userId="e451ec18-1952-4891-b1e2-a69699162e44" providerId="ADAL" clId="{065A4B05-03B7-4AFF-8C7D-C1F71C5E3CE5}" dt="2021-03-15T15:11:56.106" v="10591" actId="20577"/>
          <ac:spMkLst>
            <pc:docMk/>
            <pc:sldMk cId="4139153678" sldId="325"/>
            <ac:spMk id="4" creationId="{00000000-0000-0000-0000-000000000000}"/>
          </ac:spMkLst>
        </pc:spChg>
        <pc:spChg chg="mod">
          <ac:chgData name="Iain Milne" userId="e451ec18-1952-4891-b1e2-a69699162e44" providerId="ADAL" clId="{065A4B05-03B7-4AFF-8C7D-C1F71C5E3CE5}" dt="2021-03-15T15:12:06.306" v="10598" actId="20577"/>
          <ac:spMkLst>
            <pc:docMk/>
            <pc:sldMk cId="4139153678" sldId="325"/>
            <ac:spMk id="5" creationId="{00000000-0000-0000-0000-000000000000}"/>
          </ac:spMkLst>
        </pc:spChg>
        <pc:spChg chg="del mod">
          <ac:chgData name="Iain Milne" userId="e451ec18-1952-4891-b1e2-a69699162e44" providerId="ADAL" clId="{065A4B05-03B7-4AFF-8C7D-C1F71C5E3CE5}" dt="2021-03-09T14:34:11.517" v="2443" actId="478"/>
          <ac:spMkLst>
            <pc:docMk/>
            <pc:sldMk cId="4139153678" sldId="325"/>
            <ac:spMk id="6" creationId="{00000000-0000-0000-0000-000000000000}"/>
          </ac:spMkLst>
        </pc:spChg>
      </pc:sldChg>
      <pc:sldChg chg="addSp delSp modSp add del mod modClrScheme chgLayout">
        <pc:chgData name="Iain Milne" userId="e451ec18-1952-4891-b1e2-a69699162e44" providerId="ADAL" clId="{065A4B05-03B7-4AFF-8C7D-C1F71C5E3CE5}" dt="2021-03-09T14:35:20.576" v="2469" actId="47"/>
        <pc:sldMkLst>
          <pc:docMk/>
          <pc:sldMk cId="2247029393" sldId="326"/>
        </pc:sldMkLst>
        <pc:spChg chg="add del">
          <ac:chgData name="Iain Milne" userId="e451ec18-1952-4891-b1e2-a69699162e44" providerId="ADAL" clId="{065A4B05-03B7-4AFF-8C7D-C1F71C5E3CE5}" dt="2021-03-09T14:32:04.559" v="2259" actId="478"/>
          <ac:spMkLst>
            <pc:docMk/>
            <pc:sldMk cId="2247029393" sldId="326"/>
            <ac:spMk id="2" creationId="{00000000-0000-0000-0000-000000000000}"/>
          </ac:spMkLst>
        </pc:spChg>
        <pc:spChg chg="add del mod">
          <ac:chgData name="Iain Milne" userId="e451ec18-1952-4891-b1e2-a69699162e44" providerId="ADAL" clId="{065A4B05-03B7-4AFF-8C7D-C1F71C5E3CE5}" dt="2021-03-09T14:32:04.880" v="2261" actId="700"/>
          <ac:spMkLst>
            <pc:docMk/>
            <pc:sldMk cId="2247029393" sldId="326"/>
            <ac:spMk id="3" creationId="{5D3116D0-ACDA-47B9-AB5D-2AA2103A326E}"/>
          </ac:spMkLst>
        </pc:spChg>
        <pc:spChg chg="add del">
          <ac:chgData name="Iain Milne" userId="e451ec18-1952-4891-b1e2-a69699162e44" providerId="ADAL" clId="{065A4B05-03B7-4AFF-8C7D-C1F71C5E3CE5}" dt="2021-03-09T14:32:04.703" v="2260" actId="478"/>
          <ac:spMkLst>
            <pc:docMk/>
            <pc:sldMk cId="2247029393" sldId="326"/>
            <ac:spMk id="4" creationId="{00000000-0000-0000-0000-000000000000}"/>
          </ac:spMkLst>
        </pc:spChg>
        <pc:spChg chg="add del mod">
          <ac:chgData name="Iain Milne" userId="e451ec18-1952-4891-b1e2-a69699162e44" providerId="ADAL" clId="{065A4B05-03B7-4AFF-8C7D-C1F71C5E3CE5}" dt="2021-03-09T14:32:04.880" v="2261" actId="700"/>
          <ac:spMkLst>
            <pc:docMk/>
            <pc:sldMk cId="2247029393" sldId="326"/>
            <ac:spMk id="5" creationId="{EAC56BCC-F18F-4B2E-AF9B-F38A48B584E8}"/>
          </ac:spMkLst>
        </pc:spChg>
        <pc:picChg chg="add del">
          <ac:chgData name="Iain Milne" userId="e451ec18-1952-4891-b1e2-a69699162e44" providerId="ADAL" clId="{065A4B05-03B7-4AFF-8C7D-C1F71C5E3CE5}" dt="2021-03-09T14:32:04.409" v="2258" actId="478"/>
          <ac:picMkLst>
            <pc:docMk/>
            <pc:sldMk cId="2247029393" sldId="326"/>
            <ac:picMk id="1028" creationId="{00000000-0000-0000-0000-000000000000}"/>
          </ac:picMkLst>
        </pc:picChg>
      </pc:sldChg>
      <pc:sldChg chg="modSp add del mod">
        <pc:chgData name="Iain Milne" userId="e451ec18-1952-4891-b1e2-a69699162e44" providerId="ADAL" clId="{065A4B05-03B7-4AFF-8C7D-C1F71C5E3CE5}" dt="2021-03-08T15:16:53.948" v="259" actId="2696"/>
        <pc:sldMkLst>
          <pc:docMk/>
          <pc:sldMk cId="2576244906" sldId="326"/>
        </pc:sldMkLst>
        <pc:spChg chg="mod">
          <ac:chgData name="Iain Milne" userId="e451ec18-1952-4891-b1e2-a69699162e44" providerId="ADAL" clId="{065A4B05-03B7-4AFF-8C7D-C1F71C5E3CE5}" dt="2021-03-08T15:09:47.162" v="258"/>
          <ac:spMkLst>
            <pc:docMk/>
            <pc:sldMk cId="2576244906" sldId="326"/>
            <ac:spMk id="4"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1870691560" sldId="327"/>
        </pc:sldMkLst>
        <pc:spChg chg="mod">
          <ac:chgData name="Iain Milne" userId="e451ec18-1952-4891-b1e2-a69699162e44" providerId="ADAL" clId="{065A4B05-03B7-4AFF-8C7D-C1F71C5E3CE5}" dt="2021-03-08T15:09:47.162" v="258"/>
          <ac:spMkLst>
            <pc:docMk/>
            <pc:sldMk cId="1870691560" sldId="327"/>
            <ac:spMk id="2" creationId="{00000000-0000-0000-0000-000000000000}"/>
          </ac:spMkLst>
        </pc:spChg>
        <pc:spChg chg="mod">
          <ac:chgData name="Iain Milne" userId="e451ec18-1952-4891-b1e2-a69699162e44" providerId="ADAL" clId="{065A4B05-03B7-4AFF-8C7D-C1F71C5E3CE5}" dt="2021-03-08T14:36:24.701" v="81" actId="27636"/>
          <ac:spMkLst>
            <pc:docMk/>
            <pc:sldMk cId="1870691560" sldId="327"/>
            <ac:spMk id="19" creationId="{00000000-0000-0000-0000-000000000000}"/>
          </ac:spMkLst>
        </pc:spChg>
      </pc:sldChg>
      <pc:sldChg chg="add del">
        <pc:chgData name="Iain Milne" userId="e451ec18-1952-4891-b1e2-a69699162e44" providerId="ADAL" clId="{065A4B05-03B7-4AFF-8C7D-C1F71C5E3CE5}" dt="2021-03-09T15:05:16.797" v="2635" actId="47"/>
        <pc:sldMkLst>
          <pc:docMk/>
          <pc:sldMk cId="3635486955" sldId="327"/>
        </pc:sldMkLst>
      </pc:sldChg>
      <pc:sldChg chg="modSp add del mod">
        <pc:chgData name="Iain Milne" userId="e451ec18-1952-4891-b1e2-a69699162e44" providerId="ADAL" clId="{065A4B05-03B7-4AFF-8C7D-C1F71C5E3CE5}" dt="2021-03-08T15:16:53.948" v="259" actId="2696"/>
        <pc:sldMkLst>
          <pc:docMk/>
          <pc:sldMk cId="2829815366" sldId="328"/>
        </pc:sldMkLst>
        <pc:spChg chg="mod">
          <ac:chgData name="Iain Milne" userId="e451ec18-1952-4891-b1e2-a69699162e44" providerId="ADAL" clId="{065A4B05-03B7-4AFF-8C7D-C1F71C5E3CE5}" dt="2021-03-08T15:09:47.162" v="258"/>
          <ac:spMkLst>
            <pc:docMk/>
            <pc:sldMk cId="2829815366" sldId="328"/>
            <ac:spMk id="2" creationId="{00000000-0000-0000-0000-000000000000}"/>
          </ac:spMkLst>
        </pc:spChg>
        <pc:spChg chg="mod">
          <ac:chgData name="Iain Milne" userId="e451ec18-1952-4891-b1e2-a69699162e44" providerId="ADAL" clId="{065A4B05-03B7-4AFF-8C7D-C1F71C5E3CE5}" dt="2021-03-08T14:36:24.623" v="68" actId="27636"/>
          <ac:spMkLst>
            <pc:docMk/>
            <pc:sldMk cId="2829815366" sldId="328"/>
            <ac:spMk id="3" creationId="{00000000-0000-0000-0000-000000000000}"/>
          </ac:spMkLst>
        </pc:spChg>
      </pc:sldChg>
      <pc:sldChg chg="addSp delSp modSp add mod chgLayout">
        <pc:chgData name="Iain Milne" userId="e451ec18-1952-4891-b1e2-a69699162e44" providerId="ADAL" clId="{065A4B05-03B7-4AFF-8C7D-C1F71C5E3CE5}" dt="2021-03-15T15:12:47.002" v="10613" actId="6549"/>
        <pc:sldMkLst>
          <pc:docMk/>
          <pc:sldMk cId="3016919104" sldId="328"/>
        </pc:sldMkLst>
        <pc:spChg chg="mod ord">
          <ac:chgData name="Iain Milne" userId="e451ec18-1952-4891-b1e2-a69699162e44" providerId="ADAL" clId="{065A4B05-03B7-4AFF-8C7D-C1F71C5E3CE5}" dt="2021-03-09T14:53:04.464" v="2562" actId="700"/>
          <ac:spMkLst>
            <pc:docMk/>
            <pc:sldMk cId="3016919104" sldId="328"/>
            <ac:spMk id="2" creationId="{00000000-0000-0000-0000-000000000000}"/>
          </ac:spMkLst>
        </pc:spChg>
        <pc:spChg chg="mod ord">
          <ac:chgData name="Iain Milne" userId="e451ec18-1952-4891-b1e2-a69699162e44" providerId="ADAL" clId="{065A4B05-03B7-4AFF-8C7D-C1F71C5E3CE5}" dt="2021-03-11T09:46:42.507" v="5183" actId="207"/>
          <ac:spMkLst>
            <pc:docMk/>
            <pc:sldMk cId="3016919104" sldId="328"/>
            <ac:spMk id="3" creationId="{00000000-0000-0000-0000-000000000000}"/>
          </ac:spMkLst>
        </pc:spChg>
        <pc:spChg chg="mod">
          <ac:chgData name="Iain Milne" userId="e451ec18-1952-4891-b1e2-a69699162e44" providerId="ADAL" clId="{065A4B05-03B7-4AFF-8C7D-C1F71C5E3CE5}" dt="2021-03-15T15:12:47.002" v="10613" actId="6549"/>
          <ac:spMkLst>
            <pc:docMk/>
            <pc:sldMk cId="3016919104" sldId="328"/>
            <ac:spMk id="4" creationId="{00000000-0000-0000-0000-000000000000}"/>
          </ac:spMkLst>
        </pc:spChg>
        <pc:spChg chg="add mod">
          <ac:chgData name="Iain Milne" userId="e451ec18-1952-4891-b1e2-a69699162e44" providerId="ADAL" clId="{065A4B05-03B7-4AFF-8C7D-C1F71C5E3CE5}" dt="2021-03-10T13:15:35.191" v="3209" actId="207"/>
          <ac:spMkLst>
            <pc:docMk/>
            <pc:sldMk cId="3016919104" sldId="328"/>
            <ac:spMk id="5" creationId="{64864887-BDBE-4D19-B447-042A0CE5006E}"/>
          </ac:spMkLst>
        </pc:spChg>
        <pc:cxnChg chg="del">
          <ac:chgData name="Iain Milne" userId="e451ec18-1952-4891-b1e2-a69699162e44" providerId="ADAL" clId="{065A4B05-03B7-4AFF-8C7D-C1F71C5E3CE5}" dt="2021-03-09T14:53:01.936" v="2561" actId="478"/>
          <ac:cxnSpMkLst>
            <pc:docMk/>
            <pc:sldMk cId="3016919104" sldId="328"/>
            <ac:cxnSpMk id="8" creationId="{00000000-0000-0000-0000-000000000000}"/>
          </ac:cxnSpMkLst>
        </pc:cxnChg>
        <pc:cxnChg chg="del">
          <ac:chgData name="Iain Milne" userId="e451ec18-1952-4891-b1e2-a69699162e44" providerId="ADAL" clId="{065A4B05-03B7-4AFF-8C7D-C1F71C5E3CE5}" dt="2021-03-09T14:53:01.936" v="2561" actId="478"/>
          <ac:cxnSpMkLst>
            <pc:docMk/>
            <pc:sldMk cId="3016919104" sldId="328"/>
            <ac:cxnSpMk id="9" creationId="{00000000-0000-0000-0000-000000000000}"/>
          </ac:cxnSpMkLst>
        </pc:cxnChg>
        <pc:cxnChg chg="del">
          <ac:chgData name="Iain Milne" userId="e451ec18-1952-4891-b1e2-a69699162e44" providerId="ADAL" clId="{065A4B05-03B7-4AFF-8C7D-C1F71C5E3CE5}" dt="2021-03-09T14:53:01.936" v="2561" actId="478"/>
          <ac:cxnSpMkLst>
            <pc:docMk/>
            <pc:sldMk cId="3016919104" sldId="328"/>
            <ac:cxnSpMk id="10" creationId="{00000000-0000-0000-0000-000000000000}"/>
          </ac:cxnSpMkLst>
        </pc:cxnChg>
        <pc:cxnChg chg="del">
          <ac:chgData name="Iain Milne" userId="e451ec18-1952-4891-b1e2-a69699162e44" providerId="ADAL" clId="{065A4B05-03B7-4AFF-8C7D-C1F71C5E3CE5}" dt="2021-03-09T14:53:01.936" v="2561" actId="478"/>
          <ac:cxnSpMkLst>
            <pc:docMk/>
            <pc:sldMk cId="3016919104" sldId="328"/>
            <ac:cxnSpMk id="11" creationId="{00000000-0000-0000-0000-000000000000}"/>
          </ac:cxnSpMkLst>
        </pc:cxnChg>
      </pc:sldChg>
      <pc:sldChg chg="modSp add del mod">
        <pc:chgData name="Iain Milne" userId="e451ec18-1952-4891-b1e2-a69699162e44" providerId="ADAL" clId="{065A4B05-03B7-4AFF-8C7D-C1F71C5E3CE5}" dt="2021-03-08T15:16:53.948" v="259" actId="2696"/>
        <pc:sldMkLst>
          <pc:docMk/>
          <pc:sldMk cId="1569943092" sldId="330"/>
        </pc:sldMkLst>
        <pc:spChg chg="mod">
          <ac:chgData name="Iain Milne" userId="e451ec18-1952-4891-b1e2-a69699162e44" providerId="ADAL" clId="{065A4B05-03B7-4AFF-8C7D-C1F71C5E3CE5}" dt="2021-03-08T15:09:47.162" v="258"/>
          <ac:spMkLst>
            <pc:docMk/>
            <pc:sldMk cId="1569943092" sldId="330"/>
            <ac:spMk id="2" creationId="{00000000-0000-0000-0000-000000000000}"/>
          </ac:spMkLst>
        </pc:spChg>
        <pc:spChg chg="mod">
          <ac:chgData name="Iain Milne" userId="e451ec18-1952-4891-b1e2-a69699162e44" providerId="ADAL" clId="{065A4B05-03B7-4AFF-8C7D-C1F71C5E3CE5}" dt="2021-03-08T15:09:47.162" v="258"/>
          <ac:spMkLst>
            <pc:docMk/>
            <pc:sldMk cId="1569943092" sldId="330"/>
            <ac:spMk id="3" creationId="{00000000-0000-0000-0000-000000000000}"/>
          </ac:spMkLst>
        </pc:spChg>
      </pc:sldChg>
      <pc:sldChg chg="add del">
        <pc:chgData name="Iain Milne" userId="e451ec18-1952-4891-b1e2-a69699162e44" providerId="ADAL" clId="{065A4B05-03B7-4AFF-8C7D-C1F71C5E3CE5}" dt="2021-03-09T15:07:02.413" v="2637" actId="47"/>
        <pc:sldMkLst>
          <pc:docMk/>
          <pc:sldMk cId="2573814016" sldId="330"/>
        </pc:sldMkLst>
      </pc:sldChg>
      <pc:sldChg chg="addSp delSp modSp add mod chgLayout">
        <pc:chgData name="Iain Milne" userId="e451ec18-1952-4891-b1e2-a69699162e44" providerId="ADAL" clId="{065A4B05-03B7-4AFF-8C7D-C1F71C5E3CE5}" dt="2021-03-15T15:11:18.151" v="10585" actId="6549"/>
        <pc:sldMkLst>
          <pc:docMk/>
          <pc:sldMk cId="16776377" sldId="331"/>
        </pc:sldMkLst>
        <pc:spChg chg="mod ord">
          <ac:chgData name="Iain Milne" userId="e451ec18-1952-4891-b1e2-a69699162e44" providerId="ADAL" clId="{065A4B05-03B7-4AFF-8C7D-C1F71C5E3CE5}" dt="2021-03-09T14:20:39.093" v="1842" actId="700"/>
          <ac:spMkLst>
            <pc:docMk/>
            <pc:sldMk cId="16776377" sldId="331"/>
            <ac:spMk id="2" creationId="{00000000-0000-0000-0000-000000000000}"/>
          </ac:spMkLst>
        </pc:spChg>
        <pc:spChg chg="mod ord">
          <ac:chgData name="Iain Milne" userId="e451ec18-1952-4891-b1e2-a69699162e44" providerId="ADAL" clId="{065A4B05-03B7-4AFF-8C7D-C1F71C5E3CE5}" dt="2021-03-11T09:46:11.415" v="5175" actId="113"/>
          <ac:spMkLst>
            <pc:docMk/>
            <pc:sldMk cId="16776377" sldId="331"/>
            <ac:spMk id="3" creationId="{00000000-0000-0000-0000-000000000000}"/>
          </ac:spMkLst>
        </pc:spChg>
        <pc:spChg chg="del mod">
          <ac:chgData name="Iain Milne" userId="e451ec18-1952-4891-b1e2-a69699162e44" providerId="ADAL" clId="{065A4B05-03B7-4AFF-8C7D-C1F71C5E3CE5}" dt="2021-03-09T14:21:10.505" v="1850" actId="478"/>
          <ac:spMkLst>
            <pc:docMk/>
            <pc:sldMk cId="16776377" sldId="331"/>
            <ac:spMk id="4" creationId="{00000000-0000-0000-0000-000000000000}"/>
          </ac:spMkLst>
        </pc:spChg>
        <pc:spChg chg="add mod">
          <ac:chgData name="Iain Milne" userId="e451ec18-1952-4891-b1e2-a69699162e44" providerId="ADAL" clId="{065A4B05-03B7-4AFF-8C7D-C1F71C5E3CE5}" dt="2021-03-15T15:11:18.151" v="10585" actId="6549"/>
          <ac:spMkLst>
            <pc:docMk/>
            <pc:sldMk cId="16776377" sldId="331"/>
            <ac:spMk id="7" creationId="{15FDC128-CAFD-42AF-A84E-67263D0DB614}"/>
          </ac:spMkLst>
        </pc:spChg>
        <pc:cxnChg chg="mod">
          <ac:chgData name="Iain Milne" userId="e451ec18-1952-4891-b1e2-a69699162e44" providerId="ADAL" clId="{065A4B05-03B7-4AFF-8C7D-C1F71C5E3CE5}" dt="2021-03-09T14:21:33.319" v="1953" actId="1036"/>
          <ac:cxnSpMkLst>
            <pc:docMk/>
            <pc:sldMk cId="16776377" sldId="331"/>
            <ac:cxnSpMk id="6" creationId="{00000000-0000-0000-0000-000000000000}"/>
          </ac:cxnSpMkLst>
        </pc:cxnChg>
      </pc:sldChg>
      <pc:sldChg chg="modSp add del mod">
        <pc:chgData name="Iain Milne" userId="e451ec18-1952-4891-b1e2-a69699162e44" providerId="ADAL" clId="{065A4B05-03B7-4AFF-8C7D-C1F71C5E3CE5}" dt="2021-03-08T15:16:53.948" v="259" actId="2696"/>
        <pc:sldMkLst>
          <pc:docMk/>
          <pc:sldMk cId="4137956810" sldId="331"/>
        </pc:sldMkLst>
        <pc:spChg chg="mod">
          <ac:chgData name="Iain Milne" userId="e451ec18-1952-4891-b1e2-a69699162e44" providerId="ADAL" clId="{065A4B05-03B7-4AFF-8C7D-C1F71C5E3CE5}" dt="2021-03-08T15:09:47.162" v="258"/>
          <ac:spMkLst>
            <pc:docMk/>
            <pc:sldMk cId="4137956810" sldId="331"/>
            <ac:spMk id="2" creationId="{00000000-0000-0000-0000-000000000000}"/>
          </ac:spMkLst>
        </pc:spChg>
        <pc:spChg chg="mod">
          <ac:chgData name="Iain Milne" userId="e451ec18-1952-4891-b1e2-a69699162e44" providerId="ADAL" clId="{065A4B05-03B7-4AFF-8C7D-C1F71C5E3CE5}" dt="2021-03-08T14:36:24.541" v="59" actId="27636"/>
          <ac:spMkLst>
            <pc:docMk/>
            <pc:sldMk cId="4137956810" sldId="331"/>
            <ac:spMk id="3" creationId="{00000000-0000-0000-0000-000000000000}"/>
          </ac:spMkLst>
        </pc:spChg>
      </pc:sldChg>
      <pc:sldChg chg="modSp add mod chgLayout">
        <pc:chgData name="Iain Milne" userId="e451ec18-1952-4891-b1e2-a69699162e44" providerId="ADAL" clId="{065A4B05-03B7-4AFF-8C7D-C1F71C5E3CE5}" dt="2021-03-09T15:15:21.619" v="2967" actId="20577"/>
        <pc:sldMkLst>
          <pc:docMk/>
          <pc:sldMk cId="705702961" sldId="332"/>
        </pc:sldMkLst>
        <pc:spChg chg="mod ord">
          <ac:chgData name="Iain Milne" userId="e451ec18-1952-4891-b1e2-a69699162e44" providerId="ADAL" clId="{065A4B05-03B7-4AFF-8C7D-C1F71C5E3CE5}" dt="2021-03-09T15:09:51.670" v="2643" actId="700"/>
          <ac:spMkLst>
            <pc:docMk/>
            <pc:sldMk cId="705702961" sldId="332"/>
            <ac:spMk id="2" creationId="{00000000-0000-0000-0000-000000000000}"/>
          </ac:spMkLst>
        </pc:spChg>
        <pc:spChg chg="mod ord">
          <ac:chgData name="Iain Milne" userId="e451ec18-1952-4891-b1e2-a69699162e44" providerId="ADAL" clId="{065A4B05-03B7-4AFF-8C7D-C1F71C5E3CE5}" dt="2021-03-09T15:15:21.619" v="2967" actId="20577"/>
          <ac:spMkLst>
            <pc:docMk/>
            <pc:sldMk cId="705702961" sldId="332"/>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2515679065" sldId="332"/>
        </pc:sldMkLst>
        <pc:spChg chg="mod">
          <ac:chgData name="Iain Milne" userId="e451ec18-1952-4891-b1e2-a69699162e44" providerId="ADAL" clId="{065A4B05-03B7-4AFF-8C7D-C1F71C5E3CE5}" dt="2021-03-08T15:09:47.162" v="258"/>
          <ac:spMkLst>
            <pc:docMk/>
            <pc:sldMk cId="2515679065" sldId="332"/>
            <ac:spMk id="2" creationId="{00000000-0000-0000-0000-000000000000}"/>
          </ac:spMkLst>
        </pc:spChg>
        <pc:spChg chg="mod">
          <ac:chgData name="Iain Milne" userId="e451ec18-1952-4891-b1e2-a69699162e44" providerId="ADAL" clId="{065A4B05-03B7-4AFF-8C7D-C1F71C5E3CE5}" dt="2021-03-08T14:36:24.804" v="94" actId="27636"/>
          <ac:spMkLst>
            <pc:docMk/>
            <pc:sldMk cId="2515679065" sldId="332"/>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2662104294" sldId="333"/>
        </pc:sldMkLst>
        <pc:spChg chg="mod">
          <ac:chgData name="Iain Milne" userId="e451ec18-1952-4891-b1e2-a69699162e44" providerId="ADAL" clId="{065A4B05-03B7-4AFF-8C7D-C1F71C5E3CE5}" dt="2021-03-08T15:09:47.162" v="258"/>
          <ac:spMkLst>
            <pc:docMk/>
            <pc:sldMk cId="2662104294" sldId="333"/>
            <ac:spMk id="2" creationId="{00000000-0000-0000-0000-000000000000}"/>
          </ac:spMkLst>
        </pc:spChg>
        <pc:spChg chg="mod">
          <ac:chgData name="Iain Milne" userId="e451ec18-1952-4891-b1e2-a69699162e44" providerId="ADAL" clId="{065A4B05-03B7-4AFF-8C7D-C1F71C5E3CE5}" dt="2021-03-08T15:09:47.162" v="258"/>
          <ac:spMkLst>
            <pc:docMk/>
            <pc:sldMk cId="2662104294" sldId="333"/>
            <ac:spMk id="3" creationId="{00000000-0000-0000-0000-000000000000}"/>
          </ac:spMkLst>
        </pc:spChg>
      </pc:sldChg>
      <pc:sldChg chg="add del">
        <pc:chgData name="Iain Milne" userId="e451ec18-1952-4891-b1e2-a69699162e44" providerId="ADAL" clId="{065A4B05-03B7-4AFF-8C7D-C1F71C5E3CE5}" dt="2021-03-09T15:07:30.126" v="2640" actId="47"/>
        <pc:sldMkLst>
          <pc:docMk/>
          <pc:sldMk cId="2792832170" sldId="333"/>
        </pc:sldMkLst>
      </pc:sldChg>
      <pc:sldChg chg="modSp add del mod">
        <pc:chgData name="Iain Milne" userId="e451ec18-1952-4891-b1e2-a69699162e44" providerId="ADAL" clId="{065A4B05-03B7-4AFF-8C7D-C1F71C5E3CE5}" dt="2021-03-08T15:16:53.948" v="259" actId="2696"/>
        <pc:sldMkLst>
          <pc:docMk/>
          <pc:sldMk cId="1871737965" sldId="334"/>
        </pc:sldMkLst>
        <pc:spChg chg="mod">
          <ac:chgData name="Iain Milne" userId="e451ec18-1952-4891-b1e2-a69699162e44" providerId="ADAL" clId="{065A4B05-03B7-4AFF-8C7D-C1F71C5E3CE5}" dt="2021-03-08T15:09:47.162" v="258"/>
          <ac:spMkLst>
            <pc:docMk/>
            <pc:sldMk cId="1871737965" sldId="334"/>
            <ac:spMk id="2" creationId="{00000000-0000-0000-0000-000000000000}"/>
          </ac:spMkLst>
        </pc:spChg>
        <pc:spChg chg="mod">
          <ac:chgData name="Iain Milne" userId="e451ec18-1952-4891-b1e2-a69699162e44" providerId="ADAL" clId="{065A4B05-03B7-4AFF-8C7D-C1F71C5E3CE5}" dt="2021-03-08T15:09:47.162" v="258"/>
          <ac:spMkLst>
            <pc:docMk/>
            <pc:sldMk cId="1871737965" sldId="334"/>
            <ac:spMk id="3" creationId="{00000000-0000-0000-0000-000000000000}"/>
          </ac:spMkLst>
        </pc:spChg>
      </pc:sldChg>
      <pc:sldChg chg="add del">
        <pc:chgData name="Iain Milne" userId="e451ec18-1952-4891-b1e2-a69699162e44" providerId="ADAL" clId="{065A4B05-03B7-4AFF-8C7D-C1F71C5E3CE5}" dt="2021-03-09T15:07:31.777" v="2641" actId="47"/>
        <pc:sldMkLst>
          <pc:docMk/>
          <pc:sldMk cId="3561463734" sldId="334"/>
        </pc:sldMkLst>
      </pc:sldChg>
      <pc:sldChg chg="modSp add del mod">
        <pc:chgData name="Iain Milne" userId="e451ec18-1952-4891-b1e2-a69699162e44" providerId="ADAL" clId="{065A4B05-03B7-4AFF-8C7D-C1F71C5E3CE5}" dt="2021-03-10T13:54:36.989" v="4261" actId="47"/>
        <pc:sldMkLst>
          <pc:docMk/>
          <pc:sldMk cId="2309457176" sldId="335"/>
        </pc:sldMkLst>
        <pc:spChg chg="mod">
          <ac:chgData name="Iain Milne" userId="e451ec18-1952-4891-b1e2-a69699162e44" providerId="ADAL" clId="{065A4B05-03B7-4AFF-8C7D-C1F71C5E3CE5}" dt="2021-03-08T15:09:47.162" v="258"/>
          <ac:spMkLst>
            <pc:docMk/>
            <pc:sldMk cId="2309457176" sldId="335"/>
            <ac:spMk id="5" creationId="{00000000-0000-0000-0000-000000000000}"/>
          </ac:spMkLst>
        </pc:spChg>
        <pc:spChg chg="mod">
          <ac:chgData name="Iain Milne" userId="e451ec18-1952-4891-b1e2-a69699162e44" providerId="ADAL" clId="{065A4B05-03B7-4AFF-8C7D-C1F71C5E3CE5}" dt="2021-03-08T14:36:24.225" v="13" actId="27636"/>
          <ac:spMkLst>
            <pc:docMk/>
            <pc:sldMk cId="2309457176" sldId="335"/>
            <ac:spMk id="6" creationId="{00000000-0000-0000-0000-000000000000}"/>
          </ac:spMkLst>
        </pc:spChg>
      </pc:sldChg>
      <pc:sldChg chg="modSp add mod">
        <pc:chgData name="Iain Milne" userId="e451ec18-1952-4891-b1e2-a69699162e44" providerId="ADAL" clId="{065A4B05-03B7-4AFF-8C7D-C1F71C5E3CE5}" dt="2021-03-11T11:05:12.172" v="5253" actId="20577"/>
        <pc:sldMkLst>
          <pc:docMk/>
          <pc:sldMk cId="373163916" sldId="336"/>
        </pc:sldMkLst>
        <pc:spChg chg="mod">
          <ac:chgData name="Iain Milne" userId="e451ec18-1952-4891-b1e2-a69699162e44" providerId="ADAL" clId="{065A4B05-03B7-4AFF-8C7D-C1F71C5E3CE5}" dt="2021-03-11T11:05:12.172" v="5253" actId="20577"/>
          <ac:spMkLst>
            <pc:docMk/>
            <pc:sldMk cId="373163916" sldId="336"/>
            <ac:spMk id="2" creationId="{00000000-0000-0000-0000-000000000000}"/>
          </ac:spMkLst>
        </pc:spChg>
      </pc:sldChg>
      <pc:sldChg chg="modSp add del mod chgLayout">
        <pc:chgData name="Iain Milne" userId="e451ec18-1952-4891-b1e2-a69699162e44" providerId="ADAL" clId="{065A4B05-03B7-4AFF-8C7D-C1F71C5E3CE5}" dt="2021-03-11T11:04:52.619" v="5242" actId="2696"/>
        <pc:sldMkLst>
          <pc:docMk/>
          <pc:sldMk cId="3027380950" sldId="336"/>
        </pc:sldMkLst>
        <pc:spChg chg="mod ord">
          <ac:chgData name="Iain Milne" userId="e451ec18-1952-4891-b1e2-a69699162e44" providerId="ADAL" clId="{065A4B05-03B7-4AFF-8C7D-C1F71C5E3CE5}" dt="2021-03-11T11:04:13.426" v="5238" actId="700"/>
          <ac:spMkLst>
            <pc:docMk/>
            <pc:sldMk cId="3027380950" sldId="336"/>
            <ac:spMk id="2" creationId="{00000000-0000-0000-0000-000000000000}"/>
          </ac:spMkLst>
        </pc:spChg>
        <pc:spChg chg="mod ord">
          <ac:chgData name="Iain Milne" userId="e451ec18-1952-4891-b1e2-a69699162e44" providerId="ADAL" clId="{065A4B05-03B7-4AFF-8C7D-C1F71C5E3CE5}" dt="2021-03-11T11:04:13.426" v="5238" actId="700"/>
          <ac:spMkLst>
            <pc:docMk/>
            <pc:sldMk cId="3027380950" sldId="336"/>
            <ac:spMk id="5" creationId="{00000000-0000-0000-0000-000000000000}"/>
          </ac:spMkLst>
        </pc:spChg>
        <pc:graphicFrameChg chg="mod">
          <ac:chgData name="Iain Milne" userId="e451ec18-1952-4891-b1e2-a69699162e44" providerId="ADAL" clId="{065A4B05-03B7-4AFF-8C7D-C1F71C5E3CE5}" dt="2021-03-11T11:04:31.419" v="5241" actId="12788"/>
          <ac:graphicFrameMkLst>
            <pc:docMk/>
            <pc:sldMk cId="3027380950" sldId="336"/>
            <ac:graphicFrameMk id="4" creationId="{00000000-0000-0000-0000-000000000000}"/>
          </ac:graphicFrameMkLst>
        </pc:graphicFrameChg>
      </pc:sldChg>
      <pc:sldChg chg="modSp add del mod">
        <pc:chgData name="Iain Milne" userId="e451ec18-1952-4891-b1e2-a69699162e44" providerId="ADAL" clId="{065A4B05-03B7-4AFF-8C7D-C1F71C5E3CE5}" dt="2021-03-08T15:16:53.948" v="259" actId="2696"/>
        <pc:sldMkLst>
          <pc:docMk/>
          <pc:sldMk cId="1494729936" sldId="337"/>
        </pc:sldMkLst>
        <pc:spChg chg="mod">
          <ac:chgData name="Iain Milne" userId="e451ec18-1952-4891-b1e2-a69699162e44" providerId="ADAL" clId="{065A4B05-03B7-4AFF-8C7D-C1F71C5E3CE5}" dt="2021-03-08T15:09:47.162" v="258"/>
          <ac:spMkLst>
            <pc:docMk/>
            <pc:sldMk cId="1494729936" sldId="337"/>
            <ac:spMk id="2" creationId="{00000000-0000-0000-0000-000000000000}"/>
          </ac:spMkLst>
        </pc:spChg>
        <pc:spChg chg="mod">
          <ac:chgData name="Iain Milne" userId="e451ec18-1952-4891-b1e2-a69699162e44" providerId="ADAL" clId="{065A4B05-03B7-4AFF-8C7D-C1F71C5E3CE5}" dt="2021-03-08T15:09:47.162" v="258"/>
          <ac:spMkLst>
            <pc:docMk/>
            <pc:sldMk cId="1494729936" sldId="337"/>
            <ac:spMk id="4" creationId="{00000000-0000-0000-0000-000000000000}"/>
          </ac:spMkLst>
        </pc:spChg>
      </pc:sldChg>
      <pc:sldChg chg="delSp modSp add mod delAnim chgLayout">
        <pc:chgData name="Iain Milne" userId="e451ec18-1952-4891-b1e2-a69699162e44" providerId="ADAL" clId="{065A4B05-03B7-4AFF-8C7D-C1F71C5E3CE5}" dt="2021-03-15T15:11:43.328" v="10589" actId="20577"/>
        <pc:sldMkLst>
          <pc:docMk/>
          <pc:sldMk cId="1977724028" sldId="337"/>
        </pc:sldMkLst>
        <pc:spChg chg="mod ord">
          <ac:chgData name="Iain Milne" userId="e451ec18-1952-4891-b1e2-a69699162e44" providerId="ADAL" clId="{065A4B05-03B7-4AFF-8C7D-C1F71C5E3CE5}" dt="2021-03-09T14:23:53.874" v="2098" actId="700"/>
          <ac:spMkLst>
            <pc:docMk/>
            <pc:sldMk cId="1977724028" sldId="337"/>
            <ac:spMk id="2" creationId="{00000000-0000-0000-0000-000000000000}"/>
          </ac:spMkLst>
        </pc:spChg>
        <pc:spChg chg="mod ord">
          <ac:chgData name="Iain Milne" userId="e451ec18-1952-4891-b1e2-a69699162e44" providerId="ADAL" clId="{065A4B05-03B7-4AFF-8C7D-C1F71C5E3CE5}" dt="2021-03-09T14:23:53.874" v="2098" actId="700"/>
          <ac:spMkLst>
            <pc:docMk/>
            <pc:sldMk cId="1977724028" sldId="337"/>
            <ac:spMk id="4" creationId="{00000000-0000-0000-0000-000000000000}"/>
          </ac:spMkLst>
        </pc:spChg>
        <pc:spChg chg="mod">
          <ac:chgData name="Iain Milne" userId="e451ec18-1952-4891-b1e2-a69699162e44" providerId="ADAL" clId="{065A4B05-03B7-4AFF-8C7D-C1F71C5E3CE5}" dt="2021-03-15T15:11:36.840" v="10587" actId="2711"/>
          <ac:spMkLst>
            <pc:docMk/>
            <pc:sldMk cId="1977724028" sldId="337"/>
            <ac:spMk id="6" creationId="{00000000-0000-0000-0000-000000000000}"/>
          </ac:spMkLst>
        </pc:spChg>
        <pc:spChg chg="mod">
          <ac:chgData name="Iain Milne" userId="e451ec18-1952-4891-b1e2-a69699162e44" providerId="ADAL" clId="{065A4B05-03B7-4AFF-8C7D-C1F71C5E3CE5}" dt="2021-03-15T15:11:43.328" v="10589" actId="20577"/>
          <ac:spMkLst>
            <pc:docMk/>
            <pc:sldMk cId="1977724028" sldId="337"/>
            <ac:spMk id="10" creationId="{00000000-0000-0000-0000-000000000000}"/>
          </ac:spMkLst>
        </pc:spChg>
        <pc:grpChg chg="del">
          <ac:chgData name="Iain Milne" userId="e451ec18-1952-4891-b1e2-a69699162e44" providerId="ADAL" clId="{065A4B05-03B7-4AFF-8C7D-C1F71C5E3CE5}" dt="2021-03-09T14:26:17.305" v="2190" actId="478"/>
          <ac:grpSpMkLst>
            <pc:docMk/>
            <pc:sldMk cId="1977724028" sldId="337"/>
            <ac:grpSpMk id="11" creationId="{00000000-0000-0000-0000-000000000000}"/>
          </ac:grpSpMkLst>
        </pc:grpChg>
        <pc:grpChg chg="del">
          <ac:chgData name="Iain Milne" userId="e451ec18-1952-4891-b1e2-a69699162e44" providerId="ADAL" clId="{065A4B05-03B7-4AFF-8C7D-C1F71C5E3CE5}" dt="2021-03-09T14:25:28.660" v="2174" actId="478"/>
          <ac:grpSpMkLst>
            <pc:docMk/>
            <pc:sldMk cId="1977724028" sldId="337"/>
            <ac:grpSpMk id="51" creationId="{00000000-0000-0000-0000-000000000000}"/>
          </ac:grpSpMkLst>
        </pc:grpChg>
        <pc:grpChg chg="del">
          <ac:chgData name="Iain Milne" userId="e451ec18-1952-4891-b1e2-a69699162e44" providerId="ADAL" clId="{065A4B05-03B7-4AFF-8C7D-C1F71C5E3CE5}" dt="2021-03-09T14:25:29.768" v="2175" actId="478"/>
          <ac:grpSpMkLst>
            <pc:docMk/>
            <pc:sldMk cId="1977724028" sldId="337"/>
            <ac:grpSpMk id="52" creationId="{00000000-0000-0000-0000-000000000000}"/>
          </ac:grpSpMkLst>
        </pc:grpChg>
        <pc:grpChg chg="del">
          <ac:chgData name="Iain Milne" userId="e451ec18-1952-4891-b1e2-a69699162e44" providerId="ADAL" clId="{065A4B05-03B7-4AFF-8C7D-C1F71C5E3CE5}" dt="2021-03-09T14:26:20.474" v="2193" actId="478"/>
          <ac:grpSpMkLst>
            <pc:docMk/>
            <pc:sldMk cId="1977724028" sldId="337"/>
            <ac:grpSpMk id="54" creationId="{00000000-0000-0000-0000-000000000000}"/>
          </ac:grpSpMkLst>
        </pc:grpChg>
        <pc:grpChg chg="del">
          <ac:chgData name="Iain Milne" userId="e451ec18-1952-4891-b1e2-a69699162e44" providerId="ADAL" clId="{065A4B05-03B7-4AFF-8C7D-C1F71C5E3CE5}" dt="2021-03-09T14:26:22.241" v="2194" actId="478"/>
          <ac:grpSpMkLst>
            <pc:docMk/>
            <pc:sldMk cId="1977724028" sldId="337"/>
            <ac:grpSpMk id="55" creationId="{00000000-0000-0000-0000-000000000000}"/>
          </ac:grpSpMkLst>
        </pc:grpChg>
        <pc:grpChg chg="del">
          <ac:chgData name="Iain Milne" userId="e451ec18-1952-4891-b1e2-a69699162e44" providerId="ADAL" clId="{065A4B05-03B7-4AFF-8C7D-C1F71C5E3CE5}" dt="2021-03-09T14:26:19.592" v="2192" actId="478"/>
          <ac:grpSpMkLst>
            <pc:docMk/>
            <pc:sldMk cId="1977724028" sldId="337"/>
            <ac:grpSpMk id="56" creationId="{00000000-0000-0000-0000-000000000000}"/>
          </ac:grpSpMkLst>
        </pc:grpChg>
        <pc:grpChg chg="del">
          <ac:chgData name="Iain Milne" userId="e451ec18-1952-4891-b1e2-a69699162e44" providerId="ADAL" clId="{065A4B05-03B7-4AFF-8C7D-C1F71C5E3CE5}" dt="2021-03-09T14:26:18.504" v="2191" actId="478"/>
          <ac:grpSpMkLst>
            <pc:docMk/>
            <pc:sldMk cId="1977724028" sldId="337"/>
            <ac:grpSpMk id="60" creationId="{00000000-0000-0000-0000-000000000000}"/>
          </ac:grpSpMkLst>
        </pc:grpChg>
        <pc:cxnChg chg="mod">
          <ac:chgData name="Iain Milne" userId="e451ec18-1952-4891-b1e2-a69699162e44" providerId="ADAL" clId="{065A4B05-03B7-4AFF-8C7D-C1F71C5E3CE5}" dt="2021-03-09T14:26:22.241" v="2194" actId="478"/>
          <ac:cxnSpMkLst>
            <pc:docMk/>
            <pc:sldMk cId="1977724028" sldId="337"/>
            <ac:cxnSpMk id="9" creationId="{00000000-0000-0000-0000-000000000000}"/>
          </ac:cxnSpMkLst>
        </pc:cxnChg>
        <pc:cxnChg chg="mod">
          <ac:chgData name="Iain Milne" userId="e451ec18-1952-4891-b1e2-a69699162e44" providerId="ADAL" clId="{065A4B05-03B7-4AFF-8C7D-C1F71C5E3CE5}" dt="2021-03-09T14:26:17.305" v="2190" actId="478"/>
          <ac:cxnSpMkLst>
            <pc:docMk/>
            <pc:sldMk cId="1977724028" sldId="337"/>
            <ac:cxnSpMk id="14" creationId="{00000000-0000-0000-0000-000000000000}"/>
          </ac:cxnSpMkLst>
        </pc:cxnChg>
        <pc:cxnChg chg="mod">
          <ac:chgData name="Iain Milne" userId="e451ec18-1952-4891-b1e2-a69699162e44" providerId="ADAL" clId="{065A4B05-03B7-4AFF-8C7D-C1F71C5E3CE5}" dt="2021-03-09T14:25:28.660" v="2174" actId="478"/>
          <ac:cxnSpMkLst>
            <pc:docMk/>
            <pc:sldMk cId="1977724028" sldId="337"/>
            <ac:cxnSpMk id="22" creationId="{00000000-0000-0000-0000-000000000000}"/>
          </ac:cxnSpMkLst>
        </pc:cxnChg>
        <pc:cxnChg chg="mod">
          <ac:chgData name="Iain Milne" userId="e451ec18-1952-4891-b1e2-a69699162e44" providerId="ADAL" clId="{065A4B05-03B7-4AFF-8C7D-C1F71C5E3CE5}" dt="2021-03-09T14:25:29.768" v="2175" actId="478"/>
          <ac:cxnSpMkLst>
            <pc:docMk/>
            <pc:sldMk cId="1977724028" sldId="337"/>
            <ac:cxnSpMk id="26" creationId="{00000000-0000-0000-0000-000000000000}"/>
          </ac:cxnSpMkLst>
        </pc:cxnChg>
        <pc:cxnChg chg="mod">
          <ac:chgData name="Iain Milne" userId="e451ec18-1952-4891-b1e2-a69699162e44" providerId="ADAL" clId="{065A4B05-03B7-4AFF-8C7D-C1F71C5E3CE5}" dt="2021-03-09T14:26:19.592" v="2192" actId="478"/>
          <ac:cxnSpMkLst>
            <pc:docMk/>
            <pc:sldMk cId="1977724028" sldId="337"/>
            <ac:cxnSpMk id="30" creationId="{00000000-0000-0000-0000-000000000000}"/>
          </ac:cxnSpMkLst>
        </pc:cxnChg>
        <pc:cxnChg chg="mod">
          <ac:chgData name="Iain Milne" userId="e451ec18-1952-4891-b1e2-a69699162e44" providerId="ADAL" clId="{065A4B05-03B7-4AFF-8C7D-C1F71C5E3CE5}" dt="2021-03-09T14:26:20.474" v="2193" actId="478"/>
          <ac:cxnSpMkLst>
            <pc:docMk/>
            <pc:sldMk cId="1977724028" sldId="337"/>
            <ac:cxnSpMk id="34" creationId="{00000000-0000-0000-0000-000000000000}"/>
          </ac:cxnSpMkLst>
        </pc:cxnChg>
        <pc:cxnChg chg="mod">
          <ac:chgData name="Iain Milne" userId="e451ec18-1952-4891-b1e2-a69699162e44" providerId="ADAL" clId="{065A4B05-03B7-4AFF-8C7D-C1F71C5E3CE5}" dt="2021-03-09T14:26:18.504" v="2191" actId="478"/>
          <ac:cxnSpMkLst>
            <pc:docMk/>
            <pc:sldMk cId="1977724028" sldId="337"/>
            <ac:cxnSpMk id="59" creationId="{00000000-0000-0000-0000-000000000000}"/>
          </ac:cxnSpMkLst>
        </pc:cxnChg>
      </pc:sldChg>
      <pc:sldChg chg="modSp add del mod">
        <pc:chgData name="Iain Milne" userId="e451ec18-1952-4891-b1e2-a69699162e44" providerId="ADAL" clId="{065A4B05-03B7-4AFF-8C7D-C1F71C5E3CE5}" dt="2021-03-08T15:16:53.948" v="259" actId="2696"/>
        <pc:sldMkLst>
          <pc:docMk/>
          <pc:sldMk cId="100870979" sldId="338"/>
        </pc:sldMkLst>
        <pc:spChg chg="mod">
          <ac:chgData name="Iain Milne" userId="e451ec18-1952-4891-b1e2-a69699162e44" providerId="ADAL" clId="{065A4B05-03B7-4AFF-8C7D-C1F71C5E3CE5}" dt="2021-03-08T15:09:47.162" v="258"/>
          <ac:spMkLst>
            <pc:docMk/>
            <pc:sldMk cId="100870979" sldId="338"/>
            <ac:spMk id="2" creationId="{00000000-0000-0000-0000-000000000000}"/>
          </ac:spMkLst>
        </pc:spChg>
        <pc:spChg chg="mod">
          <ac:chgData name="Iain Milne" userId="e451ec18-1952-4891-b1e2-a69699162e44" providerId="ADAL" clId="{065A4B05-03B7-4AFF-8C7D-C1F71C5E3CE5}" dt="2021-03-08T14:36:24.510" v="54" actId="27636"/>
          <ac:spMkLst>
            <pc:docMk/>
            <pc:sldMk cId="100870979" sldId="338"/>
            <ac:spMk id="3" creationId="{00000000-0000-0000-0000-000000000000}"/>
          </ac:spMkLst>
        </pc:spChg>
      </pc:sldChg>
      <pc:sldChg chg="add del">
        <pc:chgData name="Iain Milne" userId="e451ec18-1952-4891-b1e2-a69699162e44" providerId="ADAL" clId="{065A4B05-03B7-4AFF-8C7D-C1F71C5E3CE5}" dt="2021-03-09T10:21:43.928" v="1318" actId="47"/>
        <pc:sldMkLst>
          <pc:docMk/>
          <pc:sldMk cId="1962623895" sldId="338"/>
        </pc:sldMkLst>
      </pc:sldChg>
      <pc:sldChg chg="modSp add del mod">
        <pc:chgData name="Iain Milne" userId="e451ec18-1952-4891-b1e2-a69699162e44" providerId="ADAL" clId="{065A4B05-03B7-4AFF-8C7D-C1F71C5E3CE5}" dt="2021-03-08T15:16:53.948" v="259" actId="2696"/>
        <pc:sldMkLst>
          <pc:docMk/>
          <pc:sldMk cId="3367250426" sldId="340"/>
        </pc:sldMkLst>
        <pc:spChg chg="mod">
          <ac:chgData name="Iain Milne" userId="e451ec18-1952-4891-b1e2-a69699162e44" providerId="ADAL" clId="{065A4B05-03B7-4AFF-8C7D-C1F71C5E3CE5}" dt="2021-03-08T15:09:47.162" v="258"/>
          <ac:spMkLst>
            <pc:docMk/>
            <pc:sldMk cId="3367250426" sldId="340"/>
            <ac:spMk id="2" creationId="{00000000-0000-0000-0000-000000000000}"/>
          </ac:spMkLst>
        </pc:spChg>
        <pc:spChg chg="mod">
          <ac:chgData name="Iain Milne" userId="e451ec18-1952-4891-b1e2-a69699162e44" providerId="ADAL" clId="{065A4B05-03B7-4AFF-8C7D-C1F71C5E3CE5}" dt="2021-03-08T15:09:47.162" v="258"/>
          <ac:spMkLst>
            <pc:docMk/>
            <pc:sldMk cId="3367250426" sldId="340"/>
            <ac:spMk id="3" creationId="{00000000-0000-0000-0000-000000000000}"/>
          </ac:spMkLst>
        </pc:spChg>
      </pc:sldChg>
      <pc:sldChg chg="modSp add mod ord">
        <pc:chgData name="Iain Milne" userId="e451ec18-1952-4891-b1e2-a69699162e44" providerId="ADAL" clId="{065A4B05-03B7-4AFF-8C7D-C1F71C5E3CE5}" dt="2021-03-10T13:37:29.450" v="3911" actId="14100"/>
        <pc:sldMkLst>
          <pc:docMk/>
          <pc:sldMk cId="4187939399" sldId="340"/>
        </pc:sldMkLst>
        <pc:spChg chg="mod">
          <ac:chgData name="Iain Milne" userId="e451ec18-1952-4891-b1e2-a69699162e44" providerId="ADAL" clId="{065A4B05-03B7-4AFF-8C7D-C1F71C5E3CE5}" dt="2021-03-10T13:37:29.450" v="3911" actId="14100"/>
          <ac:spMkLst>
            <pc:docMk/>
            <pc:sldMk cId="4187939399" sldId="340"/>
            <ac:spMk id="3" creationId="{00000000-0000-0000-0000-000000000000}"/>
          </ac:spMkLst>
        </pc:spChg>
      </pc:sldChg>
      <pc:sldChg chg="add del">
        <pc:chgData name="Iain Milne" userId="e451ec18-1952-4891-b1e2-a69699162e44" providerId="ADAL" clId="{065A4B05-03B7-4AFF-8C7D-C1F71C5E3CE5}" dt="2021-03-09T15:14:16.433" v="2855" actId="47"/>
        <pc:sldMkLst>
          <pc:docMk/>
          <pc:sldMk cId="605063767" sldId="348"/>
        </pc:sldMkLst>
      </pc:sldChg>
      <pc:sldChg chg="modSp add del mod">
        <pc:chgData name="Iain Milne" userId="e451ec18-1952-4891-b1e2-a69699162e44" providerId="ADAL" clId="{065A4B05-03B7-4AFF-8C7D-C1F71C5E3CE5}" dt="2021-03-08T15:16:53.948" v="259" actId="2696"/>
        <pc:sldMkLst>
          <pc:docMk/>
          <pc:sldMk cId="1969823127" sldId="348"/>
        </pc:sldMkLst>
        <pc:spChg chg="mod">
          <ac:chgData name="Iain Milne" userId="e451ec18-1952-4891-b1e2-a69699162e44" providerId="ADAL" clId="{065A4B05-03B7-4AFF-8C7D-C1F71C5E3CE5}" dt="2021-03-08T15:09:47.162" v="258"/>
          <ac:spMkLst>
            <pc:docMk/>
            <pc:sldMk cId="1969823127" sldId="348"/>
            <ac:spMk id="2" creationId="{00000000-0000-0000-0000-000000000000}"/>
          </ac:spMkLst>
        </pc:spChg>
      </pc:sldChg>
      <pc:sldChg chg="addSp modSp add mod">
        <pc:chgData name="Iain Milne" userId="e451ec18-1952-4891-b1e2-a69699162e44" providerId="ADAL" clId="{065A4B05-03B7-4AFF-8C7D-C1F71C5E3CE5}" dt="2021-03-11T13:54:43.913" v="7228" actId="20577"/>
        <pc:sldMkLst>
          <pc:docMk/>
          <pc:sldMk cId="1921844496" sldId="349"/>
        </pc:sldMkLst>
        <pc:spChg chg="mod">
          <ac:chgData name="Iain Milne" userId="e451ec18-1952-4891-b1e2-a69699162e44" providerId="ADAL" clId="{065A4B05-03B7-4AFF-8C7D-C1F71C5E3CE5}" dt="2021-03-08T15:09:47.162" v="258"/>
          <ac:spMkLst>
            <pc:docMk/>
            <pc:sldMk cId="1921844496" sldId="349"/>
            <ac:spMk id="2" creationId="{00000000-0000-0000-0000-000000000000}"/>
          </ac:spMkLst>
        </pc:spChg>
        <pc:spChg chg="mod">
          <ac:chgData name="Iain Milne" userId="e451ec18-1952-4891-b1e2-a69699162e44" providerId="ADAL" clId="{065A4B05-03B7-4AFF-8C7D-C1F71C5E3CE5}" dt="2021-03-11T13:54:43.913" v="7228" actId="20577"/>
          <ac:spMkLst>
            <pc:docMk/>
            <pc:sldMk cId="1921844496" sldId="349"/>
            <ac:spMk id="3" creationId="{00000000-0000-0000-0000-000000000000}"/>
          </ac:spMkLst>
        </pc:spChg>
        <pc:picChg chg="add mod">
          <ac:chgData name="Iain Milne" userId="e451ec18-1952-4891-b1e2-a69699162e44" providerId="ADAL" clId="{065A4B05-03B7-4AFF-8C7D-C1F71C5E3CE5}" dt="2021-03-11T13:54:16.391" v="7220"/>
          <ac:picMkLst>
            <pc:docMk/>
            <pc:sldMk cId="1921844496" sldId="349"/>
            <ac:picMk id="4" creationId="{9FF8C18F-BE5A-49E1-B67D-DDC9D3329EE1}"/>
          </ac:picMkLst>
        </pc:picChg>
      </pc:sldChg>
      <pc:sldChg chg="add del">
        <pc:chgData name="Iain Milne" userId="e451ec18-1952-4891-b1e2-a69699162e44" providerId="ADAL" clId="{065A4B05-03B7-4AFF-8C7D-C1F71C5E3CE5}" dt="2021-03-08T14:36:06.940" v="1" actId="2696"/>
        <pc:sldMkLst>
          <pc:docMk/>
          <pc:sldMk cId="1976775591" sldId="349"/>
        </pc:sldMkLst>
      </pc:sldChg>
      <pc:sldChg chg="delSp modSp add mod">
        <pc:chgData name="Iain Milne" userId="e451ec18-1952-4891-b1e2-a69699162e44" providerId="ADAL" clId="{065A4B05-03B7-4AFF-8C7D-C1F71C5E3CE5}" dt="2021-03-16T13:52:19.143" v="10645" actId="20577"/>
        <pc:sldMkLst>
          <pc:docMk/>
          <pc:sldMk cId="1321589798" sldId="350"/>
        </pc:sldMkLst>
        <pc:spChg chg="mod">
          <ac:chgData name="Iain Milne" userId="e451ec18-1952-4891-b1e2-a69699162e44" providerId="ADAL" clId="{065A4B05-03B7-4AFF-8C7D-C1F71C5E3CE5}" dt="2021-03-16T13:52:19.143" v="10645" actId="20577"/>
          <ac:spMkLst>
            <pc:docMk/>
            <pc:sldMk cId="1321589798" sldId="350"/>
            <ac:spMk id="2" creationId="{00000000-0000-0000-0000-000000000000}"/>
          </ac:spMkLst>
        </pc:spChg>
        <pc:spChg chg="mod">
          <ac:chgData name="Iain Milne" userId="e451ec18-1952-4891-b1e2-a69699162e44" providerId="ADAL" clId="{065A4B05-03B7-4AFF-8C7D-C1F71C5E3CE5}" dt="2021-03-08T14:53:00.244" v="190" actId="20577"/>
          <ac:spMkLst>
            <pc:docMk/>
            <pc:sldMk cId="1321589798" sldId="350"/>
            <ac:spMk id="10" creationId="{00000000-0000-0000-0000-000000000000}"/>
          </ac:spMkLst>
        </pc:spChg>
        <pc:spChg chg="mod">
          <ac:chgData name="Iain Milne" userId="e451ec18-1952-4891-b1e2-a69699162e44" providerId="ADAL" clId="{065A4B05-03B7-4AFF-8C7D-C1F71C5E3CE5}" dt="2021-03-08T14:52:54.882" v="182" actId="404"/>
          <ac:spMkLst>
            <pc:docMk/>
            <pc:sldMk cId="1321589798" sldId="350"/>
            <ac:spMk id="31" creationId="{00000000-0000-0000-0000-000000000000}"/>
          </ac:spMkLst>
        </pc:spChg>
        <pc:cxnChg chg="del mod">
          <ac:chgData name="Iain Milne" userId="e451ec18-1952-4891-b1e2-a69699162e44" providerId="ADAL" clId="{065A4B05-03B7-4AFF-8C7D-C1F71C5E3CE5}" dt="2021-03-11T13:52:55.033" v="7211" actId="478"/>
          <ac:cxnSpMkLst>
            <pc:docMk/>
            <pc:sldMk cId="1321589798" sldId="350"/>
            <ac:cxnSpMk id="45" creationId="{00000000-0000-0000-0000-000000000000}"/>
          </ac:cxnSpMkLst>
        </pc:cxnChg>
      </pc:sldChg>
      <pc:sldChg chg="add del">
        <pc:chgData name="Iain Milne" userId="e451ec18-1952-4891-b1e2-a69699162e44" providerId="ADAL" clId="{065A4B05-03B7-4AFF-8C7D-C1F71C5E3CE5}" dt="2021-03-08T14:36:06.940" v="1" actId="2696"/>
        <pc:sldMkLst>
          <pc:docMk/>
          <pc:sldMk cId="3362907341" sldId="350"/>
        </pc:sldMkLst>
      </pc:sldChg>
      <pc:sldChg chg="add del">
        <pc:chgData name="Iain Milne" userId="e451ec18-1952-4891-b1e2-a69699162e44" providerId="ADAL" clId="{065A4B05-03B7-4AFF-8C7D-C1F71C5E3CE5}" dt="2021-03-08T14:36:06.940" v="1" actId="2696"/>
        <pc:sldMkLst>
          <pc:docMk/>
          <pc:sldMk cId="1348520825" sldId="351"/>
        </pc:sldMkLst>
      </pc:sldChg>
      <pc:sldChg chg="modSp add mod modAnim">
        <pc:chgData name="Iain Milne" userId="e451ec18-1952-4891-b1e2-a69699162e44" providerId="ADAL" clId="{065A4B05-03B7-4AFF-8C7D-C1F71C5E3CE5}" dt="2021-03-11T13:52:07.048" v="7210" actId="207"/>
        <pc:sldMkLst>
          <pc:docMk/>
          <pc:sldMk cId="2819818097" sldId="351"/>
        </pc:sldMkLst>
        <pc:spChg chg="mod">
          <ac:chgData name="Iain Milne" userId="e451ec18-1952-4891-b1e2-a69699162e44" providerId="ADAL" clId="{065A4B05-03B7-4AFF-8C7D-C1F71C5E3CE5}" dt="2021-03-08T15:09:47.162" v="258"/>
          <ac:spMkLst>
            <pc:docMk/>
            <pc:sldMk cId="2819818097" sldId="351"/>
            <ac:spMk id="2" creationId="{00000000-0000-0000-0000-000000000000}"/>
          </ac:spMkLst>
        </pc:spChg>
        <pc:spChg chg="mod">
          <ac:chgData name="Iain Milne" userId="e451ec18-1952-4891-b1e2-a69699162e44" providerId="ADAL" clId="{065A4B05-03B7-4AFF-8C7D-C1F71C5E3CE5}" dt="2021-03-11T13:52:07.048" v="7210" actId="207"/>
          <ac:spMkLst>
            <pc:docMk/>
            <pc:sldMk cId="2819818097" sldId="351"/>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449216868" sldId="352"/>
        </pc:sldMkLst>
        <pc:spChg chg="mod">
          <ac:chgData name="Iain Milne" userId="e451ec18-1952-4891-b1e2-a69699162e44" providerId="ADAL" clId="{065A4B05-03B7-4AFF-8C7D-C1F71C5E3CE5}" dt="2021-03-08T15:09:47.162" v="258"/>
          <ac:spMkLst>
            <pc:docMk/>
            <pc:sldMk cId="449216868" sldId="352"/>
            <ac:spMk id="2" creationId="{00000000-0000-0000-0000-000000000000}"/>
          </ac:spMkLst>
        </pc:spChg>
        <pc:spChg chg="mod">
          <ac:chgData name="Iain Milne" userId="e451ec18-1952-4891-b1e2-a69699162e44" providerId="ADAL" clId="{065A4B05-03B7-4AFF-8C7D-C1F71C5E3CE5}" dt="2021-03-08T15:09:47.162" v="258"/>
          <ac:spMkLst>
            <pc:docMk/>
            <pc:sldMk cId="449216868" sldId="352"/>
            <ac:spMk id="3" creationId="{00000000-0000-0000-0000-000000000000}"/>
          </ac:spMkLst>
        </pc:spChg>
      </pc:sldChg>
      <pc:sldChg chg="modSp add mod">
        <pc:chgData name="Iain Milne" userId="e451ec18-1952-4891-b1e2-a69699162e44" providerId="ADAL" clId="{065A4B05-03B7-4AFF-8C7D-C1F71C5E3CE5}" dt="2021-03-15T15:09:15.884" v="10547" actId="2711"/>
        <pc:sldMkLst>
          <pc:docMk/>
          <pc:sldMk cId="2911299850" sldId="352"/>
        </pc:sldMkLst>
        <pc:spChg chg="mod">
          <ac:chgData name="Iain Milne" userId="e451ec18-1952-4891-b1e2-a69699162e44" providerId="ADAL" clId="{065A4B05-03B7-4AFF-8C7D-C1F71C5E3CE5}" dt="2021-03-15T15:09:15.884" v="10547" actId="2711"/>
          <ac:spMkLst>
            <pc:docMk/>
            <pc:sldMk cId="2911299850" sldId="352"/>
            <ac:spMk id="3" creationId="{00000000-0000-0000-0000-000000000000}"/>
          </ac:spMkLst>
        </pc:spChg>
        <pc:spChg chg="mod">
          <ac:chgData name="Iain Milne" userId="e451ec18-1952-4891-b1e2-a69699162e44" providerId="ADAL" clId="{065A4B05-03B7-4AFF-8C7D-C1F71C5E3CE5}" dt="2021-03-15T15:08:51.377" v="10541" actId="6549"/>
          <ac:spMkLst>
            <pc:docMk/>
            <pc:sldMk cId="2911299850" sldId="352"/>
            <ac:spMk id="6"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1859816929" sldId="353"/>
        </pc:sldMkLst>
        <pc:spChg chg="mod">
          <ac:chgData name="Iain Milne" userId="e451ec18-1952-4891-b1e2-a69699162e44" providerId="ADAL" clId="{065A4B05-03B7-4AFF-8C7D-C1F71C5E3CE5}" dt="2021-03-08T15:09:47.162" v="258"/>
          <ac:spMkLst>
            <pc:docMk/>
            <pc:sldMk cId="1859816929" sldId="353"/>
            <ac:spMk id="2" creationId="{00000000-0000-0000-0000-000000000000}"/>
          </ac:spMkLst>
        </pc:spChg>
        <pc:spChg chg="mod">
          <ac:chgData name="Iain Milne" userId="e451ec18-1952-4891-b1e2-a69699162e44" providerId="ADAL" clId="{065A4B05-03B7-4AFF-8C7D-C1F71C5E3CE5}" dt="2021-03-08T14:36:24.336" v="28" actId="27636"/>
          <ac:spMkLst>
            <pc:docMk/>
            <pc:sldMk cId="1859816929" sldId="353"/>
            <ac:spMk id="3" creationId="{00000000-0000-0000-0000-000000000000}"/>
          </ac:spMkLst>
        </pc:spChg>
        <pc:spChg chg="mod">
          <ac:chgData name="Iain Milne" userId="e451ec18-1952-4891-b1e2-a69699162e44" providerId="ADAL" clId="{065A4B05-03B7-4AFF-8C7D-C1F71C5E3CE5}" dt="2021-03-08T14:59:02.957" v="239" actId="1076"/>
          <ac:spMkLst>
            <pc:docMk/>
            <pc:sldMk cId="1859816929" sldId="353"/>
            <ac:spMk id="4" creationId="{00000000-0000-0000-0000-000000000000}"/>
          </ac:spMkLst>
        </pc:spChg>
      </pc:sldChg>
      <pc:sldChg chg="add del">
        <pc:chgData name="Iain Milne" userId="e451ec18-1952-4891-b1e2-a69699162e44" providerId="ADAL" clId="{065A4B05-03B7-4AFF-8C7D-C1F71C5E3CE5}" dt="2021-03-08T15:17:25.325" v="270" actId="47"/>
        <pc:sldMkLst>
          <pc:docMk/>
          <pc:sldMk cId="2254048377" sldId="353"/>
        </pc:sldMkLst>
      </pc:sldChg>
      <pc:sldChg chg="addSp modSp add mod">
        <pc:chgData name="Iain Milne" userId="e451ec18-1952-4891-b1e2-a69699162e44" providerId="ADAL" clId="{065A4B05-03B7-4AFF-8C7D-C1F71C5E3CE5}" dt="2021-03-11T13:56:09.018" v="7268" actId="6549"/>
        <pc:sldMkLst>
          <pc:docMk/>
          <pc:sldMk cId="602537279" sldId="354"/>
        </pc:sldMkLst>
        <pc:spChg chg="mod">
          <ac:chgData name="Iain Milne" userId="e451ec18-1952-4891-b1e2-a69699162e44" providerId="ADAL" clId="{065A4B05-03B7-4AFF-8C7D-C1F71C5E3CE5}" dt="2021-03-09T10:07:22.268" v="862" actId="20577"/>
          <ac:spMkLst>
            <pc:docMk/>
            <pc:sldMk cId="602537279" sldId="354"/>
            <ac:spMk id="2" creationId="{00000000-0000-0000-0000-000000000000}"/>
          </ac:spMkLst>
        </pc:spChg>
        <pc:spChg chg="mod">
          <ac:chgData name="Iain Milne" userId="e451ec18-1952-4891-b1e2-a69699162e44" providerId="ADAL" clId="{065A4B05-03B7-4AFF-8C7D-C1F71C5E3CE5}" dt="2021-03-11T13:56:09.018" v="7268" actId="6549"/>
          <ac:spMkLst>
            <pc:docMk/>
            <pc:sldMk cId="602537279" sldId="354"/>
            <ac:spMk id="3" creationId="{00000000-0000-0000-0000-000000000000}"/>
          </ac:spMkLst>
        </pc:spChg>
        <pc:graphicFrameChg chg="add mod modGraphic">
          <ac:chgData name="Iain Milne" userId="e451ec18-1952-4891-b1e2-a69699162e44" providerId="ADAL" clId="{065A4B05-03B7-4AFF-8C7D-C1F71C5E3CE5}" dt="2021-03-11T13:55:53.386" v="7262" actId="20577"/>
          <ac:graphicFrameMkLst>
            <pc:docMk/>
            <pc:sldMk cId="602537279" sldId="354"/>
            <ac:graphicFrameMk id="4" creationId="{48F4267D-5B4B-4A2E-901F-2E7E13A6FE1F}"/>
          </ac:graphicFrameMkLst>
        </pc:graphicFrameChg>
      </pc:sldChg>
      <pc:sldChg chg="modSp add del mod">
        <pc:chgData name="Iain Milne" userId="e451ec18-1952-4891-b1e2-a69699162e44" providerId="ADAL" clId="{065A4B05-03B7-4AFF-8C7D-C1F71C5E3CE5}" dt="2021-03-08T15:16:53.948" v="259" actId="2696"/>
        <pc:sldMkLst>
          <pc:docMk/>
          <pc:sldMk cId="3172993679" sldId="354"/>
        </pc:sldMkLst>
        <pc:spChg chg="mod">
          <ac:chgData name="Iain Milne" userId="e451ec18-1952-4891-b1e2-a69699162e44" providerId="ADAL" clId="{065A4B05-03B7-4AFF-8C7D-C1F71C5E3CE5}" dt="2021-03-08T15:09:47.162" v="258"/>
          <ac:spMkLst>
            <pc:docMk/>
            <pc:sldMk cId="3172993679" sldId="354"/>
            <ac:spMk id="2" creationId="{00000000-0000-0000-0000-000000000000}"/>
          </ac:spMkLst>
        </pc:spChg>
        <pc:spChg chg="mod">
          <ac:chgData name="Iain Milne" userId="e451ec18-1952-4891-b1e2-a69699162e44" providerId="ADAL" clId="{065A4B05-03B7-4AFF-8C7D-C1F71C5E3CE5}" dt="2021-03-08T15:09:47.162" v="258"/>
          <ac:spMkLst>
            <pc:docMk/>
            <pc:sldMk cId="3172993679" sldId="354"/>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425898716" sldId="355"/>
        </pc:sldMkLst>
        <pc:spChg chg="mod">
          <ac:chgData name="Iain Milne" userId="e451ec18-1952-4891-b1e2-a69699162e44" providerId="ADAL" clId="{065A4B05-03B7-4AFF-8C7D-C1F71C5E3CE5}" dt="2021-03-08T15:09:47.162" v="258"/>
          <ac:spMkLst>
            <pc:docMk/>
            <pc:sldMk cId="425898716" sldId="355"/>
            <ac:spMk id="2" creationId="{00000000-0000-0000-0000-000000000000}"/>
          </ac:spMkLst>
        </pc:spChg>
        <pc:spChg chg="mod">
          <ac:chgData name="Iain Milne" userId="e451ec18-1952-4891-b1e2-a69699162e44" providerId="ADAL" clId="{065A4B05-03B7-4AFF-8C7D-C1F71C5E3CE5}" dt="2021-03-08T15:09:47.162" v="258"/>
          <ac:spMkLst>
            <pc:docMk/>
            <pc:sldMk cId="425898716" sldId="355"/>
            <ac:spMk id="3" creationId="{00000000-0000-0000-0000-000000000000}"/>
          </ac:spMkLst>
        </pc:spChg>
      </pc:sldChg>
      <pc:sldChg chg="modSp add mod ord">
        <pc:chgData name="Iain Milne" userId="e451ec18-1952-4891-b1e2-a69699162e44" providerId="ADAL" clId="{065A4B05-03B7-4AFF-8C7D-C1F71C5E3CE5}" dt="2021-03-10T13:19:46.907" v="3309" actId="27636"/>
        <pc:sldMkLst>
          <pc:docMk/>
          <pc:sldMk cId="4164517389" sldId="355"/>
        </pc:sldMkLst>
        <pc:spChg chg="mod">
          <ac:chgData name="Iain Milne" userId="e451ec18-1952-4891-b1e2-a69699162e44" providerId="ADAL" clId="{065A4B05-03B7-4AFF-8C7D-C1F71C5E3CE5}" dt="2021-03-10T13:19:46.907" v="3309" actId="27636"/>
          <ac:spMkLst>
            <pc:docMk/>
            <pc:sldMk cId="4164517389" sldId="355"/>
            <ac:spMk id="3" creationId="{00000000-0000-0000-0000-000000000000}"/>
          </ac:spMkLst>
        </pc:spChg>
      </pc:sldChg>
      <pc:sldChg chg="add del">
        <pc:chgData name="Iain Milne" userId="e451ec18-1952-4891-b1e2-a69699162e44" providerId="ADAL" clId="{065A4B05-03B7-4AFF-8C7D-C1F71C5E3CE5}" dt="2021-03-08T14:36:06.940" v="1" actId="2696"/>
        <pc:sldMkLst>
          <pc:docMk/>
          <pc:sldMk cId="1885226916" sldId="359"/>
        </pc:sldMkLst>
      </pc:sldChg>
      <pc:sldChg chg="modSp add del mod">
        <pc:chgData name="Iain Milne" userId="e451ec18-1952-4891-b1e2-a69699162e44" providerId="ADAL" clId="{065A4B05-03B7-4AFF-8C7D-C1F71C5E3CE5}" dt="2021-03-08T14:52:28.074" v="175" actId="47"/>
        <pc:sldMkLst>
          <pc:docMk/>
          <pc:sldMk cId="2488854705" sldId="359"/>
        </pc:sldMkLst>
        <pc:spChg chg="mod">
          <ac:chgData name="Iain Milne" userId="e451ec18-1952-4891-b1e2-a69699162e44" providerId="ADAL" clId="{065A4B05-03B7-4AFF-8C7D-C1F71C5E3CE5}" dt="2021-03-08T14:36:24.084" v="6" actId="27636"/>
          <ac:spMkLst>
            <pc:docMk/>
            <pc:sldMk cId="2488854705" sldId="359"/>
            <ac:spMk id="2" creationId="{00000000-0000-0000-0000-000000000000}"/>
          </ac:spMkLst>
        </pc:spChg>
        <pc:spChg chg="mod">
          <ac:chgData name="Iain Milne" userId="e451ec18-1952-4891-b1e2-a69699162e44" providerId="ADAL" clId="{065A4B05-03B7-4AFF-8C7D-C1F71C5E3CE5}" dt="2021-03-08T14:52:00.658" v="153" actId="6549"/>
          <ac:spMkLst>
            <pc:docMk/>
            <pc:sldMk cId="2488854705" sldId="359"/>
            <ac:spMk id="3" creationId="{00000000-0000-0000-0000-000000000000}"/>
          </ac:spMkLst>
        </pc:spChg>
      </pc:sldChg>
      <pc:sldChg chg="modSp add del mod">
        <pc:chgData name="Iain Milne" userId="e451ec18-1952-4891-b1e2-a69699162e44" providerId="ADAL" clId="{065A4B05-03B7-4AFF-8C7D-C1F71C5E3CE5}" dt="2021-03-08T14:58:21.330" v="237" actId="47"/>
        <pc:sldMkLst>
          <pc:docMk/>
          <pc:sldMk cId="1721426415" sldId="360"/>
        </pc:sldMkLst>
        <pc:spChg chg="mod">
          <ac:chgData name="Iain Milne" userId="e451ec18-1952-4891-b1e2-a69699162e44" providerId="ADAL" clId="{065A4B05-03B7-4AFF-8C7D-C1F71C5E3CE5}" dt="2021-03-08T14:36:24.288" v="24" actId="27636"/>
          <ac:spMkLst>
            <pc:docMk/>
            <pc:sldMk cId="1721426415" sldId="360"/>
            <ac:spMk id="2" creationId="{00000000-0000-0000-0000-000000000000}"/>
          </ac:spMkLst>
        </pc:spChg>
      </pc:sldChg>
      <pc:sldChg chg="modSp add del mod">
        <pc:chgData name="Iain Milne" userId="e451ec18-1952-4891-b1e2-a69699162e44" providerId="ADAL" clId="{065A4B05-03B7-4AFF-8C7D-C1F71C5E3CE5}" dt="2021-03-16T13:51:57.583" v="10619" actId="47"/>
        <pc:sldMkLst>
          <pc:docMk/>
          <pc:sldMk cId="2278473622" sldId="361"/>
        </pc:sldMkLst>
        <pc:spChg chg="mod">
          <ac:chgData name="Iain Milne" userId="e451ec18-1952-4891-b1e2-a69699162e44" providerId="ADAL" clId="{065A4B05-03B7-4AFF-8C7D-C1F71C5E3CE5}" dt="2021-03-08T15:09:47.162" v="258"/>
          <ac:spMkLst>
            <pc:docMk/>
            <pc:sldMk cId="2278473622" sldId="361"/>
            <ac:spMk id="2" creationId="{00000000-0000-0000-0000-000000000000}"/>
          </ac:spMkLst>
        </pc:spChg>
        <pc:spChg chg="mod">
          <ac:chgData name="Iain Milne" userId="e451ec18-1952-4891-b1e2-a69699162e44" providerId="ADAL" clId="{065A4B05-03B7-4AFF-8C7D-C1F71C5E3CE5}" dt="2021-03-08T14:36:41.802" v="127" actId="20577"/>
          <ac:spMkLst>
            <pc:docMk/>
            <pc:sldMk cId="2278473622" sldId="361"/>
            <ac:spMk id="30" creationId="{00000000-0000-0000-0000-000000000000}"/>
          </ac:spMkLst>
        </pc:spChg>
        <pc:spChg chg="mod">
          <ac:chgData name="Iain Milne" userId="e451ec18-1952-4891-b1e2-a69699162e44" providerId="ADAL" clId="{065A4B05-03B7-4AFF-8C7D-C1F71C5E3CE5}" dt="2021-03-08T14:36:35.872" v="121" actId="404"/>
          <ac:spMkLst>
            <pc:docMk/>
            <pc:sldMk cId="2278473622" sldId="361"/>
            <ac:spMk id="31" creationId="{00000000-0000-0000-0000-000000000000}"/>
          </ac:spMkLst>
        </pc:spChg>
      </pc:sldChg>
      <pc:sldChg chg="add del">
        <pc:chgData name="Iain Milne" userId="e451ec18-1952-4891-b1e2-a69699162e44" providerId="ADAL" clId="{065A4B05-03B7-4AFF-8C7D-C1F71C5E3CE5}" dt="2021-03-08T14:36:06.940" v="1" actId="2696"/>
        <pc:sldMkLst>
          <pc:docMk/>
          <pc:sldMk cId="4183895877" sldId="361"/>
        </pc:sldMkLst>
      </pc:sldChg>
      <pc:sldChg chg="delSp modSp add mod">
        <pc:chgData name="Iain Milne" userId="e451ec18-1952-4891-b1e2-a69699162e44" providerId="ADAL" clId="{065A4B05-03B7-4AFF-8C7D-C1F71C5E3CE5}" dt="2021-03-16T13:52:13.706" v="10632" actId="20577"/>
        <pc:sldMkLst>
          <pc:docMk/>
          <pc:sldMk cId="3462635153" sldId="362"/>
        </pc:sldMkLst>
        <pc:spChg chg="mod">
          <ac:chgData name="Iain Milne" userId="e451ec18-1952-4891-b1e2-a69699162e44" providerId="ADAL" clId="{065A4B05-03B7-4AFF-8C7D-C1F71C5E3CE5}" dt="2021-03-16T13:52:13.706" v="10632" actId="20577"/>
          <ac:spMkLst>
            <pc:docMk/>
            <pc:sldMk cId="3462635153" sldId="362"/>
            <ac:spMk id="2" creationId="{00000000-0000-0000-0000-000000000000}"/>
          </ac:spMkLst>
        </pc:spChg>
        <pc:spChg chg="mod">
          <ac:chgData name="Iain Milne" userId="e451ec18-1952-4891-b1e2-a69699162e44" providerId="ADAL" clId="{065A4B05-03B7-4AFF-8C7D-C1F71C5E3CE5}" dt="2021-03-08T14:52:45.651" v="180" actId="404"/>
          <ac:spMkLst>
            <pc:docMk/>
            <pc:sldMk cId="3462635153" sldId="362"/>
            <ac:spMk id="31" creationId="{00000000-0000-0000-0000-000000000000}"/>
          </ac:spMkLst>
        </pc:spChg>
        <pc:cxnChg chg="del mod">
          <ac:chgData name="Iain Milne" userId="e451ec18-1952-4891-b1e2-a69699162e44" providerId="ADAL" clId="{065A4B05-03B7-4AFF-8C7D-C1F71C5E3CE5}" dt="2021-03-11T13:52:57.540" v="7212" actId="478"/>
          <ac:cxnSpMkLst>
            <pc:docMk/>
            <pc:sldMk cId="3462635153" sldId="362"/>
            <ac:cxnSpMk id="45" creationId="{00000000-0000-0000-0000-000000000000}"/>
          </ac:cxnSpMkLst>
        </pc:cxnChg>
      </pc:sldChg>
      <pc:sldChg chg="add del">
        <pc:chgData name="Iain Milne" userId="e451ec18-1952-4891-b1e2-a69699162e44" providerId="ADAL" clId="{065A4B05-03B7-4AFF-8C7D-C1F71C5E3CE5}" dt="2021-03-08T14:36:06.940" v="1" actId="2696"/>
        <pc:sldMkLst>
          <pc:docMk/>
          <pc:sldMk cId="4068880500" sldId="362"/>
        </pc:sldMkLst>
      </pc:sldChg>
      <pc:sldChg chg="addSp delSp modSp add mod modAnim">
        <pc:chgData name="Iain Milne" userId="e451ec18-1952-4891-b1e2-a69699162e44" providerId="ADAL" clId="{065A4B05-03B7-4AFF-8C7D-C1F71C5E3CE5}" dt="2021-03-16T14:09:07.701" v="10806"/>
        <pc:sldMkLst>
          <pc:docMk/>
          <pc:sldMk cId="1816796283" sldId="363"/>
        </pc:sldMkLst>
        <pc:spChg chg="mod">
          <ac:chgData name="Iain Milne" userId="e451ec18-1952-4891-b1e2-a69699162e44" providerId="ADAL" clId="{065A4B05-03B7-4AFF-8C7D-C1F71C5E3CE5}" dt="2021-03-11T13:56:29.714" v="7293" actId="6549"/>
          <ac:spMkLst>
            <pc:docMk/>
            <pc:sldMk cId="1816796283" sldId="363"/>
            <ac:spMk id="2" creationId="{00000000-0000-0000-0000-000000000000}"/>
          </ac:spMkLst>
        </pc:spChg>
        <pc:picChg chg="add del mod">
          <ac:chgData name="Iain Milne" userId="e451ec18-1952-4891-b1e2-a69699162e44" providerId="ADAL" clId="{065A4B05-03B7-4AFF-8C7D-C1F71C5E3CE5}" dt="2021-03-11T13:57:07.052" v="7297" actId="478"/>
          <ac:picMkLst>
            <pc:docMk/>
            <pc:sldMk cId="1816796283" sldId="363"/>
            <ac:picMk id="4" creationId="{1DB57B93-0F61-4586-B7C3-AF863E01ED52}"/>
          </ac:picMkLst>
        </pc:picChg>
        <pc:picChg chg="add mod ord">
          <ac:chgData name="Iain Milne" userId="e451ec18-1952-4891-b1e2-a69699162e44" providerId="ADAL" clId="{065A4B05-03B7-4AFF-8C7D-C1F71C5E3CE5}" dt="2021-03-11T13:58:21.268" v="7319" actId="12788"/>
          <ac:picMkLst>
            <pc:docMk/>
            <pc:sldMk cId="1816796283" sldId="363"/>
            <ac:picMk id="6" creationId="{9527591F-0EAB-4DDB-9434-79E449AAE5CE}"/>
          </ac:picMkLst>
        </pc:picChg>
        <pc:picChg chg="add mod ord">
          <ac:chgData name="Iain Milne" userId="e451ec18-1952-4891-b1e2-a69699162e44" providerId="ADAL" clId="{065A4B05-03B7-4AFF-8C7D-C1F71C5E3CE5}" dt="2021-03-11T13:58:24.289" v="7320" actId="465"/>
          <ac:picMkLst>
            <pc:docMk/>
            <pc:sldMk cId="1816796283" sldId="363"/>
            <ac:picMk id="34" creationId="{72ABD945-2824-4C0A-AC19-00291A76A0F4}"/>
          </ac:picMkLst>
        </pc:picChg>
        <pc:picChg chg="del">
          <ac:chgData name="Iain Milne" userId="e451ec18-1952-4891-b1e2-a69699162e44" providerId="ADAL" clId="{065A4B05-03B7-4AFF-8C7D-C1F71C5E3CE5}" dt="2021-03-11T13:57:41.952" v="7308" actId="478"/>
          <ac:picMkLst>
            <pc:docMk/>
            <pc:sldMk cId="1816796283" sldId="363"/>
            <ac:picMk id="35" creationId="{00000000-0000-0000-0000-000000000000}"/>
          </ac:picMkLst>
        </pc:picChg>
        <pc:picChg chg="del">
          <ac:chgData name="Iain Milne" userId="e451ec18-1952-4891-b1e2-a69699162e44" providerId="ADAL" clId="{065A4B05-03B7-4AFF-8C7D-C1F71C5E3CE5}" dt="2021-03-11T13:57:50.694" v="7312" actId="478"/>
          <ac:picMkLst>
            <pc:docMk/>
            <pc:sldMk cId="1816796283" sldId="363"/>
            <ac:picMk id="36" creationId="{00000000-0000-0000-0000-000000000000}"/>
          </ac:picMkLst>
        </pc:picChg>
        <pc:picChg chg="add mod ord">
          <ac:chgData name="Iain Milne" userId="e451ec18-1952-4891-b1e2-a69699162e44" providerId="ADAL" clId="{065A4B05-03B7-4AFF-8C7D-C1F71C5E3CE5}" dt="2021-03-11T13:58:21.268" v="7319" actId="12788"/>
          <ac:picMkLst>
            <pc:docMk/>
            <pc:sldMk cId="1816796283" sldId="363"/>
            <ac:picMk id="37" creationId="{DE33D152-34BC-40E2-8187-FC53DF5F2FD4}"/>
          </ac:picMkLst>
        </pc:picChg>
        <pc:picChg chg="add del mod">
          <ac:chgData name="Iain Milne" userId="e451ec18-1952-4891-b1e2-a69699162e44" providerId="ADAL" clId="{065A4B05-03B7-4AFF-8C7D-C1F71C5E3CE5}" dt="2021-03-16T14:09:01.151" v="10803" actId="478"/>
          <ac:picMkLst>
            <pc:docMk/>
            <pc:sldMk cId="1816796283" sldId="363"/>
            <ac:picMk id="38" creationId="{656BEF59-F5FE-478F-9949-A0AC8F9A48E1}"/>
          </ac:picMkLst>
        </pc:picChg>
        <pc:picChg chg="add del mod">
          <ac:chgData name="Iain Milne" userId="e451ec18-1952-4891-b1e2-a69699162e44" providerId="ADAL" clId="{065A4B05-03B7-4AFF-8C7D-C1F71C5E3CE5}" dt="2021-03-16T14:09:00.440" v="10802" actId="478"/>
          <ac:picMkLst>
            <pc:docMk/>
            <pc:sldMk cId="1816796283" sldId="363"/>
            <ac:picMk id="39" creationId="{005A5613-F5D0-402A-AA71-25437317F7E7}"/>
          </ac:picMkLst>
        </pc:picChg>
        <pc:picChg chg="add del mod">
          <ac:chgData name="Iain Milne" userId="e451ec18-1952-4891-b1e2-a69699162e44" providerId="ADAL" clId="{065A4B05-03B7-4AFF-8C7D-C1F71C5E3CE5}" dt="2021-03-16T14:08:59.761" v="10801" actId="478"/>
          <ac:picMkLst>
            <pc:docMk/>
            <pc:sldMk cId="1816796283" sldId="363"/>
            <ac:picMk id="40" creationId="{65DAE04B-8F3D-46A3-8F1E-18139EA82BE1}"/>
          </ac:picMkLst>
        </pc:picChg>
        <pc:picChg chg="del">
          <ac:chgData name="Iain Milne" userId="e451ec18-1952-4891-b1e2-a69699162e44" providerId="ADAL" clId="{065A4B05-03B7-4AFF-8C7D-C1F71C5E3CE5}" dt="2021-03-11T13:57:32.666" v="7304" actId="478"/>
          <ac:picMkLst>
            <pc:docMk/>
            <pc:sldMk cId="1816796283" sldId="363"/>
            <ac:picMk id="1033" creationId="{00000000-0000-0000-0000-000000000000}"/>
          </ac:picMkLst>
        </pc:picChg>
      </pc:sldChg>
      <pc:sldChg chg="modSp add del mod">
        <pc:chgData name="Iain Milne" userId="e451ec18-1952-4891-b1e2-a69699162e44" providerId="ADAL" clId="{065A4B05-03B7-4AFF-8C7D-C1F71C5E3CE5}" dt="2021-03-08T15:16:53.948" v="259" actId="2696"/>
        <pc:sldMkLst>
          <pc:docMk/>
          <pc:sldMk cId="1990284911" sldId="363"/>
        </pc:sldMkLst>
        <pc:spChg chg="mod">
          <ac:chgData name="Iain Milne" userId="e451ec18-1952-4891-b1e2-a69699162e44" providerId="ADAL" clId="{065A4B05-03B7-4AFF-8C7D-C1F71C5E3CE5}" dt="2021-03-08T15:09:47.162" v="258"/>
          <ac:spMkLst>
            <pc:docMk/>
            <pc:sldMk cId="1990284911" sldId="363"/>
            <ac:spMk id="2"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403673247" sldId="364"/>
        </pc:sldMkLst>
        <pc:spChg chg="mod">
          <ac:chgData name="Iain Milne" userId="e451ec18-1952-4891-b1e2-a69699162e44" providerId="ADAL" clId="{065A4B05-03B7-4AFF-8C7D-C1F71C5E3CE5}" dt="2021-03-08T15:09:47.162" v="258"/>
          <ac:spMkLst>
            <pc:docMk/>
            <pc:sldMk cId="403673247" sldId="364"/>
            <ac:spMk id="2" creationId="{00000000-0000-0000-0000-000000000000}"/>
          </ac:spMkLst>
        </pc:spChg>
      </pc:sldChg>
      <pc:sldChg chg="addSp delSp modSp add del mod modAnim">
        <pc:chgData name="Iain Milne" userId="e451ec18-1952-4891-b1e2-a69699162e44" providerId="ADAL" clId="{065A4B05-03B7-4AFF-8C7D-C1F71C5E3CE5}" dt="2021-03-16T14:08:55.146" v="10799" actId="47"/>
        <pc:sldMkLst>
          <pc:docMk/>
          <pc:sldMk cId="3075429818" sldId="364"/>
        </pc:sldMkLst>
        <pc:spChg chg="mod">
          <ac:chgData name="Iain Milne" userId="e451ec18-1952-4891-b1e2-a69699162e44" providerId="ADAL" clId="{065A4B05-03B7-4AFF-8C7D-C1F71C5E3CE5}" dt="2021-03-11T13:56:40.775" v="7294"/>
          <ac:spMkLst>
            <pc:docMk/>
            <pc:sldMk cId="3075429818" sldId="364"/>
            <ac:spMk id="2" creationId="{00000000-0000-0000-0000-000000000000}"/>
          </ac:spMkLst>
        </pc:spChg>
        <pc:picChg chg="del">
          <ac:chgData name="Iain Milne" userId="e451ec18-1952-4891-b1e2-a69699162e44" providerId="ADAL" clId="{065A4B05-03B7-4AFF-8C7D-C1F71C5E3CE5}" dt="2021-03-11T13:59:14.021" v="7334" actId="478"/>
          <ac:picMkLst>
            <pc:docMk/>
            <pc:sldMk cId="3075429818" sldId="364"/>
            <ac:picMk id="32" creationId="{00000000-0000-0000-0000-000000000000}"/>
          </ac:picMkLst>
        </pc:picChg>
        <pc:picChg chg="del">
          <ac:chgData name="Iain Milne" userId="e451ec18-1952-4891-b1e2-a69699162e44" providerId="ADAL" clId="{065A4B05-03B7-4AFF-8C7D-C1F71C5E3CE5}" dt="2021-03-11T13:59:17.790" v="7336" actId="478"/>
          <ac:picMkLst>
            <pc:docMk/>
            <pc:sldMk cId="3075429818" sldId="364"/>
            <ac:picMk id="33" creationId="{00000000-0000-0000-0000-000000000000}"/>
          </ac:picMkLst>
        </pc:picChg>
        <pc:picChg chg="del">
          <ac:chgData name="Iain Milne" userId="e451ec18-1952-4891-b1e2-a69699162e44" providerId="ADAL" clId="{065A4B05-03B7-4AFF-8C7D-C1F71C5E3CE5}" dt="2021-03-11T13:59:21.731" v="7338" actId="478"/>
          <ac:picMkLst>
            <pc:docMk/>
            <pc:sldMk cId="3075429818" sldId="364"/>
            <ac:picMk id="34" creationId="{00000000-0000-0000-0000-000000000000}"/>
          </ac:picMkLst>
        </pc:picChg>
        <pc:picChg chg="del">
          <ac:chgData name="Iain Milne" userId="e451ec18-1952-4891-b1e2-a69699162e44" providerId="ADAL" clId="{065A4B05-03B7-4AFF-8C7D-C1F71C5E3CE5}" dt="2021-03-11T13:58:28.523" v="7321" actId="478"/>
          <ac:picMkLst>
            <pc:docMk/>
            <pc:sldMk cId="3075429818" sldId="364"/>
            <ac:picMk id="35" creationId="{00000000-0000-0000-0000-000000000000}"/>
          </ac:picMkLst>
        </pc:picChg>
        <pc:picChg chg="del">
          <ac:chgData name="Iain Milne" userId="e451ec18-1952-4891-b1e2-a69699162e44" providerId="ADAL" clId="{065A4B05-03B7-4AFF-8C7D-C1F71C5E3CE5}" dt="2021-03-11T13:58:28.523" v="7321" actId="478"/>
          <ac:picMkLst>
            <pc:docMk/>
            <pc:sldMk cId="3075429818" sldId="364"/>
            <ac:picMk id="36" creationId="{00000000-0000-0000-0000-000000000000}"/>
          </ac:picMkLst>
        </pc:picChg>
        <pc:picChg chg="add mod">
          <ac:chgData name="Iain Milne" userId="e451ec18-1952-4891-b1e2-a69699162e44" providerId="ADAL" clId="{065A4B05-03B7-4AFF-8C7D-C1F71C5E3CE5}" dt="2021-03-11T13:58:28.919" v="7322"/>
          <ac:picMkLst>
            <pc:docMk/>
            <pc:sldMk cId="3075429818" sldId="364"/>
            <ac:picMk id="37" creationId="{A7A0103B-95E4-46A9-846F-FBBC3318A8A2}"/>
          </ac:picMkLst>
        </pc:picChg>
        <pc:picChg chg="add mod">
          <ac:chgData name="Iain Milne" userId="e451ec18-1952-4891-b1e2-a69699162e44" providerId="ADAL" clId="{065A4B05-03B7-4AFF-8C7D-C1F71C5E3CE5}" dt="2021-03-11T13:58:28.919" v="7322"/>
          <ac:picMkLst>
            <pc:docMk/>
            <pc:sldMk cId="3075429818" sldId="364"/>
            <ac:picMk id="38" creationId="{D4433A09-3D2B-4A53-8A84-FB81F9F4D107}"/>
          </ac:picMkLst>
        </pc:picChg>
        <pc:picChg chg="add mod">
          <ac:chgData name="Iain Milne" userId="e451ec18-1952-4891-b1e2-a69699162e44" providerId="ADAL" clId="{065A4B05-03B7-4AFF-8C7D-C1F71C5E3CE5}" dt="2021-03-11T13:58:28.919" v="7322"/>
          <ac:picMkLst>
            <pc:docMk/>
            <pc:sldMk cId="3075429818" sldId="364"/>
            <ac:picMk id="39" creationId="{93CB95E4-15E7-4894-9CA4-A53C2B4D2F7D}"/>
          </ac:picMkLst>
        </pc:picChg>
        <pc:picChg chg="add del mod ord">
          <ac:chgData name="Iain Milne" userId="e451ec18-1952-4891-b1e2-a69699162e44" providerId="ADAL" clId="{065A4B05-03B7-4AFF-8C7D-C1F71C5E3CE5}" dt="2021-03-11T13:59:12.420" v="7333" actId="167"/>
          <ac:picMkLst>
            <pc:docMk/>
            <pc:sldMk cId="3075429818" sldId="364"/>
            <ac:picMk id="40" creationId="{5385102F-9AA6-49C3-B002-56491811D2BB}"/>
          </ac:picMkLst>
        </pc:picChg>
        <pc:picChg chg="add mod ord">
          <ac:chgData name="Iain Milne" userId="e451ec18-1952-4891-b1e2-a69699162e44" providerId="ADAL" clId="{065A4B05-03B7-4AFF-8C7D-C1F71C5E3CE5}" dt="2021-03-11T13:59:16.568" v="7335" actId="167"/>
          <ac:picMkLst>
            <pc:docMk/>
            <pc:sldMk cId="3075429818" sldId="364"/>
            <ac:picMk id="41" creationId="{61D89D2A-185D-4E04-92D1-302F3F7556C0}"/>
          </ac:picMkLst>
        </pc:picChg>
        <pc:picChg chg="add mod ord">
          <ac:chgData name="Iain Milne" userId="e451ec18-1952-4891-b1e2-a69699162e44" providerId="ADAL" clId="{065A4B05-03B7-4AFF-8C7D-C1F71C5E3CE5}" dt="2021-03-11T13:59:20.505" v="7337" actId="167"/>
          <ac:picMkLst>
            <pc:docMk/>
            <pc:sldMk cId="3075429818" sldId="364"/>
            <ac:picMk id="42" creationId="{402451A7-A466-4ECE-B38B-FF4EEA7FFC86}"/>
          </ac:picMkLst>
        </pc:picChg>
        <pc:picChg chg="del">
          <ac:chgData name="Iain Milne" userId="e451ec18-1952-4891-b1e2-a69699162e44" providerId="ADAL" clId="{065A4B05-03B7-4AFF-8C7D-C1F71C5E3CE5}" dt="2021-03-11T13:58:28.523" v="7321" actId="478"/>
          <ac:picMkLst>
            <pc:docMk/>
            <pc:sldMk cId="3075429818" sldId="364"/>
            <ac:picMk id="1033" creationId="{00000000-0000-0000-0000-000000000000}"/>
          </ac:picMkLst>
        </pc:picChg>
      </pc:sldChg>
      <pc:sldChg chg="modSp add del mod">
        <pc:chgData name="Iain Milne" userId="e451ec18-1952-4891-b1e2-a69699162e44" providerId="ADAL" clId="{065A4B05-03B7-4AFF-8C7D-C1F71C5E3CE5}" dt="2021-03-08T15:16:53.948" v="259" actId="2696"/>
        <pc:sldMkLst>
          <pc:docMk/>
          <pc:sldMk cId="17380368" sldId="365"/>
        </pc:sldMkLst>
        <pc:spChg chg="mod">
          <ac:chgData name="Iain Milne" userId="e451ec18-1952-4891-b1e2-a69699162e44" providerId="ADAL" clId="{065A4B05-03B7-4AFF-8C7D-C1F71C5E3CE5}" dt="2021-03-08T15:09:47.162" v="258"/>
          <ac:spMkLst>
            <pc:docMk/>
            <pc:sldMk cId="17380368" sldId="365"/>
            <ac:spMk id="2" creationId="{00000000-0000-0000-0000-000000000000}"/>
          </ac:spMkLst>
        </pc:spChg>
      </pc:sldChg>
      <pc:sldChg chg="add del">
        <pc:chgData name="Iain Milne" userId="e451ec18-1952-4891-b1e2-a69699162e44" providerId="ADAL" clId="{065A4B05-03B7-4AFF-8C7D-C1F71C5E3CE5}" dt="2021-03-09T15:06:52.531" v="2636" actId="47"/>
        <pc:sldMkLst>
          <pc:docMk/>
          <pc:sldMk cId="2420328862" sldId="365"/>
        </pc:sldMkLst>
      </pc:sldChg>
      <pc:sldChg chg="modSp add del mod">
        <pc:chgData name="Iain Milne" userId="e451ec18-1952-4891-b1e2-a69699162e44" providerId="ADAL" clId="{065A4B05-03B7-4AFF-8C7D-C1F71C5E3CE5}" dt="2021-03-08T14:58:21.330" v="237" actId="47"/>
        <pc:sldMkLst>
          <pc:docMk/>
          <pc:sldMk cId="2064892190" sldId="366"/>
        </pc:sldMkLst>
        <pc:spChg chg="mod">
          <ac:chgData name="Iain Milne" userId="e451ec18-1952-4891-b1e2-a69699162e44" providerId="ADAL" clId="{065A4B05-03B7-4AFF-8C7D-C1F71C5E3CE5}" dt="2021-03-08T14:36:24.304" v="25" actId="27636"/>
          <ac:spMkLst>
            <pc:docMk/>
            <pc:sldMk cId="2064892190" sldId="366"/>
            <ac:spMk id="2" creationId="{00000000-0000-0000-0000-000000000000}"/>
          </ac:spMkLst>
        </pc:spChg>
      </pc:sldChg>
      <pc:sldChg chg="modSp add del mod">
        <pc:chgData name="Iain Milne" userId="e451ec18-1952-4891-b1e2-a69699162e44" providerId="ADAL" clId="{065A4B05-03B7-4AFF-8C7D-C1F71C5E3CE5}" dt="2021-03-08T14:58:21.330" v="237" actId="47"/>
        <pc:sldMkLst>
          <pc:docMk/>
          <pc:sldMk cId="1082453225" sldId="367"/>
        </pc:sldMkLst>
        <pc:spChg chg="mod">
          <ac:chgData name="Iain Milne" userId="e451ec18-1952-4891-b1e2-a69699162e44" providerId="ADAL" clId="{065A4B05-03B7-4AFF-8C7D-C1F71C5E3CE5}" dt="2021-03-08T14:36:24.288" v="23" actId="27636"/>
          <ac:spMkLst>
            <pc:docMk/>
            <pc:sldMk cId="1082453225" sldId="367"/>
            <ac:spMk id="2"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1960462105" sldId="368"/>
        </pc:sldMkLst>
        <pc:spChg chg="mod">
          <ac:chgData name="Iain Milne" userId="e451ec18-1952-4891-b1e2-a69699162e44" providerId="ADAL" clId="{065A4B05-03B7-4AFF-8C7D-C1F71C5E3CE5}" dt="2021-03-08T15:09:47.162" v="258"/>
          <ac:spMkLst>
            <pc:docMk/>
            <pc:sldMk cId="1960462105" sldId="368"/>
            <ac:spMk id="2" creationId="{00000000-0000-0000-0000-000000000000}"/>
          </ac:spMkLst>
        </pc:spChg>
        <pc:spChg chg="mod">
          <ac:chgData name="Iain Milne" userId="e451ec18-1952-4891-b1e2-a69699162e44" providerId="ADAL" clId="{065A4B05-03B7-4AFF-8C7D-C1F71C5E3CE5}" dt="2021-03-08T14:36:24.670" v="76" actId="27636"/>
          <ac:spMkLst>
            <pc:docMk/>
            <pc:sldMk cId="1960462105" sldId="368"/>
            <ac:spMk id="3" creationId="{00000000-0000-0000-0000-000000000000}"/>
          </ac:spMkLst>
        </pc:spChg>
      </pc:sldChg>
      <pc:sldChg chg="add del">
        <pc:chgData name="Iain Milne" userId="e451ec18-1952-4891-b1e2-a69699162e44" providerId="ADAL" clId="{065A4B05-03B7-4AFF-8C7D-C1F71C5E3CE5}" dt="2021-03-09T15:07:27.906" v="2638" actId="47"/>
        <pc:sldMkLst>
          <pc:docMk/>
          <pc:sldMk cId="3821088601" sldId="368"/>
        </pc:sldMkLst>
      </pc:sldChg>
      <pc:sldChg chg="modSp del">
        <pc:chgData name="Iain Milne" userId="e451ec18-1952-4891-b1e2-a69699162e44" providerId="ADAL" clId="{065A4B05-03B7-4AFF-8C7D-C1F71C5E3CE5}" dt="2021-03-11T13:47:04.005" v="7180" actId="47"/>
        <pc:sldMkLst>
          <pc:docMk/>
          <pc:sldMk cId="1059097391" sldId="369"/>
        </pc:sldMkLst>
        <pc:spChg chg="mod">
          <ac:chgData name="Iain Milne" userId="e451ec18-1952-4891-b1e2-a69699162e44" providerId="ADAL" clId="{065A4B05-03B7-4AFF-8C7D-C1F71C5E3CE5}" dt="2021-03-08T15:09:47.162" v="258"/>
          <ac:spMkLst>
            <pc:docMk/>
            <pc:sldMk cId="1059097391" sldId="369"/>
            <ac:spMk id="2" creationId="{00000000-0000-0000-0000-000000000000}"/>
          </ac:spMkLst>
        </pc:spChg>
      </pc:sldChg>
      <pc:sldChg chg="modSp del">
        <pc:chgData name="Iain Milne" userId="e451ec18-1952-4891-b1e2-a69699162e44" providerId="ADAL" clId="{065A4B05-03B7-4AFF-8C7D-C1F71C5E3CE5}" dt="2021-03-10T15:33:11.477" v="4361" actId="2696"/>
        <pc:sldMkLst>
          <pc:docMk/>
          <pc:sldMk cId="877016110" sldId="370"/>
        </pc:sldMkLst>
        <pc:spChg chg="mod">
          <ac:chgData name="Iain Milne" userId="e451ec18-1952-4891-b1e2-a69699162e44" providerId="ADAL" clId="{065A4B05-03B7-4AFF-8C7D-C1F71C5E3CE5}" dt="2021-03-08T15:09:47.162" v="258"/>
          <ac:spMkLst>
            <pc:docMk/>
            <pc:sldMk cId="877016110" sldId="370"/>
            <ac:spMk id="2" creationId="{00000000-0000-0000-0000-000000000000}"/>
          </ac:spMkLst>
        </pc:spChg>
      </pc:sldChg>
      <pc:sldChg chg="modSp add mod chgLayout">
        <pc:chgData name="Iain Milne" userId="e451ec18-1952-4891-b1e2-a69699162e44" providerId="ADAL" clId="{065A4B05-03B7-4AFF-8C7D-C1F71C5E3CE5}" dt="2021-03-15T15:00:12.326" v="10220" actId="207"/>
        <pc:sldMkLst>
          <pc:docMk/>
          <pc:sldMk cId="995373492" sldId="370"/>
        </pc:sldMkLst>
        <pc:spChg chg="mod ord">
          <ac:chgData name="Iain Milne" userId="e451ec18-1952-4891-b1e2-a69699162e44" providerId="ADAL" clId="{065A4B05-03B7-4AFF-8C7D-C1F71C5E3CE5}" dt="2021-03-10T15:33:45.906" v="4385" actId="20577"/>
          <ac:spMkLst>
            <pc:docMk/>
            <pc:sldMk cId="995373492" sldId="370"/>
            <ac:spMk id="2" creationId="{00000000-0000-0000-0000-000000000000}"/>
          </ac:spMkLst>
        </pc:spChg>
        <pc:spChg chg="mod ord">
          <ac:chgData name="Iain Milne" userId="e451ec18-1952-4891-b1e2-a69699162e44" providerId="ADAL" clId="{065A4B05-03B7-4AFF-8C7D-C1F71C5E3CE5}" dt="2021-03-10T15:33:50.356" v="4388" actId="20577"/>
          <ac:spMkLst>
            <pc:docMk/>
            <pc:sldMk cId="995373492" sldId="370"/>
            <ac:spMk id="3" creationId="{00000000-0000-0000-0000-000000000000}"/>
          </ac:spMkLst>
        </pc:spChg>
        <pc:spChg chg="mod">
          <ac:chgData name="Iain Milne" userId="e451ec18-1952-4891-b1e2-a69699162e44" providerId="ADAL" clId="{065A4B05-03B7-4AFF-8C7D-C1F71C5E3CE5}" dt="2021-03-15T15:00:12.326" v="10220" actId="207"/>
          <ac:spMkLst>
            <pc:docMk/>
            <pc:sldMk cId="995373492" sldId="370"/>
            <ac:spMk id="4" creationId="{00000000-0000-0000-0000-000000000000}"/>
          </ac:spMkLst>
        </pc:spChg>
      </pc:sldChg>
      <pc:sldChg chg="modSp add mod chgLayout">
        <pc:chgData name="Iain Milne" userId="e451ec18-1952-4891-b1e2-a69699162e44" providerId="ADAL" clId="{065A4B05-03B7-4AFF-8C7D-C1F71C5E3CE5}" dt="2021-03-15T15:00:20.534" v="10222" actId="207"/>
        <pc:sldMkLst>
          <pc:docMk/>
          <pc:sldMk cId="3000180280" sldId="371"/>
        </pc:sldMkLst>
        <pc:spChg chg="mod ord">
          <ac:chgData name="Iain Milne" userId="e451ec18-1952-4891-b1e2-a69699162e44" providerId="ADAL" clId="{065A4B05-03B7-4AFF-8C7D-C1F71C5E3CE5}" dt="2021-03-11T09:23:07.026" v="4556" actId="6549"/>
          <ac:spMkLst>
            <pc:docMk/>
            <pc:sldMk cId="3000180280" sldId="371"/>
            <ac:spMk id="2" creationId="{00000000-0000-0000-0000-000000000000}"/>
          </ac:spMkLst>
        </pc:spChg>
        <pc:spChg chg="mod ord">
          <ac:chgData name="Iain Milne" userId="e451ec18-1952-4891-b1e2-a69699162e44" providerId="ADAL" clId="{065A4B05-03B7-4AFF-8C7D-C1F71C5E3CE5}" dt="2021-03-11T09:23:29.904" v="4562" actId="403"/>
          <ac:spMkLst>
            <pc:docMk/>
            <pc:sldMk cId="3000180280" sldId="371"/>
            <ac:spMk id="3" creationId="{00000000-0000-0000-0000-000000000000}"/>
          </ac:spMkLst>
        </pc:spChg>
        <pc:spChg chg="mod">
          <ac:chgData name="Iain Milne" userId="e451ec18-1952-4891-b1e2-a69699162e44" providerId="ADAL" clId="{065A4B05-03B7-4AFF-8C7D-C1F71C5E3CE5}" dt="2021-03-15T15:00:17.209" v="10221" actId="207"/>
          <ac:spMkLst>
            <pc:docMk/>
            <pc:sldMk cId="3000180280" sldId="371"/>
            <ac:spMk id="4" creationId="{00000000-0000-0000-0000-000000000000}"/>
          </ac:spMkLst>
        </pc:spChg>
        <pc:spChg chg="mod">
          <ac:chgData name="Iain Milne" userId="e451ec18-1952-4891-b1e2-a69699162e44" providerId="ADAL" clId="{065A4B05-03B7-4AFF-8C7D-C1F71C5E3CE5}" dt="2021-03-15T15:00:20.534" v="10222" actId="207"/>
          <ac:spMkLst>
            <pc:docMk/>
            <pc:sldMk cId="3000180280" sldId="371"/>
            <ac:spMk id="5" creationId="{00000000-0000-0000-0000-000000000000}"/>
          </ac:spMkLst>
        </pc:spChg>
      </pc:sldChg>
      <pc:sldChg chg="modSp del">
        <pc:chgData name="Iain Milne" userId="e451ec18-1952-4891-b1e2-a69699162e44" providerId="ADAL" clId="{065A4B05-03B7-4AFF-8C7D-C1F71C5E3CE5}" dt="2021-03-10T15:33:11.477" v="4361" actId="2696"/>
        <pc:sldMkLst>
          <pc:docMk/>
          <pc:sldMk cId="4046998701" sldId="371"/>
        </pc:sldMkLst>
        <pc:spChg chg="mod">
          <ac:chgData name="Iain Milne" userId="e451ec18-1952-4891-b1e2-a69699162e44" providerId="ADAL" clId="{065A4B05-03B7-4AFF-8C7D-C1F71C5E3CE5}" dt="2021-03-08T15:09:47.162" v="258"/>
          <ac:spMkLst>
            <pc:docMk/>
            <pc:sldMk cId="4046998701" sldId="371"/>
            <ac:spMk id="2" creationId="{00000000-0000-0000-0000-000000000000}"/>
          </ac:spMkLst>
        </pc:spChg>
      </pc:sldChg>
      <pc:sldChg chg="del">
        <pc:chgData name="Iain Milne" userId="e451ec18-1952-4891-b1e2-a69699162e44" providerId="ADAL" clId="{065A4B05-03B7-4AFF-8C7D-C1F71C5E3CE5}" dt="2021-03-11T13:47:03.193" v="7179" actId="47"/>
        <pc:sldMkLst>
          <pc:docMk/>
          <pc:sldMk cId="621088227" sldId="372"/>
        </pc:sldMkLst>
      </pc:sldChg>
      <pc:sldChg chg="add del">
        <pc:chgData name="Iain Milne" userId="e451ec18-1952-4891-b1e2-a69699162e44" providerId="ADAL" clId="{065A4B05-03B7-4AFF-8C7D-C1F71C5E3CE5}" dt="2021-03-09T15:15:36.097" v="2968" actId="47"/>
        <pc:sldMkLst>
          <pc:docMk/>
          <pc:sldMk cId="1399942745" sldId="373"/>
        </pc:sldMkLst>
      </pc:sldChg>
      <pc:sldChg chg="modSp add del mod">
        <pc:chgData name="Iain Milne" userId="e451ec18-1952-4891-b1e2-a69699162e44" providerId="ADAL" clId="{065A4B05-03B7-4AFF-8C7D-C1F71C5E3CE5}" dt="2021-03-08T15:16:53.948" v="259" actId="2696"/>
        <pc:sldMkLst>
          <pc:docMk/>
          <pc:sldMk cId="1847325018" sldId="373"/>
        </pc:sldMkLst>
        <pc:spChg chg="mod">
          <ac:chgData name="Iain Milne" userId="e451ec18-1952-4891-b1e2-a69699162e44" providerId="ADAL" clId="{065A4B05-03B7-4AFF-8C7D-C1F71C5E3CE5}" dt="2021-03-08T15:09:47.162" v="258"/>
          <ac:spMkLst>
            <pc:docMk/>
            <pc:sldMk cId="1847325018" sldId="373"/>
            <ac:spMk id="2" creationId="{00000000-0000-0000-0000-000000000000}"/>
          </ac:spMkLst>
        </pc:spChg>
      </pc:sldChg>
      <pc:sldChg chg="del">
        <pc:chgData name="Iain Milne" userId="e451ec18-1952-4891-b1e2-a69699162e44" providerId="ADAL" clId="{065A4B05-03B7-4AFF-8C7D-C1F71C5E3CE5}" dt="2021-03-11T13:47:04.764" v="7181" actId="47"/>
        <pc:sldMkLst>
          <pc:docMk/>
          <pc:sldMk cId="2895358714" sldId="374"/>
        </pc:sldMkLst>
      </pc:sldChg>
      <pc:sldChg chg="modSp mod">
        <pc:chgData name="Iain Milne" userId="e451ec18-1952-4891-b1e2-a69699162e44" providerId="ADAL" clId="{065A4B05-03B7-4AFF-8C7D-C1F71C5E3CE5}" dt="2021-03-15T15:08:19.839" v="10538" actId="207"/>
        <pc:sldMkLst>
          <pc:docMk/>
          <pc:sldMk cId="3268978538" sldId="375"/>
        </pc:sldMkLst>
        <pc:spChg chg="mod">
          <ac:chgData name="Iain Milne" userId="e451ec18-1952-4891-b1e2-a69699162e44" providerId="ADAL" clId="{065A4B05-03B7-4AFF-8C7D-C1F71C5E3CE5}" dt="2021-03-08T15:09:47.162" v="258"/>
          <ac:spMkLst>
            <pc:docMk/>
            <pc:sldMk cId="3268978538" sldId="375"/>
            <ac:spMk id="2" creationId="{3EE1930C-9169-4A55-8432-48CC6E237878}"/>
          </ac:spMkLst>
        </pc:spChg>
        <pc:spChg chg="mod">
          <ac:chgData name="Iain Milne" userId="e451ec18-1952-4891-b1e2-a69699162e44" providerId="ADAL" clId="{065A4B05-03B7-4AFF-8C7D-C1F71C5E3CE5}" dt="2021-03-15T15:08:19.839" v="10538" actId="207"/>
          <ac:spMkLst>
            <pc:docMk/>
            <pc:sldMk cId="3268978538" sldId="375"/>
            <ac:spMk id="3" creationId="{57D1C04D-E115-4BA3-A60E-82F3D66947B6}"/>
          </ac:spMkLst>
        </pc:spChg>
      </pc:sldChg>
      <pc:sldChg chg="modSp">
        <pc:chgData name="Iain Milne" userId="e451ec18-1952-4891-b1e2-a69699162e44" providerId="ADAL" clId="{065A4B05-03B7-4AFF-8C7D-C1F71C5E3CE5}" dt="2021-03-08T15:09:47.162" v="258"/>
        <pc:sldMkLst>
          <pc:docMk/>
          <pc:sldMk cId="2932991039" sldId="376"/>
        </pc:sldMkLst>
        <pc:spChg chg="mod">
          <ac:chgData name="Iain Milne" userId="e451ec18-1952-4891-b1e2-a69699162e44" providerId="ADAL" clId="{065A4B05-03B7-4AFF-8C7D-C1F71C5E3CE5}" dt="2021-03-08T15:09:47.162" v="258"/>
          <ac:spMkLst>
            <pc:docMk/>
            <pc:sldMk cId="2932991039" sldId="376"/>
            <ac:spMk id="2" creationId="{3EE1930C-9169-4A55-8432-48CC6E237878}"/>
          </ac:spMkLst>
        </pc:spChg>
        <pc:spChg chg="mod">
          <ac:chgData name="Iain Milne" userId="e451ec18-1952-4891-b1e2-a69699162e44" providerId="ADAL" clId="{065A4B05-03B7-4AFF-8C7D-C1F71C5E3CE5}" dt="2021-03-08T15:09:47.162" v="258"/>
          <ac:spMkLst>
            <pc:docMk/>
            <pc:sldMk cId="2932991039" sldId="376"/>
            <ac:spMk id="3" creationId="{57D1C04D-E115-4BA3-A60E-82F3D66947B6}"/>
          </ac:spMkLst>
        </pc:spChg>
      </pc:sldChg>
      <pc:sldChg chg="modSp">
        <pc:chgData name="Iain Milne" userId="e451ec18-1952-4891-b1e2-a69699162e44" providerId="ADAL" clId="{065A4B05-03B7-4AFF-8C7D-C1F71C5E3CE5}" dt="2021-03-08T15:09:47.162" v="258"/>
        <pc:sldMkLst>
          <pc:docMk/>
          <pc:sldMk cId="2998149233" sldId="377"/>
        </pc:sldMkLst>
        <pc:spChg chg="mod">
          <ac:chgData name="Iain Milne" userId="e451ec18-1952-4891-b1e2-a69699162e44" providerId="ADAL" clId="{065A4B05-03B7-4AFF-8C7D-C1F71C5E3CE5}" dt="2021-03-08T15:09:47.162" v="258"/>
          <ac:spMkLst>
            <pc:docMk/>
            <pc:sldMk cId="2998149233" sldId="377"/>
            <ac:spMk id="2" creationId="{3EE1930C-9169-4A55-8432-48CC6E237878}"/>
          </ac:spMkLst>
        </pc:spChg>
        <pc:spChg chg="mod">
          <ac:chgData name="Iain Milne" userId="e451ec18-1952-4891-b1e2-a69699162e44" providerId="ADAL" clId="{065A4B05-03B7-4AFF-8C7D-C1F71C5E3CE5}" dt="2021-03-08T15:09:47.162" v="258"/>
          <ac:spMkLst>
            <pc:docMk/>
            <pc:sldMk cId="2998149233" sldId="377"/>
            <ac:spMk id="3" creationId="{57D1C04D-E115-4BA3-A60E-82F3D66947B6}"/>
          </ac:spMkLst>
        </pc:spChg>
      </pc:sldChg>
      <pc:sldChg chg="modSp add mod">
        <pc:chgData name="Iain Milne" userId="e451ec18-1952-4891-b1e2-a69699162e44" providerId="ADAL" clId="{065A4B05-03B7-4AFF-8C7D-C1F71C5E3CE5}" dt="2021-03-15T15:00:34.945" v="10226" actId="207"/>
        <pc:sldMkLst>
          <pc:docMk/>
          <pc:sldMk cId="1134477102" sldId="378"/>
        </pc:sldMkLst>
        <pc:spChg chg="mod">
          <ac:chgData name="Iain Milne" userId="e451ec18-1952-4891-b1e2-a69699162e44" providerId="ADAL" clId="{065A4B05-03B7-4AFF-8C7D-C1F71C5E3CE5}" dt="2021-03-11T09:24:05.497" v="4587" actId="20577"/>
          <ac:spMkLst>
            <pc:docMk/>
            <pc:sldMk cId="1134477102" sldId="378"/>
            <ac:spMk id="2" creationId="{E0F58FDD-DF15-4B59-A13B-81659904976A}"/>
          </ac:spMkLst>
        </pc:spChg>
        <pc:spChg chg="mod">
          <ac:chgData name="Iain Milne" userId="e451ec18-1952-4891-b1e2-a69699162e44" providerId="ADAL" clId="{065A4B05-03B7-4AFF-8C7D-C1F71C5E3CE5}" dt="2021-03-15T15:00:25.452" v="10223" actId="207"/>
          <ac:spMkLst>
            <pc:docMk/>
            <pc:sldMk cId="1134477102" sldId="378"/>
            <ac:spMk id="4" creationId="{92693878-E207-42FC-8E9D-1CC063D1E74D}"/>
          </ac:spMkLst>
        </pc:spChg>
        <pc:spChg chg="mod">
          <ac:chgData name="Iain Milne" userId="e451ec18-1952-4891-b1e2-a69699162e44" providerId="ADAL" clId="{065A4B05-03B7-4AFF-8C7D-C1F71C5E3CE5}" dt="2021-03-15T15:00:28.969" v="10224" actId="207"/>
          <ac:spMkLst>
            <pc:docMk/>
            <pc:sldMk cId="1134477102" sldId="378"/>
            <ac:spMk id="7" creationId="{F7798F0A-C41A-47DE-B720-282B177C1952}"/>
          </ac:spMkLst>
        </pc:spChg>
        <pc:spChg chg="mod">
          <ac:chgData name="Iain Milne" userId="e451ec18-1952-4891-b1e2-a69699162e44" providerId="ADAL" clId="{065A4B05-03B7-4AFF-8C7D-C1F71C5E3CE5}" dt="2021-03-15T15:00:32.293" v="10225" actId="207"/>
          <ac:spMkLst>
            <pc:docMk/>
            <pc:sldMk cId="1134477102" sldId="378"/>
            <ac:spMk id="8" creationId="{934CE352-5944-43A8-A9D0-3DBBCAB06597}"/>
          </ac:spMkLst>
        </pc:spChg>
        <pc:spChg chg="mod">
          <ac:chgData name="Iain Milne" userId="e451ec18-1952-4891-b1e2-a69699162e44" providerId="ADAL" clId="{065A4B05-03B7-4AFF-8C7D-C1F71C5E3CE5}" dt="2021-03-15T15:00:34.945" v="10226" actId="207"/>
          <ac:spMkLst>
            <pc:docMk/>
            <pc:sldMk cId="1134477102" sldId="378"/>
            <ac:spMk id="9" creationId="{C5091748-35FE-4B16-8C6A-6B018F4C75B7}"/>
          </ac:spMkLst>
        </pc:spChg>
      </pc:sldChg>
      <pc:sldChg chg="modSp del">
        <pc:chgData name="Iain Milne" userId="e451ec18-1952-4891-b1e2-a69699162e44" providerId="ADAL" clId="{065A4B05-03B7-4AFF-8C7D-C1F71C5E3CE5}" dt="2021-03-10T15:33:11.477" v="4361" actId="2696"/>
        <pc:sldMkLst>
          <pc:docMk/>
          <pc:sldMk cId="1336743012" sldId="378"/>
        </pc:sldMkLst>
        <pc:spChg chg="mod">
          <ac:chgData name="Iain Milne" userId="e451ec18-1952-4891-b1e2-a69699162e44" providerId="ADAL" clId="{065A4B05-03B7-4AFF-8C7D-C1F71C5E3CE5}" dt="2021-03-08T15:09:47.162" v="258"/>
          <ac:spMkLst>
            <pc:docMk/>
            <pc:sldMk cId="1336743012" sldId="378"/>
            <ac:spMk id="2" creationId="{E0F58FDD-DF15-4B59-A13B-81659904976A}"/>
          </ac:spMkLst>
        </pc:spChg>
      </pc:sldChg>
      <pc:sldChg chg="modSp del">
        <pc:chgData name="Iain Milne" userId="e451ec18-1952-4891-b1e2-a69699162e44" providerId="ADAL" clId="{065A4B05-03B7-4AFF-8C7D-C1F71C5E3CE5}" dt="2021-03-09T09:59:47.875" v="608" actId="2696"/>
        <pc:sldMkLst>
          <pc:docMk/>
          <pc:sldMk cId="252379605" sldId="379"/>
        </pc:sldMkLst>
        <pc:spChg chg="mod">
          <ac:chgData name="Iain Milne" userId="e451ec18-1952-4891-b1e2-a69699162e44" providerId="ADAL" clId="{065A4B05-03B7-4AFF-8C7D-C1F71C5E3CE5}" dt="2021-03-08T15:09:47.162" v="258"/>
          <ac:spMkLst>
            <pc:docMk/>
            <pc:sldMk cId="252379605" sldId="379"/>
            <ac:spMk id="2" creationId="{285957A7-1A20-4E30-BF90-C4FAD6F02CDE}"/>
          </ac:spMkLst>
        </pc:spChg>
      </pc:sldChg>
      <pc:sldChg chg="modSp add del mod">
        <pc:chgData name="Iain Milne" userId="e451ec18-1952-4891-b1e2-a69699162e44" providerId="ADAL" clId="{065A4B05-03B7-4AFF-8C7D-C1F71C5E3CE5}" dt="2021-03-09T10:05:35.373" v="817" actId="47"/>
        <pc:sldMkLst>
          <pc:docMk/>
          <pc:sldMk cId="1423217511" sldId="379"/>
        </pc:sldMkLst>
        <pc:graphicFrameChg chg="mod modGraphic">
          <ac:chgData name="Iain Milne" userId="e451ec18-1952-4891-b1e2-a69699162e44" providerId="ADAL" clId="{065A4B05-03B7-4AFF-8C7D-C1F71C5E3CE5}" dt="2021-03-09T10:01:23.788" v="646" actId="1076"/>
          <ac:graphicFrameMkLst>
            <pc:docMk/>
            <pc:sldMk cId="1423217511" sldId="379"/>
            <ac:graphicFrameMk id="6" creationId="{F8A643A5-5CD1-4204-B3F9-2E35AF6B10E4}"/>
          </ac:graphicFrameMkLst>
        </pc:graphicFrameChg>
      </pc:sldChg>
      <pc:sldChg chg="modSp del">
        <pc:chgData name="Iain Milne" userId="e451ec18-1952-4891-b1e2-a69699162e44" providerId="ADAL" clId="{065A4B05-03B7-4AFF-8C7D-C1F71C5E3CE5}" dt="2021-03-11T13:47:07.502" v="7182" actId="47"/>
        <pc:sldMkLst>
          <pc:docMk/>
          <pc:sldMk cId="1731262330" sldId="380"/>
        </pc:sldMkLst>
        <pc:spChg chg="mod">
          <ac:chgData name="Iain Milne" userId="e451ec18-1952-4891-b1e2-a69699162e44" providerId="ADAL" clId="{065A4B05-03B7-4AFF-8C7D-C1F71C5E3CE5}" dt="2021-03-08T15:09:47.162" v="258"/>
          <ac:spMkLst>
            <pc:docMk/>
            <pc:sldMk cId="1731262330" sldId="380"/>
            <ac:spMk id="2" creationId="{34F36EC9-921E-4472-9F0A-7A0A89A93DDF}"/>
          </ac:spMkLst>
        </pc:spChg>
      </pc:sldChg>
      <pc:sldChg chg="modSp">
        <pc:chgData name="Iain Milne" userId="e451ec18-1952-4891-b1e2-a69699162e44" providerId="ADAL" clId="{065A4B05-03B7-4AFF-8C7D-C1F71C5E3CE5}" dt="2021-03-08T15:09:47.162" v="258"/>
        <pc:sldMkLst>
          <pc:docMk/>
          <pc:sldMk cId="2887600559" sldId="381"/>
        </pc:sldMkLst>
        <pc:spChg chg="mod">
          <ac:chgData name="Iain Milne" userId="e451ec18-1952-4891-b1e2-a69699162e44" providerId="ADAL" clId="{065A4B05-03B7-4AFF-8C7D-C1F71C5E3CE5}" dt="2021-03-08T15:09:47.162" v="258"/>
          <ac:spMkLst>
            <pc:docMk/>
            <pc:sldMk cId="2887600559" sldId="381"/>
            <ac:spMk id="2" creationId="{7A596C4C-1317-42E4-B642-0B819C51E7BE}"/>
          </ac:spMkLst>
        </pc:spChg>
      </pc:sldChg>
      <pc:sldChg chg="modSp">
        <pc:chgData name="Iain Milne" userId="e451ec18-1952-4891-b1e2-a69699162e44" providerId="ADAL" clId="{065A4B05-03B7-4AFF-8C7D-C1F71C5E3CE5}" dt="2021-03-08T15:09:47.162" v="258"/>
        <pc:sldMkLst>
          <pc:docMk/>
          <pc:sldMk cId="3617690455" sldId="382"/>
        </pc:sldMkLst>
        <pc:spChg chg="mod">
          <ac:chgData name="Iain Milne" userId="e451ec18-1952-4891-b1e2-a69699162e44" providerId="ADAL" clId="{065A4B05-03B7-4AFF-8C7D-C1F71C5E3CE5}" dt="2021-03-08T15:09:47.162" v="258"/>
          <ac:spMkLst>
            <pc:docMk/>
            <pc:sldMk cId="3617690455" sldId="382"/>
            <ac:spMk id="2" creationId="{7A596C4C-1317-42E4-B642-0B819C51E7BE}"/>
          </ac:spMkLst>
        </pc:spChg>
      </pc:sldChg>
      <pc:sldChg chg="modSp">
        <pc:chgData name="Iain Milne" userId="e451ec18-1952-4891-b1e2-a69699162e44" providerId="ADAL" clId="{065A4B05-03B7-4AFF-8C7D-C1F71C5E3CE5}" dt="2021-03-08T15:09:47.162" v="258"/>
        <pc:sldMkLst>
          <pc:docMk/>
          <pc:sldMk cId="1796627587" sldId="383"/>
        </pc:sldMkLst>
        <pc:spChg chg="mod">
          <ac:chgData name="Iain Milne" userId="e451ec18-1952-4891-b1e2-a69699162e44" providerId="ADAL" clId="{065A4B05-03B7-4AFF-8C7D-C1F71C5E3CE5}" dt="2021-03-08T15:09:47.162" v="258"/>
          <ac:spMkLst>
            <pc:docMk/>
            <pc:sldMk cId="1796627587" sldId="383"/>
            <ac:spMk id="2" creationId="{426C0373-210C-4D44-BC17-A12402981ABF}"/>
          </ac:spMkLst>
        </pc:spChg>
      </pc:sldChg>
      <pc:sldChg chg="modSp">
        <pc:chgData name="Iain Milne" userId="e451ec18-1952-4891-b1e2-a69699162e44" providerId="ADAL" clId="{065A4B05-03B7-4AFF-8C7D-C1F71C5E3CE5}" dt="2021-03-08T15:09:47.162" v="258"/>
        <pc:sldMkLst>
          <pc:docMk/>
          <pc:sldMk cId="442097774" sldId="384"/>
        </pc:sldMkLst>
        <pc:spChg chg="mod">
          <ac:chgData name="Iain Milne" userId="e451ec18-1952-4891-b1e2-a69699162e44" providerId="ADAL" clId="{065A4B05-03B7-4AFF-8C7D-C1F71C5E3CE5}" dt="2021-03-08T15:09:47.162" v="258"/>
          <ac:spMkLst>
            <pc:docMk/>
            <pc:sldMk cId="442097774" sldId="384"/>
            <ac:spMk id="2" creationId="{67322FAA-EDD3-4353-9853-1DC945ADB386}"/>
          </ac:spMkLst>
        </pc:spChg>
      </pc:sldChg>
      <pc:sldChg chg="del">
        <pc:chgData name="Iain Milne" userId="e451ec18-1952-4891-b1e2-a69699162e44" providerId="ADAL" clId="{065A4B05-03B7-4AFF-8C7D-C1F71C5E3CE5}" dt="2021-03-10T13:39:10.792" v="3957" actId="47"/>
        <pc:sldMkLst>
          <pc:docMk/>
          <pc:sldMk cId="246974450" sldId="385"/>
        </pc:sldMkLst>
      </pc:sldChg>
      <pc:sldChg chg="del">
        <pc:chgData name="Iain Milne" userId="e451ec18-1952-4891-b1e2-a69699162e44" providerId="ADAL" clId="{065A4B05-03B7-4AFF-8C7D-C1F71C5E3CE5}" dt="2021-03-10T13:39:11.651" v="3958" actId="47"/>
        <pc:sldMkLst>
          <pc:docMk/>
          <pc:sldMk cId="1408705113" sldId="386"/>
        </pc:sldMkLst>
      </pc:sldChg>
      <pc:sldChg chg="modSp del">
        <pc:chgData name="Iain Milne" userId="e451ec18-1952-4891-b1e2-a69699162e44" providerId="ADAL" clId="{065A4B05-03B7-4AFF-8C7D-C1F71C5E3CE5}" dt="2021-03-10T13:54:04.222" v="4258" actId="47"/>
        <pc:sldMkLst>
          <pc:docMk/>
          <pc:sldMk cId="4118771586" sldId="387"/>
        </pc:sldMkLst>
        <pc:spChg chg="mod">
          <ac:chgData name="Iain Milne" userId="e451ec18-1952-4891-b1e2-a69699162e44" providerId="ADAL" clId="{065A4B05-03B7-4AFF-8C7D-C1F71C5E3CE5}" dt="2021-03-08T15:09:47.162" v="258"/>
          <ac:spMkLst>
            <pc:docMk/>
            <pc:sldMk cId="4118771586" sldId="387"/>
            <ac:spMk id="2" creationId="{18FA7F98-2596-4090-AAB1-31CBD30CC49C}"/>
          </ac:spMkLst>
        </pc:spChg>
      </pc:sldChg>
      <pc:sldChg chg="modSp del">
        <pc:chgData name="Iain Milne" userId="e451ec18-1952-4891-b1e2-a69699162e44" providerId="ADAL" clId="{065A4B05-03B7-4AFF-8C7D-C1F71C5E3CE5}" dt="2021-03-10T13:54:06.393" v="4259" actId="47"/>
        <pc:sldMkLst>
          <pc:docMk/>
          <pc:sldMk cId="824393040" sldId="388"/>
        </pc:sldMkLst>
        <pc:spChg chg="mod">
          <ac:chgData name="Iain Milne" userId="e451ec18-1952-4891-b1e2-a69699162e44" providerId="ADAL" clId="{065A4B05-03B7-4AFF-8C7D-C1F71C5E3CE5}" dt="2021-03-08T15:09:47.162" v="258"/>
          <ac:spMkLst>
            <pc:docMk/>
            <pc:sldMk cId="824393040" sldId="388"/>
            <ac:spMk id="2" creationId="{42822CCA-1722-4E5A-980E-71155ABE5A51}"/>
          </ac:spMkLst>
        </pc:spChg>
      </pc:sldChg>
      <pc:sldChg chg="modSp del">
        <pc:chgData name="Iain Milne" userId="e451ec18-1952-4891-b1e2-a69699162e44" providerId="ADAL" clId="{065A4B05-03B7-4AFF-8C7D-C1F71C5E3CE5}" dt="2021-03-11T13:41:25.970" v="7140" actId="47"/>
        <pc:sldMkLst>
          <pc:docMk/>
          <pc:sldMk cId="3190179538" sldId="390"/>
        </pc:sldMkLst>
        <pc:spChg chg="mod">
          <ac:chgData name="Iain Milne" userId="e451ec18-1952-4891-b1e2-a69699162e44" providerId="ADAL" clId="{065A4B05-03B7-4AFF-8C7D-C1F71C5E3CE5}" dt="2021-03-08T15:09:47.162" v="258"/>
          <ac:spMkLst>
            <pc:docMk/>
            <pc:sldMk cId="3190179538" sldId="390"/>
            <ac:spMk id="2" creationId="{00000000-0000-0000-0000-000000000000}"/>
          </ac:spMkLst>
        </pc:spChg>
      </pc:sldChg>
      <pc:sldChg chg="modSp del">
        <pc:chgData name="Iain Milne" userId="e451ec18-1952-4891-b1e2-a69699162e44" providerId="ADAL" clId="{065A4B05-03B7-4AFF-8C7D-C1F71C5E3CE5}" dt="2021-03-11T13:41:28.791" v="7141" actId="47"/>
        <pc:sldMkLst>
          <pc:docMk/>
          <pc:sldMk cId="126727263" sldId="391"/>
        </pc:sldMkLst>
        <pc:spChg chg="mod">
          <ac:chgData name="Iain Milne" userId="e451ec18-1952-4891-b1e2-a69699162e44" providerId="ADAL" clId="{065A4B05-03B7-4AFF-8C7D-C1F71C5E3CE5}" dt="2021-03-08T15:09:47.162" v="258"/>
          <ac:spMkLst>
            <pc:docMk/>
            <pc:sldMk cId="126727263" sldId="391"/>
            <ac:spMk id="4" creationId="{017C05E2-2FCA-4A39-A057-CEED58114033}"/>
          </ac:spMkLst>
        </pc:spChg>
        <pc:spChg chg="mod">
          <ac:chgData name="Iain Milne" userId="e451ec18-1952-4891-b1e2-a69699162e44" providerId="ADAL" clId="{065A4B05-03B7-4AFF-8C7D-C1F71C5E3CE5}" dt="2021-03-08T15:09:47.162" v="258"/>
          <ac:spMkLst>
            <pc:docMk/>
            <pc:sldMk cId="126727263" sldId="391"/>
            <ac:spMk id="6" creationId="{88FEF26C-65BC-4CD6-A34D-4463ED274B46}"/>
          </ac:spMkLst>
        </pc:spChg>
        <pc:picChg chg="mod">
          <ac:chgData name="Iain Milne" userId="e451ec18-1952-4891-b1e2-a69699162e44" providerId="ADAL" clId="{065A4B05-03B7-4AFF-8C7D-C1F71C5E3CE5}" dt="2021-03-08T15:09:47.162" v="258"/>
          <ac:picMkLst>
            <pc:docMk/>
            <pc:sldMk cId="126727263" sldId="391"/>
            <ac:picMk id="13" creationId="{A2A93153-C799-43B2-80C4-CAB0CE2426C6}"/>
          </ac:picMkLst>
        </pc:picChg>
      </pc:sldChg>
      <pc:sldChg chg="modSp del">
        <pc:chgData name="Iain Milne" userId="e451ec18-1952-4891-b1e2-a69699162e44" providerId="ADAL" clId="{065A4B05-03B7-4AFF-8C7D-C1F71C5E3CE5}" dt="2021-03-15T11:36:54.105" v="9498" actId="47"/>
        <pc:sldMkLst>
          <pc:docMk/>
          <pc:sldMk cId="1255991816" sldId="392"/>
        </pc:sldMkLst>
        <pc:spChg chg="mod">
          <ac:chgData name="Iain Milne" userId="e451ec18-1952-4891-b1e2-a69699162e44" providerId="ADAL" clId="{065A4B05-03B7-4AFF-8C7D-C1F71C5E3CE5}" dt="2021-03-08T15:09:47.162" v="258"/>
          <ac:spMkLst>
            <pc:docMk/>
            <pc:sldMk cId="1255991816" sldId="392"/>
            <ac:spMk id="2" creationId="{030F4FF2-E0D0-44F0-BD43-B5446604DB8E}"/>
          </ac:spMkLst>
        </pc:spChg>
      </pc:sldChg>
      <pc:sldChg chg="modSp add mod ord">
        <pc:chgData name="Iain Milne" userId="e451ec18-1952-4891-b1e2-a69699162e44" providerId="ADAL" clId="{065A4B05-03B7-4AFF-8C7D-C1F71C5E3CE5}" dt="2021-03-16T14:01:43.905" v="10746"/>
        <pc:sldMkLst>
          <pc:docMk/>
          <pc:sldMk cId="683172573" sldId="393"/>
        </pc:sldMkLst>
        <pc:spChg chg="mod">
          <ac:chgData name="Iain Milne" userId="e451ec18-1952-4891-b1e2-a69699162e44" providerId="ADAL" clId="{065A4B05-03B7-4AFF-8C7D-C1F71C5E3CE5}" dt="2021-03-11T13:42:22.060" v="7149" actId="27636"/>
          <ac:spMkLst>
            <pc:docMk/>
            <pc:sldMk cId="683172573" sldId="393"/>
            <ac:spMk id="3" creationId="{99A6DAC6-BD6F-4A1C-B432-F795D2F81CFF}"/>
          </ac:spMkLst>
        </pc:spChg>
      </pc:sldChg>
      <pc:sldChg chg="modSp del">
        <pc:chgData name="Iain Milne" userId="e451ec18-1952-4891-b1e2-a69699162e44" providerId="ADAL" clId="{065A4B05-03B7-4AFF-8C7D-C1F71C5E3CE5}" dt="2021-03-11T13:42:02.058" v="7143" actId="2696"/>
        <pc:sldMkLst>
          <pc:docMk/>
          <pc:sldMk cId="3316336569" sldId="393"/>
        </pc:sldMkLst>
        <pc:spChg chg="mod">
          <ac:chgData name="Iain Milne" userId="e451ec18-1952-4891-b1e2-a69699162e44" providerId="ADAL" clId="{065A4B05-03B7-4AFF-8C7D-C1F71C5E3CE5}" dt="2021-03-08T15:09:47.162" v="258"/>
          <ac:spMkLst>
            <pc:docMk/>
            <pc:sldMk cId="3316336569" sldId="393"/>
            <ac:spMk id="2" creationId="{FB715601-A819-48FE-9333-78565ACA75C4}"/>
          </ac:spMkLst>
        </pc:spChg>
      </pc:sldChg>
      <pc:sldChg chg="modSp del">
        <pc:chgData name="Iain Milne" userId="e451ec18-1952-4891-b1e2-a69699162e44" providerId="ADAL" clId="{065A4B05-03B7-4AFF-8C7D-C1F71C5E3CE5}" dt="2021-03-11T13:42:02.058" v="7143" actId="2696"/>
        <pc:sldMkLst>
          <pc:docMk/>
          <pc:sldMk cId="1885407952" sldId="394"/>
        </pc:sldMkLst>
        <pc:spChg chg="mod">
          <ac:chgData name="Iain Milne" userId="e451ec18-1952-4891-b1e2-a69699162e44" providerId="ADAL" clId="{065A4B05-03B7-4AFF-8C7D-C1F71C5E3CE5}" dt="2021-03-08T15:09:47.162" v="258"/>
          <ac:spMkLst>
            <pc:docMk/>
            <pc:sldMk cId="1885407952" sldId="394"/>
            <ac:spMk id="2" creationId="{9C8A6700-1C36-4275-B505-04C1FACDC301}"/>
          </ac:spMkLst>
        </pc:spChg>
      </pc:sldChg>
      <pc:sldChg chg="add ord">
        <pc:chgData name="Iain Milne" userId="e451ec18-1952-4891-b1e2-a69699162e44" providerId="ADAL" clId="{065A4B05-03B7-4AFF-8C7D-C1F71C5E3CE5}" dt="2021-03-16T14:01:43.905" v="10746"/>
        <pc:sldMkLst>
          <pc:docMk/>
          <pc:sldMk cId="3156353624" sldId="394"/>
        </pc:sldMkLst>
      </pc:sldChg>
      <pc:sldChg chg="modSp del">
        <pc:chgData name="Iain Milne" userId="e451ec18-1952-4891-b1e2-a69699162e44" providerId="ADAL" clId="{065A4B05-03B7-4AFF-8C7D-C1F71C5E3CE5}" dt="2021-03-11T13:53:44.438" v="7214" actId="47"/>
        <pc:sldMkLst>
          <pc:docMk/>
          <pc:sldMk cId="3893824802" sldId="395"/>
        </pc:sldMkLst>
        <pc:spChg chg="mod">
          <ac:chgData name="Iain Milne" userId="e451ec18-1952-4891-b1e2-a69699162e44" providerId="ADAL" clId="{065A4B05-03B7-4AFF-8C7D-C1F71C5E3CE5}" dt="2021-03-08T15:09:47.162" v="258"/>
          <ac:spMkLst>
            <pc:docMk/>
            <pc:sldMk cId="3893824802" sldId="395"/>
            <ac:spMk id="2" creationId="{1763F6FD-2D38-465A-88BD-2348C023CF0A}"/>
          </ac:spMkLst>
        </pc:spChg>
      </pc:sldChg>
      <pc:sldChg chg="modSp del">
        <pc:chgData name="Iain Milne" userId="e451ec18-1952-4891-b1e2-a69699162e44" providerId="ADAL" clId="{065A4B05-03B7-4AFF-8C7D-C1F71C5E3CE5}" dt="2021-03-11T13:53:47.748" v="7216" actId="47"/>
        <pc:sldMkLst>
          <pc:docMk/>
          <pc:sldMk cId="1950056094" sldId="396"/>
        </pc:sldMkLst>
        <pc:spChg chg="mod">
          <ac:chgData name="Iain Milne" userId="e451ec18-1952-4891-b1e2-a69699162e44" providerId="ADAL" clId="{065A4B05-03B7-4AFF-8C7D-C1F71C5E3CE5}" dt="2021-03-08T15:09:47.162" v="258"/>
          <ac:spMkLst>
            <pc:docMk/>
            <pc:sldMk cId="1950056094" sldId="396"/>
            <ac:spMk id="2" creationId="{03B01EA1-7985-4653-BF26-5424E31309D8}"/>
          </ac:spMkLst>
        </pc:spChg>
      </pc:sldChg>
      <pc:sldChg chg="modSp del">
        <pc:chgData name="Iain Milne" userId="e451ec18-1952-4891-b1e2-a69699162e44" providerId="ADAL" clId="{065A4B05-03B7-4AFF-8C7D-C1F71C5E3CE5}" dt="2021-03-11T13:53:48.797" v="7217" actId="47"/>
        <pc:sldMkLst>
          <pc:docMk/>
          <pc:sldMk cId="2197466923" sldId="397"/>
        </pc:sldMkLst>
        <pc:spChg chg="mod">
          <ac:chgData name="Iain Milne" userId="e451ec18-1952-4891-b1e2-a69699162e44" providerId="ADAL" clId="{065A4B05-03B7-4AFF-8C7D-C1F71C5E3CE5}" dt="2021-03-08T15:09:47.162" v="258"/>
          <ac:spMkLst>
            <pc:docMk/>
            <pc:sldMk cId="2197466923" sldId="397"/>
            <ac:spMk id="2" creationId="{C4A83D6F-4523-454C-91C6-DA85AE4D4491}"/>
          </ac:spMkLst>
        </pc:spChg>
      </pc:sldChg>
      <pc:sldChg chg="modSp del">
        <pc:chgData name="Iain Milne" userId="e451ec18-1952-4891-b1e2-a69699162e44" providerId="ADAL" clId="{065A4B05-03B7-4AFF-8C7D-C1F71C5E3CE5}" dt="2021-03-11T15:35:49.018" v="9094" actId="47"/>
        <pc:sldMkLst>
          <pc:docMk/>
          <pc:sldMk cId="1894658513" sldId="398"/>
        </pc:sldMkLst>
        <pc:spChg chg="mod">
          <ac:chgData name="Iain Milne" userId="e451ec18-1952-4891-b1e2-a69699162e44" providerId="ADAL" clId="{065A4B05-03B7-4AFF-8C7D-C1F71C5E3CE5}" dt="2021-03-08T15:09:47.162" v="258"/>
          <ac:spMkLst>
            <pc:docMk/>
            <pc:sldMk cId="1894658513" sldId="398"/>
            <ac:spMk id="2" creationId="{3F66ECE3-3716-4476-A0C1-460C612270B6}"/>
          </ac:spMkLst>
        </pc:spChg>
      </pc:sldChg>
      <pc:sldChg chg="modSp del">
        <pc:chgData name="Iain Milne" userId="e451ec18-1952-4891-b1e2-a69699162e44" providerId="ADAL" clId="{065A4B05-03B7-4AFF-8C7D-C1F71C5E3CE5}" dt="2021-03-11T15:35:51.164" v="9095" actId="47"/>
        <pc:sldMkLst>
          <pc:docMk/>
          <pc:sldMk cId="3194083755" sldId="399"/>
        </pc:sldMkLst>
        <pc:spChg chg="mod">
          <ac:chgData name="Iain Milne" userId="e451ec18-1952-4891-b1e2-a69699162e44" providerId="ADAL" clId="{065A4B05-03B7-4AFF-8C7D-C1F71C5E3CE5}" dt="2021-03-08T15:09:47.162" v="258"/>
          <ac:spMkLst>
            <pc:docMk/>
            <pc:sldMk cId="3194083755" sldId="399"/>
            <ac:spMk id="2" creationId="{1763F6FD-2D38-465A-88BD-2348C023CF0A}"/>
          </ac:spMkLst>
        </pc:spChg>
      </pc:sldChg>
      <pc:sldChg chg="modSp">
        <pc:chgData name="Iain Milne" userId="e451ec18-1952-4891-b1e2-a69699162e44" providerId="ADAL" clId="{065A4B05-03B7-4AFF-8C7D-C1F71C5E3CE5}" dt="2021-03-08T15:09:47.162" v="258"/>
        <pc:sldMkLst>
          <pc:docMk/>
          <pc:sldMk cId="3363132897" sldId="400"/>
        </pc:sldMkLst>
        <pc:spChg chg="mod">
          <ac:chgData name="Iain Milne" userId="e451ec18-1952-4891-b1e2-a69699162e44" providerId="ADAL" clId="{065A4B05-03B7-4AFF-8C7D-C1F71C5E3CE5}" dt="2021-03-08T15:09:47.162" v="258"/>
          <ac:spMkLst>
            <pc:docMk/>
            <pc:sldMk cId="3363132897" sldId="400"/>
            <ac:spMk id="2" creationId="{7A596C4C-1317-42E4-B642-0B819C51E7BE}"/>
          </ac:spMkLst>
        </pc:spChg>
      </pc:sldChg>
      <pc:sldChg chg="modSp">
        <pc:chgData name="Iain Milne" userId="e451ec18-1952-4891-b1e2-a69699162e44" providerId="ADAL" clId="{065A4B05-03B7-4AFF-8C7D-C1F71C5E3CE5}" dt="2021-03-08T15:09:47.162" v="258"/>
        <pc:sldMkLst>
          <pc:docMk/>
          <pc:sldMk cId="206238137" sldId="401"/>
        </pc:sldMkLst>
        <pc:spChg chg="mod">
          <ac:chgData name="Iain Milne" userId="e451ec18-1952-4891-b1e2-a69699162e44" providerId="ADAL" clId="{065A4B05-03B7-4AFF-8C7D-C1F71C5E3CE5}" dt="2021-03-08T15:09:47.162" v="258"/>
          <ac:spMkLst>
            <pc:docMk/>
            <pc:sldMk cId="206238137" sldId="401"/>
            <ac:spMk id="2" creationId="{7A596C4C-1317-42E4-B642-0B819C51E7BE}"/>
          </ac:spMkLst>
        </pc:spChg>
      </pc:sldChg>
      <pc:sldChg chg="modSp">
        <pc:chgData name="Iain Milne" userId="e451ec18-1952-4891-b1e2-a69699162e44" providerId="ADAL" clId="{065A4B05-03B7-4AFF-8C7D-C1F71C5E3CE5}" dt="2021-03-08T15:09:47.162" v="258"/>
        <pc:sldMkLst>
          <pc:docMk/>
          <pc:sldMk cId="1811584242" sldId="402"/>
        </pc:sldMkLst>
        <pc:spChg chg="mod">
          <ac:chgData name="Iain Milne" userId="e451ec18-1952-4891-b1e2-a69699162e44" providerId="ADAL" clId="{065A4B05-03B7-4AFF-8C7D-C1F71C5E3CE5}" dt="2021-03-08T15:09:47.162" v="258"/>
          <ac:spMkLst>
            <pc:docMk/>
            <pc:sldMk cId="1811584242" sldId="402"/>
            <ac:spMk id="2" creationId="{EA7CD3E2-DCB7-47C5-A1B4-F867DBF942A5}"/>
          </ac:spMkLst>
        </pc:spChg>
        <pc:spChg chg="mod">
          <ac:chgData name="Iain Milne" userId="e451ec18-1952-4891-b1e2-a69699162e44" providerId="ADAL" clId="{065A4B05-03B7-4AFF-8C7D-C1F71C5E3CE5}" dt="2021-03-08T15:09:47.162" v="258"/>
          <ac:spMkLst>
            <pc:docMk/>
            <pc:sldMk cId="1811584242" sldId="402"/>
            <ac:spMk id="3" creationId="{1455B8FA-E31B-4004-8DC3-E5B1DBE1C0B4}"/>
          </ac:spMkLst>
        </pc:spChg>
      </pc:sldChg>
      <pc:sldChg chg="modSp">
        <pc:chgData name="Iain Milne" userId="e451ec18-1952-4891-b1e2-a69699162e44" providerId="ADAL" clId="{065A4B05-03B7-4AFF-8C7D-C1F71C5E3CE5}" dt="2021-03-08T15:09:47.162" v="258"/>
        <pc:sldMkLst>
          <pc:docMk/>
          <pc:sldMk cId="2445014557" sldId="403"/>
        </pc:sldMkLst>
        <pc:spChg chg="mod">
          <ac:chgData name="Iain Milne" userId="e451ec18-1952-4891-b1e2-a69699162e44" providerId="ADAL" clId="{065A4B05-03B7-4AFF-8C7D-C1F71C5E3CE5}" dt="2021-03-08T15:09:47.162" v="258"/>
          <ac:spMkLst>
            <pc:docMk/>
            <pc:sldMk cId="2445014557" sldId="403"/>
            <ac:spMk id="2" creationId="{6993A936-22A6-4D91-8813-8D3E6F9BB782}"/>
          </ac:spMkLst>
        </pc:spChg>
      </pc:sldChg>
      <pc:sldChg chg="modSp">
        <pc:chgData name="Iain Milne" userId="e451ec18-1952-4891-b1e2-a69699162e44" providerId="ADAL" clId="{065A4B05-03B7-4AFF-8C7D-C1F71C5E3CE5}" dt="2021-03-08T15:09:47.162" v="258"/>
        <pc:sldMkLst>
          <pc:docMk/>
          <pc:sldMk cId="202248914" sldId="404"/>
        </pc:sldMkLst>
        <pc:spChg chg="mod">
          <ac:chgData name="Iain Milne" userId="e451ec18-1952-4891-b1e2-a69699162e44" providerId="ADAL" clId="{065A4B05-03B7-4AFF-8C7D-C1F71C5E3CE5}" dt="2021-03-08T15:09:47.162" v="258"/>
          <ac:spMkLst>
            <pc:docMk/>
            <pc:sldMk cId="202248914" sldId="404"/>
            <ac:spMk id="7" creationId="{C4E6CC66-0E8B-4514-936D-60C8A9537C35}"/>
          </ac:spMkLst>
        </pc:spChg>
      </pc:sldChg>
      <pc:sldChg chg="modSp">
        <pc:chgData name="Iain Milne" userId="e451ec18-1952-4891-b1e2-a69699162e44" providerId="ADAL" clId="{065A4B05-03B7-4AFF-8C7D-C1F71C5E3CE5}" dt="2021-03-08T15:09:47.162" v="258"/>
        <pc:sldMkLst>
          <pc:docMk/>
          <pc:sldMk cId="3547412454" sldId="405"/>
        </pc:sldMkLst>
        <pc:spChg chg="mod">
          <ac:chgData name="Iain Milne" userId="e451ec18-1952-4891-b1e2-a69699162e44" providerId="ADAL" clId="{065A4B05-03B7-4AFF-8C7D-C1F71C5E3CE5}" dt="2021-03-08T15:09:47.162" v="258"/>
          <ac:spMkLst>
            <pc:docMk/>
            <pc:sldMk cId="3547412454" sldId="405"/>
            <ac:spMk id="7" creationId="{C4E6CC66-0E8B-4514-936D-60C8A9537C35}"/>
          </ac:spMkLst>
        </pc:spChg>
      </pc:sldChg>
      <pc:sldChg chg="modSp">
        <pc:chgData name="Iain Milne" userId="e451ec18-1952-4891-b1e2-a69699162e44" providerId="ADAL" clId="{065A4B05-03B7-4AFF-8C7D-C1F71C5E3CE5}" dt="2021-03-08T15:09:47.162" v="258"/>
        <pc:sldMkLst>
          <pc:docMk/>
          <pc:sldMk cId="4074729927" sldId="408"/>
        </pc:sldMkLst>
        <pc:spChg chg="mod">
          <ac:chgData name="Iain Milne" userId="e451ec18-1952-4891-b1e2-a69699162e44" providerId="ADAL" clId="{065A4B05-03B7-4AFF-8C7D-C1F71C5E3CE5}" dt="2021-03-08T15:09:47.162" v="258"/>
          <ac:spMkLst>
            <pc:docMk/>
            <pc:sldMk cId="4074729927" sldId="408"/>
            <ac:spMk id="4" creationId="{1BAF185F-FC00-40F7-BD68-BC166F26EBAD}"/>
          </ac:spMkLst>
        </pc:spChg>
        <pc:spChg chg="mod">
          <ac:chgData name="Iain Milne" userId="e451ec18-1952-4891-b1e2-a69699162e44" providerId="ADAL" clId="{065A4B05-03B7-4AFF-8C7D-C1F71C5E3CE5}" dt="2021-03-08T15:09:47.162" v="258"/>
          <ac:spMkLst>
            <pc:docMk/>
            <pc:sldMk cId="4074729927" sldId="408"/>
            <ac:spMk id="5" creationId="{353479A4-21C2-4769-8210-C568FC393738}"/>
          </ac:spMkLst>
        </pc:spChg>
      </pc:sldChg>
      <pc:sldChg chg="modSp">
        <pc:chgData name="Iain Milne" userId="e451ec18-1952-4891-b1e2-a69699162e44" providerId="ADAL" clId="{065A4B05-03B7-4AFF-8C7D-C1F71C5E3CE5}" dt="2021-03-08T15:09:47.162" v="258"/>
        <pc:sldMkLst>
          <pc:docMk/>
          <pc:sldMk cId="1953937704" sldId="409"/>
        </pc:sldMkLst>
        <pc:spChg chg="mod">
          <ac:chgData name="Iain Milne" userId="e451ec18-1952-4891-b1e2-a69699162e44" providerId="ADAL" clId="{065A4B05-03B7-4AFF-8C7D-C1F71C5E3CE5}" dt="2021-03-08T15:09:47.162" v="258"/>
          <ac:spMkLst>
            <pc:docMk/>
            <pc:sldMk cId="1953937704" sldId="409"/>
            <ac:spMk id="5" creationId="{0296FDB6-87A5-46CB-BB5E-758C3CF43652}"/>
          </ac:spMkLst>
        </pc:spChg>
        <pc:spChg chg="mod">
          <ac:chgData name="Iain Milne" userId="e451ec18-1952-4891-b1e2-a69699162e44" providerId="ADAL" clId="{065A4B05-03B7-4AFF-8C7D-C1F71C5E3CE5}" dt="2021-03-08T15:09:47.162" v="258"/>
          <ac:spMkLst>
            <pc:docMk/>
            <pc:sldMk cId="1953937704" sldId="409"/>
            <ac:spMk id="6" creationId="{259818CD-37E5-4E1A-A9EB-7EAB7F893C3E}"/>
          </ac:spMkLst>
        </pc:spChg>
      </pc:sldChg>
      <pc:sldChg chg="del">
        <pc:chgData name="Iain Milne" userId="e451ec18-1952-4891-b1e2-a69699162e44" providerId="ADAL" clId="{065A4B05-03B7-4AFF-8C7D-C1F71C5E3CE5}" dt="2021-03-11T13:44:43.663" v="7170" actId="47"/>
        <pc:sldMkLst>
          <pc:docMk/>
          <pc:sldMk cId="2984112103" sldId="410"/>
        </pc:sldMkLst>
      </pc:sldChg>
      <pc:sldChg chg="modSp mod">
        <pc:chgData name="Iain Milne" userId="e451ec18-1952-4891-b1e2-a69699162e44" providerId="ADAL" clId="{065A4B05-03B7-4AFF-8C7D-C1F71C5E3CE5}" dt="2021-03-11T13:44:20.779" v="7164" actId="21"/>
        <pc:sldMkLst>
          <pc:docMk/>
          <pc:sldMk cId="1265705334" sldId="411"/>
        </pc:sldMkLst>
        <pc:spChg chg="mod">
          <ac:chgData name="Iain Milne" userId="e451ec18-1952-4891-b1e2-a69699162e44" providerId="ADAL" clId="{065A4B05-03B7-4AFF-8C7D-C1F71C5E3CE5}" dt="2021-03-08T15:09:47.162" v="258"/>
          <ac:spMkLst>
            <pc:docMk/>
            <pc:sldMk cId="1265705334" sldId="411"/>
            <ac:spMk id="5" creationId="{863DC12C-DAAC-4E62-9138-36D7C7A92D91}"/>
          </ac:spMkLst>
        </pc:spChg>
        <pc:spChg chg="mod">
          <ac:chgData name="Iain Milne" userId="e451ec18-1952-4891-b1e2-a69699162e44" providerId="ADAL" clId="{065A4B05-03B7-4AFF-8C7D-C1F71C5E3CE5}" dt="2021-03-11T13:44:20.779" v="7164" actId="21"/>
          <ac:spMkLst>
            <pc:docMk/>
            <pc:sldMk cId="1265705334" sldId="411"/>
            <ac:spMk id="6" creationId="{E6CD8CCA-CC8B-45A1-A7EB-905CB4B4E261}"/>
          </ac:spMkLst>
        </pc:spChg>
      </pc:sldChg>
      <pc:sldChg chg="del">
        <pc:chgData name="Iain Milne" userId="e451ec18-1952-4891-b1e2-a69699162e44" providerId="ADAL" clId="{065A4B05-03B7-4AFF-8C7D-C1F71C5E3CE5}" dt="2021-03-16T14:04:00.274" v="10779" actId="47"/>
        <pc:sldMkLst>
          <pc:docMk/>
          <pc:sldMk cId="1107434496" sldId="412"/>
        </pc:sldMkLst>
      </pc:sldChg>
      <pc:sldChg chg="delSp modSp mod ord modNotesTx">
        <pc:chgData name="Iain Milne" userId="e451ec18-1952-4891-b1e2-a69699162e44" providerId="ADAL" clId="{065A4B05-03B7-4AFF-8C7D-C1F71C5E3CE5}" dt="2021-03-16T14:02:53.748" v="10775" actId="20577"/>
        <pc:sldMkLst>
          <pc:docMk/>
          <pc:sldMk cId="2787653884" sldId="413"/>
        </pc:sldMkLst>
        <pc:spChg chg="mod">
          <ac:chgData name="Iain Milne" userId="e451ec18-1952-4891-b1e2-a69699162e44" providerId="ADAL" clId="{065A4B05-03B7-4AFF-8C7D-C1F71C5E3CE5}" dt="2021-03-08T15:09:47.162" v="258"/>
          <ac:spMkLst>
            <pc:docMk/>
            <pc:sldMk cId="2787653884" sldId="413"/>
            <ac:spMk id="2" creationId="{00000000-0000-0000-0000-000000000000}"/>
          </ac:spMkLst>
        </pc:spChg>
        <pc:spChg chg="del">
          <ac:chgData name="Iain Milne" userId="e451ec18-1952-4891-b1e2-a69699162e44" providerId="ADAL" clId="{065A4B05-03B7-4AFF-8C7D-C1F71C5E3CE5}" dt="2021-03-16T14:02:49.833" v="10761" actId="478"/>
          <ac:spMkLst>
            <pc:docMk/>
            <pc:sldMk cId="2787653884" sldId="413"/>
            <ac:spMk id="3" creationId="{D5C412D1-4F40-43CC-BCE2-22CBFDB38230}"/>
          </ac:spMkLst>
        </pc:spChg>
        <pc:spChg chg="mod">
          <ac:chgData name="Iain Milne" userId="e451ec18-1952-4891-b1e2-a69699162e44" providerId="ADAL" clId="{065A4B05-03B7-4AFF-8C7D-C1F71C5E3CE5}" dt="2021-03-16T14:02:36.378" v="10758" actId="12788"/>
          <ac:spMkLst>
            <pc:docMk/>
            <pc:sldMk cId="2787653884" sldId="413"/>
            <ac:spMk id="30" creationId="{00000000-0000-0000-0000-000000000000}"/>
          </ac:spMkLst>
        </pc:spChg>
        <pc:cxnChg chg="mod">
          <ac:chgData name="Iain Milne" userId="e451ec18-1952-4891-b1e2-a69699162e44" providerId="ADAL" clId="{065A4B05-03B7-4AFF-8C7D-C1F71C5E3CE5}" dt="2021-03-15T11:50:56.166" v="9704" actId="14100"/>
          <ac:cxnSpMkLst>
            <pc:docMk/>
            <pc:sldMk cId="2787653884" sldId="413"/>
            <ac:cxnSpMk id="33" creationId="{00000000-0000-0000-0000-000000000000}"/>
          </ac:cxnSpMkLst>
        </pc:cxnChg>
        <pc:cxnChg chg="mod">
          <ac:chgData name="Iain Milne" userId="e451ec18-1952-4891-b1e2-a69699162e44" providerId="ADAL" clId="{065A4B05-03B7-4AFF-8C7D-C1F71C5E3CE5}" dt="2021-03-15T11:51:06.685" v="9708" actId="14100"/>
          <ac:cxnSpMkLst>
            <pc:docMk/>
            <pc:sldMk cId="2787653884" sldId="413"/>
            <ac:cxnSpMk id="36" creationId="{00000000-0000-0000-0000-000000000000}"/>
          </ac:cxnSpMkLst>
        </pc:cxnChg>
        <pc:cxnChg chg="mod">
          <ac:chgData name="Iain Milne" userId="e451ec18-1952-4891-b1e2-a69699162e44" providerId="ADAL" clId="{065A4B05-03B7-4AFF-8C7D-C1F71C5E3CE5}" dt="2021-03-15T11:51:04.685" v="9707" actId="14100"/>
          <ac:cxnSpMkLst>
            <pc:docMk/>
            <pc:sldMk cId="2787653884" sldId="413"/>
            <ac:cxnSpMk id="38" creationId="{00000000-0000-0000-0000-000000000000}"/>
          </ac:cxnSpMkLst>
        </pc:cxnChg>
        <pc:cxnChg chg="mod">
          <ac:chgData name="Iain Milne" userId="e451ec18-1952-4891-b1e2-a69699162e44" providerId="ADAL" clId="{065A4B05-03B7-4AFF-8C7D-C1F71C5E3CE5}" dt="2021-03-15T11:51:02.535" v="9706" actId="14100"/>
          <ac:cxnSpMkLst>
            <pc:docMk/>
            <pc:sldMk cId="2787653884" sldId="413"/>
            <ac:cxnSpMk id="40" creationId="{00000000-0000-0000-0000-000000000000}"/>
          </ac:cxnSpMkLst>
        </pc:cxnChg>
        <pc:cxnChg chg="mod">
          <ac:chgData name="Iain Milne" userId="e451ec18-1952-4891-b1e2-a69699162e44" providerId="ADAL" clId="{065A4B05-03B7-4AFF-8C7D-C1F71C5E3CE5}" dt="2021-03-15T11:51:00.379" v="9705" actId="14100"/>
          <ac:cxnSpMkLst>
            <pc:docMk/>
            <pc:sldMk cId="2787653884" sldId="413"/>
            <ac:cxnSpMk id="43" creationId="{00000000-0000-0000-0000-000000000000}"/>
          </ac:cxnSpMkLst>
        </pc:cxnChg>
        <pc:cxnChg chg="del mod">
          <ac:chgData name="Iain Milne" userId="e451ec18-1952-4891-b1e2-a69699162e44" providerId="ADAL" clId="{065A4B05-03B7-4AFF-8C7D-C1F71C5E3CE5}" dt="2021-03-11T13:53:09.722" v="7213" actId="478"/>
          <ac:cxnSpMkLst>
            <pc:docMk/>
            <pc:sldMk cId="2787653884" sldId="413"/>
            <ac:cxnSpMk id="45" creationId="{00000000-0000-0000-0000-000000000000}"/>
          </ac:cxnSpMkLst>
        </pc:cxnChg>
      </pc:sldChg>
      <pc:sldChg chg="del">
        <pc:chgData name="Iain Milne" userId="e451ec18-1952-4891-b1e2-a69699162e44" providerId="ADAL" clId="{065A4B05-03B7-4AFF-8C7D-C1F71C5E3CE5}" dt="2021-03-11T13:44:42.589" v="7169" actId="47"/>
        <pc:sldMkLst>
          <pc:docMk/>
          <pc:sldMk cId="955632158" sldId="414"/>
        </pc:sldMkLst>
      </pc:sldChg>
      <pc:sldChg chg="modSp del ord">
        <pc:chgData name="Iain Milne" userId="e451ec18-1952-4891-b1e2-a69699162e44" providerId="ADAL" clId="{065A4B05-03B7-4AFF-8C7D-C1F71C5E3CE5}" dt="2021-03-15T14:38:16.647" v="10141" actId="47"/>
        <pc:sldMkLst>
          <pc:docMk/>
          <pc:sldMk cId="588135587" sldId="415"/>
        </pc:sldMkLst>
        <pc:spChg chg="mod">
          <ac:chgData name="Iain Milne" userId="e451ec18-1952-4891-b1e2-a69699162e44" providerId="ADAL" clId="{065A4B05-03B7-4AFF-8C7D-C1F71C5E3CE5}" dt="2021-03-08T15:09:47.162" v="258"/>
          <ac:spMkLst>
            <pc:docMk/>
            <pc:sldMk cId="588135587" sldId="415"/>
            <ac:spMk id="2" creationId="{DC10C55E-E814-45CD-A5ED-D49FE1301F9F}"/>
          </ac:spMkLst>
        </pc:spChg>
        <pc:spChg chg="mod">
          <ac:chgData name="Iain Milne" userId="e451ec18-1952-4891-b1e2-a69699162e44" providerId="ADAL" clId="{065A4B05-03B7-4AFF-8C7D-C1F71C5E3CE5}" dt="2021-03-08T15:09:47.162" v="258"/>
          <ac:spMkLst>
            <pc:docMk/>
            <pc:sldMk cId="588135587" sldId="415"/>
            <ac:spMk id="3" creationId="{E23E08F6-4F94-474B-BD61-93A349A8B819}"/>
          </ac:spMkLst>
        </pc:spChg>
      </pc:sldChg>
      <pc:sldChg chg="addSp modSp mod">
        <pc:chgData name="Iain Milne" userId="e451ec18-1952-4891-b1e2-a69699162e44" providerId="ADAL" clId="{065A4B05-03B7-4AFF-8C7D-C1F71C5E3CE5}" dt="2021-03-15T15:06:42.695" v="10517" actId="2711"/>
        <pc:sldMkLst>
          <pc:docMk/>
          <pc:sldMk cId="3412310282" sldId="416"/>
        </pc:sldMkLst>
        <pc:spChg chg="mod">
          <ac:chgData name="Iain Milne" userId="e451ec18-1952-4891-b1e2-a69699162e44" providerId="ADAL" clId="{065A4B05-03B7-4AFF-8C7D-C1F71C5E3CE5}" dt="2021-03-08T15:09:47.162" v="258"/>
          <ac:spMkLst>
            <pc:docMk/>
            <pc:sldMk cId="3412310282" sldId="416"/>
            <ac:spMk id="2" creationId="{00000000-0000-0000-0000-000000000000}"/>
          </ac:spMkLst>
        </pc:spChg>
        <pc:spChg chg="mod">
          <ac:chgData name="Iain Milne" userId="e451ec18-1952-4891-b1e2-a69699162e44" providerId="ADAL" clId="{065A4B05-03B7-4AFF-8C7D-C1F71C5E3CE5}" dt="2021-03-15T15:03:16.771" v="10334" actId="404"/>
          <ac:spMkLst>
            <pc:docMk/>
            <pc:sldMk cId="3412310282" sldId="416"/>
            <ac:spMk id="4" creationId="{00000000-0000-0000-0000-000000000000}"/>
          </ac:spMkLst>
        </pc:spChg>
        <pc:spChg chg="add mod">
          <ac:chgData name="Iain Milne" userId="e451ec18-1952-4891-b1e2-a69699162e44" providerId="ADAL" clId="{065A4B05-03B7-4AFF-8C7D-C1F71C5E3CE5}" dt="2021-03-15T15:06:37.305" v="10516" actId="2711"/>
          <ac:spMkLst>
            <pc:docMk/>
            <pc:sldMk cId="3412310282" sldId="416"/>
            <ac:spMk id="5" creationId="{B6B2526A-E498-42D5-8BD5-9F96EF3CCA86}"/>
          </ac:spMkLst>
        </pc:spChg>
        <pc:spChg chg="add mod">
          <ac:chgData name="Iain Milne" userId="e451ec18-1952-4891-b1e2-a69699162e44" providerId="ADAL" clId="{065A4B05-03B7-4AFF-8C7D-C1F71C5E3CE5}" dt="2021-03-15T15:06:42.695" v="10517" actId="2711"/>
          <ac:spMkLst>
            <pc:docMk/>
            <pc:sldMk cId="3412310282" sldId="416"/>
            <ac:spMk id="6" creationId="{A3A44555-364A-4ED5-82C2-C4A330AF4298}"/>
          </ac:spMkLst>
        </pc:spChg>
      </pc:sldChg>
      <pc:sldChg chg="addSp modSp mod">
        <pc:chgData name="Iain Milne" userId="e451ec18-1952-4891-b1e2-a69699162e44" providerId="ADAL" clId="{065A4B05-03B7-4AFF-8C7D-C1F71C5E3CE5}" dt="2021-03-15T15:12:27.012" v="10607" actId="114"/>
        <pc:sldMkLst>
          <pc:docMk/>
          <pc:sldMk cId="3074218057" sldId="417"/>
        </pc:sldMkLst>
        <pc:spChg chg="mod">
          <ac:chgData name="Iain Milne" userId="e451ec18-1952-4891-b1e2-a69699162e44" providerId="ADAL" clId="{065A4B05-03B7-4AFF-8C7D-C1F71C5E3CE5}" dt="2021-03-08T15:09:47.162" v="258"/>
          <ac:spMkLst>
            <pc:docMk/>
            <pc:sldMk cId="3074218057" sldId="417"/>
            <ac:spMk id="2" creationId="{00000000-0000-0000-0000-000000000000}"/>
          </ac:spMkLst>
        </pc:spChg>
        <pc:spChg chg="mod">
          <ac:chgData name="Iain Milne" userId="e451ec18-1952-4891-b1e2-a69699162e44" providerId="ADAL" clId="{065A4B05-03B7-4AFF-8C7D-C1F71C5E3CE5}" dt="2021-03-15T15:07:07.775" v="10521" actId="2711"/>
          <ac:spMkLst>
            <pc:docMk/>
            <pc:sldMk cId="3074218057" sldId="417"/>
            <ac:spMk id="3" creationId="{00000000-0000-0000-0000-000000000000}"/>
          </ac:spMkLst>
        </pc:spChg>
        <pc:spChg chg="add mod">
          <ac:chgData name="Iain Milne" userId="e451ec18-1952-4891-b1e2-a69699162e44" providerId="ADAL" clId="{065A4B05-03B7-4AFF-8C7D-C1F71C5E3CE5}" dt="2021-03-15T15:06:54.618" v="10518" actId="2711"/>
          <ac:spMkLst>
            <pc:docMk/>
            <pc:sldMk cId="3074218057" sldId="417"/>
            <ac:spMk id="4" creationId="{81ABE8F2-FE33-4F62-8E08-71E6B8697737}"/>
          </ac:spMkLst>
        </pc:spChg>
        <pc:spChg chg="add mod">
          <ac:chgData name="Iain Milne" userId="e451ec18-1952-4891-b1e2-a69699162e44" providerId="ADAL" clId="{065A4B05-03B7-4AFF-8C7D-C1F71C5E3CE5}" dt="2021-03-15T15:12:27.012" v="10607" actId="114"/>
          <ac:spMkLst>
            <pc:docMk/>
            <pc:sldMk cId="3074218057" sldId="417"/>
            <ac:spMk id="5" creationId="{4512F789-8376-47DE-A60E-3DE89EF2261A}"/>
          </ac:spMkLst>
        </pc:spChg>
      </pc:sldChg>
      <pc:sldChg chg="modSp mod">
        <pc:chgData name="Iain Milne" userId="e451ec18-1952-4891-b1e2-a69699162e44" providerId="ADAL" clId="{065A4B05-03B7-4AFF-8C7D-C1F71C5E3CE5}" dt="2021-03-15T15:07:40.933" v="10534" actId="27636"/>
        <pc:sldMkLst>
          <pc:docMk/>
          <pc:sldMk cId="1107714398" sldId="418"/>
        </pc:sldMkLst>
        <pc:spChg chg="mod">
          <ac:chgData name="Iain Milne" userId="e451ec18-1952-4891-b1e2-a69699162e44" providerId="ADAL" clId="{065A4B05-03B7-4AFF-8C7D-C1F71C5E3CE5}" dt="2021-03-08T15:09:47.162" v="258"/>
          <ac:spMkLst>
            <pc:docMk/>
            <pc:sldMk cId="1107714398" sldId="418"/>
            <ac:spMk id="2" creationId="{00000000-0000-0000-0000-000000000000}"/>
          </ac:spMkLst>
        </pc:spChg>
        <pc:spChg chg="mod">
          <ac:chgData name="Iain Milne" userId="e451ec18-1952-4891-b1e2-a69699162e44" providerId="ADAL" clId="{065A4B05-03B7-4AFF-8C7D-C1F71C5E3CE5}" dt="2021-03-15T15:07:40.933" v="10534" actId="27636"/>
          <ac:spMkLst>
            <pc:docMk/>
            <pc:sldMk cId="1107714398" sldId="418"/>
            <ac:spMk id="3" creationId="{00000000-0000-0000-0000-000000000000}"/>
          </ac:spMkLst>
        </pc:spChg>
      </pc:sldChg>
      <pc:sldChg chg="modSp">
        <pc:chgData name="Iain Milne" userId="e451ec18-1952-4891-b1e2-a69699162e44" providerId="ADAL" clId="{065A4B05-03B7-4AFF-8C7D-C1F71C5E3CE5}" dt="2021-03-08T15:09:47.162" v="258"/>
        <pc:sldMkLst>
          <pc:docMk/>
          <pc:sldMk cId="811991156" sldId="419"/>
        </pc:sldMkLst>
        <pc:spChg chg="mod">
          <ac:chgData name="Iain Milne" userId="e451ec18-1952-4891-b1e2-a69699162e44" providerId="ADAL" clId="{065A4B05-03B7-4AFF-8C7D-C1F71C5E3CE5}" dt="2021-03-08T15:09:47.162" v="258"/>
          <ac:spMkLst>
            <pc:docMk/>
            <pc:sldMk cId="811991156" sldId="419"/>
            <ac:spMk id="2" creationId="{00000000-0000-0000-0000-000000000000}"/>
          </ac:spMkLst>
        </pc:spChg>
        <pc:spChg chg="mod">
          <ac:chgData name="Iain Milne" userId="e451ec18-1952-4891-b1e2-a69699162e44" providerId="ADAL" clId="{065A4B05-03B7-4AFF-8C7D-C1F71C5E3CE5}" dt="2021-03-08T15:09:47.162" v="258"/>
          <ac:spMkLst>
            <pc:docMk/>
            <pc:sldMk cId="811991156" sldId="419"/>
            <ac:spMk id="3" creationId="{00000000-0000-0000-0000-000000000000}"/>
          </ac:spMkLst>
        </pc:spChg>
      </pc:sldChg>
      <pc:sldChg chg="addSp delSp modSp mod chgLayout">
        <pc:chgData name="Iain Milne" userId="e451ec18-1952-4891-b1e2-a69699162e44" providerId="ADAL" clId="{065A4B05-03B7-4AFF-8C7D-C1F71C5E3CE5}" dt="2021-03-16T13:59:06.555" v="10741" actId="404"/>
        <pc:sldMkLst>
          <pc:docMk/>
          <pc:sldMk cId="509438749" sldId="421"/>
        </pc:sldMkLst>
        <pc:spChg chg="mod ord">
          <ac:chgData name="Iain Milne" userId="e451ec18-1952-4891-b1e2-a69699162e44" providerId="ADAL" clId="{065A4B05-03B7-4AFF-8C7D-C1F71C5E3CE5}" dt="2021-03-16T13:57:02.802" v="10686" actId="700"/>
          <ac:spMkLst>
            <pc:docMk/>
            <pc:sldMk cId="509438749" sldId="421"/>
            <ac:spMk id="2" creationId="{00000000-0000-0000-0000-000000000000}"/>
          </ac:spMkLst>
        </pc:spChg>
        <pc:spChg chg="del mod ord">
          <ac:chgData name="Iain Milne" userId="e451ec18-1952-4891-b1e2-a69699162e44" providerId="ADAL" clId="{065A4B05-03B7-4AFF-8C7D-C1F71C5E3CE5}" dt="2021-03-16T13:57:01.196" v="10685" actId="478"/>
          <ac:spMkLst>
            <pc:docMk/>
            <pc:sldMk cId="509438749" sldId="421"/>
            <ac:spMk id="3" creationId="{00000000-0000-0000-0000-000000000000}"/>
          </ac:spMkLst>
        </pc:spChg>
        <pc:spChg chg="add mod ord">
          <ac:chgData name="Iain Milne" userId="e451ec18-1952-4891-b1e2-a69699162e44" providerId="ADAL" clId="{065A4B05-03B7-4AFF-8C7D-C1F71C5E3CE5}" dt="2021-03-16T13:59:06.555" v="10741" actId="404"/>
          <ac:spMkLst>
            <pc:docMk/>
            <pc:sldMk cId="509438749" sldId="421"/>
            <ac:spMk id="4" creationId="{2B96B2F7-73CE-4378-A907-7C2D5AF3263C}"/>
          </ac:spMkLst>
        </pc:spChg>
      </pc:sldChg>
      <pc:sldChg chg="modSp">
        <pc:chgData name="Iain Milne" userId="e451ec18-1952-4891-b1e2-a69699162e44" providerId="ADAL" clId="{065A4B05-03B7-4AFF-8C7D-C1F71C5E3CE5}" dt="2021-03-08T15:09:47.162" v="258"/>
        <pc:sldMkLst>
          <pc:docMk/>
          <pc:sldMk cId="873141582" sldId="422"/>
        </pc:sldMkLst>
        <pc:spChg chg="mod">
          <ac:chgData name="Iain Milne" userId="e451ec18-1952-4891-b1e2-a69699162e44" providerId="ADAL" clId="{065A4B05-03B7-4AFF-8C7D-C1F71C5E3CE5}" dt="2021-03-08T15:09:47.162" v="258"/>
          <ac:spMkLst>
            <pc:docMk/>
            <pc:sldMk cId="873141582" sldId="422"/>
            <ac:spMk id="2" creationId="{00000000-0000-0000-0000-000000000000}"/>
          </ac:spMkLst>
        </pc:spChg>
        <pc:spChg chg="mod">
          <ac:chgData name="Iain Milne" userId="e451ec18-1952-4891-b1e2-a69699162e44" providerId="ADAL" clId="{065A4B05-03B7-4AFF-8C7D-C1F71C5E3CE5}" dt="2021-03-08T15:09:47.162" v="258"/>
          <ac:spMkLst>
            <pc:docMk/>
            <pc:sldMk cId="873141582" sldId="422"/>
            <ac:spMk id="3" creationId="{00000000-0000-0000-0000-000000000000}"/>
          </ac:spMkLst>
        </pc:spChg>
      </pc:sldChg>
      <pc:sldChg chg="modSp mod">
        <pc:chgData name="Iain Milne" userId="e451ec18-1952-4891-b1e2-a69699162e44" providerId="ADAL" clId="{065A4B05-03B7-4AFF-8C7D-C1F71C5E3CE5}" dt="2021-03-16T13:56:11.780" v="10677" actId="14100"/>
        <pc:sldMkLst>
          <pc:docMk/>
          <pc:sldMk cId="153688450" sldId="423"/>
        </pc:sldMkLst>
        <pc:spChg chg="mod">
          <ac:chgData name="Iain Milne" userId="e451ec18-1952-4891-b1e2-a69699162e44" providerId="ADAL" clId="{065A4B05-03B7-4AFF-8C7D-C1F71C5E3CE5}" dt="2021-03-08T15:09:47.162" v="258"/>
          <ac:spMkLst>
            <pc:docMk/>
            <pc:sldMk cId="153688450" sldId="423"/>
            <ac:spMk id="5" creationId="{30428D27-C83A-45B6-A75E-D796DB52F3E0}"/>
          </ac:spMkLst>
        </pc:spChg>
        <pc:spChg chg="mod">
          <ac:chgData name="Iain Milne" userId="e451ec18-1952-4891-b1e2-a69699162e44" providerId="ADAL" clId="{065A4B05-03B7-4AFF-8C7D-C1F71C5E3CE5}" dt="2021-03-16T13:56:11.780" v="10677" actId="14100"/>
          <ac:spMkLst>
            <pc:docMk/>
            <pc:sldMk cId="153688450" sldId="423"/>
            <ac:spMk id="6" creationId="{A63B5F2E-411B-4BF2-8EDE-2FE2B25738D8}"/>
          </ac:spMkLst>
        </pc:spChg>
      </pc:sldChg>
      <pc:sldChg chg="delSp modSp mod ord">
        <pc:chgData name="Iain Milne" userId="e451ec18-1952-4891-b1e2-a69699162e44" providerId="ADAL" clId="{065A4B05-03B7-4AFF-8C7D-C1F71C5E3CE5}" dt="2021-03-16T14:01:43.905" v="10746"/>
        <pc:sldMkLst>
          <pc:docMk/>
          <pc:sldMk cId="3752682766" sldId="424"/>
        </pc:sldMkLst>
        <pc:spChg chg="mod">
          <ac:chgData name="Iain Milne" userId="e451ec18-1952-4891-b1e2-a69699162e44" providerId="ADAL" clId="{065A4B05-03B7-4AFF-8C7D-C1F71C5E3CE5}" dt="2021-03-11T09:32:21.262" v="4893" actId="20577"/>
          <ac:spMkLst>
            <pc:docMk/>
            <pc:sldMk cId="3752682766" sldId="424"/>
            <ac:spMk id="5" creationId="{721B58B9-DD70-4E11-A7BD-4033D4CF99DD}"/>
          </ac:spMkLst>
        </pc:spChg>
        <pc:spChg chg="mod">
          <ac:chgData name="Iain Milne" userId="e451ec18-1952-4891-b1e2-a69699162e44" providerId="ADAL" clId="{065A4B05-03B7-4AFF-8C7D-C1F71C5E3CE5}" dt="2021-03-16T14:01:06.558" v="10744" actId="207"/>
          <ac:spMkLst>
            <pc:docMk/>
            <pc:sldMk cId="3752682766" sldId="424"/>
            <ac:spMk id="6" creationId="{DCD2F6E5-AA9C-4F46-B69A-FF19CFF89D3B}"/>
          </ac:spMkLst>
        </pc:spChg>
        <pc:picChg chg="del mod">
          <ac:chgData name="Iain Milne" userId="e451ec18-1952-4891-b1e2-a69699162e44" providerId="ADAL" clId="{065A4B05-03B7-4AFF-8C7D-C1F71C5E3CE5}" dt="2021-03-11T09:33:17.543" v="4904" actId="21"/>
          <ac:picMkLst>
            <pc:docMk/>
            <pc:sldMk cId="3752682766" sldId="424"/>
            <ac:picMk id="8" creationId="{654F56CE-DC47-4C07-8251-757D1C700EB9}"/>
          </ac:picMkLst>
        </pc:picChg>
      </pc:sldChg>
      <pc:sldChg chg="modSp del">
        <pc:chgData name="Iain Milne" userId="e451ec18-1952-4891-b1e2-a69699162e44" providerId="ADAL" clId="{065A4B05-03B7-4AFF-8C7D-C1F71C5E3CE5}" dt="2021-03-11T13:42:06.824" v="7145" actId="47"/>
        <pc:sldMkLst>
          <pc:docMk/>
          <pc:sldMk cId="1850465408" sldId="425"/>
        </pc:sldMkLst>
        <pc:spChg chg="mod">
          <ac:chgData name="Iain Milne" userId="e451ec18-1952-4891-b1e2-a69699162e44" providerId="ADAL" clId="{065A4B05-03B7-4AFF-8C7D-C1F71C5E3CE5}" dt="2021-03-08T15:09:47.162" v="258"/>
          <ac:spMkLst>
            <pc:docMk/>
            <pc:sldMk cId="1850465408" sldId="425"/>
            <ac:spMk id="5" creationId="{0822FD9C-F15B-41E4-BD22-E569D68D5EAC}"/>
          </ac:spMkLst>
        </pc:spChg>
        <pc:spChg chg="mod">
          <ac:chgData name="Iain Milne" userId="e451ec18-1952-4891-b1e2-a69699162e44" providerId="ADAL" clId="{065A4B05-03B7-4AFF-8C7D-C1F71C5E3CE5}" dt="2021-03-08T15:09:47.162" v="258"/>
          <ac:spMkLst>
            <pc:docMk/>
            <pc:sldMk cId="1850465408" sldId="425"/>
            <ac:spMk id="6" creationId="{2373E591-0B74-4C51-9E0A-C8D3D313B07D}"/>
          </ac:spMkLst>
        </pc:spChg>
      </pc:sldChg>
      <pc:sldChg chg="addSp delSp modSp mod">
        <pc:chgData name="Iain Milne" userId="e451ec18-1952-4891-b1e2-a69699162e44" providerId="ADAL" clId="{065A4B05-03B7-4AFF-8C7D-C1F71C5E3CE5}" dt="2021-03-16T14:04:37.588" v="10780"/>
        <pc:sldMkLst>
          <pc:docMk/>
          <pc:sldMk cId="2447202848" sldId="428"/>
        </pc:sldMkLst>
        <pc:spChg chg="add del mod">
          <ac:chgData name="Iain Milne" userId="e451ec18-1952-4891-b1e2-a69699162e44" providerId="ADAL" clId="{065A4B05-03B7-4AFF-8C7D-C1F71C5E3CE5}" dt="2021-03-11T13:44:14.480" v="7161" actId="22"/>
          <ac:spMkLst>
            <pc:docMk/>
            <pc:sldMk cId="2447202848" sldId="428"/>
            <ac:spMk id="5" creationId="{C0A7EA47-FC8A-483C-8A08-64A2440FB78A}"/>
          </ac:spMkLst>
        </pc:spChg>
        <pc:spChg chg="mod">
          <ac:chgData name="Iain Milne" userId="e451ec18-1952-4891-b1e2-a69699162e44" providerId="ADAL" clId="{065A4B05-03B7-4AFF-8C7D-C1F71C5E3CE5}" dt="2021-03-08T15:09:47.162" v="258"/>
          <ac:spMkLst>
            <pc:docMk/>
            <pc:sldMk cId="2447202848" sldId="428"/>
            <ac:spMk id="7" creationId="{0C75D307-DB52-43DD-84F1-6F5E8857EB61}"/>
          </ac:spMkLst>
        </pc:spChg>
        <pc:spChg chg="add del mod">
          <ac:chgData name="Iain Milne" userId="e451ec18-1952-4891-b1e2-a69699162e44" providerId="ADAL" clId="{065A4B05-03B7-4AFF-8C7D-C1F71C5E3CE5}" dt="2021-03-11T13:44:39.210" v="7168" actId="478"/>
          <ac:spMkLst>
            <pc:docMk/>
            <pc:sldMk cId="2447202848" sldId="428"/>
            <ac:spMk id="8" creationId="{826F6DD4-EE6C-4013-9A51-E5E8C0D21048}"/>
          </ac:spMkLst>
        </pc:spChg>
        <pc:picChg chg="add mod">
          <ac:chgData name="Iain Milne" userId="e451ec18-1952-4891-b1e2-a69699162e44" providerId="ADAL" clId="{065A4B05-03B7-4AFF-8C7D-C1F71C5E3CE5}" dt="2021-03-16T14:04:37.588" v="10780"/>
          <ac:picMkLst>
            <pc:docMk/>
            <pc:sldMk cId="2447202848" sldId="428"/>
            <ac:picMk id="3" creationId="{F63544C6-0AF0-437D-94C4-6380F99D6923}"/>
          </ac:picMkLst>
        </pc:picChg>
      </pc:sldChg>
      <pc:sldChg chg="addSp delSp modSp mod">
        <pc:chgData name="Iain Milne" userId="e451ec18-1952-4891-b1e2-a69699162e44" providerId="ADAL" clId="{065A4B05-03B7-4AFF-8C7D-C1F71C5E3CE5}" dt="2021-03-16T14:04:46.188" v="10782" actId="478"/>
        <pc:sldMkLst>
          <pc:docMk/>
          <pc:sldMk cId="1083107446" sldId="429"/>
        </pc:sldMkLst>
        <pc:spChg chg="mod">
          <ac:chgData name="Iain Milne" userId="e451ec18-1952-4891-b1e2-a69699162e44" providerId="ADAL" clId="{065A4B05-03B7-4AFF-8C7D-C1F71C5E3CE5}" dt="2021-03-08T15:09:47.162" v="258"/>
          <ac:spMkLst>
            <pc:docMk/>
            <pc:sldMk cId="1083107446" sldId="429"/>
            <ac:spMk id="7" creationId="{0C75D307-DB52-43DD-84F1-6F5E8857EB61}"/>
          </ac:spMkLst>
        </pc:spChg>
        <pc:spChg chg="del mod">
          <ac:chgData name="Iain Milne" userId="e451ec18-1952-4891-b1e2-a69699162e44" providerId="ADAL" clId="{065A4B05-03B7-4AFF-8C7D-C1F71C5E3CE5}" dt="2021-03-16T14:04:46.188" v="10782" actId="478"/>
          <ac:spMkLst>
            <pc:docMk/>
            <pc:sldMk cId="1083107446" sldId="429"/>
            <ac:spMk id="8" creationId="{826F6DD4-EE6C-4013-9A51-E5E8C0D21048}"/>
          </ac:spMkLst>
        </pc:spChg>
        <pc:picChg chg="add mod">
          <ac:chgData name="Iain Milne" userId="e451ec18-1952-4891-b1e2-a69699162e44" providerId="ADAL" clId="{065A4B05-03B7-4AFF-8C7D-C1F71C5E3CE5}" dt="2021-03-16T14:04:41.884" v="10781"/>
          <ac:picMkLst>
            <pc:docMk/>
            <pc:sldMk cId="1083107446" sldId="429"/>
            <ac:picMk id="4" creationId="{E49B1B7F-0747-4BF4-9DBF-8FD1C70516BC}"/>
          </ac:picMkLst>
        </pc:picChg>
      </pc:sldChg>
      <pc:sldChg chg="modSp mod">
        <pc:chgData name="Iain Milne" userId="e451ec18-1952-4891-b1e2-a69699162e44" providerId="ADAL" clId="{065A4B05-03B7-4AFF-8C7D-C1F71C5E3CE5}" dt="2021-03-09T16:02:26.971" v="3003" actId="20577"/>
        <pc:sldMkLst>
          <pc:docMk/>
          <pc:sldMk cId="4119980396" sldId="430"/>
        </pc:sldMkLst>
        <pc:spChg chg="mod">
          <ac:chgData name="Iain Milne" userId="e451ec18-1952-4891-b1e2-a69699162e44" providerId="ADAL" clId="{065A4B05-03B7-4AFF-8C7D-C1F71C5E3CE5}" dt="2021-03-08T15:09:47.162" v="258"/>
          <ac:spMkLst>
            <pc:docMk/>
            <pc:sldMk cId="4119980396" sldId="430"/>
            <ac:spMk id="6" creationId="{22972A24-AB3E-4038-932D-B0AAAD6D64E0}"/>
          </ac:spMkLst>
        </pc:spChg>
        <pc:spChg chg="mod">
          <ac:chgData name="Iain Milne" userId="e451ec18-1952-4891-b1e2-a69699162e44" providerId="ADAL" clId="{065A4B05-03B7-4AFF-8C7D-C1F71C5E3CE5}" dt="2021-03-09T16:02:26.971" v="3003" actId="20577"/>
          <ac:spMkLst>
            <pc:docMk/>
            <pc:sldMk cId="4119980396" sldId="430"/>
            <ac:spMk id="7" creationId="{782CA571-E71C-48BC-8236-8A3B40347770}"/>
          </ac:spMkLst>
        </pc:spChg>
      </pc:sldChg>
      <pc:sldChg chg="modSp mod">
        <pc:chgData name="Iain Milne" userId="e451ec18-1952-4891-b1e2-a69699162e44" providerId="ADAL" clId="{065A4B05-03B7-4AFF-8C7D-C1F71C5E3CE5}" dt="2021-03-11T09:21:18.959" v="4517" actId="20577"/>
        <pc:sldMkLst>
          <pc:docMk/>
          <pc:sldMk cId="3641907833" sldId="431"/>
        </pc:sldMkLst>
        <pc:spChg chg="mod">
          <ac:chgData name="Iain Milne" userId="e451ec18-1952-4891-b1e2-a69699162e44" providerId="ADAL" clId="{065A4B05-03B7-4AFF-8C7D-C1F71C5E3CE5}" dt="2021-03-08T15:09:47.162" v="258"/>
          <ac:spMkLst>
            <pc:docMk/>
            <pc:sldMk cId="3641907833" sldId="431"/>
            <ac:spMk id="5" creationId="{72A543B3-1B39-48A3-82F5-1FEA5348830B}"/>
          </ac:spMkLst>
        </pc:spChg>
        <pc:spChg chg="mod">
          <ac:chgData name="Iain Milne" userId="e451ec18-1952-4891-b1e2-a69699162e44" providerId="ADAL" clId="{065A4B05-03B7-4AFF-8C7D-C1F71C5E3CE5}" dt="2021-03-11T09:21:18.959" v="4517" actId="20577"/>
          <ac:spMkLst>
            <pc:docMk/>
            <pc:sldMk cId="3641907833" sldId="431"/>
            <ac:spMk id="6" creationId="{D79E1D55-B2E8-422C-8509-468FF6B0A583}"/>
          </ac:spMkLst>
        </pc:spChg>
      </pc:sldChg>
      <pc:sldChg chg="modSp add mod chgLayout">
        <pc:chgData name="Iain Milne" userId="e451ec18-1952-4891-b1e2-a69699162e44" providerId="ADAL" clId="{065A4B05-03B7-4AFF-8C7D-C1F71C5E3CE5}" dt="2021-03-11T09:45:12.144" v="5161" actId="207"/>
        <pc:sldMkLst>
          <pc:docMk/>
          <pc:sldMk cId="481026142" sldId="432"/>
        </pc:sldMkLst>
        <pc:spChg chg="mod ord">
          <ac:chgData name="Iain Milne" userId="e451ec18-1952-4891-b1e2-a69699162e44" providerId="ADAL" clId="{065A4B05-03B7-4AFF-8C7D-C1F71C5E3CE5}" dt="2021-03-09T10:11:50.541" v="1068" actId="700"/>
          <ac:spMkLst>
            <pc:docMk/>
            <pc:sldMk cId="481026142" sldId="432"/>
            <ac:spMk id="2" creationId="{00000000-0000-0000-0000-000000000000}"/>
          </ac:spMkLst>
        </pc:spChg>
        <pc:spChg chg="mod ord">
          <ac:chgData name="Iain Milne" userId="e451ec18-1952-4891-b1e2-a69699162e44" providerId="ADAL" clId="{065A4B05-03B7-4AFF-8C7D-C1F71C5E3CE5}" dt="2021-03-11T09:45:12.144" v="5161" actId="207"/>
          <ac:spMkLst>
            <pc:docMk/>
            <pc:sldMk cId="481026142" sldId="432"/>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900979581" sldId="432"/>
        </pc:sldMkLst>
        <pc:spChg chg="mod">
          <ac:chgData name="Iain Milne" userId="e451ec18-1952-4891-b1e2-a69699162e44" providerId="ADAL" clId="{065A4B05-03B7-4AFF-8C7D-C1F71C5E3CE5}" dt="2021-03-08T15:09:47.162" v="258"/>
          <ac:spMkLst>
            <pc:docMk/>
            <pc:sldMk cId="900979581" sldId="432"/>
            <ac:spMk id="2" creationId="{00000000-0000-0000-0000-000000000000}"/>
          </ac:spMkLst>
        </pc:spChg>
        <pc:spChg chg="mod">
          <ac:chgData name="Iain Milne" userId="e451ec18-1952-4891-b1e2-a69699162e44" providerId="ADAL" clId="{065A4B05-03B7-4AFF-8C7D-C1F71C5E3CE5}" dt="2021-03-08T15:09:47.162" v="258"/>
          <ac:spMkLst>
            <pc:docMk/>
            <pc:sldMk cId="900979581" sldId="432"/>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824914568" sldId="433"/>
        </pc:sldMkLst>
        <pc:spChg chg="mod">
          <ac:chgData name="Iain Milne" userId="e451ec18-1952-4891-b1e2-a69699162e44" providerId="ADAL" clId="{065A4B05-03B7-4AFF-8C7D-C1F71C5E3CE5}" dt="2021-03-08T15:09:47.162" v="258"/>
          <ac:spMkLst>
            <pc:docMk/>
            <pc:sldMk cId="824914568" sldId="433"/>
            <ac:spMk id="2" creationId="{00000000-0000-0000-0000-000000000000}"/>
          </ac:spMkLst>
        </pc:spChg>
        <pc:spChg chg="mod">
          <ac:chgData name="Iain Milne" userId="e451ec18-1952-4891-b1e2-a69699162e44" providerId="ADAL" clId="{065A4B05-03B7-4AFF-8C7D-C1F71C5E3CE5}" dt="2021-03-08T15:09:47.162" v="258"/>
          <ac:spMkLst>
            <pc:docMk/>
            <pc:sldMk cId="824914568" sldId="433"/>
            <ac:spMk id="3" creationId="{00000000-0000-0000-0000-000000000000}"/>
          </ac:spMkLst>
        </pc:spChg>
      </pc:sldChg>
      <pc:sldChg chg="addSp delSp modSp add mod">
        <pc:chgData name="Iain Milne" userId="e451ec18-1952-4891-b1e2-a69699162e44" providerId="ADAL" clId="{065A4B05-03B7-4AFF-8C7D-C1F71C5E3CE5}" dt="2021-03-11T13:51:47.460" v="7206" actId="207"/>
        <pc:sldMkLst>
          <pc:docMk/>
          <pc:sldMk cId="1606778953" sldId="433"/>
        </pc:sldMkLst>
        <pc:spChg chg="mod">
          <ac:chgData name="Iain Milne" userId="e451ec18-1952-4891-b1e2-a69699162e44" providerId="ADAL" clId="{065A4B05-03B7-4AFF-8C7D-C1F71C5E3CE5}" dt="2021-03-11T13:51:47.460" v="7206" actId="207"/>
          <ac:spMkLst>
            <pc:docMk/>
            <pc:sldMk cId="1606778953" sldId="433"/>
            <ac:spMk id="3" creationId="{00000000-0000-0000-0000-000000000000}"/>
          </ac:spMkLst>
        </pc:spChg>
        <pc:picChg chg="add del mod">
          <ac:chgData name="Iain Milne" userId="e451ec18-1952-4891-b1e2-a69699162e44" providerId="ADAL" clId="{065A4B05-03B7-4AFF-8C7D-C1F71C5E3CE5}" dt="2021-03-11T13:51:13.261" v="7199" actId="478"/>
          <ac:picMkLst>
            <pc:docMk/>
            <pc:sldMk cId="1606778953" sldId="433"/>
            <ac:picMk id="5" creationId="{87D7F128-C6FF-46D9-8F74-D0238AD5F8F6}"/>
          </ac:picMkLst>
        </pc:picChg>
        <pc:picChg chg="add mod">
          <ac:chgData name="Iain Milne" userId="e451ec18-1952-4891-b1e2-a69699162e44" providerId="ADAL" clId="{065A4B05-03B7-4AFF-8C7D-C1F71C5E3CE5}" dt="2021-03-11T13:51:21.424" v="7203" actId="1076"/>
          <ac:picMkLst>
            <pc:docMk/>
            <pc:sldMk cId="1606778953" sldId="433"/>
            <ac:picMk id="7" creationId="{098FC59A-E0ED-43B4-B5A4-D9C6EA53C74D}"/>
          </ac:picMkLst>
        </pc:picChg>
      </pc:sldChg>
      <pc:sldChg chg="modSp add del mod">
        <pc:chgData name="Iain Milne" userId="e451ec18-1952-4891-b1e2-a69699162e44" providerId="ADAL" clId="{065A4B05-03B7-4AFF-8C7D-C1F71C5E3CE5}" dt="2021-03-08T15:16:53.948" v="259" actId="2696"/>
        <pc:sldMkLst>
          <pc:docMk/>
          <pc:sldMk cId="1797654505" sldId="434"/>
        </pc:sldMkLst>
        <pc:spChg chg="mod">
          <ac:chgData name="Iain Milne" userId="e451ec18-1952-4891-b1e2-a69699162e44" providerId="ADAL" clId="{065A4B05-03B7-4AFF-8C7D-C1F71C5E3CE5}" dt="2021-03-08T15:09:47.162" v="258"/>
          <ac:spMkLst>
            <pc:docMk/>
            <pc:sldMk cId="1797654505" sldId="434"/>
            <ac:spMk id="2" creationId="{00000000-0000-0000-0000-000000000000}"/>
          </ac:spMkLst>
        </pc:spChg>
        <pc:spChg chg="mod">
          <ac:chgData name="Iain Milne" userId="e451ec18-1952-4891-b1e2-a69699162e44" providerId="ADAL" clId="{065A4B05-03B7-4AFF-8C7D-C1F71C5E3CE5}" dt="2021-03-08T15:09:47.162" v="258"/>
          <ac:spMkLst>
            <pc:docMk/>
            <pc:sldMk cId="1797654505" sldId="434"/>
            <ac:spMk id="3" creationId="{00000000-0000-0000-0000-000000000000}"/>
          </ac:spMkLst>
        </pc:spChg>
      </pc:sldChg>
      <pc:sldChg chg="delSp modSp add mod">
        <pc:chgData name="Iain Milne" userId="e451ec18-1952-4891-b1e2-a69699162e44" providerId="ADAL" clId="{065A4B05-03B7-4AFF-8C7D-C1F71C5E3CE5}" dt="2021-03-15T15:09:41.452" v="10550" actId="6549"/>
        <pc:sldMkLst>
          <pc:docMk/>
          <pc:sldMk cId="3748348755" sldId="434"/>
        </pc:sldMkLst>
        <pc:spChg chg="mod">
          <ac:chgData name="Iain Milne" userId="e451ec18-1952-4891-b1e2-a69699162e44" providerId="ADAL" clId="{065A4B05-03B7-4AFF-8C7D-C1F71C5E3CE5}" dt="2021-03-11T09:45:25.783" v="5163" actId="207"/>
          <ac:spMkLst>
            <pc:docMk/>
            <pc:sldMk cId="3748348755" sldId="434"/>
            <ac:spMk id="3" creationId="{00000000-0000-0000-0000-000000000000}"/>
          </ac:spMkLst>
        </pc:spChg>
        <pc:spChg chg="mod">
          <ac:chgData name="Iain Milne" userId="e451ec18-1952-4891-b1e2-a69699162e44" providerId="ADAL" clId="{065A4B05-03B7-4AFF-8C7D-C1F71C5E3CE5}" dt="2021-03-15T15:09:41.452" v="10550" actId="6549"/>
          <ac:spMkLst>
            <pc:docMk/>
            <pc:sldMk cId="3748348755" sldId="434"/>
            <ac:spMk id="4" creationId="{00000000-0000-0000-0000-000000000000}"/>
          </ac:spMkLst>
        </pc:spChg>
        <pc:picChg chg="del mod">
          <ac:chgData name="Iain Milne" userId="e451ec18-1952-4891-b1e2-a69699162e44" providerId="ADAL" clId="{065A4B05-03B7-4AFF-8C7D-C1F71C5E3CE5}" dt="2021-03-09T13:47:27.473" v="1674" actId="478"/>
          <ac:picMkLst>
            <pc:docMk/>
            <pc:sldMk cId="3748348755" sldId="434"/>
            <ac:picMk id="2051" creationId="{00000000-0000-0000-0000-000000000000}"/>
          </ac:picMkLst>
        </pc:picChg>
      </pc:sldChg>
      <pc:sldChg chg="addSp delSp modSp add mod modAnim">
        <pc:chgData name="Iain Milne" userId="e451ec18-1952-4891-b1e2-a69699162e44" providerId="ADAL" clId="{065A4B05-03B7-4AFF-8C7D-C1F71C5E3CE5}" dt="2021-03-16T14:16:51.970" v="10890"/>
        <pc:sldMkLst>
          <pc:docMk/>
          <pc:sldMk cId="2934765137" sldId="435"/>
        </pc:sldMkLst>
        <pc:spChg chg="mod">
          <ac:chgData name="Iain Milne" userId="e451ec18-1952-4891-b1e2-a69699162e44" providerId="ADAL" clId="{065A4B05-03B7-4AFF-8C7D-C1F71C5E3CE5}" dt="2021-03-11T13:56:42.446" v="7295"/>
          <ac:spMkLst>
            <pc:docMk/>
            <pc:sldMk cId="2934765137" sldId="435"/>
            <ac:spMk id="2" creationId="{00000000-0000-0000-0000-000000000000}"/>
          </ac:spMkLst>
        </pc:spChg>
        <pc:picChg chg="del">
          <ac:chgData name="Iain Milne" userId="e451ec18-1952-4891-b1e2-a69699162e44" providerId="ADAL" clId="{065A4B05-03B7-4AFF-8C7D-C1F71C5E3CE5}" dt="2021-03-16T14:10:37.604" v="10818" actId="478"/>
          <ac:picMkLst>
            <pc:docMk/>
            <pc:sldMk cId="2934765137" sldId="435"/>
            <ac:picMk id="32" creationId="{00000000-0000-0000-0000-000000000000}"/>
          </ac:picMkLst>
        </pc:picChg>
        <pc:picChg chg="del">
          <ac:chgData name="Iain Milne" userId="e451ec18-1952-4891-b1e2-a69699162e44" providerId="ADAL" clId="{065A4B05-03B7-4AFF-8C7D-C1F71C5E3CE5}" dt="2021-03-16T14:10:39.687" v="10822" actId="478"/>
          <ac:picMkLst>
            <pc:docMk/>
            <pc:sldMk cId="2934765137" sldId="435"/>
            <ac:picMk id="33" creationId="{00000000-0000-0000-0000-000000000000}"/>
          </ac:picMkLst>
        </pc:picChg>
        <pc:picChg chg="del">
          <ac:chgData name="Iain Milne" userId="e451ec18-1952-4891-b1e2-a69699162e44" providerId="ADAL" clId="{065A4B05-03B7-4AFF-8C7D-C1F71C5E3CE5}" dt="2021-03-16T14:10:44.072" v="10830" actId="478"/>
          <ac:picMkLst>
            <pc:docMk/>
            <pc:sldMk cId="2934765137" sldId="435"/>
            <ac:picMk id="34" creationId="{00000000-0000-0000-0000-000000000000}"/>
          </ac:picMkLst>
        </pc:picChg>
        <pc:picChg chg="del">
          <ac:chgData name="Iain Milne" userId="e451ec18-1952-4891-b1e2-a69699162e44" providerId="ADAL" clId="{065A4B05-03B7-4AFF-8C7D-C1F71C5E3CE5}" dt="2021-03-11T13:58:31.713" v="7323" actId="478"/>
          <ac:picMkLst>
            <pc:docMk/>
            <pc:sldMk cId="2934765137" sldId="435"/>
            <ac:picMk id="35" creationId="{00000000-0000-0000-0000-000000000000}"/>
          </ac:picMkLst>
        </pc:picChg>
        <pc:picChg chg="del">
          <ac:chgData name="Iain Milne" userId="e451ec18-1952-4891-b1e2-a69699162e44" providerId="ADAL" clId="{065A4B05-03B7-4AFF-8C7D-C1F71C5E3CE5}" dt="2021-03-11T13:58:31.713" v="7323" actId="478"/>
          <ac:picMkLst>
            <pc:docMk/>
            <pc:sldMk cId="2934765137" sldId="435"/>
            <ac:picMk id="36" creationId="{00000000-0000-0000-0000-000000000000}"/>
          </ac:picMkLst>
        </pc:picChg>
        <pc:picChg chg="del">
          <ac:chgData name="Iain Milne" userId="e451ec18-1952-4891-b1e2-a69699162e44" providerId="ADAL" clId="{065A4B05-03B7-4AFF-8C7D-C1F71C5E3CE5}" dt="2021-03-16T14:10:38.150" v="10819" actId="478"/>
          <ac:picMkLst>
            <pc:docMk/>
            <pc:sldMk cId="2934765137" sldId="435"/>
            <ac:picMk id="37" creationId="{00000000-0000-0000-0000-000000000000}"/>
          </ac:picMkLst>
        </pc:picChg>
        <pc:picChg chg="del">
          <ac:chgData name="Iain Milne" userId="e451ec18-1952-4891-b1e2-a69699162e44" providerId="ADAL" clId="{065A4B05-03B7-4AFF-8C7D-C1F71C5E3CE5}" dt="2021-03-16T14:10:38.625" v="10820" actId="478"/>
          <ac:picMkLst>
            <pc:docMk/>
            <pc:sldMk cId="2934765137" sldId="435"/>
            <ac:picMk id="38" creationId="{00000000-0000-0000-0000-000000000000}"/>
          </ac:picMkLst>
        </pc:picChg>
        <pc:picChg chg="del">
          <ac:chgData name="Iain Milne" userId="e451ec18-1952-4891-b1e2-a69699162e44" providerId="ADAL" clId="{065A4B05-03B7-4AFF-8C7D-C1F71C5E3CE5}" dt="2021-03-16T14:10:39.124" v="10821" actId="478"/>
          <ac:picMkLst>
            <pc:docMk/>
            <pc:sldMk cId="2934765137" sldId="435"/>
            <ac:picMk id="39" creationId="{00000000-0000-0000-0000-000000000000}"/>
          </ac:picMkLst>
        </pc:picChg>
        <pc:picChg chg="del">
          <ac:chgData name="Iain Milne" userId="e451ec18-1952-4891-b1e2-a69699162e44" providerId="ADAL" clId="{065A4B05-03B7-4AFF-8C7D-C1F71C5E3CE5}" dt="2021-03-16T14:10:40.388" v="10823" actId="478"/>
          <ac:picMkLst>
            <pc:docMk/>
            <pc:sldMk cId="2934765137" sldId="435"/>
            <ac:picMk id="40" creationId="{00000000-0000-0000-0000-000000000000}"/>
          </ac:picMkLst>
        </pc:picChg>
        <pc:picChg chg="del">
          <ac:chgData name="Iain Milne" userId="e451ec18-1952-4891-b1e2-a69699162e44" providerId="ADAL" clId="{065A4B05-03B7-4AFF-8C7D-C1F71C5E3CE5}" dt="2021-03-16T14:10:40.905" v="10824" actId="478"/>
          <ac:picMkLst>
            <pc:docMk/>
            <pc:sldMk cId="2934765137" sldId="435"/>
            <ac:picMk id="41" creationId="{00000000-0000-0000-0000-000000000000}"/>
          </ac:picMkLst>
        </pc:picChg>
        <pc:picChg chg="del">
          <ac:chgData name="Iain Milne" userId="e451ec18-1952-4891-b1e2-a69699162e44" providerId="ADAL" clId="{065A4B05-03B7-4AFF-8C7D-C1F71C5E3CE5}" dt="2021-03-16T14:10:41.504" v="10825" actId="478"/>
          <ac:picMkLst>
            <pc:docMk/>
            <pc:sldMk cId="2934765137" sldId="435"/>
            <ac:picMk id="42" creationId="{00000000-0000-0000-0000-000000000000}"/>
          </ac:picMkLst>
        </pc:picChg>
        <pc:picChg chg="del">
          <ac:chgData name="Iain Milne" userId="e451ec18-1952-4891-b1e2-a69699162e44" providerId="ADAL" clId="{065A4B05-03B7-4AFF-8C7D-C1F71C5E3CE5}" dt="2021-03-16T14:10:41.978" v="10826" actId="478"/>
          <ac:picMkLst>
            <pc:docMk/>
            <pc:sldMk cId="2934765137" sldId="435"/>
            <ac:picMk id="43" creationId="{00000000-0000-0000-0000-000000000000}"/>
          </ac:picMkLst>
        </pc:picChg>
        <pc:picChg chg="del">
          <ac:chgData name="Iain Milne" userId="e451ec18-1952-4891-b1e2-a69699162e44" providerId="ADAL" clId="{065A4B05-03B7-4AFF-8C7D-C1F71C5E3CE5}" dt="2021-03-16T14:10:42.452" v="10827" actId="478"/>
          <ac:picMkLst>
            <pc:docMk/>
            <pc:sldMk cId="2934765137" sldId="435"/>
            <ac:picMk id="44" creationId="{00000000-0000-0000-0000-000000000000}"/>
          </ac:picMkLst>
        </pc:picChg>
        <pc:picChg chg="del">
          <ac:chgData name="Iain Milne" userId="e451ec18-1952-4891-b1e2-a69699162e44" providerId="ADAL" clId="{065A4B05-03B7-4AFF-8C7D-C1F71C5E3CE5}" dt="2021-03-16T14:10:42.981" v="10828" actId="478"/>
          <ac:picMkLst>
            <pc:docMk/>
            <pc:sldMk cId="2934765137" sldId="435"/>
            <ac:picMk id="45" creationId="{00000000-0000-0000-0000-000000000000}"/>
          </ac:picMkLst>
        </pc:picChg>
        <pc:picChg chg="del">
          <ac:chgData name="Iain Milne" userId="e451ec18-1952-4891-b1e2-a69699162e44" providerId="ADAL" clId="{065A4B05-03B7-4AFF-8C7D-C1F71C5E3CE5}" dt="2021-03-16T14:10:43.553" v="10829" actId="478"/>
          <ac:picMkLst>
            <pc:docMk/>
            <pc:sldMk cId="2934765137" sldId="435"/>
            <ac:picMk id="46" creationId="{00000000-0000-0000-0000-000000000000}"/>
          </ac:picMkLst>
        </pc:picChg>
        <pc:picChg chg="del">
          <ac:chgData name="Iain Milne" userId="e451ec18-1952-4891-b1e2-a69699162e44" providerId="ADAL" clId="{065A4B05-03B7-4AFF-8C7D-C1F71C5E3CE5}" dt="2021-03-16T14:10:44.538" v="10831" actId="478"/>
          <ac:picMkLst>
            <pc:docMk/>
            <pc:sldMk cId="2934765137" sldId="435"/>
            <ac:picMk id="47" creationId="{00000000-0000-0000-0000-000000000000}"/>
          </ac:picMkLst>
        </pc:picChg>
        <pc:picChg chg="del">
          <ac:chgData name="Iain Milne" userId="e451ec18-1952-4891-b1e2-a69699162e44" providerId="ADAL" clId="{065A4B05-03B7-4AFF-8C7D-C1F71C5E3CE5}" dt="2021-03-16T14:10:45.033" v="10832" actId="478"/>
          <ac:picMkLst>
            <pc:docMk/>
            <pc:sldMk cId="2934765137" sldId="435"/>
            <ac:picMk id="48" creationId="{00000000-0000-0000-0000-000000000000}"/>
          </ac:picMkLst>
        </pc:picChg>
        <pc:picChg chg="del">
          <ac:chgData name="Iain Milne" userId="e451ec18-1952-4891-b1e2-a69699162e44" providerId="ADAL" clId="{065A4B05-03B7-4AFF-8C7D-C1F71C5E3CE5}" dt="2021-03-16T14:10:45.542" v="10833" actId="478"/>
          <ac:picMkLst>
            <pc:docMk/>
            <pc:sldMk cId="2934765137" sldId="435"/>
            <ac:picMk id="49" creationId="{00000000-0000-0000-0000-000000000000}"/>
          </ac:picMkLst>
        </pc:picChg>
        <pc:picChg chg="add mod">
          <ac:chgData name="Iain Milne" userId="e451ec18-1952-4891-b1e2-a69699162e44" providerId="ADAL" clId="{065A4B05-03B7-4AFF-8C7D-C1F71C5E3CE5}" dt="2021-03-11T13:58:35.098" v="7324"/>
          <ac:picMkLst>
            <pc:docMk/>
            <pc:sldMk cId="2934765137" sldId="435"/>
            <ac:picMk id="50" creationId="{C3EBB698-C8C1-4985-9E19-07A3C82D8950}"/>
          </ac:picMkLst>
        </pc:picChg>
        <pc:picChg chg="add mod">
          <ac:chgData name="Iain Milne" userId="e451ec18-1952-4891-b1e2-a69699162e44" providerId="ADAL" clId="{065A4B05-03B7-4AFF-8C7D-C1F71C5E3CE5}" dt="2021-03-11T13:58:35.098" v="7324"/>
          <ac:picMkLst>
            <pc:docMk/>
            <pc:sldMk cId="2934765137" sldId="435"/>
            <ac:picMk id="51" creationId="{23078777-A1E8-4907-8460-EDA878D2F4F8}"/>
          </ac:picMkLst>
        </pc:picChg>
        <pc:picChg chg="add mod">
          <ac:chgData name="Iain Milne" userId="e451ec18-1952-4891-b1e2-a69699162e44" providerId="ADAL" clId="{065A4B05-03B7-4AFF-8C7D-C1F71C5E3CE5}" dt="2021-03-11T13:58:35.098" v="7324"/>
          <ac:picMkLst>
            <pc:docMk/>
            <pc:sldMk cId="2934765137" sldId="435"/>
            <ac:picMk id="52" creationId="{7CC0997B-9277-47C4-ABA4-B4494442AA23}"/>
          </ac:picMkLst>
        </pc:picChg>
        <pc:picChg chg="add mod">
          <ac:chgData name="Iain Milne" userId="e451ec18-1952-4891-b1e2-a69699162e44" providerId="ADAL" clId="{065A4B05-03B7-4AFF-8C7D-C1F71C5E3CE5}" dt="2021-03-16T14:12:22.146" v="10862" actId="12789"/>
          <ac:picMkLst>
            <pc:docMk/>
            <pc:sldMk cId="2934765137" sldId="435"/>
            <ac:picMk id="53" creationId="{94BC1EBC-0329-4BCA-8AF2-69CB71B9173C}"/>
          </ac:picMkLst>
        </pc:picChg>
        <pc:picChg chg="add mod">
          <ac:chgData name="Iain Milne" userId="e451ec18-1952-4891-b1e2-a69699162e44" providerId="ADAL" clId="{065A4B05-03B7-4AFF-8C7D-C1F71C5E3CE5}" dt="2021-03-16T14:12:22.146" v="10862" actId="12789"/>
          <ac:picMkLst>
            <pc:docMk/>
            <pc:sldMk cId="2934765137" sldId="435"/>
            <ac:picMk id="54" creationId="{6BEEEC53-9A8B-4502-B644-EFB849AB4844}"/>
          </ac:picMkLst>
        </pc:picChg>
        <pc:picChg chg="add mod">
          <ac:chgData name="Iain Milne" userId="e451ec18-1952-4891-b1e2-a69699162e44" providerId="ADAL" clId="{065A4B05-03B7-4AFF-8C7D-C1F71C5E3CE5}" dt="2021-03-16T14:12:22.146" v="10862" actId="12789"/>
          <ac:picMkLst>
            <pc:docMk/>
            <pc:sldMk cId="2934765137" sldId="435"/>
            <ac:picMk id="55" creationId="{3C452B3E-87C0-4329-BFB8-1EBE6D11AF82}"/>
          </ac:picMkLst>
        </pc:picChg>
        <pc:picChg chg="add mod">
          <ac:chgData name="Iain Milne" userId="e451ec18-1952-4891-b1e2-a69699162e44" providerId="ADAL" clId="{065A4B05-03B7-4AFF-8C7D-C1F71C5E3CE5}" dt="2021-03-16T14:12:22.146" v="10862" actId="12789"/>
          <ac:picMkLst>
            <pc:docMk/>
            <pc:sldMk cId="2934765137" sldId="435"/>
            <ac:picMk id="56" creationId="{33773670-D007-4163-AC7C-03BB94F3EB78}"/>
          </ac:picMkLst>
        </pc:picChg>
        <pc:picChg chg="add mod">
          <ac:chgData name="Iain Milne" userId="e451ec18-1952-4891-b1e2-a69699162e44" providerId="ADAL" clId="{065A4B05-03B7-4AFF-8C7D-C1F71C5E3CE5}" dt="2021-03-16T14:12:22.146" v="10862" actId="12789"/>
          <ac:picMkLst>
            <pc:docMk/>
            <pc:sldMk cId="2934765137" sldId="435"/>
            <ac:picMk id="57" creationId="{CA5B5CD2-B429-471D-89D5-26785AAEE50F}"/>
          </ac:picMkLst>
        </pc:picChg>
        <pc:picChg chg="add mod">
          <ac:chgData name="Iain Milne" userId="e451ec18-1952-4891-b1e2-a69699162e44" providerId="ADAL" clId="{065A4B05-03B7-4AFF-8C7D-C1F71C5E3CE5}" dt="2021-03-16T14:12:22.146" v="10862" actId="12789"/>
          <ac:picMkLst>
            <pc:docMk/>
            <pc:sldMk cId="2934765137" sldId="435"/>
            <ac:picMk id="58" creationId="{770CF306-75B5-41F4-8F44-CEBB665B460C}"/>
          </ac:picMkLst>
        </pc:picChg>
        <pc:picChg chg="add mod">
          <ac:chgData name="Iain Milne" userId="e451ec18-1952-4891-b1e2-a69699162e44" providerId="ADAL" clId="{065A4B05-03B7-4AFF-8C7D-C1F71C5E3CE5}" dt="2021-03-16T14:12:22.146" v="10862" actId="12789"/>
          <ac:picMkLst>
            <pc:docMk/>
            <pc:sldMk cId="2934765137" sldId="435"/>
            <ac:picMk id="59" creationId="{03D00CEA-6C66-440E-A2C0-62EB2B565598}"/>
          </ac:picMkLst>
        </pc:picChg>
        <pc:picChg chg="add mod">
          <ac:chgData name="Iain Milne" userId="e451ec18-1952-4891-b1e2-a69699162e44" providerId="ADAL" clId="{065A4B05-03B7-4AFF-8C7D-C1F71C5E3CE5}" dt="2021-03-16T14:12:22.146" v="10862" actId="12789"/>
          <ac:picMkLst>
            <pc:docMk/>
            <pc:sldMk cId="2934765137" sldId="435"/>
            <ac:picMk id="60" creationId="{F3BD78ED-86C2-41F8-8C25-DD4913A46A7D}"/>
          </ac:picMkLst>
        </pc:picChg>
        <pc:picChg chg="add mod">
          <ac:chgData name="Iain Milne" userId="e451ec18-1952-4891-b1e2-a69699162e44" providerId="ADAL" clId="{065A4B05-03B7-4AFF-8C7D-C1F71C5E3CE5}" dt="2021-03-16T14:12:22.146" v="10862" actId="12789"/>
          <ac:picMkLst>
            <pc:docMk/>
            <pc:sldMk cId="2934765137" sldId="435"/>
            <ac:picMk id="61" creationId="{BBA06B51-4B4C-4B53-AE4B-151C46E6EDDE}"/>
          </ac:picMkLst>
        </pc:picChg>
        <pc:picChg chg="add mod">
          <ac:chgData name="Iain Milne" userId="e451ec18-1952-4891-b1e2-a69699162e44" providerId="ADAL" clId="{065A4B05-03B7-4AFF-8C7D-C1F71C5E3CE5}" dt="2021-03-16T14:12:22.146" v="10862" actId="12789"/>
          <ac:picMkLst>
            <pc:docMk/>
            <pc:sldMk cId="2934765137" sldId="435"/>
            <ac:picMk id="62" creationId="{A2724CC3-2AD3-449B-A2E7-C999890578F7}"/>
          </ac:picMkLst>
        </pc:picChg>
        <pc:picChg chg="add mod">
          <ac:chgData name="Iain Milne" userId="e451ec18-1952-4891-b1e2-a69699162e44" providerId="ADAL" clId="{065A4B05-03B7-4AFF-8C7D-C1F71C5E3CE5}" dt="2021-03-16T14:12:22.146" v="10862" actId="12789"/>
          <ac:picMkLst>
            <pc:docMk/>
            <pc:sldMk cId="2934765137" sldId="435"/>
            <ac:picMk id="63" creationId="{D8922FE8-2152-4D96-AED9-A48371D40233}"/>
          </ac:picMkLst>
        </pc:picChg>
        <pc:picChg chg="add mod">
          <ac:chgData name="Iain Milne" userId="e451ec18-1952-4891-b1e2-a69699162e44" providerId="ADAL" clId="{065A4B05-03B7-4AFF-8C7D-C1F71C5E3CE5}" dt="2021-03-16T14:12:22.146" v="10862" actId="12789"/>
          <ac:picMkLst>
            <pc:docMk/>
            <pc:sldMk cId="2934765137" sldId="435"/>
            <ac:picMk id="64" creationId="{4812950F-721C-4FFC-B76C-CB04A3E6A1D4}"/>
          </ac:picMkLst>
        </pc:picChg>
        <pc:picChg chg="add mod">
          <ac:chgData name="Iain Milne" userId="e451ec18-1952-4891-b1e2-a69699162e44" providerId="ADAL" clId="{065A4B05-03B7-4AFF-8C7D-C1F71C5E3CE5}" dt="2021-03-16T14:12:22.146" v="10862" actId="12789"/>
          <ac:picMkLst>
            <pc:docMk/>
            <pc:sldMk cId="2934765137" sldId="435"/>
            <ac:picMk id="65" creationId="{37F01EC2-78C0-4F05-87E6-34F0776D57F0}"/>
          </ac:picMkLst>
        </pc:picChg>
        <pc:picChg chg="add mod">
          <ac:chgData name="Iain Milne" userId="e451ec18-1952-4891-b1e2-a69699162e44" providerId="ADAL" clId="{065A4B05-03B7-4AFF-8C7D-C1F71C5E3CE5}" dt="2021-03-16T14:12:22.146" v="10862" actId="12789"/>
          <ac:picMkLst>
            <pc:docMk/>
            <pc:sldMk cId="2934765137" sldId="435"/>
            <ac:picMk id="66" creationId="{82A57C5B-0B29-48BC-BBCE-9C8DBD6871A7}"/>
          </ac:picMkLst>
        </pc:picChg>
        <pc:picChg chg="add mod">
          <ac:chgData name="Iain Milne" userId="e451ec18-1952-4891-b1e2-a69699162e44" providerId="ADAL" clId="{065A4B05-03B7-4AFF-8C7D-C1F71C5E3CE5}" dt="2021-03-16T14:12:22.146" v="10862" actId="12789"/>
          <ac:picMkLst>
            <pc:docMk/>
            <pc:sldMk cId="2934765137" sldId="435"/>
            <ac:picMk id="67" creationId="{F57E01BC-637F-4AD5-909C-DAD8AE23FD58}"/>
          </ac:picMkLst>
        </pc:picChg>
        <pc:picChg chg="add mod">
          <ac:chgData name="Iain Milne" userId="e451ec18-1952-4891-b1e2-a69699162e44" providerId="ADAL" clId="{065A4B05-03B7-4AFF-8C7D-C1F71C5E3CE5}" dt="2021-03-16T14:12:22.146" v="10862" actId="12789"/>
          <ac:picMkLst>
            <pc:docMk/>
            <pc:sldMk cId="2934765137" sldId="435"/>
            <ac:picMk id="68" creationId="{7A49DB72-9EBF-4D0A-8E4B-E356AB91E15B}"/>
          </ac:picMkLst>
        </pc:picChg>
        <pc:picChg chg="del">
          <ac:chgData name="Iain Milne" userId="e451ec18-1952-4891-b1e2-a69699162e44" providerId="ADAL" clId="{065A4B05-03B7-4AFF-8C7D-C1F71C5E3CE5}" dt="2021-03-11T13:58:31.713" v="7323" actId="478"/>
          <ac:picMkLst>
            <pc:docMk/>
            <pc:sldMk cId="2934765137" sldId="435"/>
            <ac:picMk id="1033" creationId="{00000000-0000-0000-0000-000000000000}"/>
          </ac:picMkLst>
        </pc:picChg>
      </pc:sldChg>
      <pc:sldChg chg="modSp add del mod">
        <pc:chgData name="Iain Milne" userId="e451ec18-1952-4891-b1e2-a69699162e44" providerId="ADAL" clId="{065A4B05-03B7-4AFF-8C7D-C1F71C5E3CE5}" dt="2021-03-08T15:16:53.948" v="259" actId="2696"/>
        <pc:sldMkLst>
          <pc:docMk/>
          <pc:sldMk cId="3757387584" sldId="435"/>
        </pc:sldMkLst>
        <pc:spChg chg="mod">
          <ac:chgData name="Iain Milne" userId="e451ec18-1952-4891-b1e2-a69699162e44" providerId="ADAL" clId="{065A4B05-03B7-4AFF-8C7D-C1F71C5E3CE5}" dt="2021-03-08T15:09:47.162" v="258"/>
          <ac:spMkLst>
            <pc:docMk/>
            <pc:sldMk cId="3757387584" sldId="435"/>
            <ac:spMk id="2"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2137195382" sldId="436"/>
        </pc:sldMkLst>
        <pc:spChg chg="mod">
          <ac:chgData name="Iain Milne" userId="e451ec18-1952-4891-b1e2-a69699162e44" providerId="ADAL" clId="{065A4B05-03B7-4AFF-8C7D-C1F71C5E3CE5}" dt="2021-03-08T15:09:47.162" v="258"/>
          <ac:spMkLst>
            <pc:docMk/>
            <pc:sldMk cId="2137195382" sldId="436"/>
            <ac:spMk id="2" creationId="{00000000-0000-0000-0000-000000000000}"/>
          </ac:spMkLst>
        </pc:spChg>
        <pc:spChg chg="mod">
          <ac:chgData name="Iain Milne" userId="e451ec18-1952-4891-b1e2-a69699162e44" providerId="ADAL" clId="{065A4B05-03B7-4AFF-8C7D-C1F71C5E3CE5}" dt="2021-03-08T15:09:47.162" v="258"/>
          <ac:spMkLst>
            <pc:docMk/>
            <pc:sldMk cId="2137195382" sldId="436"/>
            <ac:spMk id="3" creationId="{00000000-0000-0000-0000-000000000000}"/>
          </ac:spMkLst>
        </pc:spChg>
      </pc:sldChg>
      <pc:sldChg chg="addSp modSp add mod">
        <pc:chgData name="Iain Milne" userId="e451ec18-1952-4891-b1e2-a69699162e44" providerId="ADAL" clId="{065A4B05-03B7-4AFF-8C7D-C1F71C5E3CE5}" dt="2021-03-09T14:59:40.189" v="2613" actId="11529"/>
        <pc:sldMkLst>
          <pc:docMk/>
          <pc:sldMk cId="4057814380" sldId="436"/>
        </pc:sldMkLst>
        <pc:cxnChg chg="add mod">
          <ac:chgData name="Iain Milne" userId="e451ec18-1952-4891-b1e2-a69699162e44" providerId="ADAL" clId="{065A4B05-03B7-4AFF-8C7D-C1F71C5E3CE5}" dt="2021-03-09T14:59:34.091" v="2612" actId="13822"/>
          <ac:cxnSpMkLst>
            <pc:docMk/>
            <pc:sldMk cId="4057814380" sldId="436"/>
            <ac:cxnSpMk id="6" creationId="{097BA685-5CD9-48A3-A3BB-FA7B510B730D}"/>
          </ac:cxnSpMkLst>
        </pc:cxnChg>
        <pc:cxnChg chg="add">
          <ac:chgData name="Iain Milne" userId="e451ec18-1952-4891-b1e2-a69699162e44" providerId="ADAL" clId="{065A4B05-03B7-4AFF-8C7D-C1F71C5E3CE5}" dt="2021-03-09T14:59:40.189" v="2613" actId="11529"/>
          <ac:cxnSpMkLst>
            <pc:docMk/>
            <pc:sldMk cId="4057814380" sldId="436"/>
            <ac:cxnSpMk id="8" creationId="{EF72F342-269A-4845-8F12-26FE50E5ABC5}"/>
          </ac:cxnSpMkLst>
        </pc:cxnChg>
      </pc:sldChg>
      <pc:sldChg chg="modSp add del mod">
        <pc:chgData name="Iain Milne" userId="e451ec18-1952-4891-b1e2-a69699162e44" providerId="ADAL" clId="{065A4B05-03B7-4AFF-8C7D-C1F71C5E3CE5}" dt="2021-03-08T15:16:53.948" v="259" actId="2696"/>
        <pc:sldMkLst>
          <pc:docMk/>
          <pc:sldMk cId="2046873683" sldId="437"/>
        </pc:sldMkLst>
        <pc:spChg chg="mod">
          <ac:chgData name="Iain Milne" userId="e451ec18-1952-4891-b1e2-a69699162e44" providerId="ADAL" clId="{065A4B05-03B7-4AFF-8C7D-C1F71C5E3CE5}" dt="2021-03-08T15:09:47.162" v="258"/>
          <ac:spMkLst>
            <pc:docMk/>
            <pc:sldMk cId="2046873683" sldId="437"/>
            <ac:spMk id="2" creationId="{00000000-0000-0000-0000-000000000000}"/>
          </ac:spMkLst>
        </pc:spChg>
        <pc:spChg chg="mod">
          <ac:chgData name="Iain Milne" userId="e451ec18-1952-4891-b1e2-a69699162e44" providerId="ADAL" clId="{065A4B05-03B7-4AFF-8C7D-C1F71C5E3CE5}" dt="2021-03-08T14:36:24.771" v="88" actId="27636"/>
          <ac:spMkLst>
            <pc:docMk/>
            <pc:sldMk cId="2046873683" sldId="437"/>
            <ac:spMk id="3" creationId="{00000000-0000-0000-0000-000000000000}"/>
          </ac:spMkLst>
        </pc:spChg>
      </pc:sldChg>
      <pc:sldChg chg="addSp delSp modSp add mod modAnim chgLayout">
        <pc:chgData name="Iain Milne" userId="e451ec18-1952-4891-b1e2-a69699162e44" providerId="ADAL" clId="{065A4B05-03B7-4AFF-8C7D-C1F71C5E3CE5}" dt="2021-03-16T16:42:07.851" v="10927" actId="20577"/>
        <pc:sldMkLst>
          <pc:docMk/>
          <pc:sldMk cId="2522966179" sldId="437"/>
        </pc:sldMkLst>
        <pc:spChg chg="mod ord">
          <ac:chgData name="Iain Milne" userId="e451ec18-1952-4891-b1e2-a69699162e44" providerId="ADAL" clId="{065A4B05-03B7-4AFF-8C7D-C1F71C5E3CE5}" dt="2021-03-10T13:21:53.836" v="3362" actId="700"/>
          <ac:spMkLst>
            <pc:docMk/>
            <pc:sldMk cId="2522966179" sldId="437"/>
            <ac:spMk id="2" creationId="{00000000-0000-0000-0000-000000000000}"/>
          </ac:spMkLst>
        </pc:spChg>
        <pc:spChg chg="mod ord">
          <ac:chgData name="Iain Milne" userId="e451ec18-1952-4891-b1e2-a69699162e44" providerId="ADAL" clId="{065A4B05-03B7-4AFF-8C7D-C1F71C5E3CE5}" dt="2021-03-16T14:28:39.521" v="10901" actId="27636"/>
          <ac:spMkLst>
            <pc:docMk/>
            <pc:sldMk cId="2522966179" sldId="437"/>
            <ac:spMk id="3" creationId="{00000000-0000-0000-0000-000000000000}"/>
          </ac:spMkLst>
        </pc:spChg>
        <pc:spChg chg="add del">
          <ac:chgData name="Iain Milne" userId="e451ec18-1952-4891-b1e2-a69699162e44" providerId="ADAL" clId="{065A4B05-03B7-4AFF-8C7D-C1F71C5E3CE5}" dt="2021-03-10T13:22:56.500" v="3426"/>
          <ac:spMkLst>
            <pc:docMk/>
            <pc:sldMk cId="2522966179" sldId="437"/>
            <ac:spMk id="4" creationId="{53DFEF9D-0564-4691-9026-4C57F8FDFD94}"/>
          </ac:spMkLst>
        </pc:spChg>
        <pc:spChg chg="add mod">
          <ac:chgData name="Iain Milne" userId="e451ec18-1952-4891-b1e2-a69699162e44" providerId="ADAL" clId="{065A4B05-03B7-4AFF-8C7D-C1F71C5E3CE5}" dt="2021-03-16T16:42:07.851" v="10927" actId="20577"/>
          <ac:spMkLst>
            <pc:docMk/>
            <pc:sldMk cId="2522966179" sldId="437"/>
            <ac:spMk id="4" creationId="{D77FB467-0D4F-4BD7-B060-B3655D5DC83A}"/>
          </ac:spMkLst>
        </pc:spChg>
      </pc:sldChg>
      <pc:sldChg chg="addSp delSp modSp add mod delAnim">
        <pc:chgData name="Iain Milne" userId="e451ec18-1952-4891-b1e2-a69699162e44" providerId="ADAL" clId="{065A4B05-03B7-4AFF-8C7D-C1F71C5E3CE5}" dt="2021-03-15T15:12:58.777" v="10617" actId="6549"/>
        <pc:sldMkLst>
          <pc:docMk/>
          <pc:sldMk cId="391589276" sldId="438"/>
        </pc:sldMkLst>
        <pc:spChg chg="add del">
          <ac:chgData name="Iain Milne" userId="e451ec18-1952-4891-b1e2-a69699162e44" providerId="ADAL" clId="{065A4B05-03B7-4AFF-8C7D-C1F71C5E3CE5}" dt="2021-03-10T13:24:51.620" v="3464"/>
          <ac:spMkLst>
            <pc:docMk/>
            <pc:sldMk cId="391589276" sldId="438"/>
            <ac:spMk id="3" creationId="{E9581473-109C-4D7E-A8CD-212E8A2BB89E}"/>
          </ac:spMkLst>
        </pc:spChg>
        <pc:spChg chg="add mod">
          <ac:chgData name="Iain Milne" userId="e451ec18-1952-4891-b1e2-a69699162e44" providerId="ADAL" clId="{065A4B05-03B7-4AFF-8C7D-C1F71C5E3CE5}" dt="2021-03-10T13:32:59.949" v="3706" actId="207"/>
          <ac:spMkLst>
            <pc:docMk/>
            <pc:sldMk cId="391589276" sldId="438"/>
            <ac:spMk id="4" creationId="{D83EB3F2-3FA4-45BE-A3A1-991DA99A4702}"/>
          </ac:spMkLst>
        </pc:spChg>
        <pc:spChg chg="del">
          <ac:chgData name="Iain Milne" userId="e451ec18-1952-4891-b1e2-a69699162e44" providerId="ADAL" clId="{065A4B05-03B7-4AFF-8C7D-C1F71C5E3CE5}" dt="2021-03-10T13:24:37.991" v="3460" actId="478"/>
          <ac:spMkLst>
            <pc:docMk/>
            <pc:sldMk cId="391589276" sldId="438"/>
            <ac:spMk id="5" creationId="{00000000-0000-0000-0000-000000000000}"/>
          </ac:spMkLst>
        </pc:spChg>
        <pc:spChg chg="add mod">
          <ac:chgData name="Iain Milne" userId="e451ec18-1952-4891-b1e2-a69699162e44" providerId="ADAL" clId="{065A4B05-03B7-4AFF-8C7D-C1F71C5E3CE5}" dt="2021-03-15T15:12:58.777" v="10617" actId="6549"/>
          <ac:spMkLst>
            <pc:docMk/>
            <pc:sldMk cId="391589276" sldId="438"/>
            <ac:spMk id="9" creationId="{2F58C3C6-7C61-4933-A7CA-3C948C905B71}"/>
          </ac:spMkLst>
        </pc:spChg>
        <pc:cxnChg chg="mod">
          <ac:chgData name="Iain Milne" userId="e451ec18-1952-4891-b1e2-a69699162e44" providerId="ADAL" clId="{065A4B05-03B7-4AFF-8C7D-C1F71C5E3CE5}" dt="2021-03-10T13:25:28.769" v="3491" actId="1076"/>
          <ac:cxnSpMkLst>
            <pc:docMk/>
            <pc:sldMk cId="391589276" sldId="438"/>
            <ac:cxnSpMk id="6" creationId="{00000000-0000-0000-0000-000000000000}"/>
          </ac:cxnSpMkLst>
        </pc:cxnChg>
        <pc:cxnChg chg="mod">
          <ac:chgData name="Iain Milne" userId="e451ec18-1952-4891-b1e2-a69699162e44" providerId="ADAL" clId="{065A4B05-03B7-4AFF-8C7D-C1F71C5E3CE5}" dt="2021-03-10T13:25:32.350" v="3492" actId="1076"/>
          <ac:cxnSpMkLst>
            <pc:docMk/>
            <pc:sldMk cId="391589276" sldId="438"/>
            <ac:cxnSpMk id="7" creationId="{00000000-0000-0000-0000-000000000000}"/>
          </ac:cxnSpMkLst>
        </pc:cxnChg>
        <pc:cxnChg chg="mod">
          <ac:chgData name="Iain Milne" userId="e451ec18-1952-4891-b1e2-a69699162e44" providerId="ADAL" clId="{065A4B05-03B7-4AFF-8C7D-C1F71C5E3CE5}" dt="2021-03-10T13:25:36.649" v="3493" actId="1076"/>
          <ac:cxnSpMkLst>
            <pc:docMk/>
            <pc:sldMk cId="391589276" sldId="438"/>
            <ac:cxnSpMk id="8" creationId="{00000000-0000-0000-0000-000000000000}"/>
          </ac:cxnSpMkLst>
        </pc:cxnChg>
      </pc:sldChg>
      <pc:sldChg chg="modSp add del mod">
        <pc:chgData name="Iain Milne" userId="e451ec18-1952-4891-b1e2-a69699162e44" providerId="ADAL" clId="{065A4B05-03B7-4AFF-8C7D-C1F71C5E3CE5}" dt="2021-03-08T15:16:53.948" v="259" actId="2696"/>
        <pc:sldMkLst>
          <pc:docMk/>
          <pc:sldMk cId="3037939794" sldId="438"/>
        </pc:sldMkLst>
        <pc:spChg chg="mod">
          <ac:chgData name="Iain Milne" userId="e451ec18-1952-4891-b1e2-a69699162e44" providerId="ADAL" clId="{065A4B05-03B7-4AFF-8C7D-C1F71C5E3CE5}" dt="2021-03-08T15:09:47.162" v="258"/>
          <ac:spMkLst>
            <pc:docMk/>
            <pc:sldMk cId="3037939794" sldId="438"/>
            <ac:spMk id="2" creationId="{00000000-0000-0000-0000-000000000000}"/>
          </ac:spMkLst>
        </pc:spChg>
      </pc:sldChg>
      <pc:sldChg chg="add del">
        <pc:chgData name="Iain Milne" userId="e451ec18-1952-4891-b1e2-a69699162e44" providerId="ADAL" clId="{065A4B05-03B7-4AFF-8C7D-C1F71C5E3CE5}" dt="2021-03-09T15:14:14.577" v="2854" actId="47"/>
        <pc:sldMkLst>
          <pc:docMk/>
          <pc:sldMk cId="1227820311" sldId="439"/>
        </pc:sldMkLst>
      </pc:sldChg>
      <pc:sldChg chg="modSp add del mod">
        <pc:chgData name="Iain Milne" userId="e451ec18-1952-4891-b1e2-a69699162e44" providerId="ADAL" clId="{065A4B05-03B7-4AFF-8C7D-C1F71C5E3CE5}" dt="2021-03-08T15:16:53.948" v="259" actId="2696"/>
        <pc:sldMkLst>
          <pc:docMk/>
          <pc:sldMk cId="1517639461" sldId="439"/>
        </pc:sldMkLst>
        <pc:spChg chg="mod">
          <ac:chgData name="Iain Milne" userId="e451ec18-1952-4891-b1e2-a69699162e44" providerId="ADAL" clId="{065A4B05-03B7-4AFF-8C7D-C1F71C5E3CE5}" dt="2021-03-08T15:09:47.162" v="258"/>
          <ac:spMkLst>
            <pc:docMk/>
            <pc:sldMk cId="1517639461" sldId="439"/>
            <ac:spMk id="2" creationId="{00000000-0000-0000-0000-000000000000}"/>
          </ac:spMkLst>
        </pc:spChg>
        <pc:spChg chg="mod">
          <ac:chgData name="Iain Milne" userId="e451ec18-1952-4891-b1e2-a69699162e44" providerId="ADAL" clId="{065A4B05-03B7-4AFF-8C7D-C1F71C5E3CE5}" dt="2021-03-08T15:09:47.162" v="258"/>
          <ac:spMkLst>
            <pc:docMk/>
            <pc:sldMk cId="1517639461" sldId="439"/>
            <ac:spMk id="3" creationId="{00000000-0000-0000-0000-000000000000}"/>
          </ac:spMkLst>
        </pc:spChg>
      </pc:sldChg>
      <pc:sldChg chg="addSp delSp modSp new del mod modClrScheme chgLayout">
        <pc:chgData name="Iain Milne" userId="e451ec18-1952-4891-b1e2-a69699162e44" providerId="ADAL" clId="{065A4B05-03B7-4AFF-8C7D-C1F71C5E3CE5}" dt="2021-03-08T15:17:07.076" v="261" actId="47"/>
        <pc:sldMkLst>
          <pc:docMk/>
          <pc:sldMk cId="4127495124" sldId="440"/>
        </pc:sldMkLst>
        <pc:spChg chg="del mod ord">
          <ac:chgData name="Iain Milne" userId="e451ec18-1952-4891-b1e2-a69699162e44" providerId="ADAL" clId="{065A4B05-03B7-4AFF-8C7D-C1F71C5E3CE5}" dt="2021-03-08T14:57:23.841" v="207" actId="700"/>
          <ac:spMkLst>
            <pc:docMk/>
            <pc:sldMk cId="4127495124" sldId="440"/>
            <ac:spMk id="2" creationId="{A0EF7FFD-C032-42E2-8A36-7249039E501F}"/>
          </ac:spMkLst>
        </pc:spChg>
        <pc:spChg chg="del">
          <ac:chgData name="Iain Milne" userId="e451ec18-1952-4891-b1e2-a69699162e44" providerId="ADAL" clId="{065A4B05-03B7-4AFF-8C7D-C1F71C5E3CE5}" dt="2021-03-08T14:57:23.841" v="207" actId="700"/>
          <ac:spMkLst>
            <pc:docMk/>
            <pc:sldMk cId="4127495124" sldId="440"/>
            <ac:spMk id="3" creationId="{E9F16873-09FC-40E0-B85E-47A04CB401ED}"/>
          </ac:spMkLst>
        </pc:spChg>
        <pc:spChg chg="del">
          <ac:chgData name="Iain Milne" userId="e451ec18-1952-4891-b1e2-a69699162e44" providerId="ADAL" clId="{065A4B05-03B7-4AFF-8C7D-C1F71C5E3CE5}" dt="2021-03-08T14:57:23.841" v="207" actId="700"/>
          <ac:spMkLst>
            <pc:docMk/>
            <pc:sldMk cId="4127495124" sldId="440"/>
            <ac:spMk id="4" creationId="{3E14DA42-B9C8-46E9-9643-AADBB44ECC86}"/>
          </ac:spMkLst>
        </pc:spChg>
        <pc:spChg chg="add del mod ord">
          <ac:chgData name="Iain Milne" userId="e451ec18-1952-4891-b1e2-a69699162e44" providerId="ADAL" clId="{065A4B05-03B7-4AFF-8C7D-C1F71C5E3CE5}" dt="2021-03-08T14:57:27.838" v="209" actId="700"/>
          <ac:spMkLst>
            <pc:docMk/>
            <pc:sldMk cId="4127495124" sldId="440"/>
            <ac:spMk id="5" creationId="{29EBA616-91C5-4D6D-BB4E-92DC775AC461}"/>
          </ac:spMkLst>
        </pc:spChg>
        <pc:spChg chg="add mod ord">
          <ac:chgData name="Iain Milne" userId="e451ec18-1952-4891-b1e2-a69699162e44" providerId="ADAL" clId="{065A4B05-03B7-4AFF-8C7D-C1F71C5E3CE5}" dt="2021-03-08T15:09:47.162" v="258"/>
          <ac:spMkLst>
            <pc:docMk/>
            <pc:sldMk cId="4127495124" sldId="440"/>
            <ac:spMk id="6" creationId="{44E106C0-780D-4489-BDF7-34C672E08C34}"/>
          </ac:spMkLst>
        </pc:spChg>
        <pc:spChg chg="add mod ord">
          <ac:chgData name="Iain Milne" userId="e451ec18-1952-4891-b1e2-a69699162e44" providerId="ADAL" clId="{065A4B05-03B7-4AFF-8C7D-C1F71C5E3CE5}" dt="2021-03-08T15:09:47.162" v="258"/>
          <ac:spMkLst>
            <pc:docMk/>
            <pc:sldMk cId="4127495124" sldId="440"/>
            <ac:spMk id="7" creationId="{72EA49B4-04AE-49FF-82C3-0B61E79B5D17}"/>
          </ac:spMkLst>
        </pc:spChg>
      </pc:sldChg>
      <pc:sldChg chg="modSp add del">
        <pc:chgData name="Iain Milne" userId="e451ec18-1952-4891-b1e2-a69699162e44" providerId="ADAL" clId="{065A4B05-03B7-4AFF-8C7D-C1F71C5E3CE5}" dt="2021-03-11T09:31:32.679" v="4857" actId="47"/>
        <pc:sldMkLst>
          <pc:docMk/>
          <pc:sldMk cId="3830684247" sldId="441"/>
        </pc:sldMkLst>
        <pc:spChg chg="mod">
          <ac:chgData name="Iain Milne" userId="e451ec18-1952-4891-b1e2-a69699162e44" providerId="ADAL" clId="{065A4B05-03B7-4AFF-8C7D-C1F71C5E3CE5}" dt="2021-03-08T15:09:47.162" v="258"/>
          <ac:spMkLst>
            <pc:docMk/>
            <pc:sldMk cId="3830684247" sldId="441"/>
            <ac:spMk id="6" creationId="{44E106C0-780D-4489-BDF7-34C672E08C34}"/>
          </ac:spMkLst>
        </pc:spChg>
        <pc:spChg chg="mod">
          <ac:chgData name="Iain Milne" userId="e451ec18-1952-4891-b1e2-a69699162e44" providerId="ADAL" clId="{065A4B05-03B7-4AFF-8C7D-C1F71C5E3CE5}" dt="2021-03-08T15:09:47.162" v="258"/>
          <ac:spMkLst>
            <pc:docMk/>
            <pc:sldMk cId="3830684247" sldId="441"/>
            <ac:spMk id="7" creationId="{72EA49B4-04AE-49FF-82C3-0B61E79B5D17}"/>
          </ac:spMkLst>
        </pc:spChg>
      </pc:sldChg>
      <pc:sldChg chg="modSp add del">
        <pc:chgData name="Iain Milne" userId="e451ec18-1952-4891-b1e2-a69699162e44" providerId="ADAL" clId="{065A4B05-03B7-4AFF-8C7D-C1F71C5E3CE5}" dt="2021-03-16T14:03:57.529" v="10778" actId="47"/>
        <pc:sldMkLst>
          <pc:docMk/>
          <pc:sldMk cId="1386941260" sldId="442"/>
        </pc:sldMkLst>
        <pc:spChg chg="mod">
          <ac:chgData name="Iain Milne" userId="e451ec18-1952-4891-b1e2-a69699162e44" providerId="ADAL" clId="{065A4B05-03B7-4AFF-8C7D-C1F71C5E3CE5}" dt="2021-03-08T15:09:47.162" v="258"/>
          <ac:spMkLst>
            <pc:docMk/>
            <pc:sldMk cId="1386941260" sldId="442"/>
            <ac:spMk id="6" creationId="{44E106C0-780D-4489-BDF7-34C672E08C34}"/>
          </ac:spMkLst>
        </pc:spChg>
        <pc:spChg chg="mod">
          <ac:chgData name="Iain Milne" userId="e451ec18-1952-4891-b1e2-a69699162e44" providerId="ADAL" clId="{065A4B05-03B7-4AFF-8C7D-C1F71C5E3CE5}" dt="2021-03-08T15:09:47.162" v="258"/>
          <ac:spMkLst>
            <pc:docMk/>
            <pc:sldMk cId="1386941260" sldId="442"/>
            <ac:spMk id="7" creationId="{72EA49B4-04AE-49FF-82C3-0B61E79B5D17}"/>
          </ac:spMkLst>
        </pc:spChg>
      </pc:sldChg>
      <pc:sldChg chg="addSp delSp modSp new del mod modClrScheme chgLayout">
        <pc:chgData name="Iain Milne" userId="e451ec18-1952-4891-b1e2-a69699162e44" providerId="ADAL" clId="{065A4B05-03B7-4AFF-8C7D-C1F71C5E3CE5}" dt="2021-03-09T14:06:30.481" v="1795" actId="47"/>
        <pc:sldMkLst>
          <pc:docMk/>
          <pc:sldMk cId="268297779" sldId="443"/>
        </pc:sldMkLst>
        <pc:spChg chg="del mod ord">
          <ac:chgData name="Iain Milne" userId="e451ec18-1952-4891-b1e2-a69699162e44" providerId="ADAL" clId="{065A4B05-03B7-4AFF-8C7D-C1F71C5E3CE5}" dt="2021-03-09T10:16:54.640" v="1270" actId="700"/>
          <ac:spMkLst>
            <pc:docMk/>
            <pc:sldMk cId="268297779" sldId="443"/>
            <ac:spMk id="2" creationId="{4A8505AB-4B5F-4DA7-81C4-35CF7C9229CF}"/>
          </ac:spMkLst>
        </pc:spChg>
        <pc:spChg chg="del mod ord">
          <ac:chgData name="Iain Milne" userId="e451ec18-1952-4891-b1e2-a69699162e44" providerId="ADAL" clId="{065A4B05-03B7-4AFF-8C7D-C1F71C5E3CE5}" dt="2021-03-09T10:16:54.640" v="1270" actId="700"/>
          <ac:spMkLst>
            <pc:docMk/>
            <pc:sldMk cId="268297779" sldId="443"/>
            <ac:spMk id="3" creationId="{D21791AD-2F68-478F-B0FA-6900DDD27695}"/>
          </ac:spMkLst>
        </pc:spChg>
        <pc:spChg chg="del">
          <ac:chgData name="Iain Milne" userId="e451ec18-1952-4891-b1e2-a69699162e44" providerId="ADAL" clId="{065A4B05-03B7-4AFF-8C7D-C1F71C5E3CE5}" dt="2021-03-09T10:16:54.640" v="1270" actId="700"/>
          <ac:spMkLst>
            <pc:docMk/>
            <pc:sldMk cId="268297779" sldId="443"/>
            <ac:spMk id="4" creationId="{5FB893FC-0044-4044-B866-8D177E1E61F1}"/>
          </ac:spMkLst>
        </pc:spChg>
        <pc:spChg chg="add mod ord">
          <ac:chgData name="Iain Milne" userId="e451ec18-1952-4891-b1e2-a69699162e44" providerId="ADAL" clId="{065A4B05-03B7-4AFF-8C7D-C1F71C5E3CE5}" dt="2021-03-09T10:16:54.657" v="1271" actId="27636"/>
          <ac:spMkLst>
            <pc:docMk/>
            <pc:sldMk cId="268297779" sldId="443"/>
            <ac:spMk id="5" creationId="{E2D71AAA-B346-46DD-99D8-AC9B9FF7F4A5}"/>
          </ac:spMkLst>
        </pc:spChg>
        <pc:spChg chg="add mod ord">
          <ac:chgData name="Iain Milne" userId="e451ec18-1952-4891-b1e2-a69699162e44" providerId="ADAL" clId="{065A4B05-03B7-4AFF-8C7D-C1F71C5E3CE5}" dt="2021-03-09T10:16:54.640" v="1270" actId="700"/>
          <ac:spMkLst>
            <pc:docMk/>
            <pc:sldMk cId="268297779" sldId="443"/>
            <ac:spMk id="6" creationId="{BE47D1F9-B5A1-45AE-99E3-9F5462A00858}"/>
          </ac:spMkLst>
        </pc:spChg>
      </pc:sldChg>
      <pc:sldChg chg="addSp delSp modSp new del mod modClrScheme chgLayout">
        <pc:chgData name="Iain Milne" userId="e451ec18-1952-4891-b1e2-a69699162e44" providerId="ADAL" clId="{065A4B05-03B7-4AFF-8C7D-C1F71C5E3CE5}" dt="2021-03-08T15:04:11.773" v="255" actId="47"/>
        <pc:sldMkLst>
          <pc:docMk/>
          <pc:sldMk cId="1902157388" sldId="443"/>
        </pc:sldMkLst>
        <pc:spChg chg="del mod ord">
          <ac:chgData name="Iain Milne" userId="e451ec18-1952-4891-b1e2-a69699162e44" providerId="ADAL" clId="{065A4B05-03B7-4AFF-8C7D-C1F71C5E3CE5}" dt="2021-03-08T15:03:56.217" v="242" actId="700"/>
          <ac:spMkLst>
            <pc:docMk/>
            <pc:sldMk cId="1902157388" sldId="443"/>
            <ac:spMk id="2" creationId="{CC9BBBC1-8412-48E7-B516-E2997C96360A}"/>
          </ac:spMkLst>
        </pc:spChg>
        <pc:spChg chg="del mod ord">
          <ac:chgData name="Iain Milne" userId="e451ec18-1952-4891-b1e2-a69699162e44" providerId="ADAL" clId="{065A4B05-03B7-4AFF-8C7D-C1F71C5E3CE5}" dt="2021-03-08T15:03:56.217" v="242" actId="700"/>
          <ac:spMkLst>
            <pc:docMk/>
            <pc:sldMk cId="1902157388" sldId="443"/>
            <ac:spMk id="3" creationId="{00952F57-AB30-4B25-8D5D-6DB55AE3F241}"/>
          </ac:spMkLst>
        </pc:spChg>
        <pc:spChg chg="add mod ord">
          <ac:chgData name="Iain Milne" userId="e451ec18-1952-4891-b1e2-a69699162e44" providerId="ADAL" clId="{065A4B05-03B7-4AFF-8C7D-C1F71C5E3CE5}" dt="2021-03-08T15:03:56.222" v="243" actId="27636"/>
          <ac:spMkLst>
            <pc:docMk/>
            <pc:sldMk cId="1902157388" sldId="443"/>
            <ac:spMk id="4" creationId="{F7EED073-8D88-47FE-BBD0-C63CA1FF5D9D}"/>
          </ac:spMkLst>
        </pc:spChg>
        <pc:spChg chg="add mod ord">
          <ac:chgData name="Iain Milne" userId="e451ec18-1952-4891-b1e2-a69699162e44" providerId="ADAL" clId="{065A4B05-03B7-4AFF-8C7D-C1F71C5E3CE5}" dt="2021-03-08T15:03:59.185" v="254" actId="5793"/>
          <ac:spMkLst>
            <pc:docMk/>
            <pc:sldMk cId="1902157388" sldId="443"/>
            <ac:spMk id="5" creationId="{C85E2FEC-CCFE-48AC-A5A5-3D262C317D36}"/>
          </ac:spMkLst>
        </pc:spChg>
      </pc:sldChg>
      <pc:sldChg chg="addSp delSp modSp new del mod modClrScheme chgLayout">
        <pc:chgData name="Iain Milne" userId="e451ec18-1952-4891-b1e2-a69699162e44" providerId="ADAL" clId="{065A4B05-03B7-4AFF-8C7D-C1F71C5E3CE5}" dt="2021-03-09T10:07:31.947" v="863" actId="47"/>
        <pc:sldMkLst>
          <pc:docMk/>
          <pc:sldMk cId="3209315410" sldId="443"/>
        </pc:sldMkLst>
        <pc:spChg chg="del mod ord">
          <ac:chgData name="Iain Milne" userId="e451ec18-1952-4891-b1e2-a69699162e44" providerId="ADAL" clId="{065A4B05-03B7-4AFF-8C7D-C1F71C5E3CE5}" dt="2021-03-09T10:01:49.378" v="648" actId="700"/>
          <ac:spMkLst>
            <pc:docMk/>
            <pc:sldMk cId="3209315410" sldId="443"/>
            <ac:spMk id="2" creationId="{02638179-F102-441B-812A-D4EDBAD62E7B}"/>
          </ac:spMkLst>
        </pc:spChg>
        <pc:spChg chg="del mod ord">
          <ac:chgData name="Iain Milne" userId="e451ec18-1952-4891-b1e2-a69699162e44" providerId="ADAL" clId="{065A4B05-03B7-4AFF-8C7D-C1F71C5E3CE5}" dt="2021-03-09T10:01:49.378" v="648" actId="700"/>
          <ac:spMkLst>
            <pc:docMk/>
            <pc:sldMk cId="3209315410" sldId="443"/>
            <ac:spMk id="3" creationId="{0AE8367D-4EA6-4FD0-87BD-C90CE9A22ED8}"/>
          </ac:spMkLst>
        </pc:spChg>
        <pc:spChg chg="del">
          <ac:chgData name="Iain Milne" userId="e451ec18-1952-4891-b1e2-a69699162e44" providerId="ADAL" clId="{065A4B05-03B7-4AFF-8C7D-C1F71C5E3CE5}" dt="2021-03-09T10:01:49.378" v="648" actId="700"/>
          <ac:spMkLst>
            <pc:docMk/>
            <pc:sldMk cId="3209315410" sldId="443"/>
            <ac:spMk id="4" creationId="{7057BF7C-2F06-41FF-8F32-0372B59CC572}"/>
          </ac:spMkLst>
        </pc:spChg>
        <pc:spChg chg="add mod ord">
          <ac:chgData name="Iain Milne" userId="e451ec18-1952-4891-b1e2-a69699162e44" providerId="ADAL" clId="{065A4B05-03B7-4AFF-8C7D-C1F71C5E3CE5}" dt="2021-03-09T10:05:10.909" v="815" actId="20577"/>
          <ac:spMkLst>
            <pc:docMk/>
            <pc:sldMk cId="3209315410" sldId="443"/>
            <ac:spMk id="5" creationId="{2519EDD9-6F6C-44E2-BAD3-3B0FD1AF381E}"/>
          </ac:spMkLst>
        </pc:spChg>
        <pc:spChg chg="add del mod ord">
          <ac:chgData name="Iain Milne" userId="e451ec18-1952-4891-b1e2-a69699162e44" providerId="ADAL" clId="{065A4B05-03B7-4AFF-8C7D-C1F71C5E3CE5}" dt="2021-03-09T10:02:09.681" v="650" actId="3680"/>
          <ac:spMkLst>
            <pc:docMk/>
            <pc:sldMk cId="3209315410" sldId="443"/>
            <ac:spMk id="6" creationId="{8A402AB0-1528-494A-9D1C-90322849E52C}"/>
          </ac:spMkLst>
        </pc:spChg>
        <pc:graphicFrameChg chg="add mod ord modGraphic">
          <ac:chgData name="Iain Milne" userId="e451ec18-1952-4891-b1e2-a69699162e44" providerId="ADAL" clId="{065A4B05-03B7-4AFF-8C7D-C1F71C5E3CE5}" dt="2021-03-09T10:05:20.627" v="816" actId="1076"/>
          <ac:graphicFrameMkLst>
            <pc:docMk/>
            <pc:sldMk cId="3209315410" sldId="443"/>
            <ac:graphicFrameMk id="7" creationId="{CDFF2EB0-E704-4A69-9A12-5B7DF07DD601}"/>
          </ac:graphicFrameMkLst>
        </pc:graphicFrameChg>
      </pc:sldChg>
      <pc:sldChg chg="addSp delSp modSp new mod modClrScheme chgLayout">
        <pc:chgData name="Iain Milne" userId="e451ec18-1952-4891-b1e2-a69699162e44" providerId="ADAL" clId="{065A4B05-03B7-4AFF-8C7D-C1F71C5E3CE5}" dt="2021-03-15T15:11:04.064" v="10575" actId="6549"/>
        <pc:sldMkLst>
          <pc:docMk/>
          <pc:sldMk cId="3852422387" sldId="444"/>
        </pc:sldMkLst>
        <pc:spChg chg="del mod ord">
          <ac:chgData name="Iain Milne" userId="e451ec18-1952-4891-b1e2-a69699162e44" providerId="ADAL" clId="{065A4B05-03B7-4AFF-8C7D-C1F71C5E3CE5}" dt="2021-03-09T10:23:28.969" v="1352" actId="700"/>
          <ac:spMkLst>
            <pc:docMk/>
            <pc:sldMk cId="3852422387" sldId="444"/>
            <ac:spMk id="2" creationId="{F7BC7B48-9C3A-4A6C-B9DC-1432F11A53F3}"/>
          </ac:spMkLst>
        </pc:spChg>
        <pc:spChg chg="del mod ord">
          <ac:chgData name="Iain Milne" userId="e451ec18-1952-4891-b1e2-a69699162e44" providerId="ADAL" clId="{065A4B05-03B7-4AFF-8C7D-C1F71C5E3CE5}" dt="2021-03-09T10:23:28.969" v="1352" actId="700"/>
          <ac:spMkLst>
            <pc:docMk/>
            <pc:sldMk cId="3852422387" sldId="444"/>
            <ac:spMk id="3" creationId="{E4F1EE33-A407-4250-A515-0E5FE5BEAD3E}"/>
          </ac:spMkLst>
        </pc:spChg>
        <pc:spChg chg="del">
          <ac:chgData name="Iain Milne" userId="e451ec18-1952-4891-b1e2-a69699162e44" providerId="ADAL" clId="{065A4B05-03B7-4AFF-8C7D-C1F71C5E3CE5}" dt="2021-03-09T10:23:28.969" v="1352" actId="700"/>
          <ac:spMkLst>
            <pc:docMk/>
            <pc:sldMk cId="3852422387" sldId="444"/>
            <ac:spMk id="4" creationId="{60D275E0-3762-4C6C-AF6D-1FB6B1DCCF07}"/>
          </ac:spMkLst>
        </pc:spChg>
        <pc:spChg chg="add mod ord">
          <ac:chgData name="Iain Milne" userId="e451ec18-1952-4891-b1e2-a69699162e44" providerId="ADAL" clId="{065A4B05-03B7-4AFF-8C7D-C1F71C5E3CE5}" dt="2021-03-09T13:55:12.765" v="1725" actId="20577"/>
          <ac:spMkLst>
            <pc:docMk/>
            <pc:sldMk cId="3852422387" sldId="444"/>
            <ac:spMk id="5" creationId="{B68AC82E-F12F-4AE1-B45A-59396F5E8AD1}"/>
          </ac:spMkLst>
        </pc:spChg>
        <pc:spChg chg="add del mod ord">
          <ac:chgData name="Iain Milne" userId="e451ec18-1952-4891-b1e2-a69699162e44" providerId="ADAL" clId="{065A4B05-03B7-4AFF-8C7D-C1F71C5E3CE5}" dt="2021-03-09T10:25:45.247" v="1458" actId="478"/>
          <ac:spMkLst>
            <pc:docMk/>
            <pc:sldMk cId="3852422387" sldId="444"/>
            <ac:spMk id="6" creationId="{01D5597D-041E-4891-B4E9-4FCCEE1A5874}"/>
          </ac:spMkLst>
        </pc:spChg>
        <pc:spChg chg="add mod">
          <ac:chgData name="Iain Milne" userId="e451ec18-1952-4891-b1e2-a69699162e44" providerId="ADAL" clId="{065A4B05-03B7-4AFF-8C7D-C1F71C5E3CE5}" dt="2021-03-15T15:11:04.064" v="10575" actId="6549"/>
          <ac:spMkLst>
            <pc:docMk/>
            <pc:sldMk cId="3852422387" sldId="444"/>
            <ac:spMk id="7" creationId="{FCD190D3-0E45-4ABA-8B93-EE2115FC8735}"/>
          </ac:spMkLst>
        </pc:spChg>
        <pc:spChg chg="add del">
          <ac:chgData name="Iain Milne" userId="e451ec18-1952-4891-b1e2-a69699162e44" providerId="ADAL" clId="{065A4B05-03B7-4AFF-8C7D-C1F71C5E3CE5}" dt="2021-03-09T10:24:07.157" v="1423"/>
          <ac:spMkLst>
            <pc:docMk/>
            <pc:sldMk cId="3852422387" sldId="444"/>
            <ac:spMk id="8" creationId="{8E359528-948A-4FD2-9EA6-3306C0CB5B0E}"/>
          </ac:spMkLst>
        </pc:spChg>
        <pc:spChg chg="add del">
          <ac:chgData name="Iain Milne" userId="e451ec18-1952-4891-b1e2-a69699162e44" providerId="ADAL" clId="{065A4B05-03B7-4AFF-8C7D-C1F71C5E3CE5}" dt="2021-03-09T10:24:27.957" v="1428"/>
          <ac:spMkLst>
            <pc:docMk/>
            <pc:sldMk cId="3852422387" sldId="444"/>
            <ac:spMk id="9" creationId="{BDFB83C0-CA97-4C9E-83D1-45962BA608D5}"/>
          </ac:spMkLst>
        </pc:spChg>
        <pc:spChg chg="add del">
          <ac:chgData name="Iain Milne" userId="e451ec18-1952-4891-b1e2-a69699162e44" providerId="ADAL" clId="{065A4B05-03B7-4AFF-8C7D-C1F71C5E3CE5}" dt="2021-03-09T10:26:29.647" v="1462"/>
          <ac:spMkLst>
            <pc:docMk/>
            <pc:sldMk cId="3852422387" sldId="444"/>
            <ac:spMk id="10" creationId="{4C1A592C-2E1F-4353-B0C4-46EAA01D289F}"/>
          </ac:spMkLst>
        </pc:spChg>
        <pc:cxnChg chg="add mod">
          <ac:chgData name="Iain Milne" userId="e451ec18-1952-4891-b1e2-a69699162e44" providerId="ADAL" clId="{065A4B05-03B7-4AFF-8C7D-C1F71C5E3CE5}" dt="2021-03-09T14:22:28.951" v="2086" actId="1035"/>
          <ac:cxnSpMkLst>
            <pc:docMk/>
            <pc:sldMk cId="3852422387" sldId="444"/>
            <ac:cxnSpMk id="4" creationId="{DC5C558D-5202-4A02-B966-948AB79365AD}"/>
          </ac:cxnSpMkLst>
        </pc:cxnChg>
        <pc:cxnChg chg="add mod">
          <ac:chgData name="Iain Milne" userId="e451ec18-1952-4891-b1e2-a69699162e44" providerId="ADAL" clId="{065A4B05-03B7-4AFF-8C7D-C1F71C5E3CE5}" dt="2021-03-09T14:22:56.029" v="2097" actId="465"/>
          <ac:cxnSpMkLst>
            <pc:docMk/>
            <pc:sldMk cId="3852422387" sldId="444"/>
            <ac:cxnSpMk id="6" creationId="{6D658540-67A9-4211-8DA2-D9266CFE0C56}"/>
          </ac:cxnSpMkLst>
        </pc:cxnChg>
        <pc:cxnChg chg="add mod">
          <ac:chgData name="Iain Milne" userId="e451ec18-1952-4891-b1e2-a69699162e44" providerId="ADAL" clId="{065A4B05-03B7-4AFF-8C7D-C1F71C5E3CE5}" dt="2021-03-09T14:22:56.029" v="2097" actId="465"/>
          <ac:cxnSpMkLst>
            <pc:docMk/>
            <pc:sldMk cId="3852422387" sldId="444"/>
            <ac:cxnSpMk id="8" creationId="{69BB336A-E9E1-4924-9BBD-967520B99818}"/>
          </ac:cxnSpMkLst>
        </pc:cxnChg>
        <pc:cxnChg chg="add mod">
          <ac:chgData name="Iain Milne" userId="e451ec18-1952-4891-b1e2-a69699162e44" providerId="ADAL" clId="{065A4B05-03B7-4AFF-8C7D-C1F71C5E3CE5}" dt="2021-03-09T14:22:56.029" v="2097" actId="465"/>
          <ac:cxnSpMkLst>
            <pc:docMk/>
            <pc:sldMk cId="3852422387" sldId="444"/>
            <ac:cxnSpMk id="9" creationId="{80F91A3B-6BD3-417E-BC51-61C261EDDEC8}"/>
          </ac:cxnSpMkLst>
        </pc:cxnChg>
        <pc:cxnChg chg="add mod">
          <ac:chgData name="Iain Milne" userId="e451ec18-1952-4891-b1e2-a69699162e44" providerId="ADAL" clId="{065A4B05-03B7-4AFF-8C7D-C1F71C5E3CE5}" dt="2021-03-09T14:22:56.029" v="2097" actId="465"/>
          <ac:cxnSpMkLst>
            <pc:docMk/>
            <pc:sldMk cId="3852422387" sldId="444"/>
            <ac:cxnSpMk id="10" creationId="{A264A332-5F05-4817-9BE0-54CA60AE992E}"/>
          </ac:cxnSpMkLst>
        </pc:cxnChg>
        <pc:cxnChg chg="add mod">
          <ac:chgData name="Iain Milne" userId="e451ec18-1952-4891-b1e2-a69699162e44" providerId="ADAL" clId="{065A4B05-03B7-4AFF-8C7D-C1F71C5E3CE5}" dt="2021-03-09T14:22:49.527" v="2096" actId="1076"/>
          <ac:cxnSpMkLst>
            <pc:docMk/>
            <pc:sldMk cId="3852422387" sldId="444"/>
            <ac:cxnSpMk id="11" creationId="{4AFD0F53-167F-4ED3-8C26-1D87699F7F8F}"/>
          </ac:cxnSpMkLst>
        </pc:cxnChg>
      </pc:sldChg>
      <pc:sldChg chg="addSp delSp modSp new del mod modClrScheme chgLayout">
        <pc:chgData name="Iain Milne" userId="e451ec18-1952-4891-b1e2-a69699162e44" providerId="ADAL" clId="{065A4B05-03B7-4AFF-8C7D-C1F71C5E3CE5}" dt="2021-03-09T14:45:47.070" v="2471" actId="47"/>
        <pc:sldMkLst>
          <pc:docMk/>
          <pc:sldMk cId="3117044048" sldId="445"/>
        </pc:sldMkLst>
        <pc:spChg chg="del mod ord">
          <ac:chgData name="Iain Milne" userId="e451ec18-1952-4891-b1e2-a69699162e44" providerId="ADAL" clId="{065A4B05-03B7-4AFF-8C7D-C1F71C5E3CE5}" dt="2021-03-09T14:30:27.339" v="2244" actId="700"/>
          <ac:spMkLst>
            <pc:docMk/>
            <pc:sldMk cId="3117044048" sldId="445"/>
            <ac:spMk id="2" creationId="{189FD4C6-6604-4937-BA6C-1E72ABD6B964}"/>
          </ac:spMkLst>
        </pc:spChg>
        <pc:spChg chg="del mod ord">
          <ac:chgData name="Iain Milne" userId="e451ec18-1952-4891-b1e2-a69699162e44" providerId="ADAL" clId="{065A4B05-03B7-4AFF-8C7D-C1F71C5E3CE5}" dt="2021-03-09T14:30:27.339" v="2244" actId="700"/>
          <ac:spMkLst>
            <pc:docMk/>
            <pc:sldMk cId="3117044048" sldId="445"/>
            <ac:spMk id="3" creationId="{0F22BEA0-AF2B-432E-9757-3B2C2D0E1DC3}"/>
          </ac:spMkLst>
        </pc:spChg>
        <pc:spChg chg="del">
          <ac:chgData name="Iain Milne" userId="e451ec18-1952-4891-b1e2-a69699162e44" providerId="ADAL" clId="{065A4B05-03B7-4AFF-8C7D-C1F71C5E3CE5}" dt="2021-03-09T14:30:27.339" v="2244" actId="700"/>
          <ac:spMkLst>
            <pc:docMk/>
            <pc:sldMk cId="3117044048" sldId="445"/>
            <ac:spMk id="4" creationId="{7BE85CF2-E0F3-4B79-A00E-D57E6DF3855A}"/>
          </ac:spMkLst>
        </pc:spChg>
        <pc:spChg chg="add del mod ord">
          <ac:chgData name="Iain Milne" userId="e451ec18-1952-4891-b1e2-a69699162e44" providerId="ADAL" clId="{065A4B05-03B7-4AFF-8C7D-C1F71C5E3CE5}" dt="2021-03-09T14:31:11.093" v="2247" actId="478"/>
          <ac:spMkLst>
            <pc:docMk/>
            <pc:sldMk cId="3117044048" sldId="445"/>
            <ac:spMk id="5" creationId="{F064B02E-43AC-424B-AFC9-C3305572850E}"/>
          </ac:spMkLst>
        </pc:spChg>
        <pc:spChg chg="add del mod ord">
          <ac:chgData name="Iain Milne" userId="e451ec18-1952-4891-b1e2-a69699162e44" providerId="ADAL" clId="{065A4B05-03B7-4AFF-8C7D-C1F71C5E3CE5}" dt="2021-03-09T14:31:12.029" v="2248" actId="478"/>
          <ac:spMkLst>
            <pc:docMk/>
            <pc:sldMk cId="3117044048" sldId="445"/>
            <ac:spMk id="6" creationId="{233B1216-D710-403B-9DB4-0ADC3892F112}"/>
          </ac:spMkLst>
        </pc:spChg>
        <pc:spChg chg="add mod">
          <ac:chgData name="Iain Milne" userId="e451ec18-1952-4891-b1e2-a69699162e44" providerId="ADAL" clId="{065A4B05-03B7-4AFF-8C7D-C1F71C5E3CE5}" dt="2021-03-09T14:33:07.514" v="2277" actId="1076"/>
          <ac:spMkLst>
            <pc:docMk/>
            <pc:sldMk cId="3117044048" sldId="445"/>
            <ac:spMk id="9" creationId="{8CB03742-C5B5-4BB9-B17B-0E0960691CF3}"/>
          </ac:spMkLst>
        </pc:spChg>
        <pc:picChg chg="add">
          <ac:chgData name="Iain Milne" userId="e451ec18-1952-4891-b1e2-a69699162e44" providerId="ADAL" clId="{065A4B05-03B7-4AFF-8C7D-C1F71C5E3CE5}" dt="2021-03-09T14:31:07.599" v="2246" actId="22"/>
          <ac:picMkLst>
            <pc:docMk/>
            <pc:sldMk cId="3117044048" sldId="445"/>
            <ac:picMk id="8" creationId="{5406DF30-B29E-4735-A433-4834F3621911}"/>
          </ac:picMkLst>
        </pc:picChg>
      </pc:sldChg>
      <pc:sldChg chg="modSp add mod">
        <pc:chgData name="Iain Milne" userId="e451ec18-1952-4891-b1e2-a69699162e44" providerId="ADAL" clId="{065A4B05-03B7-4AFF-8C7D-C1F71C5E3CE5}" dt="2021-03-09T14:45:52.018" v="2486" actId="20577"/>
        <pc:sldMkLst>
          <pc:docMk/>
          <pc:sldMk cId="271516746" sldId="446"/>
        </pc:sldMkLst>
        <pc:spChg chg="mod">
          <ac:chgData name="Iain Milne" userId="e451ec18-1952-4891-b1e2-a69699162e44" providerId="ADAL" clId="{065A4B05-03B7-4AFF-8C7D-C1F71C5E3CE5}" dt="2021-03-09T14:45:52.018" v="2486" actId="20577"/>
          <ac:spMkLst>
            <pc:docMk/>
            <pc:sldMk cId="271516746" sldId="446"/>
            <ac:spMk id="5" creationId="{FE4478ED-9FCD-48B2-A4E1-6ACE6A85ED7C}"/>
          </ac:spMkLst>
        </pc:spChg>
      </pc:sldChg>
      <pc:sldChg chg="modSp add mod">
        <pc:chgData name="Iain Milne" userId="e451ec18-1952-4891-b1e2-a69699162e44" providerId="ADAL" clId="{065A4B05-03B7-4AFF-8C7D-C1F71C5E3CE5}" dt="2021-03-09T14:45:55.159" v="2487"/>
        <pc:sldMkLst>
          <pc:docMk/>
          <pc:sldMk cId="3060193386" sldId="447"/>
        </pc:sldMkLst>
        <pc:spChg chg="mod">
          <ac:chgData name="Iain Milne" userId="e451ec18-1952-4891-b1e2-a69699162e44" providerId="ADAL" clId="{065A4B05-03B7-4AFF-8C7D-C1F71C5E3CE5}" dt="2021-03-09T14:45:55.159" v="2487"/>
          <ac:spMkLst>
            <pc:docMk/>
            <pc:sldMk cId="3060193386" sldId="447"/>
            <ac:spMk id="5" creationId="{FE4478ED-9FCD-48B2-A4E1-6ACE6A85ED7C}"/>
          </ac:spMkLst>
        </pc:spChg>
      </pc:sldChg>
      <pc:sldChg chg="add">
        <pc:chgData name="Iain Milne" userId="e451ec18-1952-4891-b1e2-a69699162e44" providerId="ADAL" clId="{065A4B05-03B7-4AFF-8C7D-C1F71C5E3CE5}" dt="2021-03-09T14:59:19.003" v="2610"/>
        <pc:sldMkLst>
          <pc:docMk/>
          <pc:sldMk cId="1941991548" sldId="448"/>
        </pc:sldMkLst>
      </pc:sldChg>
      <pc:sldChg chg="add">
        <pc:chgData name="Iain Milne" userId="e451ec18-1952-4891-b1e2-a69699162e44" providerId="ADAL" clId="{065A4B05-03B7-4AFF-8C7D-C1F71C5E3CE5}" dt="2021-03-09T14:59:19.003" v="2610"/>
        <pc:sldMkLst>
          <pc:docMk/>
          <pc:sldMk cId="1781703571" sldId="449"/>
        </pc:sldMkLst>
      </pc:sldChg>
      <pc:sldChg chg="modSp new del mod">
        <pc:chgData name="Iain Milne" userId="e451ec18-1952-4891-b1e2-a69699162e44" providerId="ADAL" clId="{065A4B05-03B7-4AFF-8C7D-C1F71C5E3CE5}" dt="2021-03-10T15:30:49.996" v="4293" actId="47"/>
        <pc:sldMkLst>
          <pc:docMk/>
          <pc:sldMk cId="1551398444" sldId="450"/>
        </pc:sldMkLst>
        <pc:spChg chg="mod">
          <ac:chgData name="Iain Milne" userId="e451ec18-1952-4891-b1e2-a69699162e44" providerId="ADAL" clId="{065A4B05-03B7-4AFF-8C7D-C1F71C5E3CE5}" dt="2021-03-10T13:15:11.795" v="3093" actId="27636"/>
          <ac:spMkLst>
            <pc:docMk/>
            <pc:sldMk cId="1551398444" sldId="450"/>
            <ac:spMk id="2" creationId="{472F26B9-5FB8-4B5F-B8F0-509CD5B04CA1}"/>
          </ac:spMkLst>
        </pc:spChg>
      </pc:sldChg>
      <pc:sldChg chg="addSp delSp modSp new mod modClrScheme chgLayout">
        <pc:chgData name="Iain Milne" userId="e451ec18-1952-4891-b1e2-a69699162e44" providerId="ADAL" clId="{065A4B05-03B7-4AFF-8C7D-C1F71C5E3CE5}" dt="2021-03-10T13:38:59.881" v="3956" actId="20577"/>
        <pc:sldMkLst>
          <pc:docMk/>
          <pc:sldMk cId="546902187" sldId="451"/>
        </pc:sldMkLst>
        <pc:spChg chg="del mod ord">
          <ac:chgData name="Iain Milne" userId="e451ec18-1952-4891-b1e2-a69699162e44" providerId="ADAL" clId="{065A4B05-03B7-4AFF-8C7D-C1F71C5E3CE5}" dt="2021-03-10T13:38:51.267" v="3913" actId="700"/>
          <ac:spMkLst>
            <pc:docMk/>
            <pc:sldMk cId="546902187" sldId="451"/>
            <ac:spMk id="2" creationId="{5B0FF468-79D3-454F-9E1F-4D8DDA4C778D}"/>
          </ac:spMkLst>
        </pc:spChg>
        <pc:spChg chg="del mod ord">
          <ac:chgData name="Iain Milne" userId="e451ec18-1952-4891-b1e2-a69699162e44" providerId="ADAL" clId="{065A4B05-03B7-4AFF-8C7D-C1F71C5E3CE5}" dt="2021-03-10T13:38:51.267" v="3913" actId="700"/>
          <ac:spMkLst>
            <pc:docMk/>
            <pc:sldMk cId="546902187" sldId="451"/>
            <ac:spMk id="3" creationId="{1BD82262-8F76-471A-BA6E-EFA4674328C0}"/>
          </ac:spMkLst>
        </pc:spChg>
        <pc:spChg chg="del">
          <ac:chgData name="Iain Milne" userId="e451ec18-1952-4891-b1e2-a69699162e44" providerId="ADAL" clId="{065A4B05-03B7-4AFF-8C7D-C1F71C5E3CE5}" dt="2021-03-10T13:38:51.267" v="3913" actId="700"/>
          <ac:spMkLst>
            <pc:docMk/>
            <pc:sldMk cId="546902187" sldId="451"/>
            <ac:spMk id="4" creationId="{D992FB99-B670-4613-959F-CE6821819BCE}"/>
          </ac:spMkLst>
        </pc:spChg>
        <pc:spChg chg="add mod ord">
          <ac:chgData name="Iain Milne" userId="e451ec18-1952-4891-b1e2-a69699162e44" providerId="ADAL" clId="{065A4B05-03B7-4AFF-8C7D-C1F71C5E3CE5}" dt="2021-03-10T13:38:59.881" v="3956" actId="20577"/>
          <ac:spMkLst>
            <pc:docMk/>
            <pc:sldMk cId="546902187" sldId="451"/>
            <ac:spMk id="5" creationId="{5792BF4B-2614-44F8-8CF7-EDFB5AB6635E}"/>
          </ac:spMkLst>
        </pc:spChg>
        <pc:spChg chg="add mod ord">
          <ac:chgData name="Iain Milne" userId="e451ec18-1952-4891-b1e2-a69699162e44" providerId="ADAL" clId="{065A4B05-03B7-4AFF-8C7D-C1F71C5E3CE5}" dt="2021-03-10T13:38:51.267" v="3913" actId="700"/>
          <ac:spMkLst>
            <pc:docMk/>
            <pc:sldMk cId="546902187" sldId="451"/>
            <ac:spMk id="6" creationId="{6746F9DF-29E2-4770-8C37-94570BC3E94B}"/>
          </ac:spMkLst>
        </pc:spChg>
      </pc:sldChg>
      <pc:sldChg chg="addSp delSp modSp add mod delAnim chgLayout">
        <pc:chgData name="Iain Milne" userId="e451ec18-1952-4891-b1e2-a69699162e44" providerId="ADAL" clId="{065A4B05-03B7-4AFF-8C7D-C1F71C5E3CE5}" dt="2021-03-10T13:53:29.154" v="4257" actId="20577"/>
        <pc:sldMkLst>
          <pc:docMk/>
          <pc:sldMk cId="3667547631" sldId="452"/>
        </pc:sldMkLst>
        <pc:spChg chg="mod ord">
          <ac:chgData name="Iain Milne" userId="e451ec18-1952-4891-b1e2-a69699162e44" providerId="ADAL" clId="{065A4B05-03B7-4AFF-8C7D-C1F71C5E3CE5}" dt="2021-03-10T13:52:23.573" v="4000" actId="700"/>
          <ac:spMkLst>
            <pc:docMk/>
            <pc:sldMk cId="3667547631" sldId="452"/>
            <ac:spMk id="2" creationId="{00000000-0000-0000-0000-000000000000}"/>
          </ac:spMkLst>
        </pc:spChg>
        <pc:spChg chg="del">
          <ac:chgData name="Iain Milne" userId="e451ec18-1952-4891-b1e2-a69699162e44" providerId="ADAL" clId="{065A4B05-03B7-4AFF-8C7D-C1F71C5E3CE5}" dt="2021-03-10T13:42:38.709" v="3995" actId="478"/>
          <ac:spMkLst>
            <pc:docMk/>
            <pc:sldMk cId="3667547631" sldId="452"/>
            <ac:spMk id="4" creationId="{D83EB3F2-3FA4-45BE-A3A1-991DA99A4702}"/>
          </ac:spMkLst>
        </pc:spChg>
        <pc:spChg chg="add mod ord">
          <ac:chgData name="Iain Milne" userId="e451ec18-1952-4891-b1e2-a69699162e44" providerId="ADAL" clId="{065A4B05-03B7-4AFF-8C7D-C1F71C5E3CE5}" dt="2021-03-10T13:53:29.154" v="4257" actId="20577"/>
          <ac:spMkLst>
            <pc:docMk/>
            <pc:sldMk cId="3667547631" sldId="452"/>
            <ac:spMk id="5" creationId="{8A92CDC8-E5AB-40EF-A0F5-EB4BB2D85ED7}"/>
          </ac:spMkLst>
        </pc:spChg>
        <pc:spChg chg="mod">
          <ac:chgData name="Iain Milne" userId="e451ec18-1952-4891-b1e2-a69699162e44" providerId="ADAL" clId="{065A4B05-03B7-4AFF-8C7D-C1F71C5E3CE5}" dt="2021-03-10T13:53:18.771" v="4215" actId="1036"/>
          <ac:spMkLst>
            <pc:docMk/>
            <pc:sldMk cId="3667547631" sldId="452"/>
            <ac:spMk id="9" creationId="{2F58C3C6-7C61-4933-A7CA-3C948C905B71}"/>
          </ac:spMkLst>
        </pc:spChg>
        <pc:spChg chg="add del mod">
          <ac:chgData name="Iain Milne" userId="e451ec18-1952-4891-b1e2-a69699162e44" providerId="ADAL" clId="{065A4B05-03B7-4AFF-8C7D-C1F71C5E3CE5}" dt="2021-03-10T13:52:27.542" v="4002" actId="478"/>
          <ac:spMkLst>
            <pc:docMk/>
            <pc:sldMk cId="3667547631" sldId="452"/>
            <ac:spMk id="10" creationId="{8036B67B-C1D4-4CFF-B777-6616D73D222C}"/>
          </ac:spMkLst>
        </pc:spChg>
        <pc:cxnChg chg="mod">
          <ac:chgData name="Iain Milne" userId="e451ec18-1952-4891-b1e2-a69699162e44" providerId="ADAL" clId="{065A4B05-03B7-4AFF-8C7D-C1F71C5E3CE5}" dt="2021-03-10T13:53:23.098" v="4252" actId="1036"/>
          <ac:cxnSpMkLst>
            <pc:docMk/>
            <pc:sldMk cId="3667547631" sldId="452"/>
            <ac:cxnSpMk id="6" creationId="{00000000-0000-0000-0000-000000000000}"/>
          </ac:cxnSpMkLst>
        </pc:cxnChg>
        <pc:cxnChg chg="del">
          <ac:chgData name="Iain Milne" userId="e451ec18-1952-4891-b1e2-a69699162e44" providerId="ADAL" clId="{065A4B05-03B7-4AFF-8C7D-C1F71C5E3CE5}" dt="2021-03-10T13:42:39.892" v="3996" actId="478"/>
          <ac:cxnSpMkLst>
            <pc:docMk/>
            <pc:sldMk cId="3667547631" sldId="452"/>
            <ac:cxnSpMk id="7" creationId="{00000000-0000-0000-0000-000000000000}"/>
          </ac:cxnSpMkLst>
        </pc:cxnChg>
        <pc:cxnChg chg="del">
          <ac:chgData name="Iain Milne" userId="e451ec18-1952-4891-b1e2-a69699162e44" providerId="ADAL" clId="{065A4B05-03B7-4AFF-8C7D-C1F71C5E3CE5}" dt="2021-03-10T13:42:40.441" v="3997" actId="478"/>
          <ac:cxnSpMkLst>
            <pc:docMk/>
            <pc:sldMk cId="3667547631" sldId="452"/>
            <ac:cxnSpMk id="8" creationId="{00000000-0000-0000-0000-000000000000}"/>
          </ac:cxnSpMkLst>
        </pc:cxnChg>
      </pc:sldChg>
      <pc:sldChg chg="add">
        <pc:chgData name="Iain Milne" userId="e451ec18-1952-4891-b1e2-a69699162e44" providerId="ADAL" clId="{065A4B05-03B7-4AFF-8C7D-C1F71C5E3CE5}" dt="2021-03-10T15:30:09.479" v="4265"/>
        <pc:sldMkLst>
          <pc:docMk/>
          <pc:sldMk cId="1210276623" sldId="453"/>
        </pc:sldMkLst>
      </pc:sldChg>
      <pc:sldChg chg="addSp delSp modSp new mod modClrScheme chgLayout">
        <pc:chgData name="Iain Milne" userId="e451ec18-1952-4891-b1e2-a69699162e44" providerId="ADAL" clId="{065A4B05-03B7-4AFF-8C7D-C1F71C5E3CE5}" dt="2021-03-16T14:04:55.088" v="10784"/>
        <pc:sldMkLst>
          <pc:docMk/>
          <pc:sldMk cId="2941406127" sldId="454"/>
        </pc:sldMkLst>
        <pc:spChg chg="del mod ord">
          <ac:chgData name="Iain Milne" userId="e451ec18-1952-4891-b1e2-a69699162e44" providerId="ADAL" clId="{065A4B05-03B7-4AFF-8C7D-C1F71C5E3CE5}" dt="2021-03-10T15:30:23.671" v="4267" actId="700"/>
          <ac:spMkLst>
            <pc:docMk/>
            <pc:sldMk cId="2941406127" sldId="454"/>
            <ac:spMk id="2" creationId="{3923E7BF-A525-445E-8D55-20EB8B0708BA}"/>
          </ac:spMkLst>
        </pc:spChg>
        <pc:spChg chg="del mod ord">
          <ac:chgData name="Iain Milne" userId="e451ec18-1952-4891-b1e2-a69699162e44" providerId="ADAL" clId="{065A4B05-03B7-4AFF-8C7D-C1F71C5E3CE5}" dt="2021-03-10T15:30:23.671" v="4267" actId="700"/>
          <ac:spMkLst>
            <pc:docMk/>
            <pc:sldMk cId="2941406127" sldId="454"/>
            <ac:spMk id="3" creationId="{394BF644-B69F-4895-B95A-3031A0FB773D}"/>
          </ac:spMkLst>
        </pc:spChg>
        <pc:spChg chg="del">
          <ac:chgData name="Iain Milne" userId="e451ec18-1952-4891-b1e2-a69699162e44" providerId="ADAL" clId="{065A4B05-03B7-4AFF-8C7D-C1F71C5E3CE5}" dt="2021-03-10T15:30:23.671" v="4267" actId="700"/>
          <ac:spMkLst>
            <pc:docMk/>
            <pc:sldMk cId="2941406127" sldId="454"/>
            <ac:spMk id="4" creationId="{F90B386A-710B-4604-83F2-CD09AD42D2C4}"/>
          </ac:spMkLst>
        </pc:spChg>
        <pc:spChg chg="add mod ord">
          <ac:chgData name="Iain Milne" userId="e451ec18-1952-4891-b1e2-a69699162e44" providerId="ADAL" clId="{065A4B05-03B7-4AFF-8C7D-C1F71C5E3CE5}" dt="2021-03-10T15:30:36.734" v="4292" actId="27636"/>
          <ac:spMkLst>
            <pc:docMk/>
            <pc:sldMk cId="2941406127" sldId="454"/>
            <ac:spMk id="5" creationId="{92377B1E-AE61-440C-963F-E5B638FC10EC}"/>
          </ac:spMkLst>
        </pc:spChg>
        <pc:spChg chg="add del mod ord">
          <ac:chgData name="Iain Milne" userId="e451ec18-1952-4891-b1e2-a69699162e44" providerId="ADAL" clId="{065A4B05-03B7-4AFF-8C7D-C1F71C5E3CE5}" dt="2021-03-10T15:30:36.729" v="4291" actId="700"/>
          <ac:spMkLst>
            <pc:docMk/>
            <pc:sldMk cId="2941406127" sldId="454"/>
            <ac:spMk id="6" creationId="{B04724C6-C0C8-49E9-8EF5-26D02F8BD528}"/>
          </ac:spMkLst>
        </pc:spChg>
        <pc:spChg chg="add del mod ord">
          <ac:chgData name="Iain Milne" userId="e451ec18-1952-4891-b1e2-a69699162e44" providerId="ADAL" clId="{065A4B05-03B7-4AFF-8C7D-C1F71C5E3CE5}" dt="2021-03-16T14:04:54.748" v="10783" actId="478"/>
          <ac:spMkLst>
            <pc:docMk/>
            <pc:sldMk cId="2941406127" sldId="454"/>
            <ac:spMk id="7" creationId="{36EE2618-AE10-4A16-9A24-7D49A4455E00}"/>
          </ac:spMkLst>
        </pc:spChg>
        <pc:picChg chg="add mod">
          <ac:chgData name="Iain Milne" userId="e451ec18-1952-4891-b1e2-a69699162e44" providerId="ADAL" clId="{065A4B05-03B7-4AFF-8C7D-C1F71C5E3CE5}" dt="2021-03-16T14:04:55.088" v="10784"/>
          <ac:picMkLst>
            <pc:docMk/>
            <pc:sldMk cId="2941406127" sldId="454"/>
            <ac:picMk id="4" creationId="{F4BFDFE5-9D04-4AC9-BE4D-3F533A812410}"/>
          </ac:picMkLst>
        </pc:picChg>
      </pc:sldChg>
      <pc:sldChg chg="addSp modSp add mod chgLayout">
        <pc:chgData name="Iain Milne" userId="e451ec18-1952-4891-b1e2-a69699162e44" providerId="ADAL" clId="{065A4B05-03B7-4AFF-8C7D-C1F71C5E3CE5}" dt="2021-03-11T11:50:07.624" v="7124" actId="12788"/>
        <pc:sldMkLst>
          <pc:docMk/>
          <pc:sldMk cId="2018982001" sldId="455"/>
        </pc:sldMkLst>
        <pc:spChg chg="mod ord">
          <ac:chgData name="Iain Milne" userId="e451ec18-1952-4891-b1e2-a69699162e44" providerId="ADAL" clId="{065A4B05-03B7-4AFF-8C7D-C1F71C5E3CE5}" dt="2021-03-10T15:31:20.716" v="4299" actId="700"/>
          <ac:spMkLst>
            <pc:docMk/>
            <pc:sldMk cId="2018982001" sldId="455"/>
            <ac:spMk id="2" creationId="{00000000-0000-0000-0000-000000000000}"/>
          </ac:spMkLst>
        </pc:spChg>
        <pc:spChg chg="mod ord">
          <ac:chgData name="Iain Milne" userId="e451ec18-1952-4891-b1e2-a69699162e44" providerId="ADAL" clId="{065A4B05-03B7-4AFF-8C7D-C1F71C5E3CE5}" dt="2021-03-11T09:22:17.926" v="4521" actId="5793"/>
          <ac:spMkLst>
            <pc:docMk/>
            <pc:sldMk cId="2018982001" sldId="455"/>
            <ac:spMk id="3" creationId="{00000000-0000-0000-0000-000000000000}"/>
          </ac:spMkLst>
        </pc:spChg>
        <pc:picChg chg="add mod">
          <ac:chgData name="Iain Milne" userId="e451ec18-1952-4891-b1e2-a69699162e44" providerId="ADAL" clId="{065A4B05-03B7-4AFF-8C7D-C1F71C5E3CE5}" dt="2021-03-11T11:50:07.624" v="7124" actId="12788"/>
          <ac:picMkLst>
            <pc:docMk/>
            <pc:sldMk cId="2018982001" sldId="455"/>
            <ac:picMk id="5" creationId="{69ED1656-620D-4FB3-A2B6-78C5A7DE0573}"/>
          </ac:picMkLst>
        </pc:picChg>
      </pc:sldChg>
      <pc:sldChg chg="addSp delSp modSp new mod modClrScheme chgLayout">
        <pc:chgData name="Iain Milne" userId="e451ec18-1952-4891-b1e2-a69699162e44" providerId="ADAL" clId="{065A4B05-03B7-4AFF-8C7D-C1F71C5E3CE5}" dt="2021-03-10T15:35:23.931" v="4476" actId="20577"/>
        <pc:sldMkLst>
          <pc:docMk/>
          <pc:sldMk cId="835072159" sldId="456"/>
        </pc:sldMkLst>
        <pc:spChg chg="del mod ord">
          <ac:chgData name="Iain Milne" userId="e451ec18-1952-4891-b1e2-a69699162e44" providerId="ADAL" clId="{065A4B05-03B7-4AFF-8C7D-C1F71C5E3CE5}" dt="2021-03-10T15:35:15.108" v="4450" actId="700"/>
          <ac:spMkLst>
            <pc:docMk/>
            <pc:sldMk cId="835072159" sldId="456"/>
            <ac:spMk id="2" creationId="{EB7EB2BC-E6F0-4A87-A577-695E43D0EB9E}"/>
          </ac:spMkLst>
        </pc:spChg>
        <pc:spChg chg="del mod ord">
          <ac:chgData name="Iain Milne" userId="e451ec18-1952-4891-b1e2-a69699162e44" providerId="ADAL" clId="{065A4B05-03B7-4AFF-8C7D-C1F71C5E3CE5}" dt="2021-03-10T15:35:15.108" v="4450" actId="700"/>
          <ac:spMkLst>
            <pc:docMk/>
            <pc:sldMk cId="835072159" sldId="456"/>
            <ac:spMk id="3" creationId="{479D19E0-0291-48E0-AC5C-A45A7FEF5998}"/>
          </ac:spMkLst>
        </pc:spChg>
        <pc:spChg chg="add mod ord">
          <ac:chgData name="Iain Milne" userId="e451ec18-1952-4891-b1e2-a69699162e44" providerId="ADAL" clId="{065A4B05-03B7-4AFF-8C7D-C1F71C5E3CE5}" dt="2021-03-10T15:35:19.500" v="4452" actId="27636"/>
          <ac:spMkLst>
            <pc:docMk/>
            <pc:sldMk cId="835072159" sldId="456"/>
            <ac:spMk id="4" creationId="{1AF64225-4C61-433D-8530-7CE00B7D43E9}"/>
          </ac:spMkLst>
        </pc:spChg>
        <pc:spChg chg="add mod ord">
          <ac:chgData name="Iain Milne" userId="e451ec18-1952-4891-b1e2-a69699162e44" providerId="ADAL" clId="{065A4B05-03B7-4AFF-8C7D-C1F71C5E3CE5}" dt="2021-03-10T15:35:23.931" v="4476" actId="20577"/>
          <ac:spMkLst>
            <pc:docMk/>
            <pc:sldMk cId="835072159" sldId="456"/>
            <ac:spMk id="5" creationId="{CA130A59-5C47-449B-B10F-212780C4FC09}"/>
          </ac:spMkLst>
        </pc:spChg>
      </pc:sldChg>
      <pc:sldChg chg="addSp delSp modSp new mod modClrScheme chgLayout">
        <pc:chgData name="Iain Milne" userId="e451ec18-1952-4891-b1e2-a69699162e44" providerId="ADAL" clId="{065A4B05-03B7-4AFF-8C7D-C1F71C5E3CE5}" dt="2021-03-11T09:29:53.071" v="4850" actId="6549"/>
        <pc:sldMkLst>
          <pc:docMk/>
          <pc:sldMk cId="1381780546" sldId="457"/>
        </pc:sldMkLst>
        <pc:spChg chg="del mod ord">
          <ac:chgData name="Iain Milne" userId="e451ec18-1952-4891-b1e2-a69699162e44" providerId="ADAL" clId="{065A4B05-03B7-4AFF-8C7D-C1F71C5E3CE5}" dt="2021-03-11T09:24:42.262" v="4592" actId="700"/>
          <ac:spMkLst>
            <pc:docMk/>
            <pc:sldMk cId="1381780546" sldId="457"/>
            <ac:spMk id="2" creationId="{3476C715-C697-4E08-944B-8EEE1AAA5E0D}"/>
          </ac:spMkLst>
        </pc:spChg>
        <pc:spChg chg="del mod ord">
          <ac:chgData name="Iain Milne" userId="e451ec18-1952-4891-b1e2-a69699162e44" providerId="ADAL" clId="{065A4B05-03B7-4AFF-8C7D-C1F71C5E3CE5}" dt="2021-03-11T09:24:42.262" v="4592" actId="700"/>
          <ac:spMkLst>
            <pc:docMk/>
            <pc:sldMk cId="1381780546" sldId="457"/>
            <ac:spMk id="3" creationId="{23CC75AB-829B-47AA-9D7E-8DE210FDFF1B}"/>
          </ac:spMkLst>
        </pc:spChg>
        <pc:spChg chg="del">
          <ac:chgData name="Iain Milne" userId="e451ec18-1952-4891-b1e2-a69699162e44" providerId="ADAL" clId="{065A4B05-03B7-4AFF-8C7D-C1F71C5E3CE5}" dt="2021-03-11T09:24:42.262" v="4592" actId="700"/>
          <ac:spMkLst>
            <pc:docMk/>
            <pc:sldMk cId="1381780546" sldId="457"/>
            <ac:spMk id="4" creationId="{7621C1C4-9413-4068-8BCE-212A0927300B}"/>
          </ac:spMkLst>
        </pc:spChg>
        <pc:spChg chg="add mod ord">
          <ac:chgData name="Iain Milne" userId="e451ec18-1952-4891-b1e2-a69699162e44" providerId="ADAL" clId="{065A4B05-03B7-4AFF-8C7D-C1F71C5E3CE5}" dt="2021-03-11T09:24:44.099" v="4603" actId="20577"/>
          <ac:spMkLst>
            <pc:docMk/>
            <pc:sldMk cId="1381780546" sldId="457"/>
            <ac:spMk id="5" creationId="{9FE8CB9E-C7CB-40BF-99C6-ED2B5AFCB816}"/>
          </ac:spMkLst>
        </pc:spChg>
        <pc:spChg chg="add mod ord">
          <ac:chgData name="Iain Milne" userId="e451ec18-1952-4891-b1e2-a69699162e44" providerId="ADAL" clId="{065A4B05-03B7-4AFF-8C7D-C1F71C5E3CE5}" dt="2021-03-11T09:29:53.071" v="4850" actId="6549"/>
          <ac:spMkLst>
            <pc:docMk/>
            <pc:sldMk cId="1381780546" sldId="457"/>
            <ac:spMk id="6" creationId="{4D6126BB-FDE0-411D-AA95-55EFABD9ABC3}"/>
          </ac:spMkLst>
        </pc:spChg>
      </pc:sldChg>
      <pc:sldChg chg="delSp modSp add del mod">
        <pc:chgData name="Iain Milne" userId="e451ec18-1952-4891-b1e2-a69699162e44" providerId="ADAL" clId="{065A4B05-03B7-4AFF-8C7D-C1F71C5E3CE5}" dt="2021-03-16T14:01:46.036" v="10747" actId="47"/>
        <pc:sldMkLst>
          <pc:docMk/>
          <pc:sldMk cId="304490668" sldId="458"/>
        </pc:sldMkLst>
        <pc:spChg chg="mod">
          <ac:chgData name="Iain Milne" userId="e451ec18-1952-4891-b1e2-a69699162e44" providerId="ADAL" clId="{065A4B05-03B7-4AFF-8C7D-C1F71C5E3CE5}" dt="2021-03-11T09:31:53.213" v="4875" actId="20577"/>
          <ac:spMkLst>
            <pc:docMk/>
            <pc:sldMk cId="304490668" sldId="458"/>
            <ac:spMk id="7" creationId="{0C75D307-DB52-43DD-84F1-6F5E8857EB61}"/>
          </ac:spMkLst>
        </pc:spChg>
        <pc:spChg chg="del">
          <ac:chgData name="Iain Milne" userId="e451ec18-1952-4891-b1e2-a69699162e44" providerId="ADAL" clId="{065A4B05-03B7-4AFF-8C7D-C1F71C5E3CE5}" dt="2021-03-11T13:44:29.136" v="7167" actId="478"/>
          <ac:spMkLst>
            <pc:docMk/>
            <pc:sldMk cId="304490668" sldId="458"/>
            <ac:spMk id="8" creationId="{826F6DD4-EE6C-4013-9A51-E5E8C0D21048}"/>
          </ac:spMkLst>
        </pc:spChg>
      </pc:sldChg>
      <pc:sldChg chg="addSp delSp modSp new mod ord modClrScheme chgLayout">
        <pc:chgData name="Iain Milne" userId="e451ec18-1952-4891-b1e2-a69699162e44" providerId="ADAL" clId="{065A4B05-03B7-4AFF-8C7D-C1F71C5E3CE5}" dt="2021-03-16T14:01:43.905" v="10746"/>
        <pc:sldMkLst>
          <pc:docMk/>
          <pc:sldMk cId="2509008138" sldId="459"/>
        </pc:sldMkLst>
        <pc:spChg chg="del mod ord">
          <ac:chgData name="Iain Milne" userId="e451ec18-1952-4891-b1e2-a69699162e44" providerId="ADAL" clId="{065A4B05-03B7-4AFF-8C7D-C1F71C5E3CE5}" dt="2021-03-11T09:33:20.854" v="4906" actId="700"/>
          <ac:spMkLst>
            <pc:docMk/>
            <pc:sldMk cId="2509008138" sldId="459"/>
            <ac:spMk id="2" creationId="{CE2AD127-7FBF-4F92-B78E-96C7C6FC866B}"/>
          </ac:spMkLst>
        </pc:spChg>
        <pc:spChg chg="del mod ord">
          <ac:chgData name="Iain Milne" userId="e451ec18-1952-4891-b1e2-a69699162e44" providerId="ADAL" clId="{065A4B05-03B7-4AFF-8C7D-C1F71C5E3CE5}" dt="2021-03-11T09:33:20.854" v="4906" actId="700"/>
          <ac:spMkLst>
            <pc:docMk/>
            <pc:sldMk cId="2509008138" sldId="459"/>
            <ac:spMk id="3" creationId="{7DA086D0-2C54-4663-97DB-753D08615BD0}"/>
          </ac:spMkLst>
        </pc:spChg>
        <pc:spChg chg="del">
          <ac:chgData name="Iain Milne" userId="e451ec18-1952-4891-b1e2-a69699162e44" providerId="ADAL" clId="{065A4B05-03B7-4AFF-8C7D-C1F71C5E3CE5}" dt="2021-03-11T09:33:20.854" v="4906" actId="700"/>
          <ac:spMkLst>
            <pc:docMk/>
            <pc:sldMk cId="2509008138" sldId="459"/>
            <ac:spMk id="4" creationId="{E6BB7DCD-2BE3-4790-A581-C942804604E0}"/>
          </ac:spMkLst>
        </pc:spChg>
        <pc:spChg chg="add mod ord">
          <ac:chgData name="Iain Milne" userId="e451ec18-1952-4891-b1e2-a69699162e44" providerId="ADAL" clId="{065A4B05-03B7-4AFF-8C7D-C1F71C5E3CE5}" dt="2021-03-11T09:34:34.619" v="4948" actId="1076"/>
          <ac:spMkLst>
            <pc:docMk/>
            <pc:sldMk cId="2509008138" sldId="459"/>
            <ac:spMk id="5" creationId="{7259861F-B5CB-479E-91F3-567BBB59A2D6}"/>
          </ac:spMkLst>
        </pc:spChg>
        <pc:spChg chg="add del mod ord">
          <ac:chgData name="Iain Milne" userId="e451ec18-1952-4891-b1e2-a69699162e44" providerId="ADAL" clId="{065A4B05-03B7-4AFF-8C7D-C1F71C5E3CE5}" dt="2021-03-11T09:33:29.721" v="4911" actId="478"/>
          <ac:spMkLst>
            <pc:docMk/>
            <pc:sldMk cId="2509008138" sldId="459"/>
            <ac:spMk id="6" creationId="{DB8895FF-FAC8-4072-A301-B7B1720D6FE4}"/>
          </ac:spMkLst>
        </pc:spChg>
        <pc:spChg chg="add mod">
          <ac:chgData name="Iain Milne" userId="e451ec18-1952-4891-b1e2-a69699162e44" providerId="ADAL" clId="{065A4B05-03B7-4AFF-8C7D-C1F71C5E3CE5}" dt="2021-03-11T09:34:37.123" v="4949" actId="1076"/>
          <ac:spMkLst>
            <pc:docMk/>
            <pc:sldMk cId="2509008138" sldId="459"/>
            <ac:spMk id="8" creationId="{E5E94B92-BE2B-4590-A4C8-422E8CF127DB}"/>
          </ac:spMkLst>
        </pc:spChg>
        <pc:spChg chg="add mod">
          <ac:chgData name="Iain Milne" userId="e451ec18-1952-4891-b1e2-a69699162e44" providerId="ADAL" clId="{065A4B05-03B7-4AFF-8C7D-C1F71C5E3CE5}" dt="2021-03-11T09:34:48.340" v="4953" actId="14100"/>
          <ac:spMkLst>
            <pc:docMk/>
            <pc:sldMk cId="2509008138" sldId="459"/>
            <ac:spMk id="9" creationId="{9E5048C5-F885-4D49-B739-B7DCC8002ED3}"/>
          </ac:spMkLst>
        </pc:spChg>
        <pc:picChg chg="add mod ord">
          <ac:chgData name="Iain Milne" userId="e451ec18-1952-4891-b1e2-a69699162e44" providerId="ADAL" clId="{065A4B05-03B7-4AFF-8C7D-C1F71C5E3CE5}" dt="2021-03-11T09:34:30.175" v="4946" actId="167"/>
          <ac:picMkLst>
            <pc:docMk/>
            <pc:sldMk cId="2509008138" sldId="459"/>
            <ac:picMk id="7" creationId="{572B086C-0797-4A4A-A488-80131A0B48F3}"/>
          </ac:picMkLst>
        </pc:picChg>
      </pc:sldChg>
      <pc:sldChg chg="addSp delSp modSp add mod chgLayout">
        <pc:chgData name="Iain Milne" userId="e451ec18-1952-4891-b1e2-a69699162e44" providerId="ADAL" clId="{065A4B05-03B7-4AFF-8C7D-C1F71C5E3CE5}" dt="2021-03-11T11:44:57.393" v="7019" actId="20577"/>
        <pc:sldMkLst>
          <pc:docMk/>
          <pc:sldMk cId="2668953221" sldId="460"/>
        </pc:sldMkLst>
        <pc:spChg chg="del mod">
          <ac:chgData name="Iain Milne" userId="e451ec18-1952-4891-b1e2-a69699162e44" providerId="ADAL" clId="{065A4B05-03B7-4AFF-8C7D-C1F71C5E3CE5}" dt="2021-03-11T11:16:53.056" v="5459" actId="478"/>
          <ac:spMkLst>
            <pc:docMk/>
            <pc:sldMk cId="2668953221" sldId="460"/>
            <ac:spMk id="5" creationId="{5A241C1D-6EAA-414B-BBA6-5B5483417FC2}"/>
          </ac:spMkLst>
        </pc:spChg>
        <pc:spChg chg="del mod">
          <ac:chgData name="Iain Milne" userId="e451ec18-1952-4891-b1e2-a69699162e44" providerId="ADAL" clId="{065A4B05-03B7-4AFF-8C7D-C1F71C5E3CE5}" dt="2021-03-11T11:16:48.814" v="5457" actId="478"/>
          <ac:spMkLst>
            <pc:docMk/>
            <pc:sldMk cId="2668953221" sldId="460"/>
            <ac:spMk id="6" creationId="{D67BE70D-94E3-4918-BCFA-CF7D422D92AE}"/>
          </ac:spMkLst>
        </pc:spChg>
        <pc:spChg chg="add del mod">
          <ac:chgData name="Iain Milne" userId="e451ec18-1952-4891-b1e2-a69699162e44" providerId="ADAL" clId="{065A4B05-03B7-4AFF-8C7D-C1F71C5E3CE5}" dt="2021-03-11T11:16:50.400" v="5458" actId="478"/>
          <ac:spMkLst>
            <pc:docMk/>
            <pc:sldMk cId="2668953221" sldId="460"/>
            <ac:spMk id="7" creationId="{59795F0B-7926-4E02-8FD0-C1CA0D313070}"/>
          </ac:spMkLst>
        </pc:spChg>
        <pc:spChg chg="add del mod">
          <ac:chgData name="Iain Milne" userId="e451ec18-1952-4891-b1e2-a69699162e44" providerId="ADAL" clId="{065A4B05-03B7-4AFF-8C7D-C1F71C5E3CE5}" dt="2021-03-11T11:16:54.879" v="5461" actId="478"/>
          <ac:spMkLst>
            <pc:docMk/>
            <pc:sldMk cId="2668953221" sldId="460"/>
            <ac:spMk id="9" creationId="{6E41E28B-B4D9-4116-9B0D-1C82D132BA60}"/>
          </ac:spMkLst>
        </pc:spChg>
        <pc:spChg chg="add del mod">
          <ac:chgData name="Iain Milne" userId="e451ec18-1952-4891-b1e2-a69699162e44" providerId="ADAL" clId="{065A4B05-03B7-4AFF-8C7D-C1F71C5E3CE5}" dt="2021-03-11T11:18:25.735" v="5505" actId="478"/>
          <ac:spMkLst>
            <pc:docMk/>
            <pc:sldMk cId="2668953221" sldId="460"/>
            <ac:spMk id="10" creationId="{0F7EF25B-1C89-4E19-B598-DFE354A9FE7A}"/>
          </ac:spMkLst>
        </pc:spChg>
        <pc:spChg chg="add mod ord">
          <ac:chgData name="Iain Milne" userId="e451ec18-1952-4891-b1e2-a69699162e44" providerId="ADAL" clId="{065A4B05-03B7-4AFF-8C7D-C1F71C5E3CE5}" dt="2021-03-11T11:44:57.393" v="7019" actId="20577"/>
          <ac:spMkLst>
            <pc:docMk/>
            <pc:sldMk cId="2668953221" sldId="460"/>
            <ac:spMk id="11" creationId="{589AEECD-952B-429E-BFC6-C25426BBEDB0}"/>
          </ac:spMkLst>
        </pc:spChg>
        <pc:spChg chg="add del mod ord">
          <ac:chgData name="Iain Milne" userId="e451ec18-1952-4891-b1e2-a69699162e44" providerId="ADAL" clId="{065A4B05-03B7-4AFF-8C7D-C1F71C5E3CE5}" dt="2021-03-11T11:18:24.608" v="5504" actId="478"/>
          <ac:spMkLst>
            <pc:docMk/>
            <pc:sldMk cId="2668953221" sldId="460"/>
            <ac:spMk id="12" creationId="{35F72F32-DF5A-4C0F-9638-F0AA1006850B}"/>
          </ac:spMkLst>
        </pc:spChg>
        <pc:spChg chg="add mod">
          <ac:chgData name="Iain Milne" userId="e451ec18-1952-4891-b1e2-a69699162e44" providerId="ADAL" clId="{065A4B05-03B7-4AFF-8C7D-C1F71C5E3CE5}" dt="2021-03-11T11:19:03.942" v="5514" actId="1076"/>
          <ac:spMkLst>
            <pc:docMk/>
            <pc:sldMk cId="2668953221" sldId="460"/>
            <ac:spMk id="13" creationId="{765D650D-1A5B-41B7-A520-32C1C69B9172}"/>
          </ac:spMkLst>
        </pc:spChg>
        <pc:picChg chg="add mod">
          <ac:chgData name="Iain Milne" userId="e451ec18-1952-4891-b1e2-a69699162e44" providerId="ADAL" clId="{065A4B05-03B7-4AFF-8C7D-C1F71C5E3CE5}" dt="2021-03-11T11:19:00.083" v="5513" actId="12788"/>
          <ac:picMkLst>
            <pc:docMk/>
            <pc:sldMk cId="2668953221" sldId="460"/>
            <ac:picMk id="3" creationId="{91294915-4312-4A67-9CFC-877AC4AB5747}"/>
          </ac:picMkLst>
        </pc:picChg>
      </pc:sldChg>
      <pc:sldChg chg="addSp delSp modSp add mod">
        <pc:chgData name="Iain Milne" userId="e451ec18-1952-4891-b1e2-a69699162e44" providerId="ADAL" clId="{065A4B05-03B7-4AFF-8C7D-C1F71C5E3CE5}" dt="2021-03-11T15:01:19.990" v="7910" actId="1035"/>
        <pc:sldMkLst>
          <pc:docMk/>
          <pc:sldMk cId="4269078234" sldId="461"/>
        </pc:sldMkLst>
        <pc:spChg chg="add del mod">
          <ac:chgData name="Iain Milne" userId="e451ec18-1952-4891-b1e2-a69699162e44" providerId="ADAL" clId="{065A4B05-03B7-4AFF-8C7D-C1F71C5E3CE5}" dt="2021-03-11T11:17:27.909" v="5470" actId="21"/>
          <ac:spMkLst>
            <pc:docMk/>
            <pc:sldMk cId="4269078234" sldId="461"/>
            <ac:spMk id="2" creationId="{C4BA87A8-2048-444D-889F-519F4DA35B14}"/>
          </ac:spMkLst>
        </pc:spChg>
        <pc:spChg chg="add del mod">
          <ac:chgData name="Iain Milne" userId="e451ec18-1952-4891-b1e2-a69699162e44" providerId="ADAL" clId="{065A4B05-03B7-4AFF-8C7D-C1F71C5E3CE5}" dt="2021-03-11T11:45:49.734" v="7070" actId="478"/>
          <ac:spMkLst>
            <pc:docMk/>
            <pc:sldMk cId="4269078234" sldId="461"/>
            <ac:spMk id="4" creationId="{F454AD34-13BE-47A3-A03C-4B9E217A25EA}"/>
          </ac:spMkLst>
        </pc:spChg>
        <pc:spChg chg="mod">
          <ac:chgData name="Iain Milne" userId="e451ec18-1952-4891-b1e2-a69699162e44" providerId="ADAL" clId="{065A4B05-03B7-4AFF-8C7D-C1F71C5E3CE5}" dt="2021-03-11T11:44:47.106" v="7007" actId="20577"/>
          <ac:spMkLst>
            <pc:docMk/>
            <pc:sldMk cId="4269078234" sldId="461"/>
            <ac:spMk id="5" creationId="{5A241C1D-6EAA-414B-BBA6-5B5483417FC2}"/>
          </ac:spMkLst>
        </pc:spChg>
        <pc:spChg chg="mod">
          <ac:chgData name="Iain Milne" userId="e451ec18-1952-4891-b1e2-a69699162e44" providerId="ADAL" clId="{065A4B05-03B7-4AFF-8C7D-C1F71C5E3CE5}" dt="2021-03-11T11:45:12.989" v="7021" actId="20577"/>
          <ac:spMkLst>
            <pc:docMk/>
            <pc:sldMk cId="4269078234" sldId="461"/>
            <ac:spMk id="6" creationId="{D67BE70D-94E3-4918-BCFA-CF7D422D92AE}"/>
          </ac:spMkLst>
        </pc:spChg>
        <pc:spChg chg="add del mod">
          <ac:chgData name="Iain Milne" userId="e451ec18-1952-4891-b1e2-a69699162e44" providerId="ADAL" clId="{065A4B05-03B7-4AFF-8C7D-C1F71C5E3CE5}" dt="2021-03-11T11:20:25.606" v="5587"/>
          <ac:spMkLst>
            <pc:docMk/>
            <pc:sldMk cId="4269078234" sldId="461"/>
            <ac:spMk id="7" creationId="{50C9B284-D122-4D64-BCEF-6753AE4B4A2B}"/>
          </ac:spMkLst>
        </pc:spChg>
        <pc:spChg chg="add mod">
          <ac:chgData name="Iain Milne" userId="e451ec18-1952-4891-b1e2-a69699162e44" providerId="ADAL" clId="{065A4B05-03B7-4AFF-8C7D-C1F71C5E3CE5}" dt="2021-03-11T15:01:19.990" v="7910" actId="1035"/>
          <ac:spMkLst>
            <pc:docMk/>
            <pc:sldMk cId="4269078234" sldId="461"/>
            <ac:spMk id="8" creationId="{6ACB7699-8ED6-4B54-AA2B-D29752A0006E}"/>
          </ac:spMkLst>
        </pc:spChg>
        <pc:spChg chg="add mod">
          <ac:chgData name="Iain Milne" userId="e451ec18-1952-4891-b1e2-a69699162e44" providerId="ADAL" clId="{065A4B05-03B7-4AFF-8C7D-C1F71C5E3CE5}" dt="2021-03-11T11:47:53.577" v="7108" actId="20577"/>
          <ac:spMkLst>
            <pc:docMk/>
            <pc:sldMk cId="4269078234" sldId="461"/>
            <ac:spMk id="9" creationId="{9478D5F3-E2D8-4D3A-92C6-2535274BF699}"/>
          </ac:spMkLst>
        </pc:spChg>
        <pc:picChg chg="del">
          <ac:chgData name="Iain Milne" userId="e451ec18-1952-4891-b1e2-a69699162e44" providerId="ADAL" clId="{065A4B05-03B7-4AFF-8C7D-C1F71C5E3CE5}" dt="2021-03-11T11:19:24.175" v="5515" actId="478"/>
          <ac:picMkLst>
            <pc:docMk/>
            <pc:sldMk cId="4269078234" sldId="461"/>
            <ac:picMk id="3" creationId="{91294915-4312-4A67-9CFC-877AC4AB5747}"/>
          </ac:picMkLst>
        </pc:picChg>
      </pc:sldChg>
      <pc:sldChg chg="modSp add del mod">
        <pc:chgData name="Iain Milne" userId="e451ec18-1952-4891-b1e2-a69699162e44" providerId="ADAL" clId="{065A4B05-03B7-4AFF-8C7D-C1F71C5E3CE5}" dt="2021-03-11T15:07:16.715" v="8213" actId="47"/>
        <pc:sldMkLst>
          <pc:docMk/>
          <pc:sldMk cId="1303372437" sldId="462"/>
        </pc:sldMkLst>
        <pc:spChg chg="mod">
          <ac:chgData name="Iain Milne" userId="e451ec18-1952-4891-b1e2-a69699162e44" providerId="ADAL" clId="{065A4B05-03B7-4AFF-8C7D-C1F71C5E3CE5}" dt="2021-03-11T11:37:57.370" v="6623" actId="27636"/>
          <ac:spMkLst>
            <pc:docMk/>
            <pc:sldMk cId="1303372437" sldId="462"/>
            <ac:spMk id="6" creationId="{D67BE70D-94E3-4918-BCFA-CF7D422D92AE}"/>
          </ac:spMkLst>
        </pc:spChg>
      </pc:sldChg>
      <pc:sldChg chg="addSp delSp modSp new del mod modClrScheme chgLayout">
        <pc:chgData name="Iain Milne" userId="e451ec18-1952-4891-b1e2-a69699162e44" providerId="ADAL" clId="{065A4B05-03B7-4AFF-8C7D-C1F71C5E3CE5}" dt="2021-03-11T11:31:43.430" v="6095" actId="47"/>
        <pc:sldMkLst>
          <pc:docMk/>
          <pc:sldMk cId="600604355" sldId="463"/>
        </pc:sldMkLst>
        <pc:spChg chg="del mod ord">
          <ac:chgData name="Iain Milne" userId="e451ec18-1952-4891-b1e2-a69699162e44" providerId="ADAL" clId="{065A4B05-03B7-4AFF-8C7D-C1F71C5E3CE5}" dt="2021-03-11T11:25:28.247" v="5755" actId="700"/>
          <ac:spMkLst>
            <pc:docMk/>
            <pc:sldMk cId="600604355" sldId="463"/>
            <ac:spMk id="2" creationId="{5AC873A8-88CC-490A-A837-FAFA8A8F32FF}"/>
          </ac:spMkLst>
        </pc:spChg>
        <pc:spChg chg="del mod ord">
          <ac:chgData name="Iain Milne" userId="e451ec18-1952-4891-b1e2-a69699162e44" providerId="ADAL" clId="{065A4B05-03B7-4AFF-8C7D-C1F71C5E3CE5}" dt="2021-03-11T11:25:28.247" v="5755" actId="700"/>
          <ac:spMkLst>
            <pc:docMk/>
            <pc:sldMk cId="600604355" sldId="463"/>
            <ac:spMk id="3" creationId="{73207FEA-D3DA-40F8-AD22-7278DB16F0D0}"/>
          </ac:spMkLst>
        </pc:spChg>
        <pc:spChg chg="del">
          <ac:chgData name="Iain Milne" userId="e451ec18-1952-4891-b1e2-a69699162e44" providerId="ADAL" clId="{065A4B05-03B7-4AFF-8C7D-C1F71C5E3CE5}" dt="2021-03-11T11:25:28.247" v="5755" actId="700"/>
          <ac:spMkLst>
            <pc:docMk/>
            <pc:sldMk cId="600604355" sldId="463"/>
            <ac:spMk id="4" creationId="{3611E770-187C-4C2F-B75F-D6BBB36621EC}"/>
          </ac:spMkLst>
        </pc:spChg>
        <pc:spChg chg="add mod ord">
          <ac:chgData name="Iain Milne" userId="e451ec18-1952-4891-b1e2-a69699162e44" providerId="ADAL" clId="{065A4B05-03B7-4AFF-8C7D-C1F71C5E3CE5}" dt="2021-03-11T11:31:28.220" v="6093" actId="20577"/>
          <ac:spMkLst>
            <pc:docMk/>
            <pc:sldMk cId="600604355" sldId="463"/>
            <ac:spMk id="5" creationId="{F29D3028-1700-4E41-A034-B1D3578872B6}"/>
          </ac:spMkLst>
        </pc:spChg>
        <pc:spChg chg="add mod ord">
          <ac:chgData name="Iain Milne" userId="e451ec18-1952-4891-b1e2-a69699162e44" providerId="ADAL" clId="{065A4B05-03B7-4AFF-8C7D-C1F71C5E3CE5}" dt="2021-03-11T11:25:36.769" v="5789" actId="20577"/>
          <ac:spMkLst>
            <pc:docMk/>
            <pc:sldMk cId="600604355" sldId="463"/>
            <ac:spMk id="6" creationId="{08FB858A-A67A-4697-B0A8-AD25B49E9666}"/>
          </ac:spMkLst>
        </pc:spChg>
      </pc:sldChg>
      <pc:sldChg chg="addSp delSp modSp new mod modClrScheme chgLayout">
        <pc:chgData name="Iain Milne" userId="e451ec18-1952-4891-b1e2-a69699162e44" providerId="ADAL" clId="{065A4B05-03B7-4AFF-8C7D-C1F71C5E3CE5}" dt="2021-03-11T11:29:51.440" v="6058"/>
        <pc:sldMkLst>
          <pc:docMk/>
          <pc:sldMk cId="1174413581" sldId="464"/>
        </pc:sldMkLst>
        <pc:spChg chg="del mod ord">
          <ac:chgData name="Iain Milne" userId="e451ec18-1952-4891-b1e2-a69699162e44" providerId="ADAL" clId="{065A4B05-03B7-4AFF-8C7D-C1F71C5E3CE5}" dt="2021-03-11T11:26:20.961" v="5791" actId="700"/>
          <ac:spMkLst>
            <pc:docMk/>
            <pc:sldMk cId="1174413581" sldId="464"/>
            <ac:spMk id="2" creationId="{8E13EE2F-9AB7-4D03-A803-B507CED824A3}"/>
          </ac:spMkLst>
        </pc:spChg>
        <pc:spChg chg="del mod ord">
          <ac:chgData name="Iain Milne" userId="e451ec18-1952-4891-b1e2-a69699162e44" providerId="ADAL" clId="{065A4B05-03B7-4AFF-8C7D-C1F71C5E3CE5}" dt="2021-03-11T11:26:20.961" v="5791" actId="700"/>
          <ac:spMkLst>
            <pc:docMk/>
            <pc:sldMk cId="1174413581" sldId="464"/>
            <ac:spMk id="3" creationId="{97CEE34F-2BE0-4241-A132-D270A5A6410A}"/>
          </ac:spMkLst>
        </pc:spChg>
        <pc:spChg chg="del">
          <ac:chgData name="Iain Milne" userId="e451ec18-1952-4891-b1e2-a69699162e44" providerId="ADAL" clId="{065A4B05-03B7-4AFF-8C7D-C1F71C5E3CE5}" dt="2021-03-11T11:26:20.961" v="5791" actId="700"/>
          <ac:spMkLst>
            <pc:docMk/>
            <pc:sldMk cId="1174413581" sldId="464"/>
            <ac:spMk id="4" creationId="{7685DCDB-FEB1-4C0A-84A2-D343D6B67B40}"/>
          </ac:spMkLst>
        </pc:spChg>
        <pc:spChg chg="add del mod ord">
          <ac:chgData name="Iain Milne" userId="e451ec18-1952-4891-b1e2-a69699162e44" providerId="ADAL" clId="{065A4B05-03B7-4AFF-8C7D-C1F71C5E3CE5}" dt="2021-03-11T11:29:44.650" v="6052" actId="478"/>
          <ac:spMkLst>
            <pc:docMk/>
            <pc:sldMk cId="1174413581" sldId="464"/>
            <ac:spMk id="5" creationId="{A2C0CAF3-3F32-4F9F-B17B-E131E9434F16}"/>
          </ac:spMkLst>
        </pc:spChg>
        <pc:spChg chg="add del mod ord">
          <ac:chgData name="Iain Milne" userId="e451ec18-1952-4891-b1e2-a69699162e44" providerId="ADAL" clId="{065A4B05-03B7-4AFF-8C7D-C1F71C5E3CE5}" dt="2021-03-11T11:27:15.182" v="5822" actId="931"/>
          <ac:spMkLst>
            <pc:docMk/>
            <pc:sldMk cId="1174413581" sldId="464"/>
            <ac:spMk id="6" creationId="{F27C7427-A234-47E2-A006-872F7BEF1722}"/>
          </ac:spMkLst>
        </pc:spChg>
        <pc:spChg chg="add mod">
          <ac:chgData name="Iain Milne" userId="e451ec18-1952-4891-b1e2-a69699162e44" providerId="ADAL" clId="{065A4B05-03B7-4AFF-8C7D-C1F71C5E3CE5}" dt="2021-03-11T11:28:48.162" v="6050" actId="20577"/>
          <ac:spMkLst>
            <pc:docMk/>
            <pc:sldMk cId="1174413581" sldId="464"/>
            <ac:spMk id="9" creationId="{12FEA392-2F2B-44E9-A7BA-AA4953B764DF}"/>
          </ac:spMkLst>
        </pc:spChg>
        <pc:spChg chg="add del mod">
          <ac:chgData name="Iain Milne" userId="e451ec18-1952-4891-b1e2-a69699162e44" providerId="ADAL" clId="{065A4B05-03B7-4AFF-8C7D-C1F71C5E3CE5}" dt="2021-03-11T11:29:50.462" v="6057" actId="478"/>
          <ac:spMkLst>
            <pc:docMk/>
            <pc:sldMk cId="1174413581" sldId="464"/>
            <ac:spMk id="11" creationId="{1524DE55-2D7A-4182-BAEE-9F4FB82F70FA}"/>
          </ac:spMkLst>
        </pc:spChg>
        <pc:spChg chg="add del mod">
          <ac:chgData name="Iain Milne" userId="e451ec18-1952-4891-b1e2-a69699162e44" providerId="ADAL" clId="{065A4B05-03B7-4AFF-8C7D-C1F71C5E3CE5}" dt="2021-03-11T11:29:48.972" v="6056" actId="478"/>
          <ac:spMkLst>
            <pc:docMk/>
            <pc:sldMk cId="1174413581" sldId="464"/>
            <ac:spMk id="12" creationId="{0D6870DD-CF17-4098-987A-9B57D00E1E16}"/>
          </ac:spMkLst>
        </pc:spChg>
        <pc:spChg chg="add mod">
          <ac:chgData name="Iain Milne" userId="e451ec18-1952-4891-b1e2-a69699162e44" providerId="ADAL" clId="{065A4B05-03B7-4AFF-8C7D-C1F71C5E3CE5}" dt="2021-03-11T11:29:51.440" v="6058"/>
          <ac:spMkLst>
            <pc:docMk/>
            <pc:sldMk cId="1174413581" sldId="464"/>
            <ac:spMk id="13" creationId="{5DFA9DDB-6632-4AC4-A4E5-3A11D249F8F2}"/>
          </ac:spMkLst>
        </pc:spChg>
        <pc:picChg chg="add mod ord">
          <ac:chgData name="Iain Milne" userId="e451ec18-1952-4891-b1e2-a69699162e44" providerId="ADAL" clId="{065A4B05-03B7-4AFF-8C7D-C1F71C5E3CE5}" dt="2021-03-11T11:28:24.938" v="5947" actId="1036"/>
          <ac:picMkLst>
            <pc:docMk/>
            <pc:sldMk cId="1174413581" sldId="464"/>
            <ac:picMk id="8" creationId="{537F19C9-D11A-4F63-A1D8-D6A4F2DD58E4}"/>
          </ac:picMkLst>
        </pc:picChg>
      </pc:sldChg>
      <pc:sldChg chg="addSp delSp modSp add mod">
        <pc:chgData name="Iain Milne" userId="e451ec18-1952-4891-b1e2-a69699162e44" providerId="ADAL" clId="{065A4B05-03B7-4AFF-8C7D-C1F71C5E3CE5}" dt="2021-03-15T15:01:14.962" v="10231" actId="207"/>
        <pc:sldMkLst>
          <pc:docMk/>
          <pc:sldMk cId="737065547" sldId="465"/>
        </pc:sldMkLst>
        <pc:spChg chg="mod">
          <ac:chgData name="Iain Milne" userId="e451ec18-1952-4891-b1e2-a69699162e44" providerId="ADAL" clId="{065A4B05-03B7-4AFF-8C7D-C1F71C5E3CE5}" dt="2021-03-11T11:31:46.652" v="6101" actId="20577"/>
          <ac:spMkLst>
            <pc:docMk/>
            <pc:sldMk cId="737065547" sldId="465"/>
            <ac:spMk id="5" creationId="{5A241C1D-6EAA-414B-BBA6-5B5483417FC2}"/>
          </ac:spMkLst>
        </pc:spChg>
        <pc:spChg chg="mod">
          <ac:chgData name="Iain Milne" userId="e451ec18-1952-4891-b1e2-a69699162e44" providerId="ADAL" clId="{065A4B05-03B7-4AFF-8C7D-C1F71C5E3CE5}" dt="2021-03-11T11:36:51.233" v="6537" actId="403"/>
          <ac:spMkLst>
            <pc:docMk/>
            <pc:sldMk cId="737065547" sldId="465"/>
            <ac:spMk id="6" creationId="{D67BE70D-94E3-4918-BCFA-CF7D422D92AE}"/>
          </ac:spMkLst>
        </pc:spChg>
        <pc:spChg chg="add mod">
          <ac:chgData name="Iain Milne" userId="e451ec18-1952-4891-b1e2-a69699162e44" providerId="ADAL" clId="{065A4B05-03B7-4AFF-8C7D-C1F71C5E3CE5}" dt="2021-03-15T15:01:09.250" v="10228" actId="207"/>
          <ac:spMkLst>
            <pc:docMk/>
            <pc:sldMk cId="737065547" sldId="465"/>
            <ac:spMk id="7" creationId="{8C79DDA6-FF73-4330-9783-91BC09F84B5B}"/>
          </ac:spMkLst>
        </pc:spChg>
        <pc:spChg chg="mod">
          <ac:chgData name="Iain Milne" userId="e451ec18-1952-4891-b1e2-a69699162e44" providerId="ADAL" clId="{065A4B05-03B7-4AFF-8C7D-C1F71C5E3CE5}" dt="2021-03-15T15:01:05.786" v="10227" actId="207"/>
          <ac:spMkLst>
            <pc:docMk/>
            <pc:sldMk cId="737065547" sldId="465"/>
            <ac:spMk id="8" creationId="{6ACB7699-8ED6-4B54-AA2B-D29752A0006E}"/>
          </ac:spMkLst>
        </pc:spChg>
        <pc:spChg chg="del">
          <ac:chgData name="Iain Milne" userId="e451ec18-1952-4891-b1e2-a69699162e44" providerId="ADAL" clId="{065A4B05-03B7-4AFF-8C7D-C1F71C5E3CE5}" dt="2021-03-11T11:32:04.675" v="6153" actId="478"/>
          <ac:spMkLst>
            <pc:docMk/>
            <pc:sldMk cId="737065547" sldId="465"/>
            <ac:spMk id="9" creationId="{9478D5F3-E2D8-4D3A-92C6-2535274BF699}"/>
          </ac:spMkLst>
        </pc:spChg>
        <pc:spChg chg="add mod">
          <ac:chgData name="Iain Milne" userId="e451ec18-1952-4891-b1e2-a69699162e44" providerId="ADAL" clId="{065A4B05-03B7-4AFF-8C7D-C1F71C5E3CE5}" dt="2021-03-15T15:01:14.962" v="10231" actId="207"/>
          <ac:spMkLst>
            <pc:docMk/>
            <pc:sldMk cId="737065547" sldId="465"/>
            <ac:spMk id="10" creationId="{8640B780-CEA1-4E35-9A8F-A0FD9EB5F6FB}"/>
          </ac:spMkLst>
        </pc:spChg>
      </pc:sldChg>
      <pc:sldChg chg="addSp delSp modSp add mod">
        <pc:chgData name="Iain Milne" userId="e451ec18-1952-4891-b1e2-a69699162e44" providerId="ADAL" clId="{065A4B05-03B7-4AFF-8C7D-C1F71C5E3CE5}" dt="2021-03-15T15:01:20.307" v="10232" actId="207"/>
        <pc:sldMkLst>
          <pc:docMk/>
          <pc:sldMk cId="2773636684" sldId="466"/>
        </pc:sldMkLst>
        <pc:spChg chg="add mod">
          <ac:chgData name="Iain Milne" userId="e451ec18-1952-4891-b1e2-a69699162e44" providerId="ADAL" clId="{065A4B05-03B7-4AFF-8C7D-C1F71C5E3CE5}" dt="2021-03-11T11:42:28.131" v="6923" actId="14100"/>
          <ac:spMkLst>
            <pc:docMk/>
            <pc:sldMk cId="2773636684" sldId="466"/>
            <ac:spMk id="2" creationId="{7174DF8F-BA27-40BA-8250-BCB8ED2111A8}"/>
          </ac:spMkLst>
        </pc:spChg>
        <pc:spChg chg="add mod">
          <ac:chgData name="Iain Milne" userId="e451ec18-1952-4891-b1e2-a69699162e44" providerId="ADAL" clId="{065A4B05-03B7-4AFF-8C7D-C1F71C5E3CE5}" dt="2021-03-11T11:43:16.529" v="6989" actId="1076"/>
          <ac:spMkLst>
            <pc:docMk/>
            <pc:sldMk cId="2773636684" sldId="466"/>
            <ac:spMk id="3" creationId="{AAA1B215-C570-4D27-B59E-5DBBF4067BD4}"/>
          </ac:spMkLst>
        </pc:spChg>
        <pc:spChg chg="mod">
          <ac:chgData name="Iain Milne" userId="e451ec18-1952-4891-b1e2-a69699162e44" providerId="ADAL" clId="{065A4B05-03B7-4AFF-8C7D-C1F71C5E3CE5}" dt="2021-03-11T11:44:39.537" v="6999" actId="20577"/>
          <ac:spMkLst>
            <pc:docMk/>
            <pc:sldMk cId="2773636684" sldId="466"/>
            <ac:spMk id="5" creationId="{5A241C1D-6EAA-414B-BBA6-5B5483417FC2}"/>
          </ac:spMkLst>
        </pc:spChg>
        <pc:spChg chg="mod">
          <ac:chgData name="Iain Milne" userId="e451ec18-1952-4891-b1e2-a69699162e44" providerId="ADAL" clId="{065A4B05-03B7-4AFF-8C7D-C1F71C5E3CE5}" dt="2021-03-11T13:40:46.503" v="7139" actId="6549"/>
          <ac:spMkLst>
            <pc:docMk/>
            <pc:sldMk cId="2773636684" sldId="466"/>
            <ac:spMk id="6" creationId="{D67BE70D-94E3-4918-BCFA-CF7D422D92AE}"/>
          </ac:spMkLst>
        </pc:spChg>
        <pc:spChg chg="del">
          <ac:chgData name="Iain Milne" userId="e451ec18-1952-4891-b1e2-a69699162e44" providerId="ADAL" clId="{065A4B05-03B7-4AFF-8C7D-C1F71C5E3CE5}" dt="2021-03-11T11:38:14.937" v="6644" actId="478"/>
          <ac:spMkLst>
            <pc:docMk/>
            <pc:sldMk cId="2773636684" sldId="466"/>
            <ac:spMk id="7" creationId="{8C79DDA6-FF73-4330-9783-91BC09F84B5B}"/>
          </ac:spMkLst>
        </pc:spChg>
        <pc:spChg chg="mod">
          <ac:chgData name="Iain Milne" userId="e451ec18-1952-4891-b1e2-a69699162e44" providerId="ADAL" clId="{065A4B05-03B7-4AFF-8C7D-C1F71C5E3CE5}" dt="2021-03-15T15:01:20.307" v="10232" actId="207"/>
          <ac:spMkLst>
            <pc:docMk/>
            <pc:sldMk cId="2773636684" sldId="466"/>
            <ac:spMk id="8" creationId="{6ACB7699-8ED6-4B54-AA2B-D29752A0006E}"/>
          </ac:spMkLst>
        </pc:spChg>
        <pc:spChg chg="add mod">
          <ac:chgData name="Iain Milne" userId="e451ec18-1952-4891-b1e2-a69699162e44" providerId="ADAL" clId="{065A4B05-03B7-4AFF-8C7D-C1F71C5E3CE5}" dt="2021-03-11T11:42:52.973" v="6945" actId="14100"/>
          <ac:spMkLst>
            <pc:docMk/>
            <pc:sldMk cId="2773636684" sldId="466"/>
            <ac:spMk id="9" creationId="{3C682EF2-DD88-44E2-AC9A-68498F1A6D81}"/>
          </ac:spMkLst>
        </pc:spChg>
        <pc:spChg chg="del">
          <ac:chgData name="Iain Milne" userId="e451ec18-1952-4891-b1e2-a69699162e44" providerId="ADAL" clId="{065A4B05-03B7-4AFF-8C7D-C1F71C5E3CE5}" dt="2021-03-11T11:38:13.253" v="6643" actId="478"/>
          <ac:spMkLst>
            <pc:docMk/>
            <pc:sldMk cId="2773636684" sldId="466"/>
            <ac:spMk id="10" creationId="{8640B780-CEA1-4E35-9A8F-A0FD9EB5F6FB}"/>
          </ac:spMkLst>
        </pc:spChg>
        <pc:spChg chg="add mod">
          <ac:chgData name="Iain Milne" userId="e451ec18-1952-4891-b1e2-a69699162e44" providerId="ADAL" clId="{065A4B05-03B7-4AFF-8C7D-C1F71C5E3CE5}" dt="2021-03-11T11:43:05.240" v="6973" actId="20577"/>
          <ac:spMkLst>
            <pc:docMk/>
            <pc:sldMk cId="2773636684" sldId="466"/>
            <ac:spMk id="11" creationId="{696B647C-F6F7-4957-B88C-07597235BA9F}"/>
          </ac:spMkLst>
        </pc:spChg>
      </pc:sldChg>
      <pc:sldChg chg="addSp delSp modSp new mod modClrScheme chgLayout">
        <pc:chgData name="Iain Milne" userId="e451ec18-1952-4891-b1e2-a69699162e44" providerId="ADAL" clId="{065A4B05-03B7-4AFF-8C7D-C1F71C5E3CE5}" dt="2021-03-11T14:55:11.356" v="7695" actId="207"/>
        <pc:sldMkLst>
          <pc:docMk/>
          <pc:sldMk cId="4143771202" sldId="467"/>
        </pc:sldMkLst>
        <pc:spChg chg="del mod ord">
          <ac:chgData name="Iain Milne" userId="e451ec18-1952-4891-b1e2-a69699162e44" providerId="ADAL" clId="{065A4B05-03B7-4AFF-8C7D-C1F71C5E3CE5}" dt="2021-03-11T14:53:05.016" v="7347" actId="700"/>
          <ac:spMkLst>
            <pc:docMk/>
            <pc:sldMk cId="4143771202" sldId="467"/>
            <ac:spMk id="2" creationId="{E2A14FDB-967A-4E36-B184-C8EAB60AF8CD}"/>
          </ac:spMkLst>
        </pc:spChg>
        <pc:spChg chg="del mod ord">
          <ac:chgData name="Iain Milne" userId="e451ec18-1952-4891-b1e2-a69699162e44" providerId="ADAL" clId="{065A4B05-03B7-4AFF-8C7D-C1F71C5E3CE5}" dt="2021-03-11T14:53:05.016" v="7347" actId="700"/>
          <ac:spMkLst>
            <pc:docMk/>
            <pc:sldMk cId="4143771202" sldId="467"/>
            <ac:spMk id="3" creationId="{DB229FAC-6690-41B5-A251-049857B99554}"/>
          </ac:spMkLst>
        </pc:spChg>
        <pc:spChg chg="del">
          <ac:chgData name="Iain Milne" userId="e451ec18-1952-4891-b1e2-a69699162e44" providerId="ADAL" clId="{065A4B05-03B7-4AFF-8C7D-C1F71C5E3CE5}" dt="2021-03-11T14:53:05.016" v="7347" actId="700"/>
          <ac:spMkLst>
            <pc:docMk/>
            <pc:sldMk cId="4143771202" sldId="467"/>
            <ac:spMk id="4" creationId="{A3BC24B3-6D28-438F-A488-EE5766E512D1}"/>
          </ac:spMkLst>
        </pc:spChg>
        <pc:spChg chg="add mod ord">
          <ac:chgData name="Iain Milne" userId="e451ec18-1952-4891-b1e2-a69699162e44" providerId="ADAL" clId="{065A4B05-03B7-4AFF-8C7D-C1F71C5E3CE5}" dt="2021-03-11T14:53:13.259" v="7387" actId="20577"/>
          <ac:spMkLst>
            <pc:docMk/>
            <pc:sldMk cId="4143771202" sldId="467"/>
            <ac:spMk id="5" creationId="{DA6C67F7-83B9-466C-89BA-B224CA1C52C6}"/>
          </ac:spMkLst>
        </pc:spChg>
        <pc:spChg chg="add mod ord">
          <ac:chgData name="Iain Milne" userId="e451ec18-1952-4891-b1e2-a69699162e44" providerId="ADAL" clId="{065A4B05-03B7-4AFF-8C7D-C1F71C5E3CE5}" dt="2021-03-11T14:55:11.356" v="7695" actId="207"/>
          <ac:spMkLst>
            <pc:docMk/>
            <pc:sldMk cId="4143771202" sldId="467"/>
            <ac:spMk id="6" creationId="{8D108200-471A-42C6-A3C3-470B55C8D408}"/>
          </ac:spMkLst>
        </pc:spChg>
      </pc:sldChg>
      <pc:sldChg chg="addSp delSp modSp add mod">
        <pc:chgData name="Iain Milne" userId="e451ec18-1952-4891-b1e2-a69699162e44" providerId="ADAL" clId="{065A4B05-03B7-4AFF-8C7D-C1F71C5E3CE5}" dt="2021-03-15T15:01:27.083" v="10233" actId="207"/>
        <pc:sldMkLst>
          <pc:docMk/>
          <pc:sldMk cId="2199833949" sldId="468"/>
        </pc:sldMkLst>
        <pc:spChg chg="mod">
          <ac:chgData name="Iain Milne" userId="e451ec18-1952-4891-b1e2-a69699162e44" providerId="ADAL" clId="{065A4B05-03B7-4AFF-8C7D-C1F71C5E3CE5}" dt="2021-03-11T15:00:15.409" v="7892" actId="20577"/>
          <ac:spMkLst>
            <pc:docMk/>
            <pc:sldMk cId="2199833949" sldId="468"/>
            <ac:spMk id="2" creationId="{00000000-0000-0000-0000-000000000000}"/>
          </ac:spMkLst>
        </pc:spChg>
        <pc:spChg chg="mod">
          <ac:chgData name="Iain Milne" userId="e451ec18-1952-4891-b1e2-a69699162e44" providerId="ADAL" clId="{065A4B05-03B7-4AFF-8C7D-C1F71C5E3CE5}" dt="2021-03-15T11:28:40.854" v="9340" actId="20577"/>
          <ac:spMkLst>
            <pc:docMk/>
            <pc:sldMk cId="2199833949" sldId="468"/>
            <ac:spMk id="3" creationId="{00000000-0000-0000-0000-000000000000}"/>
          </ac:spMkLst>
        </pc:spChg>
        <pc:spChg chg="mod">
          <ac:chgData name="Iain Milne" userId="e451ec18-1952-4891-b1e2-a69699162e44" providerId="ADAL" clId="{065A4B05-03B7-4AFF-8C7D-C1F71C5E3CE5}" dt="2021-03-15T11:28:08.709" v="9328" actId="113"/>
          <ac:spMkLst>
            <pc:docMk/>
            <pc:sldMk cId="2199833949" sldId="468"/>
            <ac:spMk id="4" creationId="{00000000-0000-0000-0000-000000000000}"/>
          </ac:spMkLst>
        </pc:spChg>
        <pc:spChg chg="mod">
          <ac:chgData name="Iain Milne" userId="e451ec18-1952-4891-b1e2-a69699162e44" providerId="ADAL" clId="{065A4B05-03B7-4AFF-8C7D-C1F71C5E3CE5}" dt="2021-03-15T15:01:27.083" v="10233" actId="207"/>
          <ac:spMkLst>
            <pc:docMk/>
            <pc:sldMk cId="2199833949" sldId="468"/>
            <ac:spMk id="5" creationId="{00000000-0000-0000-0000-000000000000}"/>
          </ac:spMkLst>
        </pc:spChg>
        <pc:spChg chg="add mod">
          <ac:chgData name="Iain Milne" userId="e451ec18-1952-4891-b1e2-a69699162e44" providerId="ADAL" clId="{065A4B05-03B7-4AFF-8C7D-C1F71C5E3CE5}" dt="2021-03-15T11:28:52.050" v="9341" actId="1076"/>
          <ac:spMkLst>
            <pc:docMk/>
            <pc:sldMk cId="2199833949" sldId="468"/>
            <ac:spMk id="6" creationId="{1C1F7EE5-FC37-406A-81F8-485D9DEBD9D1}"/>
          </ac:spMkLst>
        </pc:spChg>
        <pc:spChg chg="add del mod">
          <ac:chgData name="Iain Milne" userId="e451ec18-1952-4891-b1e2-a69699162e44" providerId="ADAL" clId="{065A4B05-03B7-4AFF-8C7D-C1F71C5E3CE5}" dt="2021-03-11T15:10:19.832" v="8273" actId="478"/>
          <ac:spMkLst>
            <pc:docMk/>
            <pc:sldMk cId="2199833949" sldId="468"/>
            <ac:spMk id="7" creationId="{14470679-1963-4DD2-82DC-68A932B9096E}"/>
          </ac:spMkLst>
        </pc:spChg>
      </pc:sldChg>
      <pc:sldChg chg="addSp delSp modSp new mod modClrScheme chgLayout">
        <pc:chgData name="Iain Milne" userId="e451ec18-1952-4891-b1e2-a69699162e44" providerId="ADAL" clId="{065A4B05-03B7-4AFF-8C7D-C1F71C5E3CE5}" dt="2021-03-11T15:34:19.202" v="9093" actId="1076"/>
        <pc:sldMkLst>
          <pc:docMk/>
          <pc:sldMk cId="2037291691" sldId="469"/>
        </pc:sldMkLst>
        <pc:spChg chg="del mod ord">
          <ac:chgData name="Iain Milne" userId="e451ec18-1952-4891-b1e2-a69699162e44" providerId="ADAL" clId="{065A4B05-03B7-4AFF-8C7D-C1F71C5E3CE5}" dt="2021-03-11T15:02:54.101" v="7912" actId="700"/>
          <ac:spMkLst>
            <pc:docMk/>
            <pc:sldMk cId="2037291691" sldId="469"/>
            <ac:spMk id="2" creationId="{2A0437C9-DCCC-427E-9016-F7BD5B8D1271}"/>
          </ac:spMkLst>
        </pc:spChg>
        <pc:spChg chg="del mod ord">
          <ac:chgData name="Iain Milne" userId="e451ec18-1952-4891-b1e2-a69699162e44" providerId="ADAL" clId="{065A4B05-03B7-4AFF-8C7D-C1F71C5E3CE5}" dt="2021-03-11T15:02:54.101" v="7912" actId="700"/>
          <ac:spMkLst>
            <pc:docMk/>
            <pc:sldMk cId="2037291691" sldId="469"/>
            <ac:spMk id="3" creationId="{A373CC64-C1FD-49B2-A5D4-469CDBB0B06B}"/>
          </ac:spMkLst>
        </pc:spChg>
        <pc:spChg chg="del">
          <ac:chgData name="Iain Milne" userId="e451ec18-1952-4891-b1e2-a69699162e44" providerId="ADAL" clId="{065A4B05-03B7-4AFF-8C7D-C1F71C5E3CE5}" dt="2021-03-11T15:02:54.101" v="7912" actId="700"/>
          <ac:spMkLst>
            <pc:docMk/>
            <pc:sldMk cId="2037291691" sldId="469"/>
            <ac:spMk id="4" creationId="{1D7264B3-BD8E-4A22-823F-C0F661EEB130}"/>
          </ac:spMkLst>
        </pc:spChg>
        <pc:spChg chg="add mod ord">
          <ac:chgData name="Iain Milne" userId="e451ec18-1952-4891-b1e2-a69699162e44" providerId="ADAL" clId="{065A4B05-03B7-4AFF-8C7D-C1F71C5E3CE5}" dt="2021-03-11T15:02:54.884" v="7914"/>
          <ac:spMkLst>
            <pc:docMk/>
            <pc:sldMk cId="2037291691" sldId="469"/>
            <ac:spMk id="5" creationId="{E1D52CCA-E06E-45EF-8E43-29614AD44B2E}"/>
          </ac:spMkLst>
        </pc:spChg>
        <pc:spChg chg="add mod ord">
          <ac:chgData name="Iain Milne" userId="e451ec18-1952-4891-b1e2-a69699162e44" providerId="ADAL" clId="{065A4B05-03B7-4AFF-8C7D-C1F71C5E3CE5}" dt="2021-03-11T15:34:07.815" v="9090" actId="20577"/>
          <ac:spMkLst>
            <pc:docMk/>
            <pc:sldMk cId="2037291691" sldId="469"/>
            <ac:spMk id="6" creationId="{17F82676-01FE-429E-8A43-79FBE9D5C59C}"/>
          </ac:spMkLst>
        </pc:spChg>
        <pc:picChg chg="add del mod">
          <ac:chgData name="Iain Milne" userId="e451ec18-1952-4891-b1e2-a69699162e44" providerId="ADAL" clId="{065A4B05-03B7-4AFF-8C7D-C1F71C5E3CE5}" dt="2021-03-11T15:04:40.526" v="7998" actId="478"/>
          <ac:picMkLst>
            <pc:docMk/>
            <pc:sldMk cId="2037291691" sldId="469"/>
            <ac:picMk id="8" creationId="{33DA6155-909B-445E-84BB-E80798124CA1}"/>
          </ac:picMkLst>
        </pc:picChg>
        <pc:picChg chg="add mod">
          <ac:chgData name="Iain Milne" userId="e451ec18-1952-4891-b1e2-a69699162e44" providerId="ADAL" clId="{065A4B05-03B7-4AFF-8C7D-C1F71C5E3CE5}" dt="2021-03-11T15:34:19.202" v="9093" actId="1076"/>
          <ac:picMkLst>
            <pc:docMk/>
            <pc:sldMk cId="2037291691" sldId="469"/>
            <ac:picMk id="10" creationId="{E02AB7A6-229B-4632-AC00-92D2AFCD5DCD}"/>
          </ac:picMkLst>
        </pc:picChg>
      </pc:sldChg>
      <pc:sldChg chg="addSp delSp modSp new mod modClrScheme modAnim chgLayout">
        <pc:chgData name="Iain Milne" userId="e451ec18-1952-4891-b1e2-a69699162e44" providerId="ADAL" clId="{065A4B05-03B7-4AFF-8C7D-C1F71C5E3CE5}" dt="2021-03-11T15:20:31.471" v="8356"/>
        <pc:sldMkLst>
          <pc:docMk/>
          <pc:sldMk cId="599414825" sldId="470"/>
        </pc:sldMkLst>
        <pc:spChg chg="del mod ord">
          <ac:chgData name="Iain Milne" userId="e451ec18-1952-4891-b1e2-a69699162e44" providerId="ADAL" clId="{065A4B05-03B7-4AFF-8C7D-C1F71C5E3CE5}" dt="2021-03-11T15:15:44.978" v="8307" actId="700"/>
          <ac:spMkLst>
            <pc:docMk/>
            <pc:sldMk cId="599414825" sldId="470"/>
            <ac:spMk id="2" creationId="{6FD919B1-5DD5-415C-8467-2C19D6CCC1B0}"/>
          </ac:spMkLst>
        </pc:spChg>
        <pc:spChg chg="del">
          <ac:chgData name="Iain Milne" userId="e451ec18-1952-4891-b1e2-a69699162e44" providerId="ADAL" clId="{065A4B05-03B7-4AFF-8C7D-C1F71C5E3CE5}" dt="2021-03-11T15:15:44.978" v="8307" actId="700"/>
          <ac:spMkLst>
            <pc:docMk/>
            <pc:sldMk cId="599414825" sldId="470"/>
            <ac:spMk id="3" creationId="{C4688534-236A-41A1-A08C-2275D48E7EA7}"/>
          </ac:spMkLst>
        </pc:spChg>
        <pc:spChg chg="del">
          <ac:chgData name="Iain Milne" userId="e451ec18-1952-4891-b1e2-a69699162e44" providerId="ADAL" clId="{065A4B05-03B7-4AFF-8C7D-C1F71C5E3CE5}" dt="2021-03-11T15:15:44.978" v="8307" actId="700"/>
          <ac:spMkLst>
            <pc:docMk/>
            <pc:sldMk cId="599414825" sldId="470"/>
            <ac:spMk id="4" creationId="{8A89CFBE-9383-480F-ABE7-219D63673F01}"/>
          </ac:spMkLst>
        </pc:spChg>
        <pc:spChg chg="add del mod ord">
          <ac:chgData name="Iain Milne" userId="e451ec18-1952-4891-b1e2-a69699162e44" providerId="ADAL" clId="{065A4B05-03B7-4AFF-8C7D-C1F71C5E3CE5}" dt="2021-03-11T15:15:50.859" v="8310" actId="700"/>
          <ac:spMkLst>
            <pc:docMk/>
            <pc:sldMk cId="599414825" sldId="470"/>
            <ac:spMk id="5" creationId="{4194BF04-3572-4463-905C-627EFBE2C59F}"/>
          </ac:spMkLst>
        </pc:spChg>
        <pc:spChg chg="add del mod ord">
          <ac:chgData name="Iain Milne" userId="e451ec18-1952-4891-b1e2-a69699162e44" providerId="ADAL" clId="{065A4B05-03B7-4AFF-8C7D-C1F71C5E3CE5}" dt="2021-03-11T15:16:00.491" v="8312" actId="478"/>
          <ac:spMkLst>
            <pc:docMk/>
            <pc:sldMk cId="599414825" sldId="470"/>
            <ac:spMk id="8" creationId="{97E2B2E3-7680-4CE8-92E4-B5E59F31D235}"/>
          </ac:spMkLst>
        </pc:spChg>
        <pc:spChg chg="add del mod ord">
          <ac:chgData name="Iain Milne" userId="e451ec18-1952-4891-b1e2-a69699162e44" providerId="ADAL" clId="{065A4B05-03B7-4AFF-8C7D-C1F71C5E3CE5}" dt="2021-03-11T15:16:01.492" v="8313" actId="478"/>
          <ac:spMkLst>
            <pc:docMk/>
            <pc:sldMk cId="599414825" sldId="470"/>
            <ac:spMk id="9" creationId="{828EF503-E596-4C85-96F1-67B3DF27C5DD}"/>
          </ac:spMkLst>
        </pc:spChg>
        <pc:spChg chg="add mod ord">
          <ac:chgData name="Iain Milne" userId="e451ec18-1952-4891-b1e2-a69699162e44" providerId="ADAL" clId="{065A4B05-03B7-4AFF-8C7D-C1F71C5E3CE5}" dt="2021-03-11T15:16:50.812" v="8321" actId="167"/>
          <ac:spMkLst>
            <pc:docMk/>
            <pc:sldMk cId="599414825" sldId="470"/>
            <ac:spMk id="10" creationId="{90D5E93A-4B83-4673-83AF-3DDCE0255E79}"/>
          </ac:spMkLst>
        </pc:spChg>
        <pc:spChg chg="add mod">
          <ac:chgData name="Iain Milne" userId="e451ec18-1952-4891-b1e2-a69699162e44" providerId="ADAL" clId="{065A4B05-03B7-4AFF-8C7D-C1F71C5E3CE5}" dt="2021-03-11T15:19:35.915" v="8342" actId="1076"/>
          <ac:spMkLst>
            <pc:docMk/>
            <pc:sldMk cId="599414825" sldId="470"/>
            <ac:spMk id="11" creationId="{ED94F8A2-F198-47AE-976C-494F9E5B6572}"/>
          </ac:spMkLst>
        </pc:spChg>
        <pc:picChg chg="add">
          <ac:chgData name="Iain Milne" userId="e451ec18-1952-4891-b1e2-a69699162e44" providerId="ADAL" clId="{065A4B05-03B7-4AFF-8C7D-C1F71C5E3CE5}" dt="2021-03-11T15:15:46.145" v="8309" actId="22"/>
          <ac:picMkLst>
            <pc:docMk/>
            <pc:sldMk cId="599414825" sldId="470"/>
            <ac:picMk id="7" creationId="{6AF11906-797C-462D-BF71-BFD38EAEA61A}"/>
          </ac:picMkLst>
        </pc:picChg>
      </pc:sldChg>
      <pc:sldChg chg="addSp delSp modSp add mod modAnim">
        <pc:chgData name="Iain Milne" userId="e451ec18-1952-4891-b1e2-a69699162e44" providerId="ADAL" clId="{065A4B05-03B7-4AFF-8C7D-C1F71C5E3CE5}" dt="2021-03-11T15:20:40.649" v="8358"/>
        <pc:sldMkLst>
          <pc:docMk/>
          <pc:sldMk cId="436014756" sldId="471"/>
        </pc:sldMkLst>
        <pc:spChg chg="add mod">
          <ac:chgData name="Iain Milne" userId="e451ec18-1952-4891-b1e2-a69699162e44" providerId="ADAL" clId="{065A4B05-03B7-4AFF-8C7D-C1F71C5E3CE5}" dt="2021-03-11T15:19:58.919" v="8350" actId="1076"/>
          <ac:spMkLst>
            <pc:docMk/>
            <pc:sldMk cId="436014756" sldId="471"/>
            <ac:spMk id="8" creationId="{17574F3C-E914-4752-99F1-D648FE1C48E4}"/>
          </ac:spMkLst>
        </pc:spChg>
        <pc:spChg chg="add mod">
          <ac:chgData name="Iain Milne" userId="e451ec18-1952-4891-b1e2-a69699162e44" providerId="ADAL" clId="{065A4B05-03B7-4AFF-8C7D-C1F71C5E3CE5}" dt="2021-03-11T15:20:24.778" v="8355" actId="14100"/>
          <ac:spMkLst>
            <pc:docMk/>
            <pc:sldMk cId="436014756" sldId="471"/>
            <ac:spMk id="9" creationId="{42668AC7-11EA-4AEE-99C1-C2563012E29F}"/>
          </ac:spMkLst>
        </pc:spChg>
        <pc:picChg chg="add del">
          <ac:chgData name="Iain Milne" userId="e451ec18-1952-4891-b1e2-a69699162e44" providerId="ADAL" clId="{065A4B05-03B7-4AFF-8C7D-C1F71C5E3CE5}" dt="2021-03-11T15:18:17.591" v="8325" actId="478"/>
          <ac:picMkLst>
            <pc:docMk/>
            <pc:sldMk cId="436014756" sldId="471"/>
            <ac:picMk id="3" creationId="{81D1A56F-9C87-46BE-9102-244261908AB5}"/>
          </ac:picMkLst>
        </pc:picChg>
        <pc:picChg chg="add mod">
          <ac:chgData name="Iain Milne" userId="e451ec18-1952-4891-b1e2-a69699162e44" providerId="ADAL" clId="{065A4B05-03B7-4AFF-8C7D-C1F71C5E3CE5}" dt="2021-03-11T15:19:54.798" v="8349" actId="1076"/>
          <ac:picMkLst>
            <pc:docMk/>
            <pc:sldMk cId="436014756" sldId="471"/>
            <ac:picMk id="5" creationId="{13E4BA21-E731-47E6-A840-008E2B765457}"/>
          </ac:picMkLst>
        </pc:picChg>
        <pc:picChg chg="del">
          <ac:chgData name="Iain Milne" userId="e451ec18-1952-4891-b1e2-a69699162e44" providerId="ADAL" clId="{065A4B05-03B7-4AFF-8C7D-C1F71C5E3CE5}" dt="2021-03-11T15:17:56.389" v="8323" actId="478"/>
          <ac:picMkLst>
            <pc:docMk/>
            <pc:sldMk cId="436014756" sldId="471"/>
            <ac:picMk id="7" creationId="{6AF11906-797C-462D-BF71-BFD38EAEA61A}"/>
          </ac:picMkLst>
        </pc:picChg>
      </pc:sldChg>
      <pc:sldChg chg="addSp delSp modSp add mod modAnim">
        <pc:chgData name="Iain Milne" userId="e451ec18-1952-4891-b1e2-a69699162e44" providerId="ADAL" clId="{065A4B05-03B7-4AFF-8C7D-C1F71C5E3CE5}" dt="2021-03-11T15:20:58.182" v="8362"/>
        <pc:sldMkLst>
          <pc:docMk/>
          <pc:sldMk cId="1752623692" sldId="472"/>
        </pc:sldMkLst>
        <pc:spChg chg="add mod">
          <ac:chgData name="Iain Milne" userId="e451ec18-1952-4891-b1e2-a69699162e44" providerId="ADAL" clId="{065A4B05-03B7-4AFF-8C7D-C1F71C5E3CE5}" dt="2021-03-11T15:20:52.820" v="8361" actId="14100"/>
          <ac:spMkLst>
            <pc:docMk/>
            <pc:sldMk cId="1752623692" sldId="472"/>
            <ac:spMk id="6" creationId="{251A3312-7B93-44A8-ACC9-A1F205120E9D}"/>
          </ac:spMkLst>
        </pc:spChg>
        <pc:picChg chg="add">
          <ac:chgData name="Iain Milne" userId="e451ec18-1952-4891-b1e2-a69699162e44" providerId="ADAL" clId="{065A4B05-03B7-4AFF-8C7D-C1F71C5E3CE5}" dt="2021-03-11T15:19:04.524" v="8329" actId="22"/>
          <ac:picMkLst>
            <pc:docMk/>
            <pc:sldMk cId="1752623692" sldId="472"/>
            <ac:picMk id="3" creationId="{69EA4A9B-8E47-4939-B46E-5FD3E95CE640}"/>
          </ac:picMkLst>
        </pc:picChg>
        <pc:picChg chg="del">
          <ac:chgData name="Iain Milne" userId="e451ec18-1952-4891-b1e2-a69699162e44" providerId="ADAL" clId="{065A4B05-03B7-4AFF-8C7D-C1F71C5E3CE5}" dt="2021-03-11T15:18:48.207" v="8328" actId="478"/>
          <ac:picMkLst>
            <pc:docMk/>
            <pc:sldMk cId="1752623692" sldId="472"/>
            <ac:picMk id="5" creationId="{13E4BA21-E731-47E6-A840-008E2B765457}"/>
          </ac:picMkLst>
        </pc:picChg>
      </pc:sldChg>
      <pc:sldChg chg="addSp delSp modSp add mod">
        <pc:chgData name="Iain Milne" userId="e451ec18-1952-4891-b1e2-a69699162e44" providerId="ADAL" clId="{065A4B05-03B7-4AFF-8C7D-C1F71C5E3CE5}" dt="2021-03-15T15:01:42.638" v="10235" actId="207"/>
        <pc:sldMkLst>
          <pc:docMk/>
          <pc:sldMk cId="677744440" sldId="473"/>
        </pc:sldMkLst>
        <pc:spChg chg="add mod">
          <ac:chgData name="Iain Milne" userId="e451ec18-1952-4891-b1e2-a69699162e44" providerId="ADAL" clId="{065A4B05-03B7-4AFF-8C7D-C1F71C5E3CE5}" dt="2021-03-11T15:28:39.303" v="9024" actId="1076"/>
          <ac:spMkLst>
            <pc:docMk/>
            <pc:sldMk cId="677744440" sldId="473"/>
            <ac:spMk id="2" creationId="{5BBD6BF3-B893-40DD-B00E-118ECA5E2E19}"/>
          </ac:spMkLst>
        </pc:spChg>
        <pc:spChg chg="mod">
          <ac:chgData name="Iain Milne" userId="e451ec18-1952-4891-b1e2-a69699162e44" providerId="ADAL" clId="{065A4B05-03B7-4AFF-8C7D-C1F71C5E3CE5}" dt="2021-03-11T15:23:27.976" v="8380" actId="20577"/>
          <ac:spMkLst>
            <pc:docMk/>
            <pc:sldMk cId="677744440" sldId="473"/>
            <ac:spMk id="5" creationId="{5A241C1D-6EAA-414B-BBA6-5B5483417FC2}"/>
          </ac:spMkLst>
        </pc:spChg>
        <pc:spChg chg="mod">
          <ac:chgData name="Iain Milne" userId="e451ec18-1952-4891-b1e2-a69699162e44" providerId="ADAL" clId="{065A4B05-03B7-4AFF-8C7D-C1F71C5E3CE5}" dt="2021-03-11T15:29:29.202" v="9077" actId="6549"/>
          <ac:spMkLst>
            <pc:docMk/>
            <pc:sldMk cId="677744440" sldId="473"/>
            <ac:spMk id="6" creationId="{D67BE70D-94E3-4918-BCFA-CF7D422D92AE}"/>
          </ac:spMkLst>
        </pc:spChg>
        <pc:spChg chg="del">
          <ac:chgData name="Iain Milne" userId="e451ec18-1952-4891-b1e2-a69699162e44" providerId="ADAL" clId="{065A4B05-03B7-4AFF-8C7D-C1F71C5E3CE5}" dt="2021-03-11T15:24:41.684" v="8510" actId="478"/>
          <ac:spMkLst>
            <pc:docMk/>
            <pc:sldMk cId="677744440" sldId="473"/>
            <ac:spMk id="7" creationId="{8C79DDA6-FF73-4330-9783-91BC09F84B5B}"/>
          </ac:spMkLst>
        </pc:spChg>
        <pc:spChg chg="mod">
          <ac:chgData name="Iain Milne" userId="e451ec18-1952-4891-b1e2-a69699162e44" providerId="ADAL" clId="{065A4B05-03B7-4AFF-8C7D-C1F71C5E3CE5}" dt="2021-03-15T15:01:39.790" v="10234" actId="207"/>
          <ac:spMkLst>
            <pc:docMk/>
            <pc:sldMk cId="677744440" sldId="473"/>
            <ac:spMk id="8" creationId="{6ACB7699-8ED6-4B54-AA2B-D29752A0006E}"/>
          </ac:spMkLst>
        </pc:spChg>
        <pc:spChg chg="add mod">
          <ac:chgData name="Iain Milne" userId="e451ec18-1952-4891-b1e2-a69699162e44" providerId="ADAL" clId="{065A4B05-03B7-4AFF-8C7D-C1F71C5E3CE5}" dt="2021-03-15T15:01:42.638" v="10235" actId="207"/>
          <ac:spMkLst>
            <pc:docMk/>
            <pc:sldMk cId="677744440" sldId="473"/>
            <ac:spMk id="9" creationId="{F01F76EA-CF73-4E55-BBC1-0744BB4B6026}"/>
          </ac:spMkLst>
        </pc:spChg>
        <pc:spChg chg="del">
          <ac:chgData name="Iain Milne" userId="e451ec18-1952-4891-b1e2-a69699162e44" providerId="ADAL" clId="{065A4B05-03B7-4AFF-8C7D-C1F71C5E3CE5}" dt="2021-03-11T15:24:42.831" v="8511" actId="478"/>
          <ac:spMkLst>
            <pc:docMk/>
            <pc:sldMk cId="677744440" sldId="473"/>
            <ac:spMk id="10" creationId="{8640B780-CEA1-4E35-9A8F-A0FD9EB5F6FB}"/>
          </ac:spMkLst>
        </pc:spChg>
      </pc:sldChg>
      <pc:sldChg chg="modSp new del mod">
        <pc:chgData name="Iain Milne" userId="e451ec18-1952-4891-b1e2-a69699162e44" providerId="ADAL" clId="{065A4B05-03B7-4AFF-8C7D-C1F71C5E3CE5}" dt="2021-03-15T11:36:51.204" v="9497" actId="47"/>
        <pc:sldMkLst>
          <pc:docMk/>
          <pc:sldMk cId="1137636781" sldId="474"/>
        </pc:sldMkLst>
        <pc:spChg chg="mod">
          <ac:chgData name="Iain Milne" userId="e451ec18-1952-4891-b1e2-a69699162e44" providerId="ADAL" clId="{065A4B05-03B7-4AFF-8C7D-C1F71C5E3CE5}" dt="2021-03-11T15:37:05.597" v="9101" actId="27636"/>
          <ac:spMkLst>
            <pc:docMk/>
            <pc:sldMk cId="1137636781" sldId="474"/>
            <ac:spMk id="2" creationId="{BC2B4087-92D6-491F-8D37-2DA971D0FEF5}"/>
          </ac:spMkLst>
        </pc:spChg>
      </pc:sldChg>
      <pc:sldChg chg="addSp delSp modSp new del mod modClrScheme chgLayout">
        <pc:chgData name="Iain Milne" userId="e451ec18-1952-4891-b1e2-a69699162e44" providerId="ADAL" clId="{065A4B05-03B7-4AFF-8C7D-C1F71C5E3CE5}" dt="2021-03-15T11:18:03.454" v="9110" actId="47"/>
        <pc:sldMkLst>
          <pc:docMk/>
          <pc:sldMk cId="1254116938" sldId="475"/>
        </pc:sldMkLst>
        <pc:spChg chg="del mod ord">
          <ac:chgData name="Iain Milne" userId="e451ec18-1952-4891-b1e2-a69699162e44" providerId="ADAL" clId="{065A4B05-03B7-4AFF-8C7D-C1F71C5E3CE5}" dt="2021-03-15T11:17:58.674" v="9106" actId="700"/>
          <ac:spMkLst>
            <pc:docMk/>
            <pc:sldMk cId="1254116938" sldId="475"/>
            <ac:spMk id="2" creationId="{0B9ED9B0-FB78-4034-8E8E-6DE878D7784D}"/>
          </ac:spMkLst>
        </pc:spChg>
        <pc:spChg chg="del mod ord">
          <ac:chgData name="Iain Milne" userId="e451ec18-1952-4891-b1e2-a69699162e44" providerId="ADAL" clId="{065A4B05-03B7-4AFF-8C7D-C1F71C5E3CE5}" dt="2021-03-15T11:17:58.674" v="9106" actId="700"/>
          <ac:spMkLst>
            <pc:docMk/>
            <pc:sldMk cId="1254116938" sldId="475"/>
            <ac:spMk id="3" creationId="{92EE26F4-043E-437B-9354-47906F2A9E88}"/>
          </ac:spMkLst>
        </pc:spChg>
        <pc:spChg chg="del">
          <ac:chgData name="Iain Milne" userId="e451ec18-1952-4891-b1e2-a69699162e44" providerId="ADAL" clId="{065A4B05-03B7-4AFF-8C7D-C1F71C5E3CE5}" dt="2021-03-15T11:17:58.674" v="9106" actId="700"/>
          <ac:spMkLst>
            <pc:docMk/>
            <pc:sldMk cId="1254116938" sldId="475"/>
            <ac:spMk id="4" creationId="{C3592AE7-2DEC-48BE-9838-00B938914137}"/>
          </ac:spMkLst>
        </pc:spChg>
        <pc:spChg chg="add mod ord">
          <ac:chgData name="Iain Milne" userId="e451ec18-1952-4891-b1e2-a69699162e44" providerId="ADAL" clId="{065A4B05-03B7-4AFF-8C7D-C1F71C5E3CE5}" dt="2021-03-15T11:17:59.512" v="9108"/>
          <ac:spMkLst>
            <pc:docMk/>
            <pc:sldMk cId="1254116938" sldId="475"/>
            <ac:spMk id="5" creationId="{E1462E94-D726-44F0-88ED-24A5F9D8C3BC}"/>
          </ac:spMkLst>
        </pc:spChg>
        <pc:spChg chg="add mod ord">
          <ac:chgData name="Iain Milne" userId="e451ec18-1952-4891-b1e2-a69699162e44" providerId="ADAL" clId="{065A4B05-03B7-4AFF-8C7D-C1F71C5E3CE5}" dt="2021-03-15T11:17:58.674" v="9106" actId="700"/>
          <ac:spMkLst>
            <pc:docMk/>
            <pc:sldMk cId="1254116938" sldId="475"/>
            <ac:spMk id="6" creationId="{0B5D013A-53C7-4F20-B2DA-A114A30EA7FC}"/>
          </ac:spMkLst>
        </pc:spChg>
      </pc:sldChg>
      <pc:sldChg chg="addSp delSp modSp add mod">
        <pc:chgData name="Iain Milne" userId="e451ec18-1952-4891-b1e2-a69699162e44" providerId="ADAL" clId="{065A4B05-03B7-4AFF-8C7D-C1F71C5E3CE5}" dt="2021-03-15T15:01:57.220" v="10238" actId="207"/>
        <pc:sldMkLst>
          <pc:docMk/>
          <pc:sldMk cId="4113218117" sldId="476"/>
        </pc:sldMkLst>
        <pc:spChg chg="del mod">
          <ac:chgData name="Iain Milne" userId="e451ec18-1952-4891-b1e2-a69699162e44" providerId="ADAL" clId="{065A4B05-03B7-4AFF-8C7D-C1F71C5E3CE5}" dt="2021-03-15T11:18:29.903" v="9202" actId="478"/>
          <ac:spMkLst>
            <pc:docMk/>
            <pc:sldMk cId="4113218117" sldId="476"/>
            <ac:spMk id="2" creationId="{5BBD6BF3-B893-40DD-B00E-118ECA5E2E19}"/>
          </ac:spMkLst>
        </pc:spChg>
        <pc:spChg chg="mod">
          <ac:chgData name="Iain Milne" userId="e451ec18-1952-4891-b1e2-a69699162e44" providerId="ADAL" clId="{065A4B05-03B7-4AFF-8C7D-C1F71C5E3CE5}" dt="2021-03-15T11:31:44.450" v="9492" actId="113"/>
          <ac:spMkLst>
            <pc:docMk/>
            <pc:sldMk cId="4113218117" sldId="476"/>
            <ac:spMk id="6" creationId="{D67BE70D-94E3-4918-BCFA-CF7D422D92AE}"/>
          </ac:spMkLst>
        </pc:spChg>
        <pc:spChg chg="add mod">
          <ac:chgData name="Iain Milne" userId="e451ec18-1952-4891-b1e2-a69699162e44" providerId="ADAL" clId="{065A4B05-03B7-4AFF-8C7D-C1F71C5E3CE5}" dt="2021-03-15T15:01:57.220" v="10238" actId="207"/>
          <ac:spMkLst>
            <pc:docMk/>
            <pc:sldMk cId="4113218117" sldId="476"/>
            <ac:spMk id="7" creationId="{1C235E9D-B4B7-4F26-B444-8FFDBAC21609}"/>
          </ac:spMkLst>
        </pc:spChg>
        <pc:spChg chg="mod">
          <ac:chgData name="Iain Milne" userId="e451ec18-1952-4891-b1e2-a69699162e44" providerId="ADAL" clId="{065A4B05-03B7-4AFF-8C7D-C1F71C5E3CE5}" dt="2021-03-15T15:01:47.298" v="10236" actId="207"/>
          <ac:spMkLst>
            <pc:docMk/>
            <pc:sldMk cId="4113218117" sldId="476"/>
            <ac:spMk id="8" creationId="{6ACB7699-8ED6-4B54-AA2B-D29752A0006E}"/>
          </ac:spMkLst>
        </pc:spChg>
        <pc:spChg chg="mod">
          <ac:chgData name="Iain Milne" userId="e451ec18-1952-4891-b1e2-a69699162e44" providerId="ADAL" clId="{065A4B05-03B7-4AFF-8C7D-C1F71C5E3CE5}" dt="2021-03-15T15:01:50.806" v="10237" actId="207"/>
          <ac:spMkLst>
            <pc:docMk/>
            <pc:sldMk cId="4113218117" sldId="476"/>
            <ac:spMk id="9" creationId="{F01F76EA-CF73-4E55-BBC1-0744BB4B6026}"/>
          </ac:spMkLst>
        </pc:spChg>
      </pc:sldChg>
      <pc:sldChg chg="modSp new mod">
        <pc:chgData name="Iain Milne" userId="e451ec18-1952-4891-b1e2-a69699162e44" providerId="ADAL" clId="{065A4B05-03B7-4AFF-8C7D-C1F71C5E3CE5}" dt="2021-03-15T11:44:50.470" v="9505" actId="27636"/>
        <pc:sldMkLst>
          <pc:docMk/>
          <pc:sldMk cId="3877123" sldId="477"/>
        </pc:sldMkLst>
        <pc:spChg chg="mod">
          <ac:chgData name="Iain Milne" userId="e451ec18-1952-4891-b1e2-a69699162e44" providerId="ADAL" clId="{065A4B05-03B7-4AFF-8C7D-C1F71C5E3CE5}" dt="2021-03-15T11:44:50.470" v="9505" actId="27636"/>
          <ac:spMkLst>
            <pc:docMk/>
            <pc:sldMk cId="3877123" sldId="477"/>
            <ac:spMk id="2" creationId="{76243B10-987A-484E-938A-26CB6F972B53}"/>
          </ac:spMkLst>
        </pc:spChg>
      </pc:sldChg>
      <pc:sldChg chg="addSp delSp modSp add del mod">
        <pc:chgData name="Iain Milne" userId="e451ec18-1952-4891-b1e2-a69699162e44" providerId="ADAL" clId="{065A4B05-03B7-4AFF-8C7D-C1F71C5E3CE5}" dt="2021-03-16T13:52:47.190" v="10647" actId="47"/>
        <pc:sldMkLst>
          <pc:docMk/>
          <pc:sldMk cId="1228363572" sldId="478"/>
        </pc:sldMkLst>
        <pc:spChg chg="del">
          <ac:chgData name="Iain Milne" userId="e451ec18-1952-4891-b1e2-a69699162e44" providerId="ADAL" clId="{065A4B05-03B7-4AFF-8C7D-C1F71C5E3CE5}" dt="2021-03-15T11:45:48.343" v="9521" actId="478"/>
          <ac:spMkLst>
            <pc:docMk/>
            <pc:sldMk cId="1228363572" sldId="478"/>
            <ac:spMk id="3" creationId="{D5C412D1-4F40-43CC-BCE2-22CBFDB38230}"/>
          </ac:spMkLst>
        </pc:spChg>
        <pc:spChg chg="mod">
          <ac:chgData name="Iain Milne" userId="e451ec18-1952-4891-b1e2-a69699162e44" providerId="ADAL" clId="{065A4B05-03B7-4AFF-8C7D-C1F71C5E3CE5}" dt="2021-03-15T11:49:59.894" v="9685" actId="1076"/>
          <ac:spMkLst>
            <pc:docMk/>
            <pc:sldMk cId="1228363572" sldId="478"/>
            <ac:spMk id="7" creationId="{00000000-0000-0000-0000-000000000000}"/>
          </ac:spMkLst>
        </pc:spChg>
        <pc:spChg chg="mod">
          <ac:chgData name="Iain Milne" userId="e451ec18-1952-4891-b1e2-a69699162e44" providerId="ADAL" clId="{065A4B05-03B7-4AFF-8C7D-C1F71C5E3CE5}" dt="2021-03-15T11:49:59.894" v="9685" actId="1076"/>
          <ac:spMkLst>
            <pc:docMk/>
            <pc:sldMk cId="1228363572" sldId="478"/>
            <ac:spMk id="8" creationId="{00000000-0000-0000-0000-000000000000}"/>
          </ac:spMkLst>
        </pc:spChg>
        <pc:spChg chg="mod topLvl">
          <ac:chgData name="Iain Milne" userId="e451ec18-1952-4891-b1e2-a69699162e44" providerId="ADAL" clId="{065A4B05-03B7-4AFF-8C7D-C1F71C5E3CE5}" dt="2021-03-15T11:47:33.540" v="9557" actId="165"/>
          <ac:spMkLst>
            <pc:docMk/>
            <pc:sldMk cId="1228363572" sldId="478"/>
            <ac:spMk id="9" creationId="{00000000-0000-0000-0000-000000000000}"/>
          </ac:spMkLst>
        </pc:spChg>
        <pc:spChg chg="mod topLvl">
          <ac:chgData name="Iain Milne" userId="e451ec18-1952-4891-b1e2-a69699162e44" providerId="ADAL" clId="{065A4B05-03B7-4AFF-8C7D-C1F71C5E3CE5}" dt="2021-03-15T11:47:33.540" v="9557" actId="165"/>
          <ac:spMkLst>
            <pc:docMk/>
            <pc:sldMk cId="1228363572" sldId="478"/>
            <ac:spMk id="11" creationId="{00000000-0000-0000-0000-000000000000}"/>
          </ac:spMkLst>
        </pc:spChg>
        <pc:spChg chg="mod topLvl">
          <ac:chgData name="Iain Milne" userId="e451ec18-1952-4891-b1e2-a69699162e44" providerId="ADAL" clId="{065A4B05-03B7-4AFF-8C7D-C1F71C5E3CE5}" dt="2021-03-15T11:47:33.540" v="9557" actId="165"/>
          <ac:spMkLst>
            <pc:docMk/>
            <pc:sldMk cId="1228363572" sldId="478"/>
            <ac:spMk id="12" creationId="{00000000-0000-0000-0000-000000000000}"/>
          </ac:spMkLst>
        </pc:spChg>
        <pc:spChg chg="mod topLvl">
          <ac:chgData name="Iain Milne" userId="e451ec18-1952-4891-b1e2-a69699162e44" providerId="ADAL" clId="{065A4B05-03B7-4AFF-8C7D-C1F71C5E3CE5}" dt="2021-03-15T11:47:33.540" v="9557" actId="165"/>
          <ac:spMkLst>
            <pc:docMk/>
            <pc:sldMk cId="1228363572" sldId="478"/>
            <ac:spMk id="13" creationId="{00000000-0000-0000-0000-000000000000}"/>
          </ac:spMkLst>
        </pc:spChg>
        <pc:spChg chg="add mod topLvl">
          <ac:chgData name="Iain Milne" userId="e451ec18-1952-4891-b1e2-a69699162e44" providerId="ADAL" clId="{065A4B05-03B7-4AFF-8C7D-C1F71C5E3CE5}" dt="2021-03-15T11:47:33.540" v="9557" actId="165"/>
          <ac:spMkLst>
            <pc:docMk/>
            <pc:sldMk cId="1228363572" sldId="478"/>
            <ac:spMk id="25" creationId="{6AF9431A-600E-47E9-AA99-69F9AEA507AB}"/>
          </ac:spMkLst>
        </pc:spChg>
        <pc:spChg chg="add mod topLvl">
          <ac:chgData name="Iain Milne" userId="e451ec18-1952-4891-b1e2-a69699162e44" providerId="ADAL" clId="{065A4B05-03B7-4AFF-8C7D-C1F71C5E3CE5}" dt="2021-03-15T11:47:33.540" v="9557" actId="165"/>
          <ac:spMkLst>
            <pc:docMk/>
            <pc:sldMk cId="1228363572" sldId="478"/>
            <ac:spMk id="27" creationId="{00572733-1E2E-4A5C-8257-A0BE38711882}"/>
          </ac:spMkLst>
        </pc:spChg>
        <pc:spChg chg="mod">
          <ac:chgData name="Iain Milne" userId="e451ec18-1952-4891-b1e2-a69699162e44" providerId="ADAL" clId="{065A4B05-03B7-4AFF-8C7D-C1F71C5E3CE5}" dt="2021-03-15T11:49:59.894" v="9685" actId="1076"/>
          <ac:spMkLst>
            <pc:docMk/>
            <pc:sldMk cId="1228363572" sldId="478"/>
            <ac:spMk id="28" creationId="{00000000-0000-0000-0000-000000000000}"/>
          </ac:spMkLst>
        </pc:spChg>
        <pc:spChg chg="add mod topLvl">
          <ac:chgData name="Iain Milne" userId="e451ec18-1952-4891-b1e2-a69699162e44" providerId="ADAL" clId="{065A4B05-03B7-4AFF-8C7D-C1F71C5E3CE5}" dt="2021-03-15T11:47:33.540" v="9557" actId="165"/>
          <ac:spMkLst>
            <pc:docMk/>
            <pc:sldMk cId="1228363572" sldId="478"/>
            <ac:spMk id="29" creationId="{AC4F5E91-DA35-4A75-9D52-B9B139A25514}"/>
          </ac:spMkLst>
        </pc:spChg>
        <pc:spChg chg="del">
          <ac:chgData name="Iain Milne" userId="e451ec18-1952-4891-b1e2-a69699162e44" providerId="ADAL" clId="{065A4B05-03B7-4AFF-8C7D-C1F71C5E3CE5}" dt="2021-03-15T11:45:56.466" v="9523" actId="478"/>
          <ac:spMkLst>
            <pc:docMk/>
            <pc:sldMk cId="1228363572" sldId="478"/>
            <ac:spMk id="30" creationId="{00000000-0000-0000-0000-000000000000}"/>
          </ac:spMkLst>
        </pc:spChg>
        <pc:spChg chg="mod">
          <ac:chgData name="Iain Milne" userId="e451ec18-1952-4891-b1e2-a69699162e44" providerId="ADAL" clId="{065A4B05-03B7-4AFF-8C7D-C1F71C5E3CE5}" dt="2021-03-15T11:45:54.557" v="9522" actId="1076"/>
          <ac:spMkLst>
            <pc:docMk/>
            <pc:sldMk cId="1228363572" sldId="478"/>
            <ac:spMk id="31" creationId="{00000000-0000-0000-0000-000000000000}"/>
          </ac:spMkLst>
        </pc:spChg>
        <pc:spChg chg="add mod topLvl">
          <ac:chgData name="Iain Milne" userId="e451ec18-1952-4891-b1e2-a69699162e44" providerId="ADAL" clId="{065A4B05-03B7-4AFF-8C7D-C1F71C5E3CE5}" dt="2021-03-15T11:47:33.540" v="9557" actId="165"/>
          <ac:spMkLst>
            <pc:docMk/>
            <pc:sldMk cId="1228363572" sldId="478"/>
            <ac:spMk id="32" creationId="{36191BF1-A17E-4602-8EC1-62BC077C43DB}"/>
          </ac:spMkLst>
        </pc:spChg>
        <pc:spChg chg="add mod topLvl">
          <ac:chgData name="Iain Milne" userId="e451ec18-1952-4891-b1e2-a69699162e44" providerId="ADAL" clId="{065A4B05-03B7-4AFF-8C7D-C1F71C5E3CE5}" dt="2021-03-15T11:47:37.907" v="9559" actId="20577"/>
          <ac:spMkLst>
            <pc:docMk/>
            <pc:sldMk cId="1228363572" sldId="478"/>
            <ac:spMk id="34" creationId="{77ADB29B-DC9D-451C-9472-5944243C3949}"/>
          </ac:spMkLst>
        </pc:spChg>
        <pc:spChg chg="add mod topLvl">
          <ac:chgData name="Iain Milne" userId="e451ec18-1952-4891-b1e2-a69699162e44" providerId="ADAL" clId="{065A4B05-03B7-4AFF-8C7D-C1F71C5E3CE5}" dt="2021-03-15T11:47:40.946" v="9562" actId="20577"/>
          <ac:spMkLst>
            <pc:docMk/>
            <pc:sldMk cId="1228363572" sldId="478"/>
            <ac:spMk id="35" creationId="{5A1C807D-D3DD-4356-80D8-D801A88B5A94}"/>
          </ac:spMkLst>
        </pc:spChg>
        <pc:spChg chg="add mod topLvl">
          <ac:chgData name="Iain Milne" userId="e451ec18-1952-4891-b1e2-a69699162e44" providerId="ADAL" clId="{065A4B05-03B7-4AFF-8C7D-C1F71C5E3CE5}" dt="2021-03-15T11:47:45.594" v="9568" actId="20577"/>
          <ac:spMkLst>
            <pc:docMk/>
            <pc:sldMk cId="1228363572" sldId="478"/>
            <ac:spMk id="37" creationId="{A219E70C-3659-43BE-9A1E-6FD98D6FCF11}"/>
          </ac:spMkLst>
        </pc:spChg>
        <pc:spChg chg="add mod topLvl">
          <ac:chgData name="Iain Milne" userId="e451ec18-1952-4891-b1e2-a69699162e44" providerId="ADAL" clId="{065A4B05-03B7-4AFF-8C7D-C1F71C5E3CE5}" dt="2021-03-15T11:47:47.575" v="9571" actId="20577"/>
          <ac:spMkLst>
            <pc:docMk/>
            <pc:sldMk cId="1228363572" sldId="478"/>
            <ac:spMk id="39" creationId="{7D66AFEB-45C1-4C64-9A3D-D2BFA95D0A28}"/>
          </ac:spMkLst>
        </pc:spChg>
        <pc:spChg chg="add mod topLvl">
          <ac:chgData name="Iain Milne" userId="e451ec18-1952-4891-b1e2-a69699162e44" providerId="ADAL" clId="{065A4B05-03B7-4AFF-8C7D-C1F71C5E3CE5}" dt="2021-03-15T11:47:49.997" v="9574" actId="20577"/>
          <ac:spMkLst>
            <pc:docMk/>
            <pc:sldMk cId="1228363572" sldId="478"/>
            <ac:spMk id="41" creationId="{3B526741-EFB3-4653-B7C7-4953CC671AD1}"/>
          </ac:spMkLst>
        </pc:spChg>
        <pc:spChg chg="add mod topLvl">
          <ac:chgData name="Iain Milne" userId="e451ec18-1952-4891-b1e2-a69699162e44" providerId="ADAL" clId="{065A4B05-03B7-4AFF-8C7D-C1F71C5E3CE5}" dt="2021-03-15T11:47:51.998" v="9577" actId="20577"/>
          <ac:spMkLst>
            <pc:docMk/>
            <pc:sldMk cId="1228363572" sldId="478"/>
            <ac:spMk id="42" creationId="{5AE2BCA3-E3B9-4F6C-9016-A9BC075075EB}"/>
          </ac:spMkLst>
        </pc:spChg>
        <pc:spChg chg="add mod topLvl">
          <ac:chgData name="Iain Milne" userId="e451ec18-1952-4891-b1e2-a69699162e44" providerId="ADAL" clId="{065A4B05-03B7-4AFF-8C7D-C1F71C5E3CE5}" dt="2021-03-15T11:47:54.725" v="9580" actId="20577"/>
          <ac:spMkLst>
            <pc:docMk/>
            <pc:sldMk cId="1228363572" sldId="478"/>
            <ac:spMk id="44" creationId="{063D26E1-7D5C-415E-A647-36876631CF7C}"/>
          </ac:spMkLst>
        </pc:spChg>
        <pc:spChg chg="add mod topLvl">
          <ac:chgData name="Iain Milne" userId="e451ec18-1952-4891-b1e2-a69699162e44" providerId="ADAL" clId="{065A4B05-03B7-4AFF-8C7D-C1F71C5E3CE5}" dt="2021-03-15T11:47:33.540" v="9557" actId="165"/>
          <ac:spMkLst>
            <pc:docMk/>
            <pc:sldMk cId="1228363572" sldId="478"/>
            <ac:spMk id="45" creationId="{C9A4BFCB-7F9F-411D-A7F4-C0A2066843E2}"/>
          </ac:spMkLst>
        </pc:spChg>
        <pc:spChg chg="add mod topLvl">
          <ac:chgData name="Iain Milne" userId="e451ec18-1952-4891-b1e2-a69699162e44" providerId="ADAL" clId="{065A4B05-03B7-4AFF-8C7D-C1F71C5E3CE5}" dt="2021-03-15T11:47:57.578" v="9581" actId="20577"/>
          <ac:spMkLst>
            <pc:docMk/>
            <pc:sldMk cId="1228363572" sldId="478"/>
            <ac:spMk id="46" creationId="{96648FA0-00D0-4AFD-BFCA-95CBAD6F83C2}"/>
          </ac:spMkLst>
        </pc:spChg>
        <pc:spChg chg="add mod topLvl">
          <ac:chgData name="Iain Milne" userId="e451ec18-1952-4891-b1e2-a69699162e44" providerId="ADAL" clId="{065A4B05-03B7-4AFF-8C7D-C1F71C5E3CE5}" dt="2021-03-15T11:48:00.584" v="9588" actId="20577"/>
          <ac:spMkLst>
            <pc:docMk/>
            <pc:sldMk cId="1228363572" sldId="478"/>
            <ac:spMk id="47" creationId="{B998BBDC-5B0D-4B72-AEE7-8101362814CB}"/>
          </ac:spMkLst>
        </pc:spChg>
        <pc:spChg chg="add mod topLvl">
          <ac:chgData name="Iain Milne" userId="e451ec18-1952-4891-b1e2-a69699162e44" providerId="ADAL" clId="{065A4B05-03B7-4AFF-8C7D-C1F71C5E3CE5}" dt="2021-03-15T11:48:03.667" v="9591" actId="6549"/>
          <ac:spMkLst>
            <pc:docMk/>
            <pc:sldMk cId="1228363572" sldId="478"/>
            <ac:spMk id="48" creationId="{222961E6-0274-4B0B-B282-6EA0EA123A6B}"/>
          </ac:spMkLst>
        </pc:spChg>
        <pc:spChg chg="add mod topLvl">
          <ac:chgData name="Iain Milne" userId="e451ec18-1952-4891-b1e2-a69699162e44" providerId="ADAL" clId="{065A4B05-03B7-4AFF-8C7D-C1F71C5E3CE5}" dt="2021-03-15T11:48:05.802" v="9594" actId="20577"/>
          <ac:spMkLst>
            <pc:docMk/>
            <pc:sldMk cId="1228363572" sldId="478"/>
            <ac:spMk id="49" creationId="{EB2523E2-D52B-44A6-9651-6115D44E0840}"/>
          </ac:spMkLst>
        </pc:spChg>
        <pc:spChg chg="add mod topLvl">
          <ac:chgData name="Iain Milne" userId="e451ec18-1952-4891-b1e2-a69699162e44" providerId="ADAL" clId="{065A4B05-03B7-4AFF-8C7D-C1F71C5E3CE5}" dt="2021-03-15T11:48:08.415" v="9597" actId="20577"/>
          <ac:spMkLst>
            <pc:docMk/>
            <pc:sldMk cId="1228363572" sldId="478"/>
            <ac:spMk id="50" creationId="{1239E496-59EC-4CB1-8228-F8E0970F2013}"/>
          </ac:spMkLst>
        </pc:spChg>
        <pc:spChg chg="add mod topLvl">
          <ac:chgData name="Iain Milne" userId="e451ec18-1952-4891-b1e2-a69699162e44" providerId="ADAL" clId="{065A4B05-03B7-4AFF-8C7D-C1F71C5E3CE5}" dt="2021-03-15T11:48:10.768" v="9600" actId="20577"/>
          <ac:spMkLst>
            <pc:docMk/>
            <pc:sldMk cId="1228363572" sldId="478"/>
            <ac:spMk id="51" creationId="{36D3FC54-9428-4318-9147-BEE8D6A35F64}"/>
          </ac:spMkLst>
        </pc:spChg>
        <pc:spChg chg="add mod topLvl">
          <ac:chgData name="Iain Milne" userId="e451ec18-1952-4891-b1e2-a69699162e44" providerId="ADAL" clId="{065A4B05-03B7-4AFF-8C7D-C1F71C5E3CE5}" dt="2021-03-15T11:48:12.363" v="9603" actId="20577"/>
          <ac:spMkLst>
            <pc:docMk/>
            <pc:sldMk cId="1228363572" sldId="478"/>
            <ac:spMk id="52" creationId="{50EAE05D-858C-48A9-B88D-31814018C9D3}"/>
          </ac:spMkLst>
        </pc:spChg>
        <pc:spChg chg="add mod topLvl">
          <ac:chgData name="Iain Milne" userId="e451ec18-1952-4891-b1e2-a69699162e44" providerId="ADAL" clId="{065A4B05-03B7-4AFF-8C7D-C1F71C5E3CE5}" dt="2021-03-15T11:47:33.540" v="9557" actId="165"/>
          <ac:spMkLst>
            <pc:docMk/>
            <pc:sldMk cId="1228363572" sldId="478"/>
            <ac:spMk id="53" creationId="{4C60BCCD-8BFD-4353-844F-F70AC0AB03E6}"/>
          </ac:spMkLst>
        </pc:spChg>
        <pc:spChg chg="add mod topLvl">
          <ac:chgData name="Iain Milne" userId="e451ec18-1952-4891-b1e2-a69699162e44" providerId="ADAL" clId="{065A4B05-03B7-4AFF-8C7D-C1F71C5E3CE5}" dt="2021-03-15T11:48:14.402" v="9606" actId="20577"/>
          <ac:spMkLst>
            <pc:docMk/>
            <pc:sldMk cId="1228363572" sldId="478"/>
            <ac:spMk id="54" creationId="{011FB8D2-023F-4F6A-B03F-A05B3ED51B3D}"/>
          </ac:spMkLst>
        </pc:spChg>
        <pc:spChg chg="add mod topLvl">
          <ac:chgData name="Iain Milne" userId="e451ec18-1952-4891-b1e2-a69699162e44" providerId="ADAL" clId="{065A4B05-03B7-4AFF-8C7D-C1F71C5E3CE5}" dt="2021-03-15T11:48:16.656" v="9609" actId="20577"/>
          <ac:spMkLst>
            <pc:docMk/>
            <pc:sldMk cId="1228363572" sldId="478"/>
            <ac:spMk id="55" creationId="{850D5E51-8BAC-43A3-A092-1BE9231EAC55}"/>
          </ac:spMkLst>
        </pc:spChg>
        <pc:spChg chg="add mod topLvl">
          <ac:chgData name="Iain Milne" userId="e451ec18-1952-4891-b1e2-a69699162e44" providerId="ADAL" clId="{065A4B05-03B7-4AFF-8C7D-C1F71C5E3CE5}" dt="2021-03-15T11:48:18.609" v="9612" actId="20577"/>
          <ac:spMkLst>
            <pc:docMk/>
            <pc:sldMk cId="1228363572" sldId="478"/>
            <ac:spMk id="56" creationId="{72D2D622-70F8-436E-B908-A0B9AAE4CD7F}"/>
          </ac:spMkLst>
        </pc:spChg>
        <pc:spChg chg="add mod topLvl">
          <ac:chgData name="Iain Milne" userId="e451ec18-1952-4891-b1e2-a69699162e44" providerId="ADAL" clId="{065A4B05-03B7-4AFF-8C7D-C1F71C5E3CE5}" dt="2021-03-15T11:48:20.769" v="9615" actId="20577"/>
          <ac:spMkLst>
            <pc:docMk/>
            <pc:sldMk cId="1228363572" sldId="478"/>
            <ac:spMk id="57" creationId="{C0E135EA-253A-440B-982B-AD1D161EF903}"/>
          </ac:spMkLst>
        </pc:spChg>
        <pc:spChg chg="add mod topLvl">
          <ac:chgData name="Iain Milne" userId="e451ec18-1952-4891-b1e2-a69699162e44" providerId="ADAL" clId="{065A4B05-03B7-4AFF-8C7D-C1F71C5E3CE5}" dt="2021-03-15T11:48:24.143" v="9618" actId="20577"/>
          <ac:spMkLst>
            <pc:docMk/>
            <pc:sldMk cId="1228363572" sldId="478"/>
            <ac:spMk id="58" creationId="{A1922317-4D64-4452-BCDF-FE26719B9950}"/>
          </ac:spMkLst>
        </pc:spChg>
        <pc:spChg chg="add mod topLvl">
          <ac:chgData name="Iain Milne" userId="e451ec18-1952-4891-b1e2-a69699162e44" providerId="ADAL" clId="{065A4B05-03B7-4AFF-8C7D-C1F71C5E3CE5}" dt="2021-03-15T11:48:26.518" v="9621" actId="20577"/>
          <ac:spMkLst>
            <pc:docMk/>
            <pc:sldMk cId="1228363572" sldId="478"/>
            <ac:spMk id="59" creationId="{EE50EA4B-94EA-4720-99D8-5F529DB8184A}"/>
          </ac:spMkLst>
        </pc:spChg>
        <pc:spChg chg="add mod topLvl">
          <ac:chgData name="Iain Milne" userId="e451ec18-1952-4891-b1e2-a69699162e44" providerId="ADAL" clId="{065A4B05-03B7-4AFF-8C7D-C1F71C5E3CE5}" dt="2021-03-15T11:48:28.211" v="9624" actId="20577"/>
          <ac:spMkLst>
            <pc:docMk/>
            <pc:sldMk cId="1228363572" sldId="478"/>
            <ac:spMk id="60" creationId="{CA259A7B-143A-4213-9D33-137A9854B16F}"/>
          </ac:spMkLst>
        </pc:spChg>
        <pc:spChg chg="add mod topLvl">
          <ac:chgData name="Iain Milne" userId="e451ec18-1952-4891-b1e2-a69699162e44" providerId="ADAL" clId="{065A4B05-03B7-4AFF-8C7D-C1F71C5E3CE5}" dt="2021-03-15T11:47:33.540" v="9557" actId="165"/>
          <ac:spMkLst>
            <pc:docMk/>
            <pc:sldMk cId="1228363572" sldId="478"/>
            <ac:spMk id="61" creationId="{0298A10F-AA5C-40CD-91B9-8CC06B4DDC7C}"/>
          </ac:spMkLst>
        </pc:spChg>
        <pc:spChg chg="add mod topLvl">
          <ac:chgData name="Iain Milne" userId="e451ec18-1952-4891-b1e2-a69699162e44" providerId="ADAL" clId="{065A4B05-03B7-4AFF-8C7D-C1F71C5E3CE5}" dt="2021-03-15T11:48:34.680" v="9627" actId="20577"/>
          <ac:spMkLst>
            <pc:docMk/>
            <pc:sldMk cId="1228363572" sldId="478"/>
            <ac:spMk id="62" creationId="{1837A89A-A29E-454B-8B07-8A8D4708F3D6}"/>
          </ac:spMkLst>
        </pc:spChg>
        <pc:spChg chg="add mod topLvl">
          <ac:chgData name="Iain Milne" userId="e451ec18-1952-4891-b1e2-a69699162e44" providerId="ADAL" clId="{065A4B05-03B7-4AFF-8C7D-C1F71C5E3CE5}" dt="2021-03-15T11:48:38.760" v="9634" actId="20577"/>
          <ac:spMkLst>
            <pc:docMk/>
            <pc:sldMk cId="1228363572" sldId="478"/>
            <ac:spMk id="63" creationId="{FBA9602B-3865-4EFC-B374-5BFBF4C7A6FF}"/>
          </ac:spMkLst>
        </pc:spChg>
        <pc:spChg chg="add mod topLvl">
          <ac:chgData name="Iain Milne" userId="e451ec18-1952-4891-b1e2-a69699162e44" providerId="ADAL" clId="{065A4B05-03B7-4AFF-8C7D-C1F71C5E3CE5}" dt="2021-03-15T11:48:42.229" v="9637" actId="20577"/>
          <ac:spMkLst>
            <pc:docMk/>
            <pc:sldMk cId="1228363572" sldId="478"/>
            <ac:spMk id="64" creationId="{D8805B2E-8065-4B36-8406-B43D15348EB0}"/>
          </ac:spMkLst>
        </pc:spChg>
        <pc:spChg chg="add mod topLvl">
          <ac:chgData name="Iain Milne" userId="e451ec18-1952-4891-b1e2-a69699162e44" providerId="ADAL" clId="{065A4B05-03B7-4AFF-8C7D-C1F71C5E3CE5}" dt="2021-03-15T11:48:44.257" v="9640" actId="20577"/>
          <ac:spMkLst>
            <pc:docMk/>
            <pc:sldMk cId="1228363572" sldId="478"/>
            <ac:spMk id="65" creationId="{0947CFF9-CE5F-4650-8302-5C778F9C43DF}"/>
          </ac:spMkLst>
        </pc:spChg>
        <pc:spChg chg="add mod topLvl">
          <ac:chgData name="Iain Milne" userId="e451ec18-1952-4891-b1e2-a69699162e44" providerId="ADAL" clId="{065A4B05-03B7-4AFF-8C7D-C1F71C5E3CE5}" dt="2021-03-15T11:48:49.323" v="9646" actId="20577"/>
          <ac:spMkLst>
            <pc:docMk/>
            <pc:sldMk cId="1228363572" sldId="478"/>
            <ac:spMk id="66" creationId="{F3495ACA-35B7-43C3-AF28-468A87D58225}"/>
          </ac:spMkLst>
        </pc:spChg>
        <pc:spChg chg="add mod topLvl">
          <ac:chgData name="Iain Milne" userId="e451ec18-1952-4891-b1e2-a69699162e44" providerId="ADAL" clId="{065A4B05-03B7-4AFF-8C7D-C1F71C5E3CE5}" dt="2021-03-15T11:48:51.031" v="9649" actId="20577"/>
          <ac:spMkLst>
            <pc:docMk/>
            <pc:sldMk cId="1228363572" sldId="478"/>
            <ac:spMk id="67" creationId="{F224E00F-0DD4-4CEC-99CB-229B220E6ECA}"/>
          </ac:spMkLst>
        </pc:spChg>
        <pc:spChg chg="add mod topLvl">
          <ac:chgData name="Iain Milne" userId="e451ec18-1952-4891-b1e2-a69699162e44" providerId="ADAL" clId="{065A4B05-03B7-4AFF-8C7D-C1F71C5E3CE5}" dt="2021-03-15T11:48:52.958" v="9652" actId="20577"/>
          <ac:spMkLst>
            <pc:docMk/>
            <pc:sldMk cId="1228363572" sldId="478"/>
            <ac:spMk id="68" creationId="{3F55F3B7-5FF5-42E4-BB3B-FBFD7B54447E}"/>
          </ac:spMkLst>
        </pc:spChg>
        <pc:spChg chg="add mod topLvl">
          <ac:chgData name="Iain Milne" userId="e451ec18-1952-4891-b1e2-a69699162e44" providerId="ADAL" clId="{065A4B05-03B7-4AFF-8C7D-C1F71C5E3CE5}" dt="2021-03-15T11:47:33.540" v="9557" actId="165"/>
          <ac:spMkLst>
            <pc:docMk/>
            <pc:sldMk cId="1228363572" sldId="478"/>
            <ac:spMk id="69" creationId="{D3FA34F4-2618-4EB9-8D93-DB2E0D1333DA}"/>
          </ac:spMkLst>
        </pc:spChg>
        <pc:spChg chg="add mod topLvl">
          <ac:chgData name="Iain Milne" userId="e451ec18-1952-4891-b1e2-a69699162e44" providerId="ADAL" clId="{065A4B05-03B7-4AFF-8C7D-C1F71C5E3CE5}" dt="2021-03-15T11:48:55.295" v="9653" actId="20577"/>
          <ac:spMkLst>
            <pc:docMk/>
            <pc:sldMk cId="1228363572" sldId="478"/>
            <ac:spMk id="70" creationId="{76B87632-0426-46D0-B263-262F7A36BEBC}"/>
          </ac:spMkLst>
        </pc:spChg>
        <pc:spChg chg="add mod topLvl">
          <ac:chgData name="Iain Milne" userId="e451ec18-1952-4891-b1e2-a69699162e44" providerId="ADAL" clId="{065A4B05-03B7-4AFF-8C7D-C1F71C5E3CE5}" dt="2021-03-15T11:48:56.836" v="9654" actId="20577"/>
          <ac:spMkLst>
            <pc:docMk/>
            <pc:sldMk cId="1228363572" sldId="478"/>
            <ac:spMk id="71" creationId="{7976DEA6-14FA-429C-B037-45786E7FA275}"/>
          </ac:spMkLst>
        </pc:spChg>
        <pc:spChg chg="add mod topLvl">
          <ac:chgData name="Iain Milne" userId="e451ec18-1952-4891-b1e2-a69699162e44" providerId="ADAL" clId="{065A4B05-03B7-4AFF-8C7D-C1F71C5E3CE5}" dt="2021-03-15T11:48:57.697" v="9655" actId="20577"/>
          <ac:spMkLst>
            <pc:docMk/>
            <pc:sldMk cId="1228363572" sldId="478"/>
            <ac:spMk id="72" creationId="{822D8177-263B-4B65-98E4-CA94FD8FD14D}"/>
          </ac:spMkLst>
        </pc:spChg>
        <pc:spChg chg="add mod topLvl">
          <ac:chgData name="Iain Milne" userId="e451ec18-1952-4891-b1e2-a69699162e44" providerId="ADAL" clId="{065A4B05-03B7-4AFF-8C7D-C1F71C5E3CE5}" dt="2021-03-15T11:48:58.618" v="9656" actId="20577"/>
          <ac:spMkLst>
            <pc:docMk/>
            <pc:sldMk cId="1228363572" sldId="478"/>
            <ac:spMk id="73" creationId="{D7AB23B0-8305-4241-A973-237E347F63D1}"/>
          </ac:spMkLst>
        </pc:spChg>
        <pc:spChg chg="add mod topLvl">
          <ac:chgData name="Iain Milne" userId="e451ec18-1952-4891-b1e2-a69699162e44" providerId="ADAL" clId="{065A4B05-03B7-4AFF-8C7D-C1F71C5E3CE5}" dt="2021-03-15T11:48:59.540" v="9657" actId="20577"/>
          <ac:spMkLst>
            <pc:docMk/>
            <pc:sldMk cId="1228363572" sldId="478"/>
            <ac:spMk id="74" creationId="{92B6E53F-17D2-4013-A6B5-A70428FA7163}"/>
          </ac:spMkLst>
        </pc:spChg>
        <pc:spChg chg="add mod topLvl">
          <ac:chgData name="Iain Milne" userId="e451ec18-1952-4891-b1e2-a69699162e44" providerId="ADAL" clId="{065A4B05-03B7-4AFF-8C7D-C1F71C5E3CE5}" dt="2021-03-15T11:49:00.377" v="9658" actId="20577"/>
          <ac:spMkLst>
            <pc:docMk/>
            <pc:sldMk cId="1228363572" sldId="478"/>
            <ac:spMk id="75" creationId="{64865CF9-A803-4B42-A317-336661A3ED74}"/>
          </ac:spMkLst>
        </pc:spChg>
        <pc:spChg chg="add mod topLvl">
          <ac:chgData name="Iain Milne" userId="e451ec18-1952-4891-b1e2-a69699162e44" providerId="ADAL" clId="{065A4B05-03B7-4AFF-8C7D-C1F71C5E3CE5}" dt="2021-03-15T11:49:01.800" v="9659" actId="20577"/>
          <ac:spMkLst>
            <pc:docMk/>
            <pc:sldMk cId="1228363572" sldId="478"/>
            <ac:spMk id="76" creationId="{411FDB29-D970-44EA-8D05-84F92B6CD2A8}"/>
          </ac:spMkLst>
        </pc:spChg>
        <pc:spChg chg="add mod topLvl">
          <ac:chgData name="Iain Milne" userId="e451ec18-1952-4891-b1e2-a69699162e44" providerId="ADAL" clId="{065A4B05-03B7-4AFF-8C7D-C1F71C5E3CE5}" dt="2021-03-15T11:47:33.540" v="9557" actId="165"/>
          <ac:spMkLst>
            <pc:docMk/>
            <pc:sldMk cId="1228363572" sldId="478"/>
            <ac:spMk id="77" creationId="{54B99F00-D9AC-454E-8CBF-D537AFBAD47E}"/>
          </ac:spMkLst>
        </pc:spChg>
        <pc:spChg chg="add mod topLvl">
          <ac:chgData name="Iain Milne" userId="e451ec18-1952-4891-b1e2-a69699162e44" providerId="ADAL" clId="{065A4B05-03B7-4AFF-8C7D-C1F71C5E3CE5}" dt="2021-03-15T11:49:05.440" v="9662" actId="20577"/>
          <ac:spMkLst>
            <pc:docMk/>
            <pc:sldMk cId="1228363572" sldId="478"/>
            <ac:spMk id="78" creationId="{49BF28F0-65E0-4810-88FA-217F7A6253A8}"/>
          </ac:spMkLst>
        </pc:spChg>
        <pc:spChg chg="add mod topLvl">
          <ac:chgData name="Iain Milne" userId="e451ec18-1952-4891-b1e2-a69699162e44" providerId="ADAL" clId="{065A4B05-03B7-4AFF-8C7D-C1F71C5E3CE5}" dt="2021-03-15T11:49:07.298" v="9665" actId="20577"/>
          <ac:spMkLst>
            <pc:docMk/>
            <pc:sldMk cId="1228363572" sldId="478"/>
            <ac:spMk id="79" creationId="{BD2B325A-1D51-415C-8493-E53F706E2435}"/>
          </ac:spMkLst>
        </pc:spChg>
        <pc:spChg chg="add mod topLvl">
          <ac:chgData name="Iain Milne" userId="e451ec18-1952-4891-b1e2-a69699162e44" providerId="ADAL" clId="{065A4B05-03B7-4AFF-8C7D-C1F71C5E3CE5}" dt="2021-03-15T11:49:10.647" v="9670" actId="20577"/>
          <ac:spMkLst>
            <pc:docMk/>
            <pc:sldMk cId="1228363572" sldId="478"/>
            <ac:spMk id="80" creationId="{9DD92D0A-F2EC-4283-97D8-7B6E1A8E17B9}"/>
          </ac:spMkLst>
        </pc:spChg>
        <pc:spChg chg="add mod topLvl">
          <ac:chgData name="Iain Milne" userId="e451ec18-1952-4891-b1e2-a69699162e44" providerId="ADAL" clId="{065A4B05-03B7-4AFF-8C7D-C1F71C5E3CE5}" dt="2021-03-15T11:49:12.901" v="9673" actId="20577"/>
          <ac:spMkLst>
            <pc:docMk/>
            <pc:sldMk cId="1228363572" sldId="478"/>
            <ac:spMk id="81" creationId="{031DBF8F-7234-46ED-996C-1277A3EA9F22}"/>
          </ac:spMkLst>
        </pc:spChg>
        <pc:spChg chg="add mod topLvl">
          <ac:chgData name="Iain Milne" userId="e451ec18-1952-4891-b1e2-a69699162e44" providerId="ADAL" clId="{065A4B05-03B7-4AFF-8C7D-C1F71C5E3CE5}" dt="2021-03-15T11:49:15.019" v="9676" actId="20577"/>
          <ac:spMkLst>
            <pc:docMk/>
            <pc:sldMk cId="1228363572" sldId="478"/>
            <ac:spMk id="82" creationId="{12376B3C-7076-46C8-BA3A-FBCCD8C3BAD0}"/>
          </ac:spMkLst>
        </pc:spChg>
        <pc:spChg chg="add mod topLvl">
          <ac:chgData name="Iain Milne" userId="e451ec18-1952-4891-b1e2-a69699162e44" providerId="ADAL" clId="{065A4B05-03B7-4AFF-8C7D-C1F71C5E3CE5}" dt="2021-03-15T11:49:17.128" v="9679" actId="20577"/>
          <ac:spMkLst>
            <pc:docMk/>
            <pc:sldMk cId="1228363572" sldId="478"/>
            <ac:spMk id="83" creationId="{21791059-FC6B-4E8E-91C5-36A765FB7D1C}"/>
          </ac:spMkLst>
        </pc:spChg>
        <pc:spChg chg="add mod topLvl">
          <ac:chgData name="Iain Milne" userId="e451ec18-1952-4891-b1e2-a69699162e44" providerId="ADAL" clId="{065A4B05-03B7-4AFF-8C7D-C1F71C5E3CE5}" dt="2021-03-15T11:49:19.163" v="9682" actId="20577"/>
          <ac:spMkLst>
            <pc:docMk/>
            <pc:sldMk cId="1228363572" sldId="478"/>
            <ac:spMk id="84" creationId="{1DB315E8-7491-475A-BADB-A12F28E88EC6}"/>
          </ac:spMkLst>
        </pc:spChg>
        <pc:spChg chg="add mod topLvl">
          <ac:chgData name="Iain Milne" userId="e451ec18-1952-4891-b1e2-a69699162e44" providerId="ADAL" clId="{065A4B05-03B7-4AFF-8C7D-C1F71C5E3CE5}" dt="2021-03-15T11:47:33.540" v="9557" actId="165"/>
          <ac:spMkLst>
            <pc:docMk/>
            <pc:sldMk cId="1228363572" sldId="478"/>
            <ac:spMk id="85" creationId="{74BC0202-D503-404E-B087-AF2B15258229}"/>
          </ac:spMkLst>
        </pc:spChg>
        <pc:spChg chg="add del mod">
          <ac:chgData name="Iain Milne" userId="e451ec18-1952-4891-b1e2-a69699162e44" providerId="ADAL" clId="{065A4B05-03B7-4AFF-8C7D-C1F71C5E3CE5}" dt="2021-03-15T11:46:54.219" v="9551" actId="478"/>
          <ac:spMkLst>
            <pc:docMk/>
            <pc:sldMk cId="1228363572" sldId="478"/>
            <ac:spMk id="86" creationId="{18E61896-0E8F-4F11-AFD1-DE49A8D17C1E}"/>
          </ac:spMkLst>
        </pc:spChg>
        <pc:spChg chg="add del mod">
          <ac:chgData name="Iain Milne" userId="e451ec18-1952-4891-b1e2-a69699162e44" providerId="ADAL" clId="{065A4B05-03B7-4AFF-8C7D-C1F71C5E3CE5}" dt="2021-03-15T11:46:54.219" v="9551" actId="478"/>
          <ac:spMkLst>
            <pc:docMk/>
            <pc:sldMk cId="1228363572" sldId="478"/>
            <ac:spMk id="87" creationId="{DC32A501-9550-4F6B-B3C9-54AB7F1CDD1D}"/>
          </ac:spMkLst>
        </pc:spChg>
        <pc:spChg chg="add del mod">
          <ac:chgData name="Iain Milne" userId="e451ec18-1952-4891-b1e2-a69699162e44" providerId="ADAL" clId="{065A4B05-03B7-4AFF-8C7D-C1F71C5E3CE5}" dt="2021-03-15T11:46:54.219" v="9551" actId="478"/>
          <ac:spMkLst>
            <pc:docMk/>
            <pc:sldMk cId="1228363572" sldId="478"/>
            <ac:spMk id="88" creationId="{335C9D35-978D-4C1F-B972-390CE4ABE960}"/>
          </ac:spMkLst>
        </pc:spChg>
        <pc:spChg chg="add del mod">
          <ac:chgData name="Iain Milne" userId="e451ec18-1952-4891-b1e2-a69699162e44" providerId="ADAL" clId="{065A4B05-03B7-4AFF-8C7D-C1F71C5E3CE5}" dt="2021-03-15T11:46:54.219" v="9551" actId="478"/>
          <ac:spMkLst>
            <pc:docMk/>
            <pc:sldMk cId="1228363572" sldId="478"/>
            <ac:spMk id="89" creationId="{9979B6CC-3FF2-48FC-BBDC-D4703D44CD24}"/>
          </ac:spMkLst>
        </pc:spChg>
        <pc:spChg chg="add del mod">
          <ac:chgData name="Iain Milne" userId="e451ec18-1952-4891-b1e2-a69699162e44" providerId="ADAL" clId="{065A4B05-03B7-4AFF-8C7D-C1F71C5E3CE5}" dt="2021-03-15T11:46:54.219" v="9551" actId="478"/>
          <ac:spMkLst>
            <pc:docMk/>
            <pc:sldMk cId="1228363572" sldId="478"/>
            <ac:spMk id="90" creationId="{367B8132-E043-4CA2-A471-838BBAAB4189}"/>
          </ac:spMkLst>
        </pc:spChg>
        <pc:spChg chg="add del mod">
          <ac:chgData name="Iain Milne" userId="e451ec18-1952-4891-b1e2-a69699162e44" providerId="ADAL" clId="{065A4B05-03B7-4AFF-8C7D-C1F71C5E3CE5}" dt="2021-03-15T11:46:54.219" v="9551" actId="478"/>
          <ac:spMkLst>
            <pc:docMk/>
            <pc:sldMk cId="1228363572" sldId="478"/>
            <ac:spMk id="91" creationId="{628E5289-B104-4AC8-ABF7-7DC4E509E388}"/>
          </ac:spMkLst>
        </pc:spChg>
        <pc:spChg chg="add del mod">
          <ac:chgData name="Iain Milne" userId="e451ec18-1952-4891-b1e2-a69699162e44" providerId="ADAL" clId="{065A4B05-03B7-4AFF-8C7D-C1F71C5E3CE5}" dt="2021-03-15T11:46:54.219" v="9551" actId="478"/>
          <ac:spMkLst>
            <pc:docMk/>
            <pc:sldMk cId="1228363572" sldId="478"/>
            <ac:spMk id="92" creationId="{CF88AC54-FE97-4588-882F-748090275DEE}"/>
          </ac:spMkLst>
        </pc:spChg>
        <pc:spChg chg="add del mod">
          <ac:chgData name="Iain Milne" userId="e451ec18-1952-4891-b1e2-a69699162e44" providerId="ADAL" clId="{065A4B05-03B7-4AFF-8C7D-C1F71C5E3CE5}" dt="2021-03-15T11:46:54.219" v="9551" actId="478"/>
          <ac:spMkLst>
            <pc:docMk/>
            <pc:sldMk cId="1228363572" sldId="478"/>
            <ac:spMk id="93" creationId="{110B8040-BF00-4DAC-A42A-F87994914686}"/>
          </ac:spMkLst>
        </pc:spChg>
        <pc:spChg chg="mod">
          <ac:chgData name="Iain Milne" userId="e451ec18-1952-4891-b1e2-a69699162e44" providerId="ADAL" clId="{065A4B05-03B7-4AFF-8C7D-C1F71C5E3CE5}" dt="2021-03-15T11:55:50.918" v="9779"/>
          <ac:spMkLst>
            <pc:docMk/>
            <pc:sldMk cId="1228363572" sldId="478"/>
            <ac:spMk id="127" creationId="{FF92DAC0-DCD2-4498-92C1-8C334A1B0D49}"/>
          </ac:spMkLst>
        </pc:spChg>
        <pc:spChg chg="mod">
          <ac:chgData name="Iain Milne" userId="e451ec18-1952-4891-b1e2-a69699162e44" providerId="ADAL" clId="{065A4B05-03B7-4AFF-8C7D-C1F71C5E3CE5}" dt="2021-03-15T11:55:50.918" v="9779"/>
          <ac:spMkLst>
            <pc:docMk/>
            <pc:sldMk cId="1228363572" sldId="478"/>
            <ac:spMk id="128" creationId="{4A2B0EA9-FCDC-439E-872D-685CC1CB684B}"/>
          </ac:spMkLst>
        </pc:spChg>
        <pc:spChg chg="mod">
          <ac:chgData name="Iain Milne" userId="e451ec18-1952-4891-b1e2-a69699162e44" providerId="ADAL" clId="{065A4B05-03B7-4AFF-8C7D-C1F71C5E3CE5}" dt="2021-03-15T11:55:50.918" v="9779"/>
          <ac:spMkLst>
            <pc:docMk/>
            <pc:sldMk cId="1228363572" sldId="478"/>
            <ac:spMk id="129" creationId="{1E209FE2-1084-41FB-9140-3C3AF0889665}"/>
          </ac:spMkLst>
        </pc:spChg>
        <pc:spChg chg="mod">
          <ac:chgData name="Iain Milne" userId="e451ec18-1952-4891-b1e2-a69699162e44" providerId="ADAL" clId="{065A4B05-03B7-4AFF-8C7D-C1F71C5E3CE5}" dt="2021-03-15T11:55:50.918" v="9779"/>
          <ac:spMkLst>
            <pc:docMk/>
            <pc:sldMk cId="1228363572" sldId="478"/>
            <ac:spMk id="130" creationId="{ED18BC85-60A7-44A8-9C81-FB4C5ED4EC77}"/>
          </ac:spMkLst>
        </pc:spChg>
        <pc:spChg chg="mod">
          <ac:chgData name="Iain Milne" userId="e451ec18-1952-4891-b1e2-a69699162e44" providerId="ADAL" clId="{065A4B05-03B7-4AFF-8C7D-C1F71C5E3CE5}" dt="2021-03-15T11:55:50.918" v="9779"/>
          <ac:spMkLst>
            <pc:docMk/>
            <pc:sldMk cId="1228363572" sldId="478"/>
            <ac:spMk id="131" creationId="{21FBD03A-CC24-40BE-902F-ECFF5BCAAD15}"/>
          </ac:spMkLst>
        </pc:spChg>
        <pc:spChg chg="mod">
          <ac:chgData name="Iain Milne" userId="e451ec18-1952-4891-b1e2-a69699162e44" providerId="ADAL" clId="{065A4B05-03B7-4AFF-8C7D-C1F71C5E3CE5}" dt="2021-03-15T11:55:50.918" v="9779"/>
          <ac:spMkLst>
            <pc:docMk/>
            <pc:sldMk cId="1228363572" sldId="478"/>
            <ac:spMk id="132" creationId="{F1F24C9B-0580-442C-AC92-9760745E47CB}"/>
          </ac:spMkLst>
        </pc:spChg>
        <pc:spChg chg="mod">
          <ac:chgData name="Iain Milne" userId="e451ec18-1952-4891-b1e2-a69699162e44" providerId="ADAL" clId="{065A4B05-03B7-4AFF-8C7D-C1F71C5E3CE5}" dt="2021-03-15T11:55:50.918" v="9779"/>
          <ac:spMkLst>
            <pc:docMk/>
            <pc:sldMk cId="1228363572" sldId="478"/>
            <ac:spMk id="133" creationId="{2F098D3F-DEA2-4A03-BA86-FAE0B0AD0C64}"/>
          </ac:spMkLst>
        </pc:spChg>
        <pc:spChg chg="mod">
          <ac:chgData name="Iain Milne" userId="e451ec18-1952-4891-b1e2-a69699162e44" providerId="ADAL" clId="{065A4B05-03B7-4AFF-8C7D-C1F71C5E3CE5}" dt="2021-03-15T11:55:50.918" v="9779"/>
          <ac:spMkLst>
            <pc:docMk/>
            <pc:sldMk cId="1228363572" sldId="478"/>
            <ac:spMk id="134" creationId="{A05D536E-35C5-468F-9268-56188CC3045A}"/>
          </ac:spMkLst>
        </pc:spChg>
        <pc:spChg chg="mod">
          <ac:chgData name="Iain Milne" userId="e451ec18-1952-4891-b1e2-a69699162e44" providerId="ADAL" clId="{065A4B05-03B7-4AFF-8C7D-C1F71C5E3CE5}" dt="2021-03-15T11:55:50.918" v="9779"/>
          <ac:spMkLst>
            <pc:docMk/>
            <pc:sldMk cId="1228363572" sldId="478"/>
            <ac:spMk id="135" creationId="{26CCF3E6-6EE1-4601-8741-E9B92EDFE0B7}"/>
          </ac:spMkLst>
        </pc:spChg>
        <pc:spChg chg="mod">
          <ac:chgData name="Iain Milne" userId="e451ec18-1952-4891-b1e2-a69699162e44" providerId="ADAL" clId="{065A4B05-03B7-4AFF-8C7D-C1F71C5E3CE5}" dt="2021-03-15T11:55:50.918" v="9779"/>
          <ac:spMkLst>
            <pc:docMk/>
            <pc:sldMk cId="1228363572" sldId="478"/>
            <ac:spMk id="136" creationId="{0CC7B038-B2A1-4928-B03A-64A405EEA715}"/>
          </ac:spMkLst>
        </pc:spChg>
        <pc:spChg chg="mod">
          <ac:chgData name="Iain Milne" userId="e451ec18-1952-4891-b1e2-a69699162e44" providerId="ADAL" clId="{065A4B05-03B7-4AFF-8C7D-C1F71C5E3CE5}" dt="2021-03-15T11:55:50.918" v="9779"/>
          <ac:spMkLst>
            <pc:docMk/>
            <pc:sldMk cId="1228363572" sldId="478"/>
            <ac:spMk id="137" creationId="{B77CB18A-0117-474A-BDC4-8A2DFE7152DF}"/>
          </ac:spMkLst>
        </pc:spChg>
        <pc:spChg chg="mod">
          <ac:chgData name="Iain Milne" userId="e451ec18-1952-4891-b1e2-a69699162e44" providerId="ADAL" clId="{065A4B05-03B7-4AFF-8C7D-C1F71C5E3CE5}" dt="2021-03-15T11:55:50.918" v="9779"/>
          <ac:spMkLst>
            <pc:docMk/>
            <pc:sldMk cId="1228363572" sldId="478"/>
            <ac:spMk id="138" creationId="{453DF11A-434C-4379-9AA7-6A04DD103591}"/>
          </ac:spMkLst>
        </pc:spChg>
        <pc:spChg chg="mod">
          <ac:chgData name="Iain Milne" userId="e451ec18-1952-4891-b1e2-a69699162e44" providerId="ADAL" clId="{065A4B05-03B7-4AFF-8C7D-C1F71C5E3CE5}" dt="2021-03-15T11:55:50.918" v="9779"/>
          <ac:spMkLst>
            <pc:docMk/>
            <pc:sldMk cId="1228363572" sldId="478"/>
            <ac:spMk id="139" creationId="{0E4DF9E9-DAA2-4B8F-BE47-F3FC4D995DC3}"/>
          </ac:spMkLst>
        </pc:spChg>
        <pc:spChg chg="mod">
          <ac:chgData name="Iain Milne" userId="e451ec18-1952-4891-b1e2-a69699162e44" providerId="ADAL" clId="{065A4B05-03B7-4AFF-8C7D-C1F71C5E3CE5}" dt="2021-03-15T11:55:50.918" v="9779"/>
          <ac:spMkLst>
            <pc:docMk/>
            <pc:sldMk cId="1228363572" sldId="478"/>
            <ac:spMk id="140" creationId="{5B4B56B4-DD44-4175-AA8B-6B6DF520DDE6}"/>
          </ac:spMkLst>
        </pc:spChg>
        <pc:spChg chg="mod">
          <ac:chgData name="Iain Milne" userId="e451ec18-1952-4891-b1e2-a69699162e44" providerId="ADAL" clId="{065A4B05-03B7-4AFF-8C7D-C1F71C5E3CE5}" dt="2021-03-15T11:55:50.918" v="9779"/>
          <ac:spMkLst>
            <pc:docMk/>
            <pc:sldMk cId="1228363572" sldId="478"/>
            <ac:spMk id="141" creationId="{00CD0D17-ACB1-408E-8B91-8B36ABBCE501}"/>
          </ac:spMkLst>
        </pc:spChg>
        <pc:spChg chg="mod">
          <ac:chgData name="Iain Milne" userId="e451ec18-1952-4891-b1e2-a69699162e44" providerId="ADAL" clId="{065A4B05-03B7-4AFF-8C7D-C1F71C5E3CE5}" dt="2021-03-15T11:55:50.918" v="9779"/>
          <ac:spMkLst>
            <pc:docMk/>
            <pc:sldMk cId="1228363572" sldId="478"/>
            <ac:spMk id="142" creationId="{785E11B1-7522-4E12-8F7B-CD9788216399}"/>
          </ac:spMkLst>
        </pc:spChg>
        <pc:spChg chg="mod">
          <ac:chgData name="Iain Milne" userId="e451ec18-1952-4891-b1e2-a69699162e44" providerId="ADAL" clId="{065A4B05-03B7-4AFF-8C7D-C1F71C5E3CE5}" dt="2021-03-15T11:55:50.918" v="9779"/>
          <ac:spMkLst>
            <pc:docMk/>
            <pc:sldMk cId="1228363572" sldId="478"/>
            <ac:spMk id="143" creationId="{FA1BCEBF-7EB3-49AA-B2EE-E01679C7E83D}"/>
          </ac:spMkLst>
        </pc:spChg>
        <pc:spChg chg="mod">
          <ac:chgData name="Iain Milne" userId="e451ec18-1952-4891-b1e2-a69699162e44" providerId="ADAL" clId="{065A4B05-03B7-4AFF-8C7D-C1F71C5E3CE5}" dt="2021-03-15T11:55:50.918" v="9779"/>
          <ac:spMkLst>
            <pc:docMk/>
            <pc:sldMk cId="1228363572" sldId="478"/>
            <ac:spMk id="144" creationId="{FBEE3006-C7D7-470B-8D9A-798615EE95A6}"/>
          </ac:spMkLst>
        </pc:spChg>
        <pc:spChg chg="mod">
          <ac:chgData name="Iain Milne" userId="e451ec18-1952-4891-b1e2-a69699162e44" providerId="ADAL" clId="{065A4B05-03B7-4AFF-8C7D-C1F71C5E3CE5}" dt="2021-03-15T11:55:50.918" v="9779"/>
          <ac:spMkLst>
            <pc:docMk/>
            <pc:sldMk cId="1228363572" sldId="478"/>
            <ac:spMk id="145" creationId="{745765AF-A0D5-4D8D-9BBA-059974161D2D}"/>
          </ac:spMkLst>
        </pc:spChg>
        <pc:spChg chg="mod">
          <ac:chgData name="Iain Milne" userId="e451ec18-1952-4891-b1e2-a69699162e44" providerId="ADAL" clId="{065A4B05-03B7-4AFF-8C7D-C1F71C5E3CE5}" dt="2021-03-15T11:55:50.918" v="9779"/>
          <ac:spMkLst>
            <pc:docMk/>
            <pc:sldMk cId="1228363572" sldId="478"/>
            <ac:spMk id="146" creationId="{B0B2203B-CCCB-47B0-9A98-FBAA7C192DA4}"/>
          </ac:spMkLst>
        </pc:spChg>
        <pc:spChg chg="mod">
          <ac:chgData name="Iain Milne" userId="e451ec18-1952-4891-b1e2-a69699162e44" providerId="ADAL" clId="{065A4B05-03B7-4AFF-8C7D-C1F71C5E3CE5}" dt="2021-03-15T11:55:50.918" v="9779"/>
          <ac:spMkLst>
            <pc:docMk/>
            <pc:sldMk cId="1228363572" sldId="478"/>
            <ac:spMk id="147" creationId="{C034996B-4F63-4C19-99A1-B2DF997DDA83}"/>
          </ac:spMkLst>
        </pc:spChg>
        <pc:spChg chg="mod">
          <ac:chgData name="Iain Milne" userId="e451ec18-1952-4891-b1e2-a69699162e44" providerId="ADAL" clId="{065A4B05-03B7-4AFF-8C7D-C1F71C5E3CE5}" dt="2021-03-15T11:55:50.918" v="9779"/>
          <ac:spMkLst>
            <pc:docMk/>
            <pc:sldMk cId="1228363572" sldId="478"/>
            <ac:spMk id="148" creationId="{B7739829-3442-4D84-94DB-8150E061A7E2}"/>
          </ac:spMkLst>
        </pc:spChg>
        <pc:spChg chg="mod">
          <ac:chgData name="Iain Milne" userId="e451ec18-1952-4891-b1e2-a69699162e44" providerId="ADAL" clId="{065A4B05-03B7-4AFF-8C7D-C1F71C5E3CE5}" dt="2021-03-15T11:55:50.918" v="9779"/>
          <ac:spMkLst>
            <pc:docMk/>
            <pc:sldMk cId="1228363572" sldId="478"/>
            <ac:spMk id="149" creationId="{404944C0-D51F-461E-A614-EF56D5AA2503}"/>
          </ac:spMkLst>
        </pc:spChg>
        <pc:spChg chg="mod">
          <ac:chgData name="Iain Milne" userId="e451ec18-1952-4891-b1e2-a69699162e44" providerId="ADAL" clId="{065A4B05-03B7-4AFF-8C7D-C1F71C5E3CE5}" dt="2021-03-15T11:55:50.918" v="9779"/>
          <ac:spMkLst>
            <pc:docMk/>
            <pc:sldMk cId="1228363572" sldId="478"/>
            <ac:spMk id="150" creationId="{A997F522-9357-4953-83CF-1FC78F1AAB2B}"/>
          </ac:spMkLst>
        </pc:spChg>
        <pc:spChg chg="mod">
          <ac:chgData name="Iain Milne" userId="e451ec18-1952-4891-b1e2-a69699162e44" providerId="ADAL" clId="{065A4B05-03B7-4AFF-8C7D-C1F71C5E3CE5}" dt="2021-03-15T11:55:50.918" v="9779"/>
          <ac:spMkLst>
            <pc:docMk/>
            <pc:sldMk cId="1228363572" sldId="478"/>
            <ac:spMk id="151" creationId="{717C7984-AF39-40E2-86F3-BFF83F70D928}"/>
          </ac:spMkLst>
        </pc:spChg>
        <pc:spChg chg="mod">
          <ac:chgData name="Iain Milne" userId="e451ec18-1952-4891-b1e2-a69699162e44" providerId="ADAL" clId="{065A4B05-03B7-4AFF-8C7D-C1F71C5E3CE5}" dt="2021-03-15T11:55:50.918" v="9779"/>
          <ac:spMkLst>
            <pc:docMk/>
            <pc:sldMk cId="1228363572" sldId="478"/>
            <ac:spMk id="152" creationId="{BE178CB0-347E-4447-9242-541052BA529B}"/>
          </ac:spMkLst>
        </pc:spChg>
        <pc:spChg chg="mod">
          <ac:chgData name="Iain Milne" userId="e451ec18-1952-4891-b1e2-a69699162e44" providerId="ADAL" clId="{065A4B05-03B7-4AFF-8C7D-C1F71C5E3CE5}" dt="2021-03-15T11:55:50.918" v="9779"/>
          <ac:spMkLst>
            <pc:docMk/>
            <pc:sldMk cId="1228363572" sldId="478"/>
            <ac:spMk id="153" creationId="{ED2AC8CD-A8C0-417B-A961-BEDA570F5B91}"/>
          </ac:spMkLst>
        </pc:spChg>
        <pc:spChg chg="mod">
          <ac:chgData name="Iain Milne" userId="e451ec18-1952-4891-b1e2-a69699162e44" providerId="ADAL" clId="{065A4B05-03B7-4AFF-8C7D-C1F71C5E3CE5}" dt="2021-03-15T11:55:50.918" v="9779"/>
          <ac:spMkLst>
            <pc:docMk/>
            <pc:sldMk cId="1228363572" sldId="478"/>
            <ac:spMk id="154" creationId="{458F46EF-285D-46CD-91F4-3B94AC859716}"/>
          </ac:spMkLst>
        </pc:spChg>
        <pc:spChg chg="mod">
          <ac:chgData name="Iain Milne" userId="e451ec18-1952-4891-b1e2-a69699162e44" providerId="ADAL" clId="{065A4B05-03B7-4AFF-8C7D-C1F71C5E3CE5}" dt="2021-03-15T11:55:50.918" v="9779"/>
          <ac:spMkLst>
            <pc:docMk/>
            <pc:sldMk cId="1228363572" sldId="478"/>
            <ac:spMk id="155" creationId="{6635F8E0-FA45-411A-ABA3-B598F60F9BF4}"/>
          </ac:spMkLst>
        </pc:spChg>
        <pc:spChg chg="mod">
          <ac:chgData name="Iain Milne" userId="e451ec18-1952-4891-b1e2-a69699162e44" providerId="ADAL" clId="{065A4B05-03B7-4AFF-8C7D-C1F71C5E3CE5}" dt="2021-03-15T11:55:50.918" v="9779"/>
          <ac:spMkLst>
            <pc:docMk/>
            <pc:sldMk cId="1228363572" sldId="478"/>
            <ac:spMk id="156" creationId="{53BF187D-6BD7-4EC6-8014-AA52A842DD7A}"/>
          </ac:spMkLst>
        </pc:spChg>
        <pc:spChg chg="mod">
          <ac:chgData name="Iain Milne" userId="e451ec18-1952-4891-b1e2-a69699162e44" providerId="ADAL" clId="{065A4B05-03B7-4AFF-8C7D-C1F71C5E3CE5}" dt="2021-03-15T11:55:50.918" v="9779"/>
          <ac:spMkLst>
            <pc:docMk/>
            <pc:sldMk cId="1228363572" sldId="478"/>
            <ac:spMk id="157" creationId="{35DA907B-8CB8-4C77-90E4-84A928A7DB64}"/>
          </ac:spMkLst>
        </pc:spChg>
        <pc:spChg chg="mod">
          <ac:chgData name="Iain Milne" userId="e451ec18-1952-4891-b1e2-a69699162e44" providerId="ADAL" clId="{065A4B05-03B7-4AFF-8C7D-C1F71C5E3CE5}" dt="2021-03-15T11:55:50.918" v="9779"/>
          <ac:spMkLst>
            <pc:docMk/>
            <pc:sldMk cId="1228363572" sldId="478"/>
            <ac:spMk id="158" creationId="{57E42340-54F6-4C41-9689-724A9EA8902C}"/>
          </ac:spMkLst>
        </pc:spChg>
        <pc:spChg chg="mod">
          <ac:chgData name="Iain Milne" userId="e451ec18-1952-4891-b1e2-a69699162e44" providerId="ADAL" clId="{065A4B05-03B7-4AFF-8C7D-C1F71C5E3CE5}" dt="2021-03-15T11:55:50.918" v="9779"/>
          <ac:spMkLst>
            <pc:docMk/>
            <pc:sldMk cId="1228363572" sldId="478"/>
            <ac:spMk id="160" creationId="{AD6704AB-0575-4017-9BE8-17D4ECBA0613}"/>
          </ac:spMkLst>
        </pc:spChg>
        <pc:spChg chg="mod">
          <ac:chgData name="Iain Milne" userId="e451ec18-1952-4891-b1e2-a69699162e44" providerId="ADAL" clId="{065A4B05-03B7-4AFF-8C7D-C1F71C5E3CE5}" dt="2021-03-15T11:55:50.918" v="9779"/>
          <ac:spMkLst>
            <pc:docMk/>
            <pc:sldMk cId="1228363572" sldId="478"/>
            <ac:spMk id="161" creationId="{5C806E15-A1F2-4A30-B323-272533E487E9}"/>
          </ac:spMkLst>
        </pc:spChg>
        <pc:spChg chg="mod">
          <ac:chgData name="Iain Milne" userId="e451ec18-1952-4891-b1e2-a69699162e44" providerId="ADAL" clId="{065A4B05-03B7-4AFF-8C7D-C1F71C5E3CE5}" dt="2021-03-15T11:55:50.918" v="9779"/>
          <ac:spMkLst>
            <pc:docMk/>
            <pc:sldMk cId="1228363572" sldId="478"/>
            <ac:spMk id="162" creationId="{97049EFC-C84B-4FD6-9817-B834A7969999}"/>
          </ac:spMkLst>
        </pc:spChg>
        <pc:spChg chg="mod">
          <ac:chgData name="Iain Milne" userId="e451ec18-1952-4891-b1e2-a69699162e44" providerId="ADAL" clId="{065A4B05-03B7-4AFF-8C7D-C1F71C5E3CE5}" dt="2021-03-15T11:55:50.918" v="9779"/>
          <ac:spMkLst>
            <pc:docMk/>
            <pc:sldMk cId="1228363572" sldId="478"/>
            <ac:spMk id="163" creationId="{38FF95C0-EC0C-44A6-B690-4C0E6DC707D8}"/>
          </ac:spMkLst>
        </pc:spChg>
        <pc:spChg chg="mod">
          <ac:chgData name="Iain Milne" userId="e451ec18-1952-4891-b1e2-a69699162e44" providerId="ADAL" clId="{065A4B05-03B7-4AFF-8C7D-C1F71C5E3CE5}" dt="2021-03-15T11:55:50.918" v="9779"/>
          <ac:spMkLst>
            <pc:docMk/>
            <pc:sldMk cId="1228363572" sldId="478"/>
            <ac:spMk id="164" creationId="{2FBD84A1-B91F-4387-A37B-BA60A5920FDE}"/>
          </ac:spMkLst>
        </pc:spChg>
        <pc:spChg chg="mod">
          <ac:chgData name="Iain Milne" userId="e451ec18-1952-4891-b1e2-a69699162e44" providerId="ADAL" clId="{065A4B05-03B7-4AFF-8C7D-C1F71C5E3CE5}" dt="2021-03-15T11:55:50.918" v="9779"/>
          <ac:spMkLst>
            <pc:docMk/>
            <pc:sldMk cId="1228363572" sldId="478"/>
            <ac:spMk id="165" creationId="{AD2C03C5-8E3B-460C-AC92-6BED2789BF1A}"/>
          </ac:spMkLst>
        </pc:spChg>
        <pc:spChg chg="mod">
          <ac:chgData name="Iain Milne" userId="e451ec18-1952-4891-b1e2-a69699162e44" providerId="ADAL" clId="{065A4B05-03B7-4AFF-8C7D-C1F71C5E3CE5}" dt="2021-03-15T11:55:50.918" v="9779"/>
          <ac:spMkLst>
            <pc:docMk/>
            <pc:sldMk cId="1228363572" sldId="478"/>
            <ac:spMk id="166" creationId="{AABCCAF9-0AC9-44AB-B20F-B57FEF617AA3}"/>
          </ac:spMkLst>
        </pc:spChg>
        <pc:spChg chg="mod">
          <ac:chgData name="Iain Milne" userId="e451ec18-1952-4891-b1e2-a69699162e44" providerId="ADAL" clId="{065A4B05-03B7-4AFF-8C7D-C1F71C5E3CE5}" dt="2021-03-15T11:55:50.918" v="9779"/>
          <ac:spMkLst>
            <pc:docMk/>
            <pc:sldMk cId="1228363572" sldId="478"/>
            <ac:spMk id="167" creationId="{741DB79F-041F-41D3-8D23-9B406B0B4752}"/>
          </ac:spMkLst>
        </pc:spChg>
        <pc:spChg chg="mod">
          <ac:chgData name="Iain Milne" userId="e451ec18-1952-4891-b1e2-a69699162e44" providerId="ADAL" clId="{065A4B05-03B7-4AFF-8C7D-C1F71C5E3CE5}" dt="2021-03-15T11:55:50.918" v="9779"/>
          <ac:spMkLst>
            <pc:docMk/>
            <pc:sldMk cId="1228363572" sldId="478"/>
            <ac:spMk id="168" creationId="{D7E9E375-913A-4BF4-85F9-7EBFB857AFC2}"/>
          </ac:spMkLst>
        </pc:spChg>
        <pc:spChg chg="mod">
          <ac:chgData name="Iain Milne" userId="e451ec18-1952-4891-b1e2-a69699162e44" providerId="ADAL" clId="{065A4B05-03B7-4AFF-8C7D-C1F71C5E3CE5}" dt="2021-03-15T11:55:50.918" v="9779"/>
          <ac:spMkLst>
            <pc:docMk/>
            <pc:sldMk cId="1228363572" sldId="478"/>
            <ac:spMk id="169" creationId="{95BDA46D-F35C-4D40-A802-28ACE10D3977}"/>
          </ac:spMkLst>
        </pc:spChg>
        <pc:spChg chg="mod">
          <ac:chgData name="Iain Milne" userId="e451ec18-1952-4891-b1e2-a69699162e44" providerId="ADAL" clId="{065A4B05-03B7-4AFF-8C7D-C1F71C5E3CE5}" dt="2021-03-15T11:55:50.918" v="9779"/>
          <ac:spMkLst>
            <pc:docMk/>
            <pc:sldMk cId="1228363572" sldId="478"/>
            <ac:spMk id="170" creationId="{C9B73C66-BC90-4E2D-8EB3-B00D4F6390C9}"/>
          </ac:spMkLst>
        </pc:spChg>
        <pc:spChg chg="mod">
          <ac:chgData name="Iain Milne" userId="e451ec18-1952-4891-b1e2-a69699162e44" providerId="ADAL" clId="{065A4B05-03B7-4AFF-8C7D-C1F71C5E3CE5}" dt="2021-03-15T11:55:50.918" v="9779"/>
          <ac:spMkLst>
            <pc:docMk/>
            <pc:sldMk cId="1228363572" sldId="478"/>
            <ac:spMk id="171" creationId="{5AE928F7-6315-48AB-BDD1-2E15767EB8D1}"/>
          </ac:spMkLst>
        </pc:spChg>
        <pc:spChg chg="mod">
          <ac:chgData name="Iain Milne" userId="e451ec18-1952-4891-b1e2-a69699162e44" providerId="ADAL" clId="{065A4B05-03B7-4AFF-8C7D-C1F71C5E3CE5}" dt="2021-03-15T11:55:50.918" v="9779"/>
          <ac:spMkLst>
            <pc:docMk/>
            <pc:sldMk cId="1228363572" sldId="478"/>
            <ac:spMk id="172" creationId="{9818E723-8F3C-42C5-9140-96109E5A7A27}"/>
          </ac:spMkLst>
        </pc:spChg>
        <pc:spChg chg="mod">
          <ac:chgData name="Iain Milne" userId="e451ec18-1952-4891-b1e2-a69699162e44" providerId="ADAL" clId="{065A4B05-03B7-4AFF-8C7D-C1F71C5E3CE5}" dt="2021-03-15T11:55:50.918" v="9779"/>
          <ac:spMkLst>
            <pc:docMk/>
            <pc:sldMk cId="1228363572" sldId="478"/>
            <ac:spMk id="173" creationId="{9F14F979-0CA7-42CA-BFA6-C82B0AC22C0C}"/>
          </ac:spMkLst>
        </pc:spChg>
        <pc:spChg chg="mod">
          <ac:chgData name="Iain Milne" userId="e451ec18-1952-4891-b1e2-a69699162e44" providerId="ADAL" clId="{065A4B05-03B7-4AFF-8C7D-C1F71C5E3CE5}" dt="2021-03-15T11:55:50.918" v="9779"/>
          <ac:spMkLst>
            <pc:docMk/>
            <pc:sldMk cId="1228363572" sldId="478"/>
            <ac:spMk id="174" creationId="{0562066A-2E2F-44B0-8B74-C86E2CC55654}"/>
          </ac:spMkLst>
        </pc:spChg>
        <pc:spChg chg="mod">
          <ac:chgData name="Iain Milne" userId="e451ec18-1952-4891-b1e2-a69699162e44" providerId="ADAL" clId="{065A4B05-03B7-4AFF-8C7D-C1F71C5E3CE5}" dt="2021-03-15T11:55:50.918" v="9779"/>
          <ac:spMkLst>
            <pc:docMk/>
            <pc:sldMk cId="1228363572" sldId="478"/>
            <ac:spMk id="175" creationId="{03F47EA5-7585-4B85-9243-DD13C97380C1}"/>
          </ac:spMkLst>
        </pc:spChg>
        <pc:spChg chg="mod">
          <ac:chgData name="Iain Milne" userId="e451ec18-1952-4891-b1e2-a69699162e44" providerId="ADAL" clId="{065A4B05-03B7-4AFF-8C7D-C1F71C5E3CE5}" dt="2021-03-15T11:55:50.918" v="9779"/>
          <ac:spMkLst>
            <pc:docMk/>
            <pc:sldMk cId="1228363572" sldId="478"/>
            <ac:spMk id="176" creationId="{1FBAB06B-737C-47CC-A69D-4FEBDF84D18E}"/>
          </ac:spMkLst>
        </pc:spChg>
        <pc:spChg chg="mod">
          <ac:chgData name="Iain Milne" userId="e451ec18-1952-4891-b1e2-a69699162e44" providerId="ADAL" clId="{065A4B05-03B7-4AFF-8C7D-C1F71C5E3CE5}" dt="2021-03-15T11:55:50.918" v="9779"/>
          <ac:spMkLst>
            <pc:docMk/>
            <pc:sldMk cId="1228363572" sldId="478"/>
            <ac:spMk id="177" creationId="{D4AB1E4E-B22C-4C31-87AF-5AF1D406B2E4}"/>
          </ac:spMkLst>
        </pc:spChg>
        <pc:spChg chg="mod">
          <ac:chgData name="Iain Milne" userId="e451ec18-1952-4891-b1e2-a69699162e44" providerId="ADAL" clId="{065A4B05-03B7-4AFF-8C7D-C1F71C5E3CE5}" dt="2021-03-15T11:55:50.918" v="9779"/>
          <ac:spMkLst>
            <pc:docMk/>
            <pc:sldMk cId="1228363572" sldId="478"/>
            <ac:spMk id="178" creationId="{BE25D67E-90E6-4DE0-A090-06238D5695A0}"/>
          </ac:spMkLst>
        </pc:spChg>
        <pc:spChg chg="mod">
          <ac:chgData name="Iain Milne" userId="e451ec18-1952-4891-b1e2-a69699162e44" providerId="ADAL" clId="{065A4B05-03B7-4AFF-8C7D-C1F71C5E3CE5}" dt="2021-03-15T11:55:50.918" v="9779"/>
          <ac:spMkLst>
            <pc:docMk/>
            <pc:sldMk cId="1228363572" sldId="478"/>
            <ac:spMk id="179" creationId="{8CCF81F9-655D-46BC-B165-6327624AE190}"/>
          </ac:spMkLst>
        </pc:spChg>
        <pc:spChg chg="mod">
          <ac:chgData name="Iain Milne" userId="e451ec18-1952-4891-b1e2-a69699162e44" providerId="ADAL" clId="{065A4B05-03B7-4AFF-8C7D-C1F71C5E3CE5}" dt="2021-03-15T11:55:50.918" v="9779"/>
          <ac:spMkLst>
            <pc:docMk/>
            <pc:sldMk cId="1228363572" sldId="478"/>
            <ac:spMk id="180" creationId="{77676B23-BDF3-45B0-833A-F766944445B4}"/>
          </ac:spMkLst>
        </pc:spChg>
        <pc:spChg chg="mod">
          <ac:chgData name="Iain Milne" userId="e451ec18-1952-4891-b1e2-a69699162e44" providerId="ADAL" clId="{065A4B05-03B7-4AFF-8C7D-C1F71C5E3CE5}" dt="2021-03-15T11:55:50.918" v="9779"/>
          <ac:spMkLst>
            <pc:docMk/>
            <pc:sldMk cId="1228363572" sldId="478"/>
            <ac:spMk id="181" creationId="{FF391365-7E89-4FCC-8359-207D6A4643C0}"/>
          </ac:spMkLst>
        </pc:spChg>
        <pc:spChg chg="mod">
          <ac:chgData name="Iain Milne" userId="e451ec18-1952-4891-b1e2-a69699162e44" providerId="ADAL" clId="{065A4B05-03B7-4AFF-8C7D-C1F71C5E3CE5}" dt="2021-03-15T11:55:50.918" v="9779"/>
          <ac:spMkLst>
            <pc:docMk/>
            <pc:sldMk cId="1228363572" sldId="478"/>
            <ac:spMk id="182" creationId="{76A5F920-75D0-43DB-BFBC-097076F31520}"/>
          </ac:spMkLst>
        </pc:spChg>
        <pc:spChg chg="mod">
          <ac:chgData name="Iain Milne" userId="e451ec18-1952-4891-b1e2-a69699162e44" providerId="ADAL" clId="{065A4B05-03B7-4AFF-8C7D-C1F71C5E3CE5}" dt="2021-03-15T11:55:50.918" v="9779"/>
          <ac:spMkLst>
            <pc:docMk/>
            <pc:sldMk cId="1228363572" sldId="478"/>
            <ac:spMk id="183" creationId="{1F664DCC-B8DC-4677-B8BA-05AEA4FF92B9}"/>
          </ac:spMkLst>
        </pc:spChg>
        <pc:spChg chg="mod">
          <ac:chgData name="Iain Milne" userId="e451ec18-1952-4891-b1e2-a69699162e44" providerId="ADAL" clId="{065A4B05-03B7-4AFF-8C7D-C1F71C5E3CE5}" dt="2021-03-15T11:55:50.918" v="9779"/>
          <ac:spMkLst>
            <pc:docMk/>
            <pc:sldMk cId="1228363572" sldId="478"/>
            <ac:spMk id="184" creationId="{795D3BEF-B533-4468-B530-53EC665CC103}"/>
          </ac:spMkLst>
        </pc:spChg>
        <pc:spChg chg="mod">
          <ac:chgData name="Iain Milne" userId="e451ec18-1952-4891-b1e2-a69699162e44" providerId="ADAL" clId="{065A4B05-03B7-4AFF-8C7D-C1F71C5E3CE5}" dt="2021-03-15T11:55:50.918" v="9779"/>
          <ac:spMkLst>
            <pc:docMk/>
            <pc:sldMk cId="1228363572" sldId="478"/>
            <ac:spMk id="185" creationId="{EB544314-7817-47DF-899E-703411959302}"/>
          </ac:spMkLst>
        </pc:spChg>
        <pc:spChg chg="mod">
          <ac:chgData name="Iain Milne" userId="e451ec18-1952-4891-b1e2-a69699162e44" providerId="ADAL" clId="{065A4B05-03B7-4AFF-8C7D-C1F71C5E3CE5}" dt="2021-03-15T11:55:50.918" v="9779"/>
          <ac:spMkLst>
            <pc:docMk/>
            <pc:sldMk cId="1228363572" sldId="478"/>
            <ac:spMk id="186" creationId="{FF1F5BE9-7173-4F07-9F23-91A0B27CF388}"/>
          </ac:spMkLst>
        </pc:spChg>
        <pc:spChg chg="mod">
          <ac:chgData name="Iain Milne" userId="e451ec18-1952-4891-b1e2-a69699162e44" providerId="ADAL" clId="{065A4B05-03B7-4AFF-8C7D-C1F71C5E3CE5}" dt="2021-03-15T11:55:50.918" v="9779"/>
          <ac:spMkLst>
            <pc:docMk/>
            <pc:sldMk cId="1228363572" sldId="478"/>
            <ac:spMk id="187" creationId="{75B259A7-312C-488C-AF5F-7CB11736DC9F}"/>
          </ac:spMkLst>
        </pc:spChg>
        <pc:spChg chg="mod">
          <ac:chgData name="Iain Milne" userId="e451ec18-1952-4891-b1e2-a69699162e44" providerId="ADAL" clId="{065A4B05-03B7-4AFF-8C7D-C1F71C5E3CE5}" dt="2021-03-15T11:55:50.918" v="9779"/>
          <ac:spMkLst>
            <pc:docMk/>
            <pc:sldMk cId="1228363572" sldId="478"/>
            <ac:spMk id="188" creationId="{5C25DA87-3214-4770-8A6A-B336473D0AA9}"/>
          </ac:spMkLst>
        </pc:spChg>
        <pc:spChg chg="mod">
          <ac:chgData name="Iain Milne" userId="e451ec18-1952-4891-b1e2-a69699162e44" providerId="ADAL" clId="{065A4B05-03B7-4AFF-8C7D-C1F71C5E3CE5}" dt="2021-03-15T11:55:50.918" v="9779"/>
          <ac:spMkLst>
            <pc:docMk/>
            <pc:sldMk cId="1228363572" sldId="478"/>
            <ac:spMk id="189" creationId="{06A22DFA-64AB-45C4-AABA-62AB55E19C8D}"/>
          </ac:spMkLst>
        </pc:spChg>
        <pc:spChg chg="mod">
          <ac:chgData name="Iain Milne" userId="e451ec18-1952-4891-b1e2-a69699162e44" providerId="ADAL" clId="{065A4B05-03B7-4AFF-8C7D-C1F71C5E3CE5}" dt="2021-03-15T11:55:50.918" v="9779"/>
          <ac:spMkLst>
            <pc:docMk/>
            <pc:sldMk cId="1228363572" sldId="478"/>
            <ac:spMk id="190" creationId="{D180676C-4E6E-499E-85AF-571C36E0E9C5}"/>
          </ac:spMkLst>
        </pc:spChg>
        <pc:spChg chg="mod">
          <ac:chgData name="Iain Milne" userId="e451ec18-1952-4891-b1e2-a69699162e44" providerId="ADAL" clId="{065A4B05-03B7-4AFF-8C7D-C1F71C5E3CE5}" dt="2021-03-15T11:55:50.918" v="9779"/>
          <ac:spMkLst>
            <pc:docMk/>
            <pc:sldMk cId="1228363572" sldId="478"/>
            <ac:spMk id="191" creationId="{3B573A22-065E-4282-ACC5-822C80A25D11}"/>
          </ac:spMkLst>
        </pc:spChg>
        <pc:grpChg chg="add del mod">
          <ac:chgData name="Iain Milne" userId="e451ec18-1952-4891-b1e2-a69699162e44" providerId="ADAL" clId="{065A4B05-03B7-4AFF-8C7D-C1F71C5E3CE5}" dt="2021-03-15T11:47:33.540" v="9557" actId="165"/>
          <ac:grpSpMkLst>
            <pc:docMk/>
            <pc:sldMk cId="1228363572" sldId="478"/>
            <ac:grpSpMk id="4" creationId="{0C909AEA-0E67-4876-97D8-1FDAB891428B}"/>
          </ac:grpSpMkLst>
        </pc:grpChg>
        <pc:grpChg chg="del mod">
          <ac:chgData name="Iain Milne" userId="e451ec18-1952-4891-b1e2-a69699162e44" providerId="ADAL" clId="{065A4B05-03B7-4AFF-8C7D-C1F71C5E3CE5}" dt="2021-03-15T11:45:00.316" v="9506" actId="165"/>
          <ac:grpSpMkLst>
            <pc:docMk/>
            <pc:sldMk cId="1228363572" sldId="478"/>
            <ac:grpSpMk id="14" creationId="{00000000-0000-0000-0000-000000000000}"/>
          </ac:grpSpMkLst>
        </pc:grpChg>
        <pc:grpChg chg="add del mod">
          <ac:chgData name="Iain Milne" userId="e451ec18-1952-4891-b1e2-a69699162e44" providerId="ADAL" clId="{065A4B05-03B7-4AFF-8C7D-C1F71C5E3CE5}" dt="2021-03-15T11:55:59.623" v="9781" actId="478"/>
          <ac:grpSpMkLst>
            <pc:docMk/>
            <pc:sldMk cId="1228363572" sldId="478"/>
            <ac:grpSpMk id="126" creationId="{9DE319CF-1600-42E2-BE1A-E7C1323D1AF8}"/>
          </ac:grpSpMkLst>
        </pc:grpChg>
        <pc:grpChg chg="add del mod">
          <ac:chgData name="Iain Milne" userId="e451ec18-1952-4891-b1e2-a69699162e44" providerId="ADAL" clId="{065A4B05-03B7-4AFF-8C7D-C1F71C5E3CE5}" dt="2021-03-15T11:55:59.623" v="9781" actId="478"/>
          <ac:grpSpMkLst>
            <pc:docMk/>
            <pc:sldMk cId="1228363572" sldId="478"/>
            <ac:grpSpMk id="159" creationId="{B18F97C4-E3A0-4803-ADAB-C9ED04F70A0E}"/>
          </ac:grpSpMkLst>
        </pc:grpChg>
        <pc:cxnChg chg="mod">
          <ac:chgData name="Iain Milne" userId="e451ec18-1952-4891-b1e2-a69699162e44" providerId="ADAL" clId="{065A4B05-03B7-4AFF-8C7D-C1F71C5E3CE5}" dt="2021-03-15T11:49:59.894" v="9685" actId="1076"/>
          <ac:cxnSpMkLst>
            <pc:docMk/>
            <pc:sldMk cId="1228363572" sldId="478"/>
            <ac:cxnSpMk id="15" creationId="{00000000-0000-0000-0000-000000000000}"/>
          </ac:cxnSpMkLst>
        </pc:cxnChg>
        <pc:cxnChg chg="mod ord">
          <ac:chgData name="Iain Milne" userId="e451ec18-1952-4891-b1e2-a69699162e44" providerId="ADAL" clId="{065A4B05-03B7-4AFF-8C7D-C1F71C5E3CE5}" dt="2021-03-15T11:51:19.565" v="9709" actId="167"/>
          <ac:cxnSpMkLst>
            <pc:docMk/>
            <pc:sldMk cId="1228363572" sldId="478"/>
            <ac:cxnSpMk id="20" creationId="{00000000-0000-0000-0000-000000000000}"/>
          </ac:cxnSpMkLst>
        </pc:cxnChg>
        <pc:cxnChg chg="mod ord">
          <ac:chgData name="Iain Milne" userId="e451ec18-1952-4891-b1e2-a69699162e44" providerId="ADAL" clId="{065A4B05-03B7-4AFF-8C7D-C1F71C5E3CE5}" dt="2021-03-15T11:51:19.565" v="9709" actId="167"/>
          <ac:cxnSpMkLst>
            <pc:docMk/>
            <pc:sldMk cId="1228363572" sldId="478"/>
            <ac:cxnSpMk id="22" creationId="{00000000-0000-0000-0000-000000000000}"/>
          </ac:cxnSpMkLst>
        </pc:cxnChg>
        <pc:cxnChg chg="mod ord">
          <ac:chgData name="Iain Milne" userId="e451ec18-1952-4891-b1e2-a69699162e44" providerId="ADAL" clId="{065A4B05-03B7-4AFF-8C7D-C1F71C5E3CE5}" dt="2021-03-15T11:51:19.565" v="9709" actId="167"/>
          <ac:cxnSpMkLst>
            <pc:docMk/>
            <pc:sldMk cId="1228363572" sldId="478"/>
            <ac:cxnSpMk id="24" creationId="{00000000-0000-0000-0000-000000000000}"/>
          </ac:cxnSpMkLst>
        </pc:cxnChg>
        <pc:cxnChg chg="mod ord">
          <ac:chgData name="Iain Milne" userId="e451ec18-1952-4891-b1e2-a69699162e44" providerId="ADAL" clId="{065A4B05-03B7-4AFF-8C7D-C1F71C5E3CE5}" dt="2021-03-15T11:51:19.565" v="9709" actId="167"/>
          <ac:cxnSpMkLst>
            <pc:docMk/>
            <pc:sldMk cId="1228363572" sldId="478"/>
            <ac:cxnSpMk id="26" creationId="{00000000-0000-0000-0000-000000000000}"/>
          </ac:cxnSpMkLst>
        </pc:cxnChg>
        <pc:cxnChg chg="mod ord">
          <ac:chgData name="Iain Milne" userId="e451ec18-1952-4891-b1e2-a69699162e44" providerId="ADAL" clId="{065A4B05-03B7-4AFF-8C7D-C1F71C5E3CE5}" dt="2021-03-15T11:52:24.208" v="9736" actId="167"/>
          <ac:cxnSpMkLst>
            <pc:docMk/>
            <pc:sldMk cId="1228363572" sldId="478"/>
            <ac:cxnSpMk id="33" creationId="{00000000-0000-0000-0000-000000000000}"/>
          </ac:cxnSpMkLst>
        </pc:cxnChg>
        <pc:cxnChg chg="mod ord">
          <ac:chgData name="Iain Milne" userId="e451ec18-1952-4891-b1e2-a69699162e44" providerId="ADAL" clId="{065A4B05-03B7-4AFF-8C7D-C1F71C5E3CE5}" dt="2021-03-15T11:52:24.208" v="9736" actId="167"/>
          <ac:cxnSpMkLst>
            <pc:docMk/>
            <pc:sldMk cId="1228363572" sldId="478"/>
            <ac:cxnSpMk id="36" creationId="{00000000-0000-0000-0000-000000000000}"/>
          </ac:cxnSpMkLst>
        </pc:cxnChg>
        <pc:cxnChg chg="del mod">
          <ac:chgData name="Iain Milne" userId="e451ec18-1952-4891-b1e2-a69699162e44" providerId="ADAL" clId="{065A4B05-03B7-4AFF-8C7D-C1F71C5E3CE5}" dt="2021-03-15T11:51:35.728" v="9714" actId="478"/>
          <ac:cxnSpMkLst>
            <pc:docMk/>
            <pc:sldMk cId="1228363572" sldId="478"/>
            <ac:cxnSpMk id="38" creationId="{00000000-0000-0000-0000-000000000000}"/>
          </ac:cxnSpMkLst>
        </pc:cxnChg>
        <pc:cxnChg chg="del mod">
          <ac:chgData name="Iain Milne" userId="e451ec18-1952-4891-b1e2-a69699162e44" providerId="ADAL" clId="{065A4B05-03B7-4AFF-8C7D-C1F71C5E3CE5}" dt="2021-03-15T11:51:35.096" v="9713" actId="478"/>
          <ac:cxnSpMkLst>
            <pc:docMk/>
            <pc:sldMk cId="1228363572" sldId="478"/>
            <ac:cxnSpMk id="40" creationId="{00000000-0000-0000-0000-000000000000}"/>
          </ac:cxnSpMkLst>
        </pc:cxnChg>
        <pc:cxnChg chg="del mod">
          <ac:chgData name="Iain Milne" userId="e451ec18-1952-4891-b1e2-a69699162e44" providerId="ADAL" clId="{065A4B05-03B7-4AFF-8C7D-C1F71C5E3CE5}" dt="2021-03-15T11:51:34.383" v="9712" actId="478"/>
          <ac:cxnSpMkLst>
            <pc:docMk/>
            <pc:sldMk cId="1228363572" sldId="478"/>
            <ac:cxnSpMk id="43" creationId="{00000000-0000-0000-0000-000000000000}"/>
          </ac:cxnSpMkLst>
        </pc:cxnChg>
        <pc:cxnChg chg="add mod ord">
          <ac:chgData name="Iain Milne" userId="e451ec18-1952-4891-b1e2-a69699162e44" providerId="ADAL" clId="{065A4B05-03B7-4AFF-8C7D-C1F71C5E3CE5}" dt="2021-03-15T11:51:19.565" v="9709" actId="167"/>
          <ac:cxnSpMkLst>
            <pc:docMk/>
            <pc:sldMk cId="1228363572" sldId="478"/>
            <ac:cxnSpMk id="94" creationId="{4BD19452-2CEE-4E7D-96E0-A4BA62D58147}"/>
          </ac:cxnSpMkLst>
        </pc:cxnChg>
        <pc:cxnChg chg="add mod ord">
          <ac:chgData name="Iain Milne" userId="e451ec18-1952-4891-b1e2-a69699162e44" providerId="ADAL" clId="{065A4B05-03B7-4AFF-8C7D-C1F71C5E3CE5}" dt="2021-03-15T11:51:19.565" v="9709" actId="167"/>
          <ac:cxnSpMkLst>
            <pc:docMk/>
            <pc:sldMk cId="1228363572" sldId="478"/>
            <ac:cxnSpMk id="95" creationId="{903EF50F-0064-476B-995C-8B0AF5C2A317}"/>
          </ac:cxnSpMkLst>
        </pc:cxnChg>
        <pc:cxnChg chg="add mod ord">
          <ac:chgData name="Iain Milne" userId="e451ec18-1952-4891-b1e2-a69699162e44" providerId="ADAL" clId="{065A4B05-03B7-4AFF-8C7D-C1F71C5E3CE5}" dt="2021-03-15T11:51:19.565" v="9709" actId="167"/>
          <ac:cxnSpMkLst>
            <pc:docMk/>
            <pc:sldMk cId="1228363572" sldId="478"/>
            <ac:cxnSpMk id="96" creationId="{A0B277CD-2579-4DCE-A2D6-1C7391C78855}"/>
          </ac:cxnSpMkLst>
        </pc:cxnChg>
        <pc:cxnChg chg="add mod ord">
          <ac:chgData name="Iain Milne" userId="e451ec18-1952-4891-b1e2-a69699162e44" providerId="ADAL" clId="{065A4B05-03B7-4AFF-8C7D-C1F71C5E3CE5}" dt="2021-03-15T11:51:19.565" v="9709" actId="167"/>
          <ac:cxnSpMkLst>
            <pc:docMk/>
            <pc:sldMk cId="1228363572" sldId="478"/>
            <ac:cxnSpMk id="98" creationId="{0592FA49-1579-4AE3-A141-8E87229D9D74}"/>
          </ac:cxnSpMkLst>
        </pc:cxnChg>
        <pc:cxnChg chg="add mod ord">
          <ac:chgData name="Iain Milne" userId="e451ec18-1952-4891-b1e2-a69699162e44" providerId="ADAL" clId="{065A4B05-03B7-4AFF-8C7D-C1F71C5E3CE5}" dt="2021-03-15T11:52:24.208" v="9736" actId="167"/>
          <ac:cxnSpMkLst>
            <pc:docMk/>
            <pc:sldMk cId="1228363572" sldId="478"/>
            <ac:cxnSpMk id="105" creationId="{11755F34-08A4-4F80-AF83-90523E75C8F8}"/>
          </ac:cxnSpMkLst>
        </pc:cxnChg>
        <pc:cxnChg chg="add mod ord">
          <ac:chgData name="Iain Milne" userId="e451ec18-1952-4891-b1e2-a69699162e44" providerId="ADAL" clId="{065A4B05-03B7-4AFF-8C7D-C1F71C5E3CE5}" dt="2021-03-15T11:52:24.208" v="9736" actId="167"/>
          <ac:cxnSpMkLst>
            <pc:docMk/>
            <pc:sldMk cId="1228363572" sldId="478"/>
            <ac:cxnSpMk id="108" creationId="{1978B2C0-80A9-4FA8-9AB3-0E2FB7F6478B}"/>
          </ac:cxnSpMkLst>
        </pc:cxnChg>
        <pc:cxnChg chg="add mod ord">
          <ac:chgData name="Iain Milne" userId="e451ec18-1952-4891-b1e2-a69699162e44" providerId="ADAL" clId="{065A4B05-03B7-4AFF-8C7D-C1F71C5E3CE5}" dt="2021-03-15T11:52:24.208" v="9736" actId="167"/>
          <ac:cxnSpMkLst>
            <pc:docMk/>
            <pc:sldMk cId="1228363572" sldId="478"/>
            <ac:cxnSpMk id="111" creationId="{B9883E04-CED4-4E0B-85D2-1ACD70B92DF2}"/>
          </ac:cxnSpMkLst>
        </pc:cxnChg>
        <pc:cxnChg chg="add mod ord">
          <ac:chgData name="Iain Milne" userId="e451ec18-1952-4891-b1e2-a69699162e44" providerId="ADAL" clId="{065A4B05-03B7-4AFF-8C7D-C1F71C5E3CE5}" dt="2021-03-15T11:52:38.328" v="9738" actId="167"/>
          <ac:cxnSpMkLst>
            <pc:docMk/>
            <pc:sldMk cId="1228363572" sldId="478"/>
            <ac:cxnSpMk id="114" creationId="{18F652D5-86DC-4D88-86CB-FF6495154B3D}"/>
          </ac:cxnSpMkLst>
        </pc:cxnChg>
        <pc:cxnChg chg="add mod ord">
          <ac:chgData name="Iain Milne" userId="e451ec18-1952-4891-b1e2-a69699162e44" providerId="ADAL" clId="{065A4B05-03B7-4AFF-8C7D-C1F71C5E3CE5}" dt="2021-03-15T11:52:24.208" v="9736" actId="167"/>
          <ac:cxnSpMkLst>
            <pc:docMk/>
            <pc:sldMk cId="1228363572" sldId="478"/>
            <ac:cxnSpMk id="117" creationId="{0CEFAD7D-46E1-4933-92A0-32062E20D56A}"/>
          </ac:cxnSpMkLst>
        </pc:cxnChg>
        <pc:cxnChg chg="add mod ord">
          <ac:chgData name="Iain Milne" userId="e451ec18-1952-4891-b1e2-a69699162e44" providerId="ADAL" clId="{065A4B05-03B7-4AFF-8C7D-C1F71C5E3CE5}" dt="2021-03-15T11:52:33.021" v="9737" actId="167"/>
          <ac:cxnSpMkLst>
            <pc:docMk/>
            <pc:sldMk cId="1228363572" sldId="478"/>
            <ac:cxnSpMk id="120" creationId="{E56AAF7D-131F-4C69-A3FF-7B4C125ABBC5}"/>
          </ac:cxnSpMkLst>
        </pc:cxnChg>
        <pc:cxnChg chg="add mod ord">
          <ac:chgData name="Iain Milne" userId="e451ec18-1952-4891-b1e2-a69699162e44" providerId="ADAL" clId="{065A4B05-03B7-4AFF-8C7D-C1F71C5E3CE5}" dt="2021-03-15T11:52:24.208" v="9736" actId="167"/>
          <ac:cxnSpMkLst>
            <pc:docMk/>
            <pc:sldMk cId="1228363572" sldId="478"/>
            <ac:cxnSpMk id="123" creationId="{B01E4892-C54C-40FC-89D6-4B94AA99255A}"/>
          </ac:cxnSpMkLst>
        </pc:cxnChg>
      </pc:sldChg>
      <pc:sldChg chg="addSp delSp modSp add del mod delAnim modAnim">
        <pc:chgData name="Iain Milne" userId="e451ec18-1952-4891-b1e2-a69699162e44" providerId="ADAL" clId="{065A4B05-03B7-4AFF-8C7D-C1F71C5E3CE5}" dt="2021-03-16T13:52:47.969" v="10648" actId="47"/>
        <pc:sldMkLst>
          <pc:docMk/>
          <pc:sldMk cId="369569808" sldId="479"/>
        </pc:sldMkLst>
        <pc:spChg chg="mod">
          <ac:chgData name="Iain Milne" userId="e451ec18-1952-4891-b1e2-a69699162e44" providerId="ADAL" clId="{065A4B05-03B7-4AFF-8C7D-C1F71C5E3CE5}" dt="2021-03-15T13:25:11.299" v="9844" actId="1076"/>
          <ac:spMkLst>
            <pc:docMk/>
            <pc:sldMk cId="369569808" sldId="479"/>
            <ac:spMk id="2" creationId="{00000000-0000-0000-0000-000000000000}"/>
          </ac:spMkLst>
        </pc:spChg>
        <pc:spChg chg="add mod ord topLvl">
          <ac:chgData name="Iain Milne" userId="e451ec18-1952-4891-b1e2-a69699162e44" providerId="ADAL" clId="{065A4B05-03B7-4AFF-8C7D-C1F71C5E3CE5}" dt="2021-03-15T14:23:36.825" v="10135" actId="167"/>
          <ac:spMkLst>
            <pc:docMk/>
            <pc:sldMk cId="369569808" sldId="479"/>
            <ac:spMk id="5" creationId="{D46DE46A-BB39-4C27-B0A3-198892124953}"/>
          </ac:spMkLst>
        </pc:spChg>
        <pc:spChg chg="del">
          <ac:chgData name="Iain Milne" userId="e451ec18-1952-4891-b1e2-a69699162e44" providerId="ADAL" clId="{065A4B05-03B7-4AFF-8C7D-C1F71C5E3CE5}" dt="2021-03-15T11:52:59.873" v="9740" actId="478"/>
          <ac:spMkLst>
            <pc:docMk/>
            <pc:sldMk cId="369569808" sldId="479"/>
            <ac:spMk id="7" creationId="{00000000-0000-0000-0000-000000000000}"/>
          </ac:spMkLst>
        </pc:spChg>
        <pc:spChg chg="del">
          <ac:chgData name="Iain Milne" userId="e451ec18-1952-4891-b1e2-a69699162e44" providerId="ADAL" clId="{065A4B05-03B7-4AFF-8C7D-C1F71C5E3CE5}" dt="2021-03-15T11:53:03.006" v="9743" actId="478"/>
          <ac:spMkLst>
            <pc:docMk/>
            <pc:sldMk cId="369569808" sldId="479"/>
            <ac:spMk id="8" creationId="{00000000-0000-0000-0000-000000000000}"/>
          </ac:spMkLst>
        </pc:spChg>
        <pc:spChg chg="mod">
          <ac:chgData name="Iain Milne" userId="e451ec18-1952-4891-b1e2-a69699162e44" providerId="ADAL" clId="{065A4B05-03B7-4AFF-8C7D-C1F71C5E3CE5}" dt="2021-03-15T11:57:35.673" v="9796" actId="12788"/>
          <ac:spMkLst>
            <pc:docMk/>
            <pc:sldMk cId="369569808" sldId="479"/>
            <ac:spMk id="9" creationId="{00000000-0000-0000-0000-000000000000}"/>
          </ac:spMkLst>
        </pc:spChg>
        <pc:spChg chg="mod">
          <ac:chgData name="Iain Milne" userId="e451ec18-1952-4891-b1e2-a69699162e44" providerId="ADAL" clId="{065A4B05-03B7-4AFF-8C7D-C1F71C5E3CE5}" dt="2021-03-15T11:54:45.903" v="9763" actId="164"/>
          <ac:spMkLst>
            <pc:docMk/>
            <pc:sldMk cId="369569808" sldId="479"/>
            <ac:spMk id="11" creationId="{00000000-0000-0000-0000-000000000000}"/>
          </ac:spMkLst>
        </pc:spChg>
        <pc:spChg chg="del">
          <ac:chgData name="Iain Milne" userId="e451ec18-1952-4891-b1e2-a69699162e44" providerId="ADAL" clId="{065A4B05-03B7-4AFF-8C7D-C1F71C5E3CE5}" dt="2021-03-15T11:54:51.159" v="9764" actId="478"/>
          <ac:spMkLst>
            <pc:docMk/>
            <pc:sldMk cId="369569808" sldId="479"/>
            <ac:spMk id="12" creationId="{00000000-0000-0000-0000-000000000000}"/>
          </ac:spMkLst>
        </pc:spChg>
        <pc:spChg chg="del">
          <ac:chgData name="Iain Milne" userId="e451ec18-1952-4891-b1e2-a69699162e44" providerId="ADAL" clId="{065A4B05-03B7-4AFF-8C7D-C1F71C5E3CE5}" dt="2021-03-15T11:54:51.159" v="9764" actId="478"/>
          <ac:spMkLst>
            <pc:docMk/>
            <pc:sldMk cId="369569808" sldId="479"/>
            <ac:spMk id="13" creationId="{00000000-0000-0000-0000-000000000000}"/>
          </ac:spMkLst>
        </pc:spChg>
        <pc:spChg chg="del">
          <ac:chgData name="Iain Milne" userId="e451ec18-1952-4891-b1e2-a69699162e44" providerId="ADAL" clId="{065A4B05-03B7-4AFF-8C7D-C1F71C5E3CE5}" dt="2021-03-15T11:54:51.159" v="9764" actId="478"/>
          <ac:spMkLst>
            <pc:docMk/>
            <pc:sldMk cId="369569808" sldId="479"/>
            <ac:spMk id="25" creationId="{6AF9431A-600E-47E9-AA99-69F9AEA507AB}"/>
          </ac:spMkLst>
        </pc:spChg>
        <pc:spChg chg="del">
          <ac:chgData name="Iain Milne" userId="e451ec18-1952-4891-b1e2-a69699162e44" providerId="ADAL" clId="{065A4B05-03B7-4AFF-8C7D-C1F71C5E3CE5}" dt="2021-03-15T11:54:51.159" v="9764" actId="478"/>
          <ac:spMkLst>
            <pc:docMk/>
            <pc:sldMk cId="369569808" sldId="479"/>
            <ac:spMk id="27" creationId="{00572733-1E2E-4A5C-8257-A0BE38711882}"/>
          </ac:spMkLst>
        </pc:spChg>
        <pc:spChg chg="del">
          <ac:chgData name="Iain Milne" userId="e451ec18-1952-4891-b1e2-a69699162e44" providerId="ADAL" clId="{065A4B05-03B7-4AFF-8C7D-C1F71C5E3CE5}" dt="2021-03-15T11:53:02.408" v="9742" actId="478"/>
          <ac:spMkLst>
            <pc:docMk/>
            <pc:sldMk cId="369569808" sldId="479"/>
            <ac:spMk id="28" creationId="{00000000-0000-0000-0000-000000000000}"/>
          </ac:spMkLst>
        </pc:spChg>
        <pc:spChg chg="del">
          <ac:chgData name="Iain Milne" userId="e451ec18-1952-4891-b1e2-a69699162e44" providerId="ADAL" clId="{065A4B05-03B7-4AFF-8C7D-C1F71C5E3CE5}" dt="2021-03-15T11:54:51.159" v="9764" actId="478"/>
          <ac:spMkLst>
            <pc:docMk/>
            <pc:sldMk cId="369569808" sldId="479"/>
            <ac:spMk id="29" creationId="{AC4F5E91-DA35-4A75-9D52-B9B139A25514}"/>
          </ac:spMkLst>
        </pc:spChg>
        <pc:spChg chg="del">
          <ac:chgData name="Iain Milne" userId="e451ec18-1952-4891-b1e2-a69699162e44" providerId="ADAL" clId="{065A4B05-03B7-4AFF-8C7D-C1F71C5E3CE5}" dt="2021-03-15T11:53:05.455" v="9744" actId="478"/>
          <ac:spMkLst>
            <pc:docMk/>
            <pc:sldMk cId="369569808" sldId="479"/>
            <ac:spMk id="31" creationId="{00000000-0000-0000-0000-000000000000}"/>
          </ac:spMkLst>
        </pc:spChg>
        <pc:spChg chg="del">
          <ac:chgData name="Iain Milne" userId="e451ec18-1952-4891-b1e2-a69699162e44" providerId="ADAL" clId="{065A4B05-03B7-4AFF-8C7D-C1F71C5E3CE5}" dt="2021-03-15T11:54:51.159" v="9764" actId="478"/>
          <ac:spMkLst>
            <pc:docMk/>
            <pc:sldMk cId="369569808" sldId="479"/>
            <ac:spMk id="32" creationId="{36191BF1-A17E-4602-8EC1-62BC077C43DB}"/>
          </ac:spMkLst>
        </pc:spChg>
        <pc:spChg chg="del">
          <ac:chgData name="Iain Milne" userId="e451ec18-1952-4891-b1e2-a69699162e44" providerId="ADAL" clId="{065A4B05-03B7-4AFF-8C7D-C1F71C5E3CE5}" dt="2021-03-15T11:54:53.433" v="9765" actId="478"/>
          <ac:spMkLst>
            <pc:docMk/>
            <pc:sldMk cId="369569808" sldId="479"/>
            <ac:spMk id="34" creationId="{77ADB29B-DC9D-451C-9472-5944243C3949}"/>
          </ac:spMkLst>
        </pc:spChg>
        <pc:spChg chg="del">
          <ac:chgData name="Iain Milne" userId="e451ec18-1952-4891-b1e2-a69699162e44" providerId="ADAL" clId="{065A4B05-03B7-4AFF-8C7D-C1F71C5E3CE5}" dt="2021-03-15T11:54:51.159" v="9764" actId="478"/>
          <ac:spMkLst>
            <pc:docMk/>
            <pc:sldMk cId="369569808" sldId="479"/>
            <ac:spMk id="35" creationId="{5A1C807D-D3DD-4356-80D8-D801A88B5A94}"/>
          </ac:spMkLst>
        </pc:spChg>
        <pc:spChg chg="del">
          <ac:chgData name="Iain Milne" userId="e451ec18-1952-4891-b1e2-a69699162e44" providerId="ADAL" clId="{065A4B05-03B7-4AFF-8C7D-C1F71C5E3CE5}" dt="2021-03-15T11:54:51.159" v="9764" actId="478"/>
          <ac:spMkLst>
            <pc:docMk/>
            <pc:sldMk cId="369569808" sldId="479"/>
            <ac:spMk id="37" creationId="{A219E70C-3659-43BE-9A1E-6FD98D6FCF11}"/>
          </ac:spMkLst>
        </pc:spChg>
        <pc:spChg chg="del">
          <ac:chgData name="Iain Milne" userId="e451ec18-1952-4891-b1e2-a69699162e44" providerId="ADAL" clId="{065A4B05-03B7-4AFF-8C7D-C1F71C5E3CE5}" dt="2021-03-15T11:54:51.159" v="9764" actId="478"/>
          <ac:spMkLst>
            <pc:docMk/>
            <pc:sldMk cId="369569808" sldId="479"/>
            <ac:spMk id="39" creationId="{7D66AFEB-45C1-4C64-9A3D-D2BFA95D0A28}"/>
          </ac:spMkLst>
        </pc:spChg>
        <pc:spChg chg="del">
          <ac:chgData name="Iain Milne" userId="e451ec18-1952-4891-b1e2-a69699162e44" providerId="ADAL" clId="{065A4B05-03B7-4AFF-8C7D-C1F71C5E3CE5}" dt="2021-03-15T11:54:51.159" v="9764" actId="478"/>
          <ac:spMkLst>
            <pc:docMk/>
            <pc:sldMk cId="369569808" sldId="479"/>
            <ac:spMk id="41" creationId="{3B526741-EFB3-4653-B7C7-4953CC671AD1}"/>
          </ac:spMkLst>
        </pc:spChg>
        <pc:spChg chg="del">
          <ac:chgData name="Iain Milne" userId="e451ec18-1952-4891-b1e2-a69699162e44" providerId="ADAL" clId="{065A4B05-03B7-4AFF-8C7D-C1F71C5E3CE5}" dt="2021-03-15T11:54:51.159" v="9764" actId="478"/>
          <ac:spMkLst>
            <pc:docMk/>
            <pc:sldMk cId="369569808" sldId="479"/>
            <ac:spMk id="42" creationId="{5AE2BCA3-E3B9-4F6C-9016-A9BC075075EB}"/>
          </ac:spMkLst>
        </pc:spChg>
        <pc:spChg chg="del">
          <ac:chgData name="Iain Milne" userId="e451ec18-1952-4891-b1e2-a69699162e44" providerId="ADAL" clId="{065A4B05-03B7-4AFF-8C7D-C1F71C5E3CE5}" dt="2021-03-15T11:54:51.159" v="9764" actId="478"/>
          <ac:spMkLst>
            <pc:docMk/>
            <pc:sldMk cId="369569808" sldId="479"/>
            <ac:spMk id="44" creationId="{063D26E1-7D5C-415E-A647-36876631CF7C}"/>
          </ac:spMkLst>
        </pc:spChg>
        <pc:spChg chg="del">
          <ac:chgData name="Iain Milne" userId="e451ec18-1952-4891-b1e2-a69699162e44" providerId="ADAL" clId="{065A4B05-03B7-4AFF-8C7D-C1F71C5E3CE5}" dt="2021-03-15T11:54:51.159" v="9764" actId="478"/>
          <ac:spMkLst>
            <pc:docMk/>
            <pc:sldMk cId="369569808" sldId="479"/>
            <ac:spMk id="45" creationId="{C9A4BFCB-7F9F-411D-A7F4-C0A2066843E2}"/>
          </ac:spMkLst>
        </pc:spChg>
        <pc:spChg chg="del">
          <ac:chgData name="Iain Milne" userId="e451ec18-1952-4891-b1e2-a69699162e44" providerId="ADAL" clId="{065A4B05-03B7-4AFF-8C7D-C1F71C5E3CE5}" dt="2021-03-15T11:54:53.433" v="9765" actId="478"/>
          <ac:spMkLst>
            <pc:docMk/>
            <pc:sldMk cId="369569808" sldId="479"/>
            <ac:spMk id="46" creationId="{96648FA0-00D0-4AFD-BFCA-95CBAD6F83C2}"/>
          </ac:spMkLst>
        </pc:spChg>
        <pc:spChg chg="del">
          <ac:chgData name="Iain Milne" userId="e451ec18-1952-4891-b1e2-a69699162e44" providerId="ADAL" clId="{065A4B05-03B7-4AFF-8C7D-C1F71C5E3CE5}" dt="2021-03-15T11:54:51.159" v="9764" actId="478"/>
          <ac:spMkLst>
            <pc:docMk/>
            <pc:sldMk cId="369569808" sldId="479"/>
            <ac:spMk id="47" creationId="{B998BBDC-5B0D-4B72-AEE7-8101362814CB}"/>
          </ac:spMkLst>
        </pc:spChg>
        <pc:spChg chg="del">
          <ac:chgData name="Iain Milne" userId="e451ec18-1952-4891-b1e2-a69699162e44" providerId="ADAL" clId="{065A4B05-03B7-4AFF-8C7D-C1F71C5E3CE5}" dt="2021-03-15T11:54:51.159" v="9764" actId="478"/>
          <ac:spMkLst>
            <pc:docMk/>
            <pc:sldMk cId="369569808" sldId="479"/>
            <ac:spMk id="48" creationId="{222961E6-0274-4B0B-B282-6EA0EA123A6B}"/>
          </ac:spMkLst>
        </pc:spChg>
        <pc:spChg chg="del">
          <ac:chgData name="Iain Milne" userId="e451ec18-1952-4891-b1e2-a69699162e44" providerId="ADAL" clId="{065A4B05-03B7-4AFF-8C7D-C1F71C5E3CE5}" dt="2021-03-15T11:54:51.159" v="9764" actId="478"/>
          <ac:spMkLst>
            <pc:docMk/>
            <pc:sldMk cId="369569808" sldId="479"/>
            <ac:spMk id="49" creationId="{EB2523E2-D52B-44A6-9651-6115D44E0840}"/>
          </ac:spMkLst>
        </pc:spChg>
        <pc:spChg chg="del">
          <ac:chgData name="Iain Milne" userId="e451ec18-1952-4891-b1e2-a69699162e44" providerId="ADAL" clId="{065A4B05-03B7-4AFF-8C7D-C1F71C5E3CE5}" dt="2021-03-15T11:54:51.159" v="9764" actId="478"/>
          <ac:spMkLst>
            <pc:docMk/>
            <pc:sldMk cId="369569808" sldId="479"/>
            <ac:spMk id="50" creationId="{1239E496-59EC-4CB1-8228-F8E0970F2013}"/>
          </ac:spMkLst>
        </pc:spChg>
        <pc:spChg chg="del">
          <ac:chgData name="Iain Milne" userId="e451ec18-1952-4891-b1e2-a69699162e44" providerId="ADAL" clId="{065A4B05-03B7-4AFF-8C7D-C1F71C5E3CE5}" dt="2021-03-15T11:54:51.159" v="9764" actId="478"/>
          <ac:spMkLst>
            <pc:docMk/>
            <pc:sldMk cId="369569808" sldId="479"/>
            <ac:spMk id="51" creationId="{36D3FC54-9428-4318-9147-BEE8D6A35F64}"/>
          </ac:spMkLst>
        </pc:spChg>
        <pc:spChg chg="del">
          <ac:chgData name="Iain Milne" userId="e451ec18-1952-4891-b1e2-a69699162e44" providerId="ADAL" clId="{065A4B05-03B7-4AFF-8C7D-C1F71C5E3CE5}" dt="2021-03-15T11:54:51.159" v="9764" actId="478"/>
          <ac:spMkLst>
            <pc:docMk/>
            <pc:sldMk cId="369569808" sldId="479"/>
            <ac:spMk id="52" creationId="{50EAE05D-858C-48A9-B88D-31814018C9D3}"/>
          </ac:spMkLst>
        </pc:spChg>
        <pc:spChg chg="del">
          <ac:chgData name="Iain Milne" userId="e451ec18-1952-4891-b1e2-a69699162e44" providerId="ADAL" clId="{065A4B05-03B7-4AFF-8C7D-C1F71C5E3CE5}" dt="2021-03-15T11:54:51.159" v="9764" actId="478"/>
          <ac:spMkLst>
            <pc:docMk/>
            <pc:sldMk cId="369569808" sldId="479"/>
            <ac:spMk id="53" creationId="{4C60BCCD-8BFD-4353-844F-F70AC0AB03E6}"/>
          </ac:spMkLst>
        </pc:spChg>
        <pc:spChg chg="del">
          <ac:chgData name="Iain Milne" userId="e451ec18-1952-4891-b1e2-a69699162e44" providerId="ADAL" clId="{065A4B05-03B7-4AFF-8C7D-C1F71C5E3CE5}" dt="2021-03-15T11:54:53.433" v="9765" actId="478"/>
          <ac:spMkLst>
            <pc:docMk/>
            <pc:sldMk cId="369569808" sldId="479"/>
            <ac:spMk id="54" creationId="{011FB8D2-023F-4F6A-B03F-A05B3ED51B3D}"/>
          </ac:spMkLst>
        </pc:spChg>
        <pc:spChg chg="del">
          <ac:chgData name="Iain Milne" userId="e451ec18-1952-4891-b1e2-a69699162e44" providerId="ADAL" clId="{065A4B05-03B7-4AFF-8C7D-C1F71C5E3CE5}" dt="2021-03-15T11:54:51.159" v="9764" actId="478"/>
          <ac:spMkLst>
            <pc:docMk/>
            <pc:sldMk cId="369569808" sldId="479"/>
            <ac:spMk id="55" creationId="{850D5E51-8BAC-43A3-A092-1BE9231EAC55}"/>
          </ac:spMkLst>
        </pc:spChg>
        <pc:spChg chg="del">
          <ac:chgData name="Iain Milne" userId="e451ec18-1952-4891-b1e2-a69699162e44" providerId="ADAL" clId="{065A4B05-03B7-4AFF-8C7D-C1F71C5E3CE5}" dt="2021-03-15T11:54:51.159" v="9764" actId="478"/>
          <ac:spMkLst>
            <pc:docMk/>
            <pc:sldMk cId="369569808" sldId="479"/>
            <ac:spMk id="56" creationId="{72D2D622-70F8-436E-B908-A0B9AAE4CD7F}"/>
          </ac:spMkLst>
        </pc:spChg>
        <pc:spChg chg="del">
          <ac:chgData name="Iain Milne" userId="e451ec18-1952-4891-b1e2-a69699162e44" providerId="ADAL" clId="{065A4B05-03B7-4AFF-8C7D-C1F71C5E3CE5}" dt="2021-03-15T11:54:51.159" v="9764" actId="478"/>
          <ac:spMkLst>
            <pc:docMk/>
            <pc:sldMk cId="369569808" sldId="479"/>
            <ac:spMk id="57" creationId="{C0E135EA-253A-440B-982B-AD1D161EF903}"/>
          </ac:spMkLst>
        </pc:spChg>
        <pc:spChg chg="del">
          <ac:chgData name="Iain Milne" userId="e451ec18-1952-4891-b1e2-a69699162e44" providerId="ADAL" clId="{065A4B05-03B7-4AFF-8C7D-C1F71C5E3CE5}" dt="2021-03-15T11:54:51.159" v="9764" actId="478"/>
          <ac:spMkLst>
            <pc:docMk/>
            <pc:sldMk cId="369569808" sldId="479"/>
            <ac:spMk id="58" creationId="{A1922317-4D64-4452-BCDF-FE26719B9950}"/>
          </ac:spMkLst>
        </pc:spChg>
        <pc:spChg chg="del">
          <ac:chgData name="Iain Milne" userId="e451ec18-1952-4891-b1e2-a69699162e44" providerId="ADAL" clId="{065A4B05-03B7-4AFF-8C7D-C1F71C5E3CE5}" dt="2021-03-15T11:54:51.159" v="9764" actId="478"/>
          <ac:spMkLst>
            <pc:docMk/>
            <pc:sldMk cId="369569808" sldId="479"/>
            <ac:spMk id="59" creationId="{EE50EA4B-94EA-4720-99D8-5F529DB8184A}"/>
          </ac:spMkLst>
        </pc:spChg>
        <pc:spChg chg="del">
          <ac:chgData name="Iain Milne" userId="e451ec18-1952-4891-b1e2-a69699162e44" providerId="ADAL" clId="{065A4B05-03B7-4AFF-8C7D-C1F71C5E3CE5}" dt="2021-03-15T11:54:51.159" v="9764" actId="478"/>
          <ac:spMkLst>
            <pc:docMk/>
            <pc:sldMk cId="369569808" sldId="479"/>
            <ac:spMk id="60" creationId="{CA259A7B-143A-4213-9D33-137A9854B16F}"/>
          </ac:spMkLst>
        </pc:spChg>
        <pc:spChg chg="del">
          <ac:chgData name="Iain Milne" userId="e451ec18-1952-4891-b1e2-a69699162e44" providerId="ADAL" clId="{065A4B05-03B7-4AFF-8C7D-C1F71C5E3CE5}" dt="2021-03-15T11:54:51.159" v="9764" actId="478"/>
          <ac:spMkLst>
            <pc:docMk/>
            <pc:sldMk cId="369569808" sldId="479"/>
            <ac:spMk id="61" creationId="{0298A10F-AA5C-40CD-91B9-8CC06B4DDC7C}"/>
          </ac:spMkLst>
        </pc:spChg>
        <pc:spChg chg="del">
          <ac:chgData name="Iain Milne" userId="e451ec18-1952-4891-b1e2-a69699162e44" providerId="ADAL" clId="{065A4B05-03B7-4AFF-8C7D-C1F71C5E3CE5}" dt="2021-03-15T11:54:53.433" v="9765" actId="478"/>
          <ac:spMkLst>
            <pc:docMk/>
            <pc:sldMk cId="369569808" sldId="479"/>
            <ac:spMk id="62" creationId="{1837A89A-A29E-454B-8B07-8A8D4708F3D6}"/>
          </ac:spMkLst>
        </pc:spChg>
        <pc:spChg chg="del">
          <ac:chgData name="Iain Milne" userId="e451ec18-1952-4891-b1e2-a69699162e44" providerId="ADAL" clId="{065A4B05-03B7-4AFF-8C7D-C1F71C5E3CE5}" dt="2021-03-15T11:54:51.159" v="9764" actId="478"/>
          <ac:spMkLst>
            <pc:docMk/>
            <pc:sldMk cId="369569808" sldId="479"/>
            <ac:spMk id="63" creationId="{FBA9602B-3865-4EFC-B374-5BFBF4C7A6FF}"/>
          </ac:spMkLst>
        </pc:spChg>
        <pc:spChg chg="del">
          <ac:chgData name="Iain Milne" userId="e451ec18-1952-4891-b1e2-a69699162e44" providerId="ADAL" clId="{065A4B05-03B7-4AFF-8C7D-C1F71C5E3CE5}" dt="2021-03-15T11:54:51.159" v="9764" actId="478"/>
          <ac:spMkLst>
            <pc:docMk/>
            <pc:sldMk cId="369569808" sldId="479"/>
            <ac:spMk id="64" creationId="{D8805B2E-8065-4B36-8406-B43D15348EB0}"/>
          </ac:spMkLst>
        </pc:spChg>
        <pc:spChg chg="del">
          <ac:chgData name="Iain Milne" userId="e451ec18-1952-4891-b1e2-a69699162e44" providerId="ADAL" clId="{065A4B05-03B7-4AFF-8C7D-C1F71C5E3CE5}" dt="2021-03-15T11:54:51.159" v="9764" actId="478"/>
          <ac:spMkLst>
            <pc:docMk/>
            <pc:sldMk cId="369569808" sldId="479"/>
            <ac:spMk id="65" creationId="{0947CFF9-CE5F-4650-8302-5C778F9C43DF}"/>
          </ac:spMkLst>
        </pc:spChg>
        <pc:spChg chg="del">
          <ac:chgData name="Iain Milne" userId="e451ec18-1952-4891-b1e2-a69699162e44" providerId="ADAL" clId="{065A4B05-03B7-4AFF-8C7D-C1F71C5E3CE5}" dt="2021-03-15T11:54:51.159" v="9764" actId="478"/>
          <ac:spMkLst>
            <pc:docMk/>
            <pc:sldMk cId="369569808" sldId="479"/>
            <ac:spMk id="66" creationId="{F3495ACA-35B7-43C3-AF28-468A87D58225}"/>
          </ac:spMkLst>
        </pc:spChg>
        <pc:spChg chg="del">
          <ac:chgData name="Iain Milne" userId="e451ec18-1952-4891-b1e2-a69699162e44" providerId="ADAL" clId="{065A4B05-03B7-4AFF-8C7D-C1F71C5E3CE5}" dt="2021-03-15T11:54:51.159" v="9764" actId="478"/>
          <ac:spMkLst>
            <pc:docMk/>
            <pc:sldMk cId="369569808" sldId="479"/>
            <ac:spMk id="67" creationId="{F224E00F-0DD4-4CEC-99CB-229B220E6ECA}"/>
          </ac:spMkLst>
        </pc:spChg>
        <pc:spChg chg="del">
          <ac:chgData name="Iain Milne" userId="e451ec18-1952-4891-b1e2-a69699162e44" providerId="ADAL" clId="{065A4B05-03B7-4AFF-8C7D-C1F71C5E3CE5}" dt="2021-03-15T11:54:51.159" v="9764" actId="478"/>
          <ac:spMkLst>
            <pc:docMk/>
            <pc:sldMk cId="369569808" sldId="479"/>
            <ac:spMk id="68" creationId="{3F55F3B7-5FF5-42E4-BB3B-FBFD7B54447E}"/>
          </ac:spMkLst>
        </pc:spChg>
        <pc:spChg chg="del">
          <ac:chgData name="Iain Milne" userId="e451ec18-1952-4891-b1e2-a69699162e44" providerId="ADAL" clId="{065A4B05-03B7-4AFF-8C7D-C1F71C5E3CE5}" dt="2021-03-15T11:54:51.159" v="9764" actId="478"/>
          <ac:spMkLst>
            <pc:docMk/>
            <pc:sldMk cId="369569808" sldId="479"/>
            <ac:spMk id="69" creationId="{D3FA34F4-2618-4EB9-8D93-DB2E0D1333DA}"/>
          </ac:spMkLst>
        </pc:spChg>
        <pc:spChg chg="del">
          <ac:chgData name="Iain Milne" userId="e451ec18-1952-4891-b1e2-a69699162e44" providerId="ADAL" clId="{065A4B05-03B7-4AFF-8C7D-C1F71C5E3CE5}" dt="2021-03-15T11:54:53.433" v="9765" actId="478"/>
          <ac:spMkLst>
            <pc:docMk/>
            <pc:sldMk cId="369569808" sldId="479"/>
            <ac:spMk id="70" creationId="{76B87632-0426-46D0-B263-262F7A36BEBC}"/>
          </ac:spMkLst>
        </pc:spChg>
        <pc:spChg chg="del">
          <ac:chgData name="Iain Milne" userId="e451ec18-1952-4891-b1e2-a69699162e44" providerId="ADAL" clId="{065A4B05-03B7-4AFF-8C7D-C1F71C5E3CE5}" dt="2021-03-15T11:54:51.159" v="9764" actId="478"/>
          <ac:spMkLst>
            <pc:docMk/>
            <pc:sldMk cId="369569808" sldId="479"/>
            <ac:spMk id="71" creationId="{7976DEA6-14FA-429C-B037-45786E7FA275}"/>
          </ac:spMkLst>
        </pc:spChg>
        <pc:spChg chg="del">
          <ac:chgData name="Iain Milne" userId="e451ec18-1952-4891-b1e2-a69699162e44" providerId="ADAL" clId="{065A4B05-03B7-4AFF-8C7D-C1F71C5E3CE5}" dt="2021-03-15T11:54:51.159" v="9764" actId="478"/>
          <ac:spMkLst>
            <pc:docMk/>
            <pc:sldMk cId="369569808" sldId="479"/>
            <ac:spMk id="72" creationId="{822D8177-263B-4B65-98E4-CA94FD8FD14D}"/>
          </ac:spMkLst>
        </pc:spChg>
        <pc:spChg chg="del">
          <ac:chgData name="Iain Milne" userId="e451ec18-1952-4891-b1e2-a69699162e44" providerId="ADAL" clId="{065A4B05-03B7-4AFF-8C7D-C1F71C5E3CE5}" dt="2021-03-15T11:54:51.159" v="9764" actId="478"/>
          <ac:spMkLst>
            <pc:docMk/>
            <pc:sldMk cId="369569808" sldId="479"/>
            <ac:spMk id="73" creationId="{D7AB23B0-8305-4241-A973-237E347F63D1}"/>
          </ac:spMkLst>
        </pc:spChg>
        <pc:spChg chg="del">
          <ac:chgData name="Iain Milne" userId="e451ec18-1952-4891-b1e2-a69699162e44" providerId="ADAL" clId="{065A4B05-03B7-4AFF-8C7D-C1F71C5E3CE5}" dt="2021-03-15T11:54:51.159" v="9764" actId="478"/>
          <ac:spMkLst>
            <pc:docMk/>
            <pc:sldMk cId="369569808" sldId="479"/>
            <ac:spMk id="74" creationId="{92B6E53F-17D2-4013-A6B5-A70428FA7163}"/>
          </ac:spMkLst>
        </pc:spChg>
        <pc:spChg chg="del">
          <ac:chgData name="Iain Milne" userId="e451ec18-1952-4891-b1e2-a69699162e44" providerId="ADAL" clId="{065A4B05-03B7-4AFF-8C7D-C1F71C5E3CE5}" dt="2021-03-15T11:54:51.159" v="9764" actId="478"/>
          <ac:spMkLst>
            <pc:docMk/>
            <pc:sldMk cId="369569808" sldId="479"/>
            <ac:spMk id="75" creationId="{64865CF9-A803-4B42-A317-336661A3ED74}"/>
          </ac:spMkLst>
        </pc:spChg>
        <pc:spChg chg="del">
          <ac:chgData name="Iain Milne" userId="e451ec18-1952-4891-b1e2-a69699162e44" providerId="ADAL" clId="{065A4B05-03B7-4AFF-8C7D-C1F71C5E3CE5}" dt="2021-03-15T11:54:51.159" v="9764" actId="478"/>
          <ac:spMkLst>
            <pc:docMk/>
            <pc:sldMk cId="369569808" sldId="479"/>
            <ac:spMk id="76" creationId="{411FDB29-D970-44EA-8D05-84F92B6CD2A8}"/>
          </ac:spMkLst>
        </pc:spChg>
        <pc:spChg chg="del">
          <ac:chgData name="Iain Milne" userId="e451ec18-1952-4891-b1e2-a69699162e44" providerId="ADAL" clId="{065A4B05-03B7-4AFF-8C7D-C1F71C5E3CE5}" dt="2021-03-15T11:54:51.159" v="9764" actId="478"/>
          <ac:spMkLst>
            <pc:docMk/>
            <pc:sldMk cId="369569808" sldId="479"/>
            <ac:spMk id="77" creationId="{54B99F00-D9AC-454E-8CBF-D537AFBAD47E}"/>
          </ac:spMkLst>
        </pc:spChg>
        <pc:spChg chg="del">
          <ac:chgData name="Iain Milne" userId="e451ec18-1952-4891-b1e2-a69699162e44" providerId="ADAL" clId="{065A4B05-03B7-4AFF-8C7D-C1F71C5E3CE5}" dt="2021-03-15T11:54:53.433" v="9765" actId="478"/>
          <ac:spMkLst>
            <pc:docMk/>
            <pc:sldMk cId="369569808" sldId="479"/>
            <ac:spMk id="78" creationId="{49BF28F0-65E0-4810-88FA-217F7A6253A8}"/>
          </ac:spMkLst>
        </pc:spChg>
        <pc:spChg chg="del">
          <ac:chgData name="Iain Milne" userId="e451ec18-1952-4891-b1e2-a69699162e44" providerId="ADAL" clId="{065A4B05-03B7-4AFF-8C7D-C1F71C5E3CE5}" dt="2021-03-15T11:54:51.159" v="9764" actId="478"/>
          <ac:spMkLst>
            <pc:docMk/>
            <pc:sldMk cId="369569808" sldId="479"/>
            <ac:spMk id="79" creationId="{BD2B325A-1D51-415C-8493-E53F706E2435}"/>
          </ac:spMkLst>
        </pc:spChg>
        <pc:spChg chg="del">
          <ac:chgData name="Iain Milne" userId="e451ec18-1952-4891-b1e2-a69699162e44" providerId="ADAL" clId="{065A4B05-03B7-4AFF-8C7D-C1F71C5E3CE5}" dt="2021-03-15T11:54:51.159" v="9764" actId="478"/>
          <ac:spMkLst>
            <pc:docMk/>
            <pc:sldMk cId="369569808" sldId="479"/>
            <ac:spMk id="80" creationId="{9DD92D0A-F2EC-4283-97D8-7B6E1A8E17B9}"/>
          </ac:spMkLst>
        </pc:spChg>
        <pc:spChg chg="del">
          <ac:chgData name="Iain Milne" userId="e451ec18-1952-4891-b1e2-a69699162e44" providerId="ADAL" clId="{065A4B05-03B7-4AFF-8C7D-C1F71C5E3CE5}" dt="2021-03-15T11:54:51.159" v="9764" actId="478"/>
          <ac:spMkLst>
            <pc:docMk/>
            <pc:sldMk cId="369569808" sldId="479"/>
            <ac:spMk id="81" creationId="{031DBF8F-7234-46ED-996C-1277A3EA9F22}"/>
          </ac:spMkLst>
        </pc:spChg>
        <pc:spChg chg="del">
          <ac:chgData name="Iain Milne" userId="e451ec18-1952-4891-b1e2-a69699162e44" providerId="ADAL" clId="{065A4B05-03B7-4AFF-8C7D-C1F71C5E3CE5}" dt="2021-03-15T11:54:51.159" v="9764" actId="478"/>
          <ac:spMkLst>
            <pc:docMk/>
            <pc:sldMk cId="369569808" sldId="479"/>
            <ac:spMk id="82" creationId="{12376B3C-7076-46C8-BA3A-FBCCD8C3BAD0}"/>
          </ac:spMkLst>
        </pc:spChg>
        <pc:spChg chg="del">
          <ac:chgData name="Iain Milne" userId="e451ec18-1952-4891-b1e2-a69699162e44" providerId="ADAL" clId="{065A4B05-03B7-4AFF-8C7D-C1F71C5E3CE5}" dt="2021-03-15T11:54:51.159" v="9764" actId="478"/>
          <ac:spMkLst>
            <pc:docMk/>
            <pc:sldMk cId="369569808" sldId="479"/>
            <ac:spMk id="83" creationId="{21791059-FC6B-4E8E-91C5-36A765FB7D1C}"/>
          </ac:spMkLst>
        </pc:spChg>
        <pc:spChg chg="del">
          <ac:chgData name="Iain Milne" userId="e451ec18-1952-4891-b1e2-a69699162e44" providerId="ADAL" clId="{065A4B05-03B7-4AFF-8C7D-C1F71C5E3CE5}" dt="2021-03-15T11:54:51.159" v="9764" actId="478"/>
          <ac:spMkLst>
            <pc:docMk/>
            <pc:sldMk cId="369569808" sldId="479"/>
            <ac:spMk id="84" creationId="{1DB315E8-7491-475A-BADB-A12F28E88EC6}"/>
          </ac:spMkLst>
        </pc:spChg>
        <pc:spChg chg="del">
          <ac:chgData name="Iain Milne" userId="e451ec18-1952-4891-b1e2-a69699162e44" providerId="ADAL" clId="{065A4B05-03B7-4AFF-8C7D-C1F71C5E3CE5}" dt="2021-03-15T11:54:51.159" v="9764" actId="478"/>
          <ac:spMkLst>
            <pc:docMk/>
            <pc:sldMk cId="369569808" sldId="479"/>
            <ac:spMk id="85" creationId="{74BC0202-D503-404E-B087-AF2B15258229}"/>
          </ac:spMkLst>
        </pc:spChg>
        <pc:spChg chg="add mod">
          <ac:chgData name="Iain Milne" userId="e451ec18-1952-4891-b1e2-a69699162e44" providerId="ADAL" clId="{065A4B05-03B7-4AFF-8C7D-C1F71C5E3CE5}" dt="2021-03-15T11:54:45.903" v="9763" actId="164"/>
          <ac:spMkLst>
            <pc:docMk/>
            <pc:sldMk cId="369569808" sldId="479"/>
            <ac:spMk id="86" creationId="{F3776F0A-DEB4-41CB-B177-15AE2B77F97A}"/>
          </ac:spMkLst>
        </pc:spChg>
        <pc:spChg chg="add mod">
          <ac:chgData name="Iain Milne" userId="e451ec18-1952-4891-b1e2-a69699162e44" providerId="ADAL" clId="{065A4B05-03B7-4AFF-8C7D-C1F71C5E3CE5}" dt="2021-03-15T11:54:45.903" v="9763" actId="164"/>
          <ac:spMkLst>
            <pc:docMk/>
            <pc:sldMk cId="369569808" sldId="479"/>
            <ac:spMk id="87" creationId="{39D1DABB-F0CE-409A-AC9A-1CB7FDE36C23}"/>
          </ac:spMkLst>
        </pc:spChg>
        <pc:spChg chg="add mod">
          <ac:chgData name="Iain Milne" userId="e451ec18-1952-4891-b1e2-a69699162e44" providerId="ADAL" clId="{065A4B05-03B7-4AFF-8C7D-C1F71C5E3CE5}" dt="2021-03-15T11:54:45.903" v="9763" actId="164"/>
          <ac:spMkLst>
            <pc:docMk/>
            <pc:sldMk cId="369569808" sldId="479"/>
            <ac:spMk id="88" creationId="{AF8E655C-DE92-4734-B0DE-4D073230F53B}"/>
          </ac:spMkLst>
        </pc:spChg>
        <pc:spChg chg="add mod">
          <ac:chgData name="Iain Milne" userId="e451ec18-1952-4891-b1e2-a69699162e44" providerId="ADAL" clId="{065A4B05-03B7-4AFF-8C7D-C1F71C5E3CE5}" dt="2021-03-15T11:54:45.903" v="9763" actId="164"/>
          <ac:spMkLst>
            <pc:docMk/>
            <pc:sldMk cId="369569808" sldId="479"/>
            <ac:spMk id="89" creationId="{EF297396-4E0B-4724-8FE4-03DF82B75582}"/>
          </ac:spMkLst>
        </pc:spChg>
        <pc:spChg chg="add mod">
          <ac:chgData name="Iain Milne" userId="e451ec18-1952-4891-b1e2-a69699162e44" providerId="ADAL" clId="{065A4B05-03B7-4AFF-8C7D-C1F71C5E3CE5}" dt="2021-03-15T11:54:45.903" v="9763" actId="164"/>
          <ac:spMkLst>
            <pc:docMk/>
            <pc:sldMk cId="369569808" sldId="479"/>
            <ac:spMk id="90" creationId="{D48374AC-43A3-4E06-A4A9-92B6D61576CD}"/>
          </ac:spMkLst>
        </pc:spChg>
        <pc:spChg chg="add mod">
          <ac:chgData name="Iain Milne" userId="e451ec18-1952-4891-b1e2-a69699162e44" providerId="ADAL" clId="{065A4B05-03B7-4AFF-8C7D-C1F71C5E3CE5}" dt="2021-03-15T11:54:45.903" v="9763" actId="164"/>
          <ac:spMkLst>
            <pc:docMk/>
            <pc:sldMk cId="369569808" sldId="479"/>
            <ac:spMk id="91" creationId="{82457CF3-6101-4699-9CCA-F5B9534FB384}"/>
          </ac:spMkLst>
        </pc:spChg>
        <pc:spChg chg="add mod">
          <ac:chgData name="Iain Milne" userId="e451ec18-1952-4891-b1e2-a69699162e44" providerId="ADAL" clId="{065A4B05-03B7-4AFF-8C7D-C1F71C5E3CE5}" dt="2021-03-15T11:54:45.903" v="9763" actId="164"/>
          <ac:spMkLst>
            <pc:docMk/>
            <pc:sldMk cId="369569808" sldId="479"/>
            <ac:spMk id="92" creationId="{E3E26276-D1E9-4993-87FC-E4F96FD3561B}"/>
          </ac:spMkLst>
        </pc:spChg>
        <pc:spChg chg="add mod">
          <ac:chgData name="Iain Milne" userId="e451ec18-1952-4891-b1e2-a69699162e44" providerId="ADAL" clId="{065A4B05-03B7-4AFF-8C7D-C1F71C5E3CE5}" dt="2021-03-15T11:54:45.903" v="9763" actId="164"/>
          <ac:spMkLst>
            <pc:docMk/>
            <pc:sldMk cId="369569808" sldId="479"/>
            <ac:spMk id="93" creationId="{1F12F6C4-B652-4E36-9AED-3857AFDF38A8}"/>
          </ac:spMkLst>
        </pc:spChg>
        <pc:spChg chg="add mod">
          <ac:chgData name="Iain Milne" userId="e451ec18-1952-4891-b1e2-a69699162e44" providerId="ADAL" clId="{065A4B05-03B7-4AFF-8C7D-C1F71C5E3CE5}" dt="2021-03-15T11:54:45.903" v="9763" actId="164"/>
          <ac:spMkLst>
            <pc:docMk/>
            <pc:sldMk cId="369569808" sldId="479"/>
            <ac:spMk id="97" creationId="{FC38146A-2198-4CC7-BB55-0E3540221B8D}"/>
          </ac:spMkLst>
        </pc:spChg>
        <pc:spChg chg="add mod">
          <ac:chgData name="Iain Milne" userId="e451ec18-1952-4891-b1e2-a69699162e44" providerId="ADAL" clId="{065A4B05-03B7-4AFF-8C7D-C1F71C5E3CE5}" dt="2021-03-15T11:54:45.903" v="9763" actId="164"/>
          <ac:spMkLst>
            <pc:docMk/>
            <pc:sldMk cId="369569808" sldId="479"/>
            <ac:spMk id="99" creationId="{0594484F-7AAD-4F6D-BDA9-C4E10CA1BC35}"/>
          </ac:spMkLst>
        </pc:spChg>
        <pc:spChg chg="add mod">
          <ac:chgData name="Iain Milne" userId="e451ec18-1952-4891-b1e2-a69699162e44" providerId="ADAL" clId="{065A4B05-03B7-4AFF-8C7D-C1F71C5E3CE5}" dt="2021-03-15T11:54:45.903" v="9763" actId="164"/>
          <ac:spMkLst>
            <pc:docMk/>
            <pc:sldMk cId="369569808" sldId="479"/>
            <ac:spMk id="100" creationId="{B7671B92-3C6B-469B-976C-FE9F68D13AEB}"/>
          </ac:spMkLst>
        </pc:spChg>
        <pc:spChg chg="add mod">
          <ac:chgData name="Iain Milne" userId="e451ec18-1952-4891-b1e2-a69699162e44" providerId="ADAL" clId="{065A4B05-03B7-4AFF-8C7D-C1F71C5E3CE5}" dt="2021-03-15T11:54:45.903" v="9763" actId="164"/>
          <ac:spMkLst>
            <pc:docMk/>
            <pc:sldMk cId="369569808" sldId="479"/>
            <ac:spMk id="101" creationId="{D5DFD22A-BD73-4FBD-8697-192F501B0650}"/>
          </ac:spMkLst>
        </pc:spChg>
        <pc:spChg chg="add mod">
          <ac:chgData name="Iain Milne" userId="e451ec18-1952-4891-b1e2-a69699162e44" providerId="ADAL" clId="{065A4B05-03B7-4AFF-8C7D-C1F71C5E3CE5}" dt="2021-03-15T11:54:45.903" v="9763" actId="164"/>
          <ac:spMkLst>
            <pc:docMk/>
            <pc:sldMk cId="369569808" sldId="479"/>
            <ac:spMk id="102" creationId="{D6CA7F34-4CF7-4807-BFCB-68180BC426F8}"/>
          </ac:spMkLst>
        </pc:spChg>
        <pc:spChg chg="add mod">
          <ac:chgData name="Iain Milne" userId="e451ec18-1952-4891-b1e2-a69699162e44" providerId="ADAL" clId="{065A4B05-03B7-4AFF-8C7D-C1F71C5E3CE5}" dt="2021-03-15T11:54:45.903" v="9763" actId="164"/>
          <ac:spMkLst>
            <pc:docMk/>
            <pc:sldMk cId="369569808" sldId="479"/>
            <ac:spMk id="103" creationId="{69C1FDFE-12BA-48A8-AABF-99201C06ECD8}"/>
          </ac:spMkLst>
        </pc:spChg>
        <pc:spChg chg="add mod">
          <ac:chgData name="Iain Milne" userId="e451ec18-1952-4891-b1e2-a69699162e44" providerId="ADAL" clId="{065A4B05-03B7-4AFF-8C7D-C1F71C5E3CE5}" dt="2021-03-15T11:54:45.903" v="9763" actId="164"/>
          <ac:spMkLst>
            <pc:docMk/>
            <pc:sldMk cId="369569808" sldId="479"/>
            <ac:spMk id="104" creationId="{3EA71B60-5F93-48A7-ADE0-9603F3A835D4}"/>
          </ac:spMkLst>
        </pc:spChg>
        <pc:spChg chg="add mod">
          <ac:chgData name="Iain Milne" userId="e451ec18-1952-4891-b1e2-a69699162e44" providerId="ADAL" clId="{065A4B05-03B7-4AFF-8C7D-C1F71C5E3CE5}" dt="2021-03-15T11:54:45.903" v="9763" actId="164"/>
          <ac:spMkLst>
            <pc:docMk/>
            <pc:sldMk cId="369569808" sldId="479"/>
            <ac:spMk id="106" creationId="{7ABA6DCE-F2F7-4430-BDA5-91929231C745}"/>
          </ac:spMkLst>
        </pc:spChg>
        <pc:spChg chg="add mod">
          <ac:chgData name="Iain Milne" userId="e451ec18-1952-4891-b1e2-a69699162e44" providerId="ADAL" clId="{065A4B05-03B7-4AFF-8C7D-C1F71C5E3CE5}" dt="2021-03-15T11:54:45.903" v="9763" actId="164"/>
          <ac:spMkLst>
            <pc:docMk/>
            <pc:sldMk cId="369569808" sldId="479"/>
            <ac:spMk id="107" creationId="{6191EF4C-0701-478C-AA5B-012EA606D098}"/>
          </ac:spMkLst>
        </pc:spChg>
        <pc:spChg chg="add mod">
          <ac:chgData name="Iain Milne" userId="e451ec18-1952-4891-b1e2-a69699162e44" providerId="ADAL" clId="{065A4B05-03B7-4AFF-8C7D-C1F71C5E3CE5}" dt="2021-03-15T11:54:45.903" v="9763" actId="164"/>
          <ac:spMkLst>
            <pc:docMk/>
            <pc:sldMk cId="369569808" sldId="479"/>
            <ac:spMk id="109" creationId="{45405799-85E0-4DA9-8E15-F89FCEF289E8}"/>
          </ac:spMkLst>
        </pc:spChg>
        <pc:spChg chg="add mod">
          <ac:chgData name="Iain Milne" userId="e451ec18-1952-4891-b1e2-a69699162e44" providerId="ADAL" clId="{065A4B05-03B7-4AFF-8C7D-C1F71C5E3CE5}" dt="2021-03-15T11:54:45.903" v="9763" actId="164"/>
          <ac:spMkLst>
            <pc:docMk/>
            <pc:sldMk cId="369569808" sldId="479"/>
            <ac:spMk id="110" creationId="{DFF7743C-BF39-4B7A-86C6-72A93AD47C6B}"/>
          </ac:spMkLst>
        </pc:spChg>
        <pc:spChg chg="add mod">
          <ac:chgData name="Iain Milne" userId="e451ec18-1952-4891-b1e2-a69699162e44" providerId="ADAL" clId="{065A4B05-03B7-4AFF-8C7D-C1F71C5E3CE5}" dt="2021-03-15T11:54:45.903" v="9763" actId="164"/>
          <ac:spMkLst>
            <pc:docMk/>
            <pc:sldMk cId="369569808" sldId="479"/>
            <ac:spMk id="112" creationId="{16AA2E41-E534-40AC-9287-918F2E866818}"/>
          </ac:spMkLst>
        </pc:spChg>
        <pc:spChg chg="add mod">
          <ac:chgData name="Iain Milne" userId="e451ec18-1952-4891-b1e2-a69699162e44" providerId="ADAL" clId="{065A4B05-03B7-4AFF-8C7D-C1F71C5E3CE5}" dt="2021-03-15T11:54:45.903" v="9763" actId="164"/>
          <ac:spMkLst>
            <pc:docMk/>
            <pc:sldMk cId="369569808" sldId="479"/>
            <ac:spMk id="113" creationId="{B236D012-C59D-4F3F-A029-AB7E3133C26C}"/>
          </ac:spMkLst>
        </pc:spChg>
        <pc:spChg chg="add mod">
          <ac:chgData name="Iain Milne" userId="e451ec18-1952-4891-b1e2-a69699162e44" providerId="ADAL" clId="{065A4B05-03B7-4AFF-8C7D-C1F71C5E3CE5}" dt="2021-03-15T11:54:45.903" v="9763" actId="164"/>
          <ac:spMkLst>
            <pc:docMk/>
            <pc:sldMk cId="369569808" sldId="479"/>
            <ac:spMk id="115" creationId="{762D8284-DCCF-468D-B52D-3CBA38F18257}"/>
          </ac:spMkLst>
        </pc:spChg>
        <pc:spChg chg="add mod">
          <ac:chgData name="Iain Milne" userId="e451ec18-1952-4891-b1e2-a69699162e44" providerId="ADAL" clId="{065A4B05-03B7-4AFF-8C7D-C1F71C5E3CE5}" dt="2021-03-15T11:54:45.903" v="9763" actId="164"/>
          <ac:spMkLst>
            <pc:docMk/>
            <pc:sldMk cId="369569808" sldId="479"/>
            <ac:spMk id="116" creationId="{6CC3702E-CFD0-4D7D-A012-0732F900A430}"/>
          </ac:spMkLst>
        </pc:spChg>
        <pc:spChg chg="add mod">
          <ac:chgData name="Iain Milne" userId="e451ec18-1952-4891-b1e2-a69699162e44" providerId="ADAL" clId="{065A4B05-03B7-4AFF-8C7D-C1F71C5E3CE5}" dt="2021-03-15T11:54:45.903" v="9763" actId="164"/>
          <ac:spMkLst>
            <pc:docMk/>
            <pc:sldMk cId="369569808" sldId="479"/>
            <ac:spMk id="118" creationId="{6C121270-82EC-4BBA-849F-0549198A608D}"/>
          </ac:spMkLst>
        </pc:spChg>
        <pc:spChg chg="add mod">
          <ac:chgData name="Iain Milne" userId="e451ec18-1952-4891-b1e2-a69699162e44" providerId="ADAL" clId="{065A4B05-03B7-4AFF-8C7D-C1F71C5E3CE5}" dt="2021-03-15T11:54:45.903" v="9763" actId="164"/>
          <ac:spMkLst>
            <pc:docMk/>
            <pc:sldMk cId="369569808" sldId="479"/>
            <ac:spMk id="119" creationId="{68B434A1-153D-482C-AE3E-7B57B3A79895}"/>
          </ac:spMkLst>
        </pc:spChg>
        <pc:spChg chg="add mod">
          <ac:chgData name="Iain Milne" userId="e451ec18-1952-4891-b1e2-a69699162e44" providerId="ADAL" clId="{065A4B05-03B7-4AFF-8C7D-C1F71C5E3CE5}" dt="2021-03-15T11:54:45.903" v="9763" actId="164"/>
          <ac:spMkLst>
            <pc:docMk/>
            <pc:sldMk cId="369569808" sldId="479"/>
            <ac:spMk id="121" creationId="{401193B9-7CBE-4DD8-8AAC-E9E5150A5B1E}"/>
          </ac:spMkLst>
        </pc:spChg>
        <pc:spChg chg="add mod">
          <ac:chgData name="Iain Milne" userId="e451ec18-1952-4891-b1e2-a69699162e44" providerId="ADAL" clId="{065A4B05-03B7-4AFF-8C7D-C1F71C5E3CE5}" dt="2021-03-15T11:54:45.903" v="9763" actId="164"/>
          <ac:spMkLst>
            <pc:docMk/>
            <pc:sldMk cId="369569808" sldId="479"/>
            <ac:spMk id="122" creationId="{A05C7DC1-25DC-41D2-9E3D-47D7F536374B}"/>
          </ac:spMkLst>
        </pc:spChg>
        <pc:spChg chg="add mod">
          <ac:chgData name="Iain Milne" userId="e451ec18-1952-4891-b1e2-a69699162e44" providerId="ADAL" clId="{065A4B05-03B7-4AFF-8C7D-C1F71C5E3CE5}" dt="2021-03-15T11:54:45.903" v="9763" actId="164"/>
          <ac:spMkLst>
            <pc:docMk/>
            <pc:sldMk cId="369569808" sldId="479"/>
            <ac:spMk id="124" creationId="{64E12C12-C364-49FC-99A8-19EDDCFBFB35}"/>
          </ac:spMkLst>
        </pc:spChg>
        <pc:spChg chg="add mod">
          <ac:chgData name="Iain Milne" userId="e451ec18-1952-4891-b1e2-a69699162e44" providerId="ADAL" clId="{065A4B05-03B7-4AFF-8C7D-C1F71C5E3CE5}" dt="2021-03-15T11:54:45.903" v="9763" actId="164"/>
          <ac:spMkLst>
            <pc:docMk/>
            <pc:sldMk cId="369569808" sldId="479"/>
            <ac:spMk id="125" creationId="{7C40DF69-11A2-493A-830F-978A9FE15E84}"/>
          </ac:spMkLst>
        </pc:spChg>
        <pc:spChg chg="add mod">
          <ac:chgData name="Iain Milne" userId="e451ec18-1952-4891-b1e2-a69699162e44" providerId="ADAL" clId="{065A4B05-03B7-4AFF-8C7D-C1F71C5E3CE5}" dt="2021-03-15T11:54:45.903" v="9763" actId="164"/>
          <ac:spMkLst>
            <pc:docMk/>
            <pc:sldMk cId="369569808" sldId="479"/>
            <ac:spMk id="126" creationId="{8D7B7244-0CE1-4688-8AF0-DB6A5A3403C3}"/>
          </ac:spMkLst>
        </pc:spChg>
        <pc:spChg chg="add mod">
          <ac:chgData name="Iain Milne" userId="e451ec18-1952-4891-b1e2-a69699162e44" providerId="ADAL" clId="{065A4B05-03B7-4AFF-8C7D-C1F71C5E3CE5}" dt="2021-03-15T11:54:45.903" v="9763" actId="164"/>
          <ac:spMkLst>
            <pc:docMk/>
            <pc:sldMk cId="369569808" sldId="479"/>
            <ac:spMk id="127" creationId="{82D447D1-B9DE-4936-860E-C4651B5877C2}"/>
          </ac:spMkLst>
        </pc:spChg>
        <pc:spChg chg="mod">
          <ac:chgData name="Iain Milne" userId="e451ec18-1952-4891-b1e2-a69699162e44" providerId="ADAL" clId="{065A4B05-03B7-4AFF-8C7D-C1F71C5E3CE5}" dt="2021-03-15T13:23:22.004" v="9815" actId="165"/>
          <ac:spMkLst>
            <pc:docMk/>
            <pc:sldMk cId="369569808" sldId="479"/>
            <ac:spMk id="129" creationId="{9B86E7AE-2BBF-4A1B-B939-2EE57EB431F2}"/>
          </ac:spMkLst>
        </pc:spChg>
        <pc:spChg chg="mod">
          <ac:chgData name="Iain Milne" userId="e451ec18-1952-4891-b1e2-a69699162e44" providerId="ADAL" clId="{065A4B05-03B7-4AFF-8C7D-C1F71C5E3CE5}" dt="2021-03-15T13:23:22.004" v="9815" actId="165"/>
          <ac:spMkLst>
            <pc:docMk/>
            <pc:sldMk cId="369569808" sldId="479"/>
            <ac:spMk id="130" creationId="{E52907B3-BEA8-4A25-A6B2-AFBC15EF42A3}"/>
          </ac:spMkLst>
        </pc:spChg>
        <pc:spChg chg="mod">
          <ac:chgData name="Iain Milne" userId="e451ec18-1952-4891-b1e2-a69699162e44" providerId="ADAL" clId="{065A4B05-03B7-4AFF-8C7D-C1F71C5E3CE5}" dt="2021-03-15T13:23:22.004" v="9815" actId="165"/>
          <ac:spMkLst>
            <pc:docMk/>
            <pc:sldMk cId="369569808" sldId="479"/>
            <ac:spMk id="131" creationId="{43B5597B-FD30-4B14-9359-F57DBBBC5B91}"/>
          </ac:spMkLst>
        </pc:spChg>
        <pc:spChg chg="mod">
          <ac:chgData name="Iain Milne" userId="e451ec18-1952-4891-b1e2-a69699162e44" providerId="ADAL" clId="{065A4B05-03B7-4AFF-8C7D-C1F71C5E3CE5}" dt="2021-03-15T13:23:22.004" v="9815" actId="165"/>
          <ac:spMkLst>
            <pc:docMk/>
            <pc:sldMk cId="369569808" sldId="479"/>
            <ac:spMk id="132" creationId="{8B32BB66-DCB8-4436-9971-2632F90C08F0}"/>
          </ac:spMkLst>
        </pc:spChg>
        <pc:spChg chg="mod">
          <ac:chgData name="Iain Milne" userId="e451ec18-1952-4891-b1e2-a69699162e44" providerId="ADAL" clId="{065A4B05-03B7-4AFF-8C7D-C1F71C5E3CE5}" dt="2021-03-15T13:23:22.004" v="9815" actId="165"/>
          <ac:spMkLst>
            <pc:docMk/>
            <pc:sldMk cId="369569808" sldId="479"/>
            <ac:spMk id="133" creationId="{7D96A54C-E3E6-43B0-B275-0549B1B10A80}"/>
          </ac:spMkLst>
        </pc:spChg>
        <pc:spChg chg="mod">
          <ac:chgData name="Iain Milne" userId="e451ec18-1952-4891-b1e2-a69699162e44" providerId="ADAL" clId="{065A4B05-03B7-4AFF-8C7D-C1F71C5E3CE5}" dt="2021-03-15T13:23:22.004" v="9815" actId="165"/>
          <ac:spMkLst>
            <pc:docMk/>
            <pc:sldMk cId="369569808" sldId="479"/>
            <ac:spMk id="134" creationId="{03CF2D3B-DC18-4401-9CC4-192B1155FC8B}"/>
          </ac:spMkLst>
        </pc:spChg>
        <pc:spChg chg="mod">
          <ac:chgData name="Iain Milne" userId="e451ec18-1952-4891-b1e2-a69699162e44" providerId="ADAL" clId="{065A4B05-03B7-4AFF-8C7D-C1F71C5E3CE5}" dt="2021-03-15T13:23:22.004" v="9815" actId="165"/>
          <ac:spMkLst>
            <pc:docMk/>
            <pc:sldMk cId="369569808" sldId="479"/>
            <ac:spMk id="135" creationId="{ADD2131B-3A48-4F5D-B483-F90121FC6DD6}"/>
          </ac:spMkLst>
        </pc:spChg>
        <pc:spChg chg="mod">
          <ac:chgData name="Iain Milne" userId="e451ec18-1952-4891-b1e2-a69699162e44" providerId="ADAL" clId="{065A4B05-03B7-4AFF-8C7D-C1F71C5E3CE5}" dt="2021-03-15T13:23:22.004" v="9815" actId="165"/>
          <ac:spMkLst>
            <pc:docMk/>
            <pc:sldMk cId="369569808" sldId="479"/>
            <ac:spMk id="136" creationId="{92846256-C25D-4E40-93A4-BC9CD6F80057}"/>
          </ac:spMkLst>
        </pc:spChg>
        <pc:spChg chg="mod">
          <ac:chgData name="Iain Milne" userId="e451ec18-1952-4891-b1e2-a69699162e44" providerId="ADAL" clId="{065A4B05-03B7-4AFF-8C7D-C1F71C5E3CE5}" dt="2021-03-15T13:23:22.004" v="9815" actId="165"/>
          <ac:spMkLst>
            <pc:docMk/>
            <pc:sldMk cId="369569808" sldId="479"/>
            <ac:spMk id="137" creationId="{DEE36C27-C3F2-490E-B226-A8043BABEC50}"/>
          </ac:spMkLst>
        </pc:spChg>
        <pc:spChg chg="mod">
          <ac:chgData name="Iain Milne" userId="e451ec18-1952-4891-b1e2-a69699162e44" providerId="ADAL" clId="{065A4B05-03B7-4AFF-8C7D-C1F71C5E3CE5}" dt="2021-03-15T13:23:22.004" v="9815" actId="165"/>
          <ac:spMkLst>
            <pc:docMk/>
            <pc:sldMk cId="369569808" sldId="479"/>
            <ac:spMk id="138" creationId="{CB31DBC9-71FD-4D82-99BA-14381AF5180E}"/>
          </ac:spMkLst>
        </pc:spChg>
        <pc:spChg chg="mod">
          <ac:chgData name="Iain Milne" userId="e451ec18-1952-4891-b1e2-a69699162e44" providerId="ADAL" clId="{065A4B05-03B7-4AFF-8C7D-C1F71C5E3CE5}" dt="2021-03-15T13:23:22.004" v="9815" actId="165"/>
          <ac:spMkLst>
            <pc:docMk/>
            <pc:sldMk cId="369569808" sldId="479"/>
            <ac:spMk id="139" creationId="{0BC18629-B219-447F-BCAB-8C1F35D5F733}"/>
          </ac:spMkLst>
        </pc:spChg>
        <pc:spChg chg="mod">
          <ac:chgData name="Iain Milne" userId="e451ec18-1952-4891-b1e2-a69699162e44" providerId="ADAL" clId="{065A4B05-03B7-4AFF-8C7D-C1F71C5E3CE5}" dt="2021-03-15T13:23:22.004" v="9815" actId="165"/>
          <ac:spMkLst>
            <pc:docMk/>
            <pc:sldMk cId="369569808" sldId="479"/>
            <ac:spMk id="140" creationId="{F7E8A56B-ABEB-4B27-AECB-0C903E6AEEC9}"/>
          </ac:spMkLst>
        </pc:spChg>
        <pc:spChg chg="mod">
          <ac:chgData name="Iain Milne" userId="e451ec18-1952-4891-b1e2-a69699162e44" providerId="ADAL" clId="{065A4B05-03B7-4AFF-8C7D-C1F71C5E3CE5}" dt="2021-03-15T13:23:22.004" v="9815" actId="165"/>
          <ac:spMkLst>
            <pc:docMk/>
            <pc:sldMk cId="369569808" sldId="479"/>
            <ac:spMk id="141" creationId="{719B685D-8D6E-46E7-BEF9-45BCA24C5829}"/>
          </ac:spMkLst>
        </pc:spChg>
        <pc:spChg chg="mod">
          <ac:chgData name="Iain Milne" userId="e451ec18-1952-4891-b1e2-a69699162e44" providerId="ADAL" clId="{065A4B05-03B7-4AFF-8C7D-C1F71C5E3CE5}" dt="2021-03-15T13:23:22.004" v="9815" actId="165"/>
          <ac:spMkLst>
            <pc:docMk/>
            <pc:sldMk cId="369569808" sldId="479"/>
            <ac:spMk id="142" creationId="{DD2C190B-B273-4F09-81CC-9BA40A673DF4}"/>
          </ac:spMkLst>
        </pc:spChg>
        <pc:spChg chg="mod">
          <ac:chgData name="Iain Milne" userId="e451ec18-1952-4891-b1e2-a69699162e44" providerId="ADAL" clId="{065A4B05-03B7-4AFF-8C7D-C1F71C5E3CE5}" dt="2021-03-15T13:23:22.004" v="9815" actId="165"/>
          <ac:spMkLst>
            <pc:docMk/>
            <pc:sldMk cId="369569808" sldId="479"/>
            <ac:spMk id="143" creationId="{CEC20565-E5A4-4AAC-A59D-AE93FB9E56D7}"/>
          </ac:spMkLst>
        </pc:spChg>
        <pc:spChg chg="mod">
          <ac:chgData name="Iain Milne" userId="e451ec18-1952-4891-b1e2-a69699162e44" providerId="ADAL" clId="{065A4B05-03B7-4AFF-8C7D-C1F71C5E3CE5}" dt="2021-03-15T13:23:22.004" v="9815" actId="165"/>
          <ac:spMkLst>
            <pc:docMk/>
            <pc:sldMk cId="369569808" sldId="479"/>
            <ac:spMk id="144" creationId="{41B0C207-9A07-4C77-8B8B-DF07531083EA}"/>
          </ac:spMkLst>
        </pc:spChg>
        <pc:spChg chg="mod">
          <ac:chgData name="Iain Milne" userId="e451ec18-1952-4891-b1e2-a69699162e44" providerId="ADAL" clId="{065A4B05-03B7-4AFF-8C7D-C1F71C5E3CE5}" dt="2021-03-15T13:23:22.004" v="9815" actId="165"/>
          <ac:spMkLst>
            <pc:docMk/>
            <pc:sldMk cId="369569808" sldId="479"/>
            <ac:spMk id="145" creationId="{39B2264E-7F72-4E0F-8036-4C7C1607DED9}"/>
          </ac:spMkLst>
        </pc:spChg>
        <pc:spChg chg="mod">
          <ac:chgData name="Iain Milne" userId="e451ec18-1952-4891-b1e2-a69699162e44" providerId="ADAL" clId="{065A4B05-03B7-4AFF-8C7D-C1F71C5E3CE5}" dt="2021-03-15T13:23:22.004" v="9815" actId="165"/>
          <ac:spMkLst>
            <pc:docMk/>
            <pc:sldMk cId="369569808" sldId="479"/>
            <ac:spMk id="146" creationId="{481202CF-0C68-4063-BFFA-37497D07DA9B}"/>
          </ac:spMkLst>
        </pc:spChg>
        <pc:spChg chg="mod">
          <ac:chgData name="Iain Milne" userId="e451ec18-1952-4891-b1e2-a69699162e44" providerId="ADAL" clId="{065A4B05-03B7-4AFF-8C7D-C1F71C5E3CE5}" dt="2021-03-15T13:23:22.004" v="9815" actId="165"/>
          <ac:spMkLst>
            <pc:docMk/>
            <pc:sldMk cId="369569808" sldId="479"/>
            <ac:spMk id="147" creationId="{6953C3A9-521C-4CF3-B77F-08F89C9D340B}"/>
          </ac:spMkLst>
        </pc:spChg>
        <pc:spChg chg="mod">
          <ac:chgData name="Iain Milne" userId="e451ec18-1952-4891-b1e2-a69699162e44" providerId="ADAL" clId="{065A4B05-03B7-4AFF-8C7D-C1F71C5E3CE5}" dt="2021-03-15T13:23:22.004" v="9815" actId="165"/>
          <ac:spMkLst>
            <pc:docMk/>
            <pc:sldMk cId="369569808" sldId="479"/>
            <ac:spMk id="148" creationId="{F2FFCE7B-6019-48FF-A37C-844D55B4AC26}"/>
          </ac:spMkLst>
        </pc:spChg>
        <pc:spChg chg="mod">
          <ac:chgData name="Iain Milne" userId="e451ec18-1952-4891-b1e2-a69699162e44" providerId="ADAL" clId="{065A4B05-03B7-4AFF-8C7D-C1F71C5E3CE5}" dt="2021-03-15T13:23:22.004" v="9815" actId="165"/>
          <ac:spMkLst>
            <pc:docMk/>
            <pc:sldMk cId="369569808" sldId="479"/>
            <ac:spMk id="149" creationId="{F087F0E2-EA76-488F-99E6-BC21E624D96D}"/>
          </ac:spMkLst>
        </pc:spChg>
        <pc:spChg chg="mod">
          <ac:chgData name="Iain Milne" userId="e451ec18-1952-4891-b1e2-a69699162e44" providerId="ADAL" clId="{065A4B05-03B7-4AFF-8C7D-C1F71C5E3CE5}" dt="2021-03-15T13:23:22.004" v="9815" actId="165"/>
          <ac:spMkLst>
            <pc:docMk/>
            <pc:sldMk cId="369569808" sldId="479"/>
            <ac:spMk id="150" creationId="{9F7D79B3-0C05-43E8-8E4F-0FD74BA2B9E5}"/>
          </ac:spMkLst>
        </pc:spChg>
        <pc:spChg chg="mod">
          <ac:chgData name="Iain Milne" userId="e451ec18-1952-4891-b1e2-a69699162e44" providerId="ADAL" clId="{065A4B05-03B7-4AFF-8C7D-C1F71C5E3CE5}" dt="2021-03-15T13:23:22.004" v="9815" actId="165"/>
          <ac:spMkLst>
            <pc:docMk/>
            <pc:sldMk cId="369569808" sldId="479"/>
            <ac:spMk id="151" creationId="{FA3F04D0-54E7-44E3-B8BF-BA83CB3E55A3}"/>
          </ac:spMkLst>
        </pc:spChg>
        <pc:spChg chg="mod">
          <ac:chgData name="Iain Milne" userId="e451ec18-1952-4891-b1e2-a69699162e44" providerId="ADAL" clId="{065A4B05-03B7-4AFF-8C7D-C1F71C5E3CE5}" dt="2021-03-15T13:23:22.004" v="9815" actId="165"/>
          <ac:spMkLst>
            <pc:docMk/>
            <pc:sldMk cId="369569808" sldId="479"/>
            <ac:spMk id="152" creationId="{6C39A22B-EFE7-4C69-A0F0-4676060E1478}"/>
          </ac:spMkLst>
        </pc:spChg>
        <pc:spChg chg="mod">
          <ac:chgData name="Iain Milne" userId="e451ec18-1952-4891-b1e2-a69699162e44" providerId="ADAL" clId="{065A4B05-03B7-4AFF-8C7D-C1F71C5E3CE5}" dt="2021-03-15T13:23:22.004" v="9815" actId="165"/>
          <ac:spMkLst>
            <pc:docMk/>
            <pc:sldMk cId="369569808" sldId="479"/>
            <ac:spMk id="153" creationId="{03F1C2B0-818E-431A-A913-A4B7EA14759F}"/>
          </ac:spMkLst>
        </pc:spChg>
        <pc:spChg chg="mod">
          <ac:chgData name="Iain Milne" userId="e451ec18-1952-4891-b1e2-a69699162e44" providerId="ADAL" clId="{065A4B05-03B7-4AFF-8C7D-C1F71C5E3CE5}" dt="2021-03-15T13:23:22.004" v="9815" actId="165"/>
          <ac:spMkLst>
            <pc:docMk/>
            <pc:sldMk cId="369569808" sldId="479"/>
            <ac:spMk id="154" creationId="{2D24D88D-DE50-45FF-857E-8E3CD67D868C}"/>
          </ac:spMkLst>
        </pc:spChg>
        <pc:spChg chg="mod">
          <ac:chgData name="Iain Milne" userId="e451ec18-1952-4891-b1e2-a69699162e44" providerId="ADAL" clId="{065A4B05-03B7-4AFF-8C7D-C1F71C5E3CE5}" dt="2021-03-15T13:23:22.004" v="9815" actId="165"/>
          <ac:spMkLst>
            <pc:docMk/>
            <pc:sldMk cId="369569808" sldId="479"/>
            <ac:spMk id="155" creationId="{1DC692D5-DE75-465C-B64D-305E40BE69A5}"/>
          </ac:spMkLst>
        </pc:spChg>
        <pc:spChg chg="mod">
          <ac:chgData name="Iain Milne" userId="e451ec18-1952-4891-b1e2-a69699162e44" providerId="ADAL" clId="{065A4B05-03B7-4AFF-8C7D-C1F71C5E3CE5}" dt="2021-03-15T13:23:22.004" v="9815" actId="165"/>
          <ac:spMkLst>
            <pc:docMk/>
            <pc:sldMk cId="369569808" sldId="479"/>
            <ac:spMk id="156" creationId="{415CB7EA-1F59-44FF-9618-237CFEFCC1B6}"/>
          </ac:spMkLst>
        </pc:spChg>
        <pc:spChg chg="mod">
          <ac:chgData name="Iain Milne" userId="e451ec18-1952-4891-b1e2-a69699162e44" providerId="ADAL" clId="{065A4B05-03B7-4AFF-8C7D-C1F71C5E3CE5}" dt="2021-03-15T13:23:22.004" v="9815" actId="165"/>
          <ac:spMkLst>
            <pc:docMk/>
            <pc:sldMk cId="369569808" sldId="479"/>
            <ac:spMk id="157" creationId="{E02506AD-DB02-4AE1-8E69-EE247F4F0045}"/>
          </ac:spMkLst>
        </pc:spChg>
        <pc:spChg chg="mod">
          <ac:chgData name="Iain Milne" userId="e451ec18-1952-4891-b1e2-a69699162e44" providerId="ADAL" clId="{065A4B05-03B7-4AFF-8C7D-C1F71C5E3CE5}" dt="2021-03-15T13:23:22.004" v="9815" actId="165"/>
          <ac:spMkLst>
            <pc:docMk/>
            <pc:sldMk cId="369569808" sldId="479"/>
            <ac:spMk id="158" creationId="{8DBF6302-F0A4-4C09-A4F8-43CD19B79A81}"/>
          </ac:spMkLst>
        </pc:spChg>
        <pc:spChg chg="mod">
          <ac:chgData name="Iain Milne" userId="e451ec18-1952-4891-b1e2-a69699162e44" providerId="ADAL" clId="{065A4B05-03B7-4AFF-8C7D-C1F71C5E3CE5}" dt="2021-03-15T13:23:22.004" v="9815" actId="165"/>
          <ac:spMkLst>
            <pc:docMk/>
            <pc:sldMk cId="369569808" sldId="479"/>
            <ac:spMk id="159" creationId="{B3FD3420-8C98-4EF3-9E97-0F566D635E2A}"/>
          </ac:spMkLst>
        </pc:spChg>
        <pc:spChg chg="mod">
          <ac:chgData name="Iain Milne" userId="e451ec18-1952-4891-b1e2-a69699162e44" providerId="ADAL" clId="{065A4B05-03B7-4AFF-8C7D-C1F71C5E3CE5}" dt="2021-03-15T13:23:22.004" v="9815" actId="165"/>
          <ac:spMkLst>
            <pc:docMk/>
            <pc:sldMk cId="369569808" sldId="479"/>
            <ac:spMk id="160" creationId="{C92B0A13-C59E-4174-9D9A-385CFD4DC371}"/>
          </ac:spMkLst>
        </pc:spChg>
        <pc:spChg chg="mod">
          <ac:chgData name="Iain Milne" userId="e451ec18-1952-4891-b1e2-a69699162e44" providerId="ADAL" clId="{065A4B05-03B7-4AFF-8C7D-C1F71C5E3CE5}" dt="2021-03-15T13:35:21.472" v="10008" actId="13822"/>
          <ac:spMkLst>
            <pc:docMk/>
            <pc:sldMk cId="369569808" sldId="479"/>
            <ac:spMk id="162" creationId="{8ADDB214-DF8B-4D59-B192-B854C28F5B47}"/>
          </ac:spMkLst>
        </pc:spChg>
        <pc:spChg chg="mod">
          <ac:chgData name="Iain Milne" userId="e451ec18-1952-4891-b1e2-a69699162e44" providerId="ADAL" clId="{065A4B05-03B7-4AFF-8C7D-C1F71C5E3CE5}" dt="2021-03-15T13:35:21.472" v="10008" actId="13822"/>
          <ac:spMkLst>
            <pc:docMk/>
            <pc:sldMk cId="369569808" sldId="479"/>
            <ac:spMk id="163" creationId="{D8B0BBFC-3898-4E8D-B6DB-647B46537899}"/>
          </ac:spMkLst>
        </pc:spChg>
        <pc:spChg chg="mod">
          <ac:chgData name="Iain Milne" userId="e451ec18-1952-4891-b1e2-a69699162e44" providerId="ADAL" clId="{065A4B05-03B7-4AFF-8C7D-C1F71C5E3CE5}" dt="2021-03-15T13:35:21.472" v="10008" actId="13822"/>
          <ac:spMkLst>
            <pc:docMk/>
            <pc:sldMk cId="369569808" sldId="479"/>
            <ac:spMk id="164" creationId="{8F802D52-1AC6-432B-9119-6B275CB512D7}"/>
          </ac:spMkLst>
        </pc:spChg>
        <pc:spChg chg="mod">
          <ac:chgData name="Iain Milne" userId="e451ec18-1952-4891-b1e2-a69699162e44" providerId="ADAL" clId="{065A4B05-03B7-4AFF-8C7D-C1F71C5E3CE5}" dt="2021-03-15T13:35:21.472" v="10008" actId="13822"/>
          <ac:spMkLst>
            <pc:docMk/>
            <pc:sldMk cId="369569808" sldId="479"/>
            <ac:spMk id="165" creationId="{1D9EFDA0-51F0-4842-80C6-6D6426A6FE11}"/>
          </ac:spMkLst>
        </pc:spChg>
        <pc:spChg chg="mod">
          <ac:chgData name="Iain Milne" userId="e451ec18-1952-4891-b1e2-a69699162e44" providerId="ADAL" clId="{065A4B05-03B7-4AFF-8C7D-C1F71C5E3CE5}" dt="2021-03-15T13:35:21.472" v="10008" actId="13822"/>
          <ac:spMkLst>
            <pc:docMk/>
            <pc:sldMk cId="369569808" sldId="479"/>
            <ac:spMk id="166" creationId="{F7054313-002C-4F3C-A04F-7213C012FD61}"/>
          </ac:spMkLst>
        </pc:spChg>
        <pc:spChg chg="mod">
          <ac:chgData name="Iain Milne" userId="e451ec18-1952-4891-b1e2-a69699162e44" providerId="ADAL" clId="{065A4B05-03B7-4AFF-8C7D-C1F71C5E3CE5}" dt="2021-03-15T13:35:21.472" v="10008" actId="13822"/>
          <ac:spMkLst>
            <pc:docMk/>
            <pc:sldMk cId="369569808" sldId="479"/>
            <ac:spMk id="167" creationId="{5C2B178C-115F-4EE9-B419-029840AEC992}"/>
          </ac:spMkLst>
        </pc:spChg>
        <pc:spChg chg="mod">
          <ac:chgData name="Iain Milne" userId="e451ec18-1952-4891-b1e2-a69699162e44" providerId="ADAL" clId="{065A4B05-03B7-4AFF-8C7D-C1F71C5E3CE5}" dt="2021-03-15T13:35:21.472" v="10008" actId="13822"/>
          <ac:spMkLst>
            <pc:docMk/>
            <pc:sldMk cId="369569808" sldId="479"/>
            <ac:spMk id="168" creationId="{63056991-60DC-4CE4-9215-E2BE100CC40D}"/>
          </ac:spMkLst>
        </pc:spChg>
        <pc:spChg chg="mod">
          <ac:chgData name="Iain Milne" userId="e451ec18-1952-4891-b1e2-a69699162e44" providerId="ADAL" clId="{065A4B05-03B7-4AFF-8C7D-C1F71C5E3CE5}" dt="2021-03-15T13:35:21.472" v="10008" actId="13822"/>
          <ac:spMkLst>
            <pc:docMk/>
            <pc:sldMk cId="369569808" sldId="479"/>
            <ac:spMk id="169" creationId="{84C7C180-C2F0-4190-AD64-9DF40E4852A3}"/>
          </ac:spMkLst>
        </pc:spChg>
        <pc:spChg chg="mod">
          <ac:chgData name="Iain Milne" userId="e451ec18-1952-4891-b1e2-a69699162e44" providerId="ADAL" clId="{065A4B05-03B7-4AFF-8C7D-C1F71C5E3CE5}" dt="2021-03-15T13:35:21.472" v="10008" actId="13822"/>
          <ac:spMkLst>
            <pc:docMk/>
            <pc:sldMk cId="369569808" sldId="479"/>
            <ac:spMk id="170" creationId="{1D70FABD-FB67-4324-8FBD-1BC66C2898EB}"/>
          </ac:spMkLst>
        </pc:spChg>
        <pc:spChg chg="mod">
          <ac:chgData name="Iain Milne" userId="e451ec18-1952-4891-b1e2-a69699162e44" providerId="ADAL" clId="{065A4B05-03B7-4AFF-8C7D-C1F71C5E3CE5}" dt="2021-03-15T13:35:21.472" v="10008" actId="13822"/>
          <ac:spMkLst>
            <pc:docMk/>
            <pc:sldMk cId="369569808" sldId="479"/>
            <ac:spMk id="171" creationId="{36FFF066-7E99-4BDF-9408-36B8A3820112}"/>
          </ac:spMkLst>
        </pc:spChg>
        <pc:spChg chg="mod">
          <ac:chgData name="Iain Milne" userId="e451ec18-1952-4891-b1e2-a69699162e44" providerId="ADAL" clId="{065A4B05-03B7-4AFF-8C7D-C1F71C5E3CE5}" dt="2021-03-15T13:35:21.472" v="10008" actId="13822"/>
          <ac:spMkLst>
            <pc:docMk/>
            <pc:sldMk cId="369569808" sldId="479"/>
            <ac:spMk id="172" creationId="{7FA1389D-30EE-46FF-A991-2F9A82562515}"/>
          </ac:spMkLst>
        </pc:spChg>
        <pc:spChg chg="mod">
          <ac:chgData name="Iain Milne" userId="e451ec18-1952-4891-b1e2-a69699162e44" providerId="ADAL" clId="{065A4B05-03B7-4AFF-8C7D-C1F71C5E3CE5}" dt="2021-03-15T13:35:21.472" v="10008" actId="13822"/>
          <ac:spMkLst>
            <pc:docMk/>
            <pc:sldMk cId="369569808" sldId="479"/>
            <ac:spMk id="173" creationId="{2E0031DC-7A7F-4E94-AF63-FDEF7B2A39E9}"/>
          </ac:spMkLst>
        </pc:spChg>
        <pc:spChg chg="mod">
          <ac:chgData name="Iain Milne" userId="e451ec18-1952-4891-b1e2-a69699162e44" providerId="ADAL" clId="{065A4B05-03B7-4AFF-8C7D-C1F71C5E3CE5}" dt="2021-03-15T13:35:21.472" v="10008" actId="13822"/>
          <ac:spMkLst>
            <pc:docMk/>
            <pc:sldMk cId="369569808" sldId="479"/>
            <ac:spMk id="174" creationId="{92BAF3AD-85BC-472D-84A8-D44ECB775416}"/>
          </ac:spMkLst>
        </pc:spChg>
        <pc:spChg chg="mod">
          <ac:chgData name="Iain Milne" userId="e451ec18-1952-4891-b1e2-a69699162e44" providerId="ADAL" clId="{065A4B05-03B7-4AFF-8C7D-C1F71C5E3CE5}" dt="2021-03-15T13:35:21.472" v="10008" actId="13822"/>
          <ac:spMkLst>
            <pc:docMk/>
            <pc:sldMk cId="369569808" sldId="479"/>
            <ac:spMk id="175" creationId="{AF4CB14F-1F21-4F64-8AFA-1B05A2AD9D20}"/>
          </ac:spMkLst>
        </pc:spChg>
        <pc:spChg chg="mod">
          <ac:chgData name="Iain Milne" userId="e451ec18-1952-4891-b1e2-a69699162e44" providerId="ADAL" clId="{065A4B05-03B7-4AFF-8C7D-C1F71C5E3CE5}" dt="2021-03-15T13:35:21.472" v="10008" actId="13822"/>
          <ac:spMkLst>
            <pc:docMk/>
            <pc:sldMk cId="369569808" sldId="479"/>
            <ac:spMk id="176" creationId="{8DB6B518-D2C2-4FDC-BA7D-C67CDB621791}"/>
          </ac:spMkLst>
        </pc:spChg>
        <pc:spChg chg="mod">
          <ac:chgData name="Iain Milne" userId="e451ec18-1952-4891-b1e2-a69699162e44" providerId="ADAL" clId="{065A4B05-03B7-4AFF-8C7D-C1F71C5E3CE5}" dt="2021-03-15T13:35:21.472" v="10008" actId="13822"/>
          <ac:spMkLst>
            <pc:docMk/>
            <pc:sldMk cId="369569808" sldId="479"/>
            <ac:spMk id="177" creationId="{C6519EA2-F9BC-42FA-8D04-B24A845F298F}"/>
          </ac:spMkLst>
        </pc:spChg>
        <pc:spChg chg="mod">
          <ac:chgData name="Iain Milne" userId="e451ec18-1952-4891-b1e2-a69699162e44" providerId="ADAL" clId="{065A4B05-03B7-4AFF-8C7D-C1F71C5E3CE5}" dt="2021-03-15T13:35:21.472" v="10008" actId="13822"/>
          <ac:spMkLst>
            <pc:docMk/>
            <pc:sldMk cId="369569808" sldId="479"/>
            <ac:spMk id="178" creationId="{2A50336F-BCC3-4281-8B1B-C2DF79712ED4}"/>
          </ac:spMkLst>
        </pc:spChg>
        <pc:spChg chg="mod">
          <ac:chgData name="Iain Milne" userId="e451ec18-1952-4891-b1e2-a69699162e44" providerId="ADAL" clId="{065A4B05-03B7-4AFF-8C7D-C1F71C5E3CE5}" dt="2021-03-15T13:35:21.472" v="10008" actId="13822"/>
          <ac:spMkLst>
            <pc:docMk/>
            <pc:sldMk cId="369569808" sldId="479"/>
            <ac:spMk id="179" creationId="{EBC1F4AA-A99E-4D4B-9EA2-56002D618C51}"/>
          </ac:spMkLst>
        </pc:spChg>
        <pc:spChg chg="mod">
          <ac:chgData name="Iain Milne" userId="e451ec18-1952-4891-b1e2-a69699162e44" providerId="ADAL" clId="{065A4B05-03B7-4AFF-8C7D-C1F71C5E3CE5}" dt="2021-03-15T13:35:21.472" v="10008" actId="13822"/>
          <ac:spMkLst>
            <pc:docMk/>
            <pc:sldMk cId="369569808" sldId="479"/>
            <ac:spMk id="180" creationId="{7EDA7EE5-FBC8-4BC5-A180-5C5969455098}"/>
          </ac:spMkLst>
        </pc:spChg>
        <pc:spChg chg="mod">
          <ac:chgData name="Iain Milne" userId="e451ec18-1952-4891-b1e2-a69699162e44" providerId="ADAL" clId="{065A4B05-03B7-4AFF-8C7D-C1F71C5E3CE5}" dt="2021-03-15T13:35:21.472" v="10008" actId="13822"/>
          <ac:spMkLst>
            <pc:docMk/>
            <pc:sldMk cId="369569808" sldId="479"/>
            <ac:spMk id="181" creationId="{09C8E63E-AA76-452F-AD4C-94008A470B43}"/>
          </ac:spMkLst>
        </pc:spChg>
        <pc:spChg chg="mod">
          <ac:chgData name="Iain Milne" userId="e451ec18-1952-4891-b1e2-a69699162e44" providerId="ADAL" clId="{065A4B05-03B7-4AFF-8C7D-C1F71C5E3CE5}" dt="2021-03-15T13:35:21.472" v="10008" actId="13822"/>
          <ac:spMkLst>
            <pc:docMk/>
            <pc:sldMk cId="369569808" sldId="479"/>
            <ac:spMk id="182" creationId="{27E37758-E3F6-4F1F-AF7B-54499CE9E7B0}"/>
          </ac:spMkLst>
        </pc:spChg>
        <pc:spChg chg="mod">
          <ac:chgData name="Iain Milne" userId="e451ec18-1952-4891-b1e2-a69699162e44" providerId="ADAL" clId="{065A4B05-03B7-4AFF-8C7D-C1F71C5E3CE5}" dt="2021-03-15T13:35:21.472" v="10008" actId="13822"/>
          <ac:spMkLst>
            <pc:docMk/>
            <pc:sldMk cId="369569808" sldId="479"/>
            <ac:spMk id="183" creationId="{5D900B25-1E40-4451-B8C5-E93A027C6829}"/>
          </ac:spMkLst>
        </pc:spChg>
        <pc:spChg chg="mod">
          <ac:chgData name="Iain Milne" userId="e451ec18-1952-4891-b1e2-a69699162e44" providerId="ADAL" clId="{065A4B05-03B7-4AFF-8C7D-C1F71C5E3CE5}" dt="2021-03-15T13:35:21.472" v="10008" actId="13822"/>
          <ac:spMkLst>
            <pc:docMk/>
            <pc:sldMk cId="369569808" sldId="479"/>
            <ac:spMk id="184" creationId="{346FEE90-B2DE-4B73-B384-0748ED27EC3D}"/>
          </ac:spMkLst>
        </pc:spChg>
        <pc:spChg chg="mod">
          <ac:chgData name="Iain Milne" userId="e451ec18-1952-4891-b1e2-a69699162e44" providerId="ADAL" clId="{065A4B05-03B7-4AFF-8C7D-C1F71C5E3CE5}" dt="2021-03-15T13:35:21.472" v="10008" actId="13822"/>
          <ac:spMkLst>
            <pc:docMk/>
            <pc:sldMk cId="369569808" sldId="479"/>
            <ac:spMk id="185" creationId="{1914CBED-3B64-4172-80CB-F13656A38A48}"/>
          </ac:spMkLst>
        </pc:spChg>
        <pc:spChg chg="mod">
          <ac:chgData name="Iain Milne" userId="e451ec18-1952-4891-b1e2-a69699162e44" providerId="ADAL" clId="{065A4B05-03B7-4AFF-8C7D-C1F71C5E3CE5}" dt="2021-03-15T13:35:21.472" v="10008" actId="13822"/>
          <ac:spMkLst>
            <pc:docMk/>
            <pc:sldMk cId="369569808" sldId="479"/>
            <ac:spMk id="186" creationId="{7834A81A-12E7-4714-B4A2-9C07BF12A5AB}"/>
          </ac:spMkLst>
        </pc:spChg>
        <pc:spChg chg="mod">
          <ac:chgData name="Iain Milne" userId="e451ec18-1952-4891-b1e2-a69699162e44" providerId="ADAL" clId="{065A4B05-03B7-4AFF-8C7D-C1F71C5E3CE5}" dt="2021-03-15T13:35:21.472" v="10008" actId="13822"/>
          <ac:spMkLst>
            <pc:docMk/>
            <pc:sldMk cId="369569808" sldId="479"/>
            <ac:spMk id="187" creationId="{FE428D77-1E85-46D9-91D4-83F210562F56}"/>
          </ac:spMkLst>
        </pc:spChg>
        <pc:spChg chg="mod">
          <ac:chgData name="Iain Milne" userId="e451ec18-1952-4891-b1e2-a69699162e44" providerId="ADAL" clId="{065A4B05-03B7-4AFF-8C7D-C1F71C5E3CE5}" dt="2021-03-15T13:35:21.472" v="10008" actId="13822"/>
          <ac:spMkLst>
            <pc:docMk/>
            <pc:sldMk cId="369569808" sldId="479"/>
            <ac:spMk id="188" creationId="{96C70799-943F-43D6-9EEE-B8BB74CE4DB2}"/>
          </ac:spMkLst>
        </pc:spChg>
        <pc:spChg chg="mod">
          <ac:chgData name="Iain Milne" userId="e451ec18-1952-4891-b1e2-a69699162e44" providerId="ADAL" clId="{065A4B05-03B7-4AFF-8C7D-C1F71C5E3CE5}" dt="2021-03-15T13:35:21.472" v="10008" actId="13822"/>
          <ac:spMkLst>
            <pc:docMk/>
            <pc:sldMk cId="369569808" sldId="479"/>
            <ac:spMk id="189" creationId="{D3050887-3970-4F0E-A9E1-353A4C11DA78}"/>
          </ac:spMkLst>
        </pc:spChg>
        <pc:spChg chg="mod">
          <ac:chgData name="Iain Milne" userId="e451ec18-1952-4891-b1e2-a69699162e44" providerId="ADAL" clId="{065A4B05-03B7-4AFF-8C7D-C1F71C5E3CE5}" dt="2021-03-15T13:35:21.472" v="10008" actId="13822"/>
          <ac:spMkLst>
            <pc:docMk/>
            <pc:sldMk cId="369569808" sldId="479"/>
            <ac:spMk id="190" creationId="{26C50F3F-12E4-4D79-B2DC-8556E9916CF5}"/>
          </ac:spMkLst>
        </pc:spChg>
        <pc:spChg chg="mod">
          <ac:chgData name="Iain Milne" userId="e451ec18-1952-4891-b1e2-a69699162e44" providerId="ADAL" clId="{065A4B05-03B7-4AFF-8C7D-C1F71C5E3CE5}" dt="2021-03-15T13:35:21.472" v="10008" actId="13822"/>
          <ac:spMkLst>
            <pc:docMk/>
            <pc:sldMk cId="369569808" sldId="479"/>
            <ac:spMk id="191" creationId="{88E1FC09-7AF7-4B15-8309-E9070FCECFF9}"/>
          </ac:spMkLst>
        </pc:spChg>
        <pc:spChg chg="mod">
          <ac:chgData name="Iain Milne" userId="e451ec18-1952-4891-b1e2-a69699162e44" providerId="ADAL" clId="{065A4B05-03B7-4AFF-8C7D-C1F71C5E3CE5}" dt="2021-03-15T13:35:21.472" v="10008" actId="13822"/>
          <ac:spMkLst>
            <pc:docMk/>
            <pc:sldMk cId="369569808" sldId="479"/>
            <ac:spMk id="192" creationId="{538F3F44-FDB3-4902-9A76-53087DFC834B}"/>
          </ac:spMkLst>
        </pc:spChg>
        <pc:spChg chg="mod">
          <ac:chgData name="Iain Milne" userId="e451ec18-1952-4891-b1e2-a69699162e44" providerId="ADAL" clId="{065A4B05-03B7-4AFF-8C7D-C1F71C5E3CE5}" dt="2021-03-15T13:35:21.472" v="10008" actId="13822"/>
          <ac:spMkLst>
            <pc:docMk/>
            <pc:sldMk cId="369569808" sldId="479"/>
            <ac:spMk id="193" creationId="{2C19322F-19FC-40FD-898E-2EA271FA7CDD}"/>
          </ac:spMkLst>
        </pc:spChg>
        <pc:spChg chg="del mod topLvl">
          <ac:chgData name="Iain Milne" userId="e451ec18-1952-4891-b1e2-a69699162e44" providerId="ADAL" clId="{065A4B05-03B7-4AFF-8C7D-C1F71C5E3CE5}" dt="2021-03-15T13:23:35.284" v="9819" actId="478"/>
          <ac:spMkLst>
            <pc:docMk/>
            <pc:sldMk cId="369569808" sldId="479"/>
            <ac:spMk id="199" creationId="{BC9ACFA8-13DB-4279-B0E0-7771DCECC08B}"/>
          </ac:spMkLst>
        </pc:spChg>
        <pc:spChg chg="del mod topLvl">
          <ac:chgData name="Iain Milne" userId="e451ec18-1952-4891-b1e2-a69699162e44" providerId="ADAL" clId="{065A4B05-03B7-4AFF-8C7D-C1F71C5E3CE5}" dt="2021-03-15T13:23:35.828" v="9820" actId="478"/>
          <ac:spMkLst>
            <pc:docMk/>
            <pc:sldMk cId="369569808" sldId="479"/>
            <ac:spMk id="200" creationId="{48725BFB-52DE-4914-A747-8C1B41FB8AE0}"/>
          </ac:spMkLst>
        </pc:spChg>
        <pc:spChg chg="del mod topLvl">
          <ac:chgData name="Iain Milne" userId="e451ec18-1952-4891-b1e2-a69699162e44" providerId="ADAL" clId="{065A4B05-03B7-4AFF-8C7D-C1F71C5E3CE5}" dt="2021-03-15T13:24:13.516" v="9831" actId="478"/>
          <ac:spMkLst>
            <pc:docMk/>
            <pc:sldMk cId="369569808" sldId="479"/>
            <ac:spMk id="201" creationId="{895526D0-8DBE-4A56-B061-13DFF932EF59}"/>
          </ac:spMkLst>
        </pc:spChg>
        <pc:spChg chg="del mod topLvl">
          <ac:chgData name="Iain Milne" userId="e451ec18-1952-4891-b1e2-a69699162e44" providerId="ADAL" clId="{065A4B05-03B7-4AFF-8C7D-C1F71C5E3CE5}" dt="2021-03-15T13:24:13.516" v="9831" actId="478"/>
          <ac:spMkLst>
            <pc:docMk/>
            <pc:sldMk cId="369569808" sldId="479"/>
            <ac:spMk id="202" creationId="{BE8AC097-2DB4-4D15-BF10-2466985EA987}"/>
          </ac:spMkLst>
        </pc:spChg>
        <pc:spChg chg="del mod topLvl">
          <ac:chgData name="Iain Milne" userId="e451ec18-1952-4891-b1e2-a69699162e44" providerId="ADAL" clId="{065A4B05-03B7-4AFF-8C7D-C1F71C5E3CE5}" dt="2021-03-15T13:26:28.020" v="9857" actId="478"/>
          <ac:spMkLst>
            <pc:docMk/>
            <pc:sldMk cId="369569808" sldId="479"/>
            <ac:spMk id="203" creationId="{2165210F-9F1B-49DB-A69A-AA7BC83FE561}"/>
          </ac:spMkLst>
        </pc:spChg>
        <pc:spChg chg="del mod topLvl">
          <ac:chgData name="Iain Milne" userId="e451ec18-1952-4891-b1e2-a69699162e44" providerId="ADAL" clId="{065A4B05-03B7-4AFF-8C7D-C1F71C5E3CE5}" dt="2021-03-15T13:23:36.364" v="9821" actId="478"/>
          <ac:spMkLst>
            <pc:docMk/>
            <pc:sldMk cId="369569808" sldId="479"/>
            <ac:spMk id="204" creationId="{DC3DB8C3-5340-4B8D-99E9-C1133EBDCE85}"/>
          </ac:spMkLst>
        </pc:spChg>
        <pc:spChg chg="del mod topLvl">
          <ac:chgData name="Iain Milne" userId="e451ec18-1952-4891-b1e2-a69699162e44" providerId="ADAL" clId="{065A4B05-03B7-4AFF-8C7D-C1F71C5E3CE5}" dt="2021-03-15T13:24:13.516" v="9831" actId="478"/>
          <ac:spMkLst>
            <pc:docMk/>
            <pc:sldMk cId="369569808" sldId="479"/>
            <ac:spMk id="205" creationId="{87F1B86D-4914-4981-94BD-2A0AB9A1DB9C}"/>
          </ac:spMkLst>
        </pc:spChg>
        <pc:spChg chg="del mod topLvl">
          <ac:chgData name="Iain Milne" userId="e451ec18-1952-4891-b1e2-a69699162e44" providerId="ADAL" clId="{065A4B05-03B7-4AFF-8C7D-C1F71C5E3CE5}" dt="2021-03-15T13:24:13.516" v="9831" actId="478"/>
          <ac:spMkLst>
            <pc:docMk/>
            <pc:sldMk cId="369569808" sldId="479"/>
            <ac:spMk id="206" creationId="{B72AC6C9-D2A9-4F84-B5B1-A4F6AB88ECD5}"/>
          </ac:spMkLst>
        </pc:spChg>
        <pc:spChg chg="del mod topLvl">
          <ac:chgData name="Iain Milne" userId="e451ec18-1952-4891-b1e2-a69699162e44" providerId="ADAL" clId="{065A4B05-03B7-4AFF-8C7D-C1F71C5E3CE5}" dt="2021-03-15T13:24:13.516" v="9831" actId="478"/>
          <ac:spMkLst>
            <pc:docMk/>
            <pc:sldMk cId="369569808" sldId="479"/>
            <ac:spMk id="207" creationId="{E37A7014-C71A-43CB-8CF0-B0F02103FAAF}"/>
          </ac:spMkLst>
        </pc:spChg>
        <pc:spChg chg="del mod topLvl">
          <ac:chgData name="Iain Milne" userId="e451ec18-1952-4891-b1e2-a69699162e44" providerId="ADAL" clId="{065A4B05-03B7-4AFF-8C7D-C1F71C5E3CE5}" dt="2021-03-15T13:24:13.516" v="9831" actId="478"/>
          <ac:spMkLst>
            <pc:docMk/>
            <pc:sldMk cId="369569808" sldId="479"/>
            <ac:spMk id="208" creationId="{32986A6F-E5FC-46B7-AF54-74A2D38A96D4}"/>
          </ac:spMkLst>
        </pc:spChg>
        <pc:spChg chg="del mod topLvl">
          <ac:chgData name="Iain Milne" userId="e451ec18-1952-4891-b1e2-a69699162e44" providerId="ADAL" clId="{065A4B05-03B7-4AFF-8C7D-C1F71C5E3CE5}" dt="2021-03-15T13:24:13.516" v="9831" actId="478"/>
          <ac:spMkLst>
            <pc:docMk/>
            <pc:sldMk cId="369569808" sldId="479"/>
            <ac:spMk id="209" creationId="{DA4AF33D-425B-44B5-A8D8-39C5A7D22D1E}"/>
          </ac:spMkLst>
        </pc:spChg>
        <pc:spChg chg="del mod topLvl">
          <ac:chgData name="Iain Milne" userId="e451ec18-1952-4891-b1e2-a69699162e44" providerId="ADAL" clId="{065A4B05-03B7-4AFF-8C7D-C1F71C5E3CE5}" dt="2021-03-15T13:24:13.516" v="9831" actId="478"/>
          <ac:spMkLst>
            <pc:docMk/>
            <pc:sldMk cId="369569808" sldId="479"/>
            <ac:spMk id="210" creationId="{69E215E6-304B-4306-BCB8-DF961AA8DA98}"/>
          </ac:spMkLst>
        </pc:spChg>
        <pc:spChg chg="del mod topLvl">
          <ac:chgData name="Iain Milne" userId="e451ec18-1952-4891-b1e2-a69699162e44" providerId="ADAL" clId="{065A4B05-03B7-4AFF-8C7D-C1F71C5E3CE5}" dt="2021-03-15T13:24:13.516" v="9831" actId="478"/>
          <ac:spMkLst>
            <pc:docMk/>
            <pc:sldMk cId="369569808" sldId="479"/>
            <ac:spMk id="211" creationId="{E4745490-D808-4323-9926-D3DEFCA7A8CA}"/>
          </ac:spMkLst>
        </pc:spChg>
        <pc:spChg chg="del mod topLvl">
          <ac:chgData name="Iain Milne" userId="e451ec18-1952-4891-b1e2-a69699162e44" providerId="ADAL" clId="{065A4B05-03B7-4AFF-8C7D-C1F71C5E3CE5}" dt="2021-03-15T13:24:13.516" v="9831" actId="478"/>
          <ac:spMkLst>
            <pc:docMk/>
            <pc:sldMk cId="369569808" sldId="479"/>
            <ac:spMk id="212" creationId="{7ED9DAD4-A6D9-44CE-AADE-10A51C9BBB9E}"/>
          </ac:spMkLst>
        </pc:spChg>
        <pc:spChg chg="del mod topLvl">
          <ac:chgData name="Iain Milne" userId="e451ec18-1952-4891-b1e2-a69699162e44" providerId="ADAL" clId="{065A4B05-03B7-4AFF-8C7D-C1F71C5E3CE5}" dt="2021-03-15T13:24:13.516" v="9831" actId="478"/>
          <ac:spMkLst>
            <pc:docMk/>
            <pc:sldMk cId="369569808" sldId="479"/>
            <ac:spMk id="213" creationId="{969D3AB9-E39B-4F87-A602-E635A904F675}"/>
          </ac:spMkLst>
        </pc:spChg>
        <pc:spChg chg="del mod topLvl">
          <ac:chgData name="Iain Milne" userId="e451ec18-1952-4891-b1e2-a69699162e44" providerId="ADAL" clId="{065A4B05-03B7-4AFF-8C7D-C1F71C5E3CE5}" dt="2021-03-15T13:24:13.516" v="9831" actId="478"/>
          <ac:spMkLst>
            <pc:docMk/>
            <pc:sldMk cId="369569808" sldId="479"/>
            <ac:spMk id="214" creationId="{71073D0A-05FB-424C-916B-2F31B89173A1}"/>
          </ac:spMkLst>
        </pc:spChg>
        <pc:spChg chg="del mod topLvl">
          <ac:chgData name="Iain Milne" userId="e451ec18-1952-4891-b1e2-a69699162e44" providerId="ADAL" clId="{065A4B05-03B7-4AFF-8C7D-C1F71C5E3CE5}" dt="2021-03-15T13:23:44.477" v="9823" actId="478"/>
          <ac:spMkLst>
            <pc:docMk/>
            <pc:sldMk cId="369569808" sldId="479"/>
            <ac:spMk id="215" creationId="{EB10A57D-DD45-47AE-BE07-88F2FE36DC0C}"/>
          </ac:spMkLst>
        </pc:spChg>
        <pc:spChg chg="del mod topLvl">
          <ac:chgData name="Iain Milne" userId="e451ec18-1952-4891-b1e2-a69699162e44" providerId="ADAL" clId="{065A4B05-03B7-4AFF-8C7D-C1F71C5E3CE5}" dt="2021-03-15T13:23:44.477" v="9823" actId="478"/>
          <ac:spMkLst>
            <pc:docMk/>
            <pc:sldMk cId="369569808" sldId="479"/>
            <ac:spMk id="216" creationId="{526E9415-3C2A-471C-982A-54ACD79E68A4}"/>
          </ac:spMkLst>
        </pc:spChg>
        <pc:spChg chg="del mod topLvl">
          <ac:chgData name="Iain Milne" userId="e451ec18-1952-4891-b1e2-a69699162e44" providerId="ADAL" clId="{065A4B05-03B7-4AFF-8C7D-C1F71C5E3CE5}" dt="2021-03-15T13:23:44.477" v="9823" actId="478"/>
          <ac:spMkLst>
            <pc:docMk/>
            <pc:sldMk cId="369569808" sldId="479"/>
            <ac:spMk id="217" creationId="{9E551036-A26C-4443-BC4D-DB644537EBF6}"/>
          </ac:spMkLst>
        </pc:spChg>
        <pc:spChg chg="del mod topLvl">
          <ac:chgData name="Iain Milne" userId="e451ec18-1952-4891-b1e2-a69699162e44" providerId="ADAL" clId="{065A4B05-03B7-4AFF-8C7D-C1F71C5E3CE5}" dt="2021-03-15T13:23:44.477" v="9823" actId="478"/>
          <ac:spMkLst>
            <pc:docMk/>
            <pc:sldMk cId="369569808" sldId="479"/>
            <ac:spMk id="218" creationId="{58743882-8743-4B66-8900-26DD9459CD8E}"/>
          </ac:spMkLst>
        </pc:spChg>
        <pc:spChg chg="del mod topLvl">
          <ac:chgData name="Iain Milne" userId="e451ec18-1952-4891-b1e2-a69699162e44" providerId="ADAL" clId="{065A4B05-03B7-4AFF-8C7D-C1F71C5E3CE5}" dt="2021-03-15T13:23:44.477" v="9823" actId="478"/>
          <ac:spMkLst>
            <pc:docMk/>
            <pc:sldMk cId="369569808" sldId="479"/>
            <ac:spMk id="219" creationId="{D9EBBD2E-5EF7-482C-8197-EEA9160D222E}"/>
          </ac:spMkLst>
        </pc:spChg>
        <pc:spChg chg="del mod topLvl">
          <ac:chgData name="Iain Milne" userId="e451ec18-1952-4891-b1e2-a69699162e44" providerId="ADAL" clId="{065A4B05-03B7-4AFF-8C7D-C1F71C5E3CE5}" dt="2021-03-15T13:23:44.477" v="9823" actId="478"/>
          <ac:spMkLst>
            <pc:docMk/>
            <pc:sldMk cId="369569808" sldId="479"/>
            <ac:spMk id="220" creationId="{CA7BB660-E026-4F00-8B24-266083F533E1}"/>
          </ac:spMkLst>
        </pc:spChg>
        <pc:spChg chg="del mod topLvl">
          <ac:chgData name="Iain Milne" userId="e451ec18-1952-4891-b1e2-a69699162e44" providerId="ADAL" clId="{065A4B05-03B7-4AFF-8C7D-C1F71C5E3CE5}" dt="2021-03-15T13:23:44.477" v="9823" actId="478"/>
          <ac:spMkLst>
            <pc:docMk/>
            <pc:sldMk cId="369569808" sldId="479"/>
            <ac:spMk id="221" creationId="{3723F645-0EE1-40BC-AD39-BEA0DEEEF599}"/>
          </ac:spMkLst>
        </pc:spChg>
        <pc:spChg chg="del mod topLvl">
          <ac:chgData name="Iain Milne" userId="e451ec18-1952-4891-b1e2-a69699162e44" providerId="ADAL" clId="{065A4B05-03B7-4AFF-8C7D-C1F71C5E3CE5}" dt="2021-03-15T13:23:44.477" v="9823" actId="478"/>
          <ac:spMkLst>
            <pc:docMk/>
            <pc:sldMk cId="369569808" sldId="479"/>
            <ac:spMk id="222" creationId="{7C9D616A-BD74-4F77-9908-CB6821BE1B74}"/>
          </ac:spMkLst>
        </pc:spChg>
        <pc:spChg chg="del mod topLvl">
          <ac:chgData name="Iain Milne" userId="e451ec18-1952-4891-b1e2-a69699162e44" providerId="ADAL" clId="{065A4B05-03B7-4AFF-8C7D-C1F71C5E3CE5}" dt="2021-03-15T13:23:44.477" v="9823" actId="478"/>
          <ac:spMkLst>
            <pc:docMk/>
            <pc:sldMk cId="369569808" sldId="479"/>
            <ac:spMk id="223" creationId="{380F7310-C2B2-42D5-893F-A06E2A3FF0CE}"/>
          </ac:spMkLst>
        </pc:spChg>
        <pc:spChg chg="del mod topLvl">
          <ac:chgData name="Iain Milne" userId="e451ec18-1952-4891-b1e2-a69699162e44" providerId="ADAL" clId="{065A4B05-03B7-4AFF-8C7D-C1F71C5E3CE5}" dt="2021-03-15T13:23:44.477" v="9823" actId="478"/>
          <ac:spMkLst>
            <pc:docMk/>
            <pc:sldMk cId="369569808" sldId="479"/>
            <ac:spMk id="224" creationId="{F324A9DC-4192-42BB-9AFA-5F3F5CA2C8D7}"/>
          </ac:spMkLst>
        </pc:spChg>
        <pc:spChg chg="del mod topLvl">
          <ac:chgData name="Iain Milne" userId="e451ec18-1952-4891-b1e2-a69699162e44" providerId="ADAL" clId="{065A4B05-03B7-4AFF-8C7D-C1F71C5E3CE5}" dt="2021-03-15T13:23:44.477" v="9823" actId="478"/>
          <ac:spMkLst>
            <pc:docMk/>
            <pc:sldMk cId="369569808" sldId="479"/>
            <ac:spMk id="225" creationId="{1885E7B1-BCFD-4391-9912-01142B71012A}"/>
          </ac:spMkLst>
        </pc:spChg>
        <pc:spChg chg="del mod topLvl">
          <ac:chgData name="Iain Milne" userId="e451ec18-1952-4891-b1e2-a69699162e44" providerId="ADAL" clId="{065A4B05-03B7-4AFF-8C7D-C1F71C5E3CE5}" dt="2021-03-15T13:23:44.477" v="9823" actId="478"/>
          <ac:spMkLst>
            <pc:docMk/>
            <pc:sldMk cId="369569808" sldId="479"/>
            <ac:spMk id="226" creationId="{6F4A46E5-4AE4-4587-AC2A-CE9EF87DAFFF}"/>
          </ac:spMkLst>
        </pc:spChg>
        <pc:spChg chg="del mod topLvl">
          <ac:chgData name="Iain Milne" userId="e451ec18-1952-4891-b1e2-a69699162e44" providerId="ADAL" clId="{065A4B05-03B7-4AFF-8C7D-C1F71C5E3CE5}" dt="2021-03-15T13:23:44.477" v="9823" actId="478"/>
          <ac:spMkLst>
            <pc:docMk/>
            <pc:sldMk cId="369569808" sldId="479"/>
            <ac:spMk id="227" creationId="{8ED0ABAF-5852-484F-94E4-9F1FE75ED02A}"/>
          </ac:spMkLst>
        </pc:spChg>
        <pc:spChg chg="del mod topLvl">
          <ac:chgData name="Iain Milne" userId="e451ec18-1952-4891-b1e2-a69699162e44" providerId="ADAL" clId="{065A4B05-03B7-4AFF-8C7D-C1F71C5E3CE5}" dt="2021-03-15T13:23:44.477" v="9823" actId="478"/>
          <ac:spMkLst>
            <pc:docMk/>
            <pc:sldMk cId="369569808" sldId="479"/>
            <ac:spMk id="228" creationId="{93874DAE-C0D0-4DF8-A9EB-153E708B4F63}"/>
          </ac:spMkLst>
        </pc:spChg>
        <pc:spChg chg="del mod topLvl">
          <ac:chgData name="Iain Milne" userId="e451ec18-1952-4891-b1e2-a69699162e44" providerId="ADAL" clId="{065A4B05-03B7-4AFF-8C7D-C1F71C5E3CE5}" dt="2021-03-15T13:23:44.477" v="9823" actId="478"/>
          <ac:spMkLst>
            <pc:docMk/>
            <pc:sldMk cId="369569808" sldId="479"/>
            <ac:spMk id="229" creationId="{4C02E7BA-47E0-4471-A25F-5B670128DCAF}"/>
          </ac:spMkLst>
        </pc:spChg>
        <pc:spChg chg="del mod topLvl">
          <ac:chgData name="Iain Milne" userId="e451ec18-1952-4891-b1e2-a69699162e44" providerId="ADAL" clId="{065A4B05-03B7-4AFF-8C7D-C1F71C5E3CE5}" dt="2021-03-15T13:23:44.477" v="9823" actId="478"/>
          <ac:spMkLst>
            <pc:docMk/>
            <pc:sldMk cId="369569808" sldId="479"/>
            <ac:spMk id="230" creationId="{1A527953-5E53-45BF-83EC-155887FF47C5}"/>
          </ac:spMkLst>
        </pc:spChg>
        <pc:spChg chg="add del mod">
          <ac:chgData name="Iain Milne" userId="e451ec18-1952-4891-b1e2-a69699162e44" providerId="ADAL" clId="{065A4B05-03B7-4AFF-8C7D-C1F71C5E3CE5}" dt="2021-03-15T13:26:01.303" v="9852" actId="478"/>
          <ac:spMkLst>
            <pc:docMk/>
            <pc:sldMk cId="369569808" sldId="479"/>
            <ac:spMk id="231" creationId="{5A36919B-F22C-407D-A846-4CCA9319CC26}"/>
          </ac:spMkLst>
        </pc:spChg>
        <pc:spChg chg="add del mod">
          <ac:chgData name="Iain Milne" userId="e451ec18-1952-4891-b1e2-a69699162e44" providerId="ADAL" clId="{065A4B05-03B7-4AFF-8C7D-C1F71C5E3CE5}" dt="2021-03-15T13:26:01.303" v="9852" actId="478"/>
          <ac:spMkLst>
            <pc:docMk/>
            <pc:sldMk cId="369569808" sldId="479"/>
            <ac:spMk id="232" creationId="{4D489501-F359-460D-BD93-161C554516EB}"/>
          </ac:spMkLst>
        </pc:spChg>
        <pc:spChg chg="add del mod">
          <ac:chgData name="Iain Milne" userId="e451ec18-1952-4891-b1e2-a69699162e44" providerId="ADAL" clId="{065A4B05-03B7-4AFF-8C7D-C1F71C5E3CE5}" dt="2021-03-15T13:26:01.303" v="9852" actId="478"/>
          <ac:spMkLst>
            <pc:docMk/>
            <pc:sldMk cId="369569808" sldId="479"/>
            <ac:spMk id="233" creationId="{0D74B574-452B-403F-ADA5-FBA6F48A9A0F}"/>
          </ac:spMkLst>
        </pc:spChg>
        <pc:spChg chg="add del mod">
          <ac:chgData name="Iain Milne" userId="e451ec18-1952-4891-b1e2-a69699162e44" providerId="ADAL" clId="{065A4B05-03B7-4AFF-8C7D-C1F71C5E3CE5}" dt="2021-03-15T13:26:01.303" v="9852" actId="478"/>
          <ac:spMkLst>
            <pc:docMk/>
            <pc:sldMk cId="369569808" sldId="479"/>
            <ac:spMk id="234" creationId="{081BBCAA-DF79-4E78-803B-9DAD566FCC0D}"/>
          </ac:spMkLst>
        </pc:spChg>
        <pc:spChg chg="add del mod">
          <ac:chgData name="Iain Milne" userId="e451ec18-1952-4891-b1e2-a69699162e44" providerId="ADAL" clId="{065A4B05-03B7-4AFF-8C7D-C1F71C5E3CE5}" dt="2021-03-15T13:25:00.959" v="9841" actId="478"/>
          <ac:spMkLst>
            <pc:docMk/>
            <pc:sldMk cId="369569808" sldId="479"/>
            <ac:spMk id="235" creationId="{355B0CC9-A212-4508-BFBF-F4C429C7ABCB}"/>
          </ac:spMkLst>
        </pc:spChg>
        <pc:spChg chg="add del mod">
          <ac:chgData name="Iain Milne" userId="e451ec18-1952-4891-b1e2-a69699162e44" providerId="ADAL" clId="{065A4B05-03B7-4AFF-8C7D-C1F71C5E3CE5}" dt="2021-03-15T13:26:28.427" v="9858" actId="478"/>
          <ac:spMkLst>
            <pc:docMk/>
            <pc:sldMk cId="369569808" sldId="479"/>
            <ac:spMk id="236" creationId="{5014F75C-E5F6-4F77-BA34-D8DEE31FFCA2}"/>
          </ac:spMkLst>
        </pc:spChg>
        <pc:spChg chg="add del mod">
          <ac:chgData name="Iain Milne" userId="e451ec18-1952-4891-b1e2-a69699162e44" providerId="ADAL" clId="{065A4B05-03B7-4AFF-8C7D-C1F71C5E3CE5}" dt="2021-03-15T13:26:26.596" v="9856" actId="478"/>
          <ac:spMkLst>
            <pc:docMk/>
            <pc:sldMk cId="369569808" sldId="479"/>
            <ac:spMk id="237" creationId="{AD510268-BA93-4FAC-ADDB-9B7AAD8DB007}"/>
          </ac:spMkLst>
        </pc:spChg>
        <pc:spChg chg="add del mod">
          <ac:chgData name="Iain Milne" userId="e451ec18-1952-4891-b1e2-a69699162e44" providerId="ADAL" clId="{065A4B05-03B7-4AFF-8C7D-C1F71C5E3CE5}" dt="2021-03-15T13:26:28.894" v="9859" actId="478"/>
          <ac:spMkLst>
            <pc:docMk/>
            <pc:sldMk cId="369569808" sldId="479"/>
            <ac:spMk id="238" creationId="{D1A11864-0546-4E00-81D0-C9606C60B0FC}"/>
          </ac:spMkLst>
        </pc:spChg>
        <pc:spChg chg="add mod">
          <ac:chgData name="Iain Milne" userId="e451ec18-1952-4891-b1e2-a69699162e44" providerId="ADAL" clId="{065A4B05-03B7-4AFF-8C7D-C1F71C5E3CE5}" dt="2021-03-15T13:25:31.364" v="9848" actId="164"/>
          <ac:spMkLst>
            <pc:docMk/>
            <pc:sldMk cId="369569808" sldId="479"/>
            <ac:spMk id="239" creationId="{B15C7CA5-DEE9-4215-9E0C-98E12099BB0D}"/>
          </ac:spMkLst>
        </pc:spChg>
        <pc:spChg chg="add mod">
          <ac:chgData name="Iain Milne" userId="e451ec18-1952-4891-b1e2-a69699162e44" providerId="ADAL" clId="{065A4B05-03B7-4AFF-8C7D-C1F71C5E3CE5}" dt="2021-03-15T13:25:31.364" v="9848" actId="164"/>
          <ac:spMkLst>
            <pc:docMk/>
            <pc:sldMk cId="369569808" sldId="479"/>
            <ac:spMk id="240" creationId="{DD6263DE-65B3-41C5-8A24-AB57B51D93E3}"/>
          </ac:spMkLst>
        </pc:spChg>
        <pc:spChg chg="add mod">
          <ac:chgData name="Iain Milne" userId="e451ec18-1952-4891-b1e2-a69699162e44" providerId="ADAL" clId="{065A4B05-03B7-4AFF-8C7D-C1F71C5E3CE5}" dt="2021-03-15T13:25:31.364" v="9848" actId="164"/>
          <ac:spMkLst>
            <pc:docMk/>
            <pc:sldMk cId="369569808" sldId="479"/>
            <ac:spMk id="241" creationId="{4AA3AF6C-A71B-4881-82FA-E4AEB5FBF670}"/>
          </ac:spMkLst>
        </pc:spChg>
        <pc:spChg chg="add mod">
          <ac:chgData name="Iain Milne" userId="e451ec18-1952-4891-b1e2-a69699162e44" providerId="ADAL" clId="{065A4B05-03B7-4AFF-8C7D-C1F71C5E3CE5}" dt="2021-03-15T13:25:31.364" v="9848" actId="164"/>
          <ac:spMkLst>
            <pc:docMk/>
            <pc:sldMk cId="369569808" sldId="479"/>
            <ac:spMk id="242" creationId="{FA263CFF-0A6B-4046-BB09-212CD83E77C4}"/>
          </ac:spMkLst>
        </pc:spChg>
        <pc:spChg chg="add mod">
          <ac:chgData name="Iain Milne" userId="e451ec18-1952-4891-b1e2-a69699162e44" providerId="ADAL" clId="{065A4B05-03B7-4AFF-8C7D-C1F71C5E3CE5}" dt="2021-03-15T13:25:31.364" v="9848" actId="164"/>
          <ac:spMkLst>
            <pc:docMk/>
            <pc:sldMk cId="369569808" sldId="479"/>
            <ac:spMk id="243" creationId="{E9AD3FF5-F310-4BF7-83D4-6C0DA73CB09D}"/>
          </ac:spMkLst>
        </pc:spChg>
        <pc:spChg chg="add mod">
          <ac:chgData name="Iain Milne" userId="e451ec18-1952-4891-b1e2-a69699162e44" providerId="ADAL" clId="{065A4B05-03B7-4AFF-8C7D-C1F71C5E3CE5}" dt="2021-03-15T13:25:31.364" v="9848" actId="164"/>
          <ac:spMkLst>
            <pc:docMk/>
            <pc:sldMk cId="369569808" sldId="479"/>
            <ac:spMk id="244" creationId="{5811E2EC-6030-407C-8C12-DEF9388D4DE0}"/>
          </ac:spMkLst>
        </pc:spChg>
        <pc:spChg chg="add mod">
          <ac:chgData name="Iain Milne" userId="e451ec18-1952-4891-b1e2-a69699162e44" providerId="ADAL" clId="{065A4B05-03B7-4AFF-8C7D-C1F71C5E3CE5}" dt="2021-03-15T13:25:31.364" v="9848" actId="164"/>
          <ac:spMkLst>
            <pc:docMk/>
            <pc:sldMk cId="369569808" sldId="479"/>
            <ac:spMk id="245" creationId="{8158BD17-898F-470A-A77A-3F72F8978903}"/>
          </ac:spMkLst>
        </pc:spChg>
        <pc:spChg chg="add mod">
          <ac:chgData name="Iain Milne" userId="e451ec18-1952-4891-b1e2-a69699162e44" providerId="ADAL" clId="{065A4B05-03B7-4AFF-8C7D-C1F71C5E3CE5}" dt="2021-03-15T13:25:31.364" v="9848" actId="164"/>
          <ac:spMkLst>
            <pc:docMk/>
            <pc:sldMk cId="369569808" sldId="479"/>
            <ac:spMk id="246" creationId="{9DD915F4-1565-4FE4-87F5-AD89E46E5520}"/>
          </ac:spMkLst>
        </pc:spChg>
        <pc:spChg chg="add del mod">
          <ac:chgData name="Iain Milne" userId="e451ec18-1952-4891-b1e2-a69699162e44" providerId="ADAL" clId="{065A4B05-03B7-4AFF-8C7D-C1F71C5E3CE5}" dt="2021-03-15T13:26:25.948" v="9855" actId="478"/>
          <ac:spMkLst>
            <pc:docMk/>
            <pc:sldMk cId="369569808" sldId="479"/>
            <ac:spMk id="247" creationId="{3180DB75-508F-4300-AD38-3B9D3AAA1535}"/>
          </ac:spMkLst>
        </pc:spChg>
        <pc:spChg chg="add del mod">
          <ac:chgData name="Iain Milne" userId="e451ec18-1952-4891-b1e2-a69699162e44" providerId="ADAL" clId="{065A4B05-03B7-4AFF-8C7D-C1F71C5E3CE5}" dt="2021-03-15T13:26:25.948" v="9855" actId="478"/>
          <ac:spMkLst>
            <pc:docMk/>
            <pc:sldMk cId="369569808" sldId="479"/>
            <ac:spMk id="248" creationId="{F8AAA77A-A7A5-4937-86A6-867CB6E2ADE2}"/>
          </ac:spMkLst>
        </pc:spChg>
        <pc:spChg chg="add del mod">
          <ac:chgData name="Iain Milne" userId="e451ec18-1952-4891-b1e2-a69699162e44" providerId="ADAL" clId="{065A4B05-03B7-4AFF-8C7D-C1F71C5E3CE5}" dt="2021-03-15T13:26:25.948" v="9855" actId="478"/>
          <ac:spMkLst>
            <pc:docMk/>
            <pc:sldMk cId="369569808" sldId="479"/>
            <ac:spMk id="249" creationId="{2BB8780A-784B-4AE1-AB64-B39382E0D61C}"/>
          </ac:spMkLst>
        </pc:spChg>
        <pc:spChg chg="add del mod">
          <ac:chgData name="Iain Milne" userId="e451ec18-1952-4891-b1e2-a69699162e44" providerId="ADAL" clId="{065A4B05-03B7-4AFF-8C7D-C1F71C5E3CE5}" dt="2021-03-15T13:26:25.948" v="9855" actId="478"/>
          <ac:spMkLst>
            <pc:docMk/>
            <pc:sldMk cId="369569808" sldId="479"/>
            <ac:spMk id="250" creationId="{6CB0C7BF-A5B0-4FA8-8382-397DCCB1F56F}"/>
          </ac:spMkLst>
        </pc:spChg>
        <pc:spChg chg="del mod topLvl">
          <ac:chgData name="Iain Milne" userId="e451ec18-1952-4891-b1e2-a69699162e44" providerId="ADAL" clId="{065A4B05-03B7-4AFF-8C7D-C1F71C5E3CE5}" dt="2021-03-15T13:26:49.243" v="9868" actId="478"/>
          <ac:spMkLst>
            <pc:docMk/>
            <pc:sldMk cId="369569808" sldId="479"/>
            <ac:spMk id="252" creationId="{B33F9851-E63C-4C32-BCB5-C408E4C6D7CE}"/>
          </ac:spMkLst>
        </pc:spChg>
        <pc:spChg chg="del mod topLvl">
          <ac:chgData name="Iain Milne" userId="e451ec18-1952-4891-b1e2-a69699162e44" providerId="ADAL" clId="{065A4B05-03B7-4AFF-8C7D-C1F71C5E3CE5}" dt="2021-03-15T13:26:50.325" v="9870" actId="478"/>
          <ac:spMkLst>
            <pc:docMk/>
            <pc:sldMk cId="369569808" sldId="479"/>
            <ac:spMk id="253" creationId="{32CAB264-9415-44DA-A4C3-D0DB470CB82C}"/>
          </ac:spMkLst>
        </pc:spChg>
        <pc:spChg chg="del mod topLvl">
          <ac:chgData name="Iain Milne" userId="e451ec18-1952-4891-b1e2-a69699162e44" providerId="ADAL" clId="{065A4B05-03B7-4AFF-8C7D-C1F71C5E3CE5}" dt="2021-03-15T13:27:03.776" v="9876" actId="478"/>
          <ac:spMkLst>
            <pc:docMk/>
            <pc:sldMk cId="369569808" sldId="479"/>
            <ac:spMk id="254" creationId="{B7A1BC71-A31F-45E5-8BF2-8C6D5B72EE26}"/>
          </ac:spMkLst>
        </pc:spChg>
        <pc:spChg chg="del mod topLvl">
          <ac:chgData name="Iain Milne" userId="e451ec18-1952-4891-b1e2-a69699162e44" providerId="ADAL" clId="{065A4B05-03B7-4AFF-8C7D-C1F71C5E3CE5}" dt="2021-03-15T13:27:04.182" v="9877" actId="478"/>
          <ac:spMkLst>
            <pc:docMk/>
            <pc:sldMk cId="369569808" sldId="479"/>
            <ac:spMk id="255" creationId="{3D8A9969-91DB-4A7F-94D8-A4026A59A195}"/>
          </ac:spMkLst>
        </pc:spChg>
        <pc:spChg chg="del mod topLvl">
          <ac:chgData name="Iain Milne" userId="e451ec18-1952-4891-b1e2-a69699162e44" providerId="ADAL" clId="{065A4B05-03B7-4AFF-8C7D-C1F71C5E3CE5}" dt="2021-03-15T14:17:12.391" v="10059" actId="478"/>
          <ac:spMkLst>
            <pc:docMk/>
            <pc:sldMk cId="369569808" sldId="479"/>
            <ac:spMk id="256" creationId="{A25BF031-8D37-432A-B25A-FEAFBAE5B826}"/>
          </ac:spMkLst>
        </pc:spChg>
        <pc:spChg chg="del mod topLvl">
          <ac:chgData name="Iain Milne" userId="e451ec18-1952-4891-b1e2-a69699162e44" providerId="ADAL" clId="{065A4B05-03B7-4AFF-8C7D-C1F71C5E3CE5}" dt="2021-03-15T13:26:49.808" v="9869" actId="478"/>
          <ac:spMkLst>
            <pc:docMk/>
            <pc:sldMk cId="369569808" sldId="479"/>
            <ac:spMk id="257" creationId="{019D4DF5-91CA-49D3-A462-0215DD009ED6}"/>
          </ac:spMkLst>
        </pc:spChg>
        <pc:spChg chg="del mod topLvl">
          <ac:chgData name="Iain Milne" userId="e451ec18-1952-4891-b1e2-a69699162e44" providerId="ADAL" clId="{065A4B05-03B7-4AFF-8C7D-C1F71C5E3CE5}" dt="2021-03-15T14:13:26.487" v="10017" actId="478"/>
          <ac:spMkLst>
            <pc:docMk/>
            <pc:sldMk cId="369569808" sldId="479"/>
            <ac:spMk id="258" creationId="{99C6AF32-A562-4B10-9E9A-D85764D53A00}"/>
          </ac:spMkLst>
        </pc:spChg>
        <pc:spChg chg="del mod topLvl">
          <ac:chgData name="Iain Milne" userId="e451ec18-1952-4891-b1e2-a69699162e44" providerId="ADAL" clId="{065A4B05-03B7-4AFF-8C7D-C1F71C5E3CE5}" dt="2021-03-15T13:27:04.536" v="9878" actId="478"/>
          <ac:spMkLst>
            <pc:docMk/>
            <pc:sldMk cId="369569808" sldId="479"/>
            <ac:spMk id="259" creationId="{C0517821-E4D8-4FB8-92AD-FA3CB95E80E1}"/>
          </ac:spMkLst>
        </pc:spChg>
        <pc:spChg chg="del mod topLvl">
          <ac:chgData name="Iain Milne" userId="e451ec18-1952-4891-b1e2-a69699162e44" providerId="ADAL" clId="{065A4B05-03B7-4AFF-8C7D-C1F71C5E3CE5}" dt="2021-03-15T13:27:14.509" v="9884" actId="478"/>
          <ac:spMkLst>
            <pc:docMk/>
            <pc:sldMk cId="369569808" sldId="479"/>
            <ac:spMk id="260" creationId="{F03DA5FD-5040-4DBA-8676-9BD41CE6898D}"/>
          </ac:spMkLst>
        </pc:spChg>
        <pc:spChg chg="del mod topLvl">
          <ac:chgData name="Iain Milne" userId="e451ec18-1952-4891-b1e2-a69699162e44" providerId="ADAL" clId="{065A4B05-03B7-4AFF-8C7D-C1F71C5E3CE5}" dt="2021-03-15T13:27:14.902" v="9885" actId="478"/>
          <ac:spMkLst>
            <pc:docMk/>
            <pc:sldMk cId="369569808" sldId="479"/>
            <ac:spMk id="261" creationId="{4E9DA950-DB47-4498-B171-2B7AE38433F0}"/>
          </ac:spMkLst>
        </pc:spChg>
        <pc:spChg chg="del mod topLvl">
          <ac:chgData name="Iain Milne" userId="e451ec18-1952-4891-b1e2-a69699162e44" providerId="ADAL" clId="{065A4B05-03B7-4AFF-8C7D-C1F71C5E3CE5}" dt="2021-03-15T13:27:32.244" v="9894" actId="478"/>
          <ac:spMkLst>
            <pc:docMk/>
            <pc:sldMk cId="369569808" sldId="479"/>
            <ac:spMk id="262" creationId="{27B6A0FA-219F-44FA-B2D8-6DBC40438E7A}"/>
          </ac:spMkLst>
        </pc:spChg>
        <pc:spChg chg="del mod topLvl">
          <ac:chgData name="Iain Milne" userId="e451ec18-1952-4891-b1e2-a69699162e44" providerId="ADAL" clId="{065A4B05-03B7-4AFF-8C7D-C1F71C5E3CE5}" dt="2021-03-15T13:27:32.649" v="9895" actId="478"/>
          <ac:spMkLst>
            <pc:docMk/>
            <pc:sldMk cId="369569808" sldId="479"/>
            <ac:spMk id="263" creationId="{91ADD2DC-50C3-4EAC-A77E-616137A4A95E}"/>
          </ac:spMkLst>
        </pc:spChg>
        <pc:spChg chg="del mod topLvl">
          <ac:chgData name="Iain Milne" userId="e451ec18-1952-4891-b1e2-a69699162e44" providerId="ADAL" clId="{065A4B05-03B7-4AFF-8C7D-C1F71C5E3CE5}" dt="2021-03-15T14:13:26.966" v="10018" actId="478"/>
          <ac:spMkLst>
            <pc:docMk/>
            <pc:sldMk cId="369569808" sldId="479"/>
            <ac:spMk id="264" creationId="{44C89C3B-FFAE-478D-A7FB-6FE1F7EA8399}"/>
          </ac:spMkLst>
        </pc:spChg>
        <pc:spChg chg="del mod topLvl">
          <ac:chgData name="Iain Milne" userId="e451ec18-1952-4891-b1e2-a69699162e44" providerId="ADAL" clId="{065A4B05-03B7-4AFF-8C7D-C1F71C5E3CE5}" dt="2021-03-15T13:27:15.273" v="9886" actId="478"/>
          <ac:spMkLst>
            <pc:docMk/>
            <pc:sldMk cId="369569808" sldId="479"/>
            <ac:spMk id="265" creationId="{91B5AF4C-41B5-43DE-A96D-D248FDA05D5C}"/>
          </ac:spMkLst>
        </pc:spChg>
        <pc:spChg chg="del mod topLvl">
          <ac:chgData name="Iain Milne" userId="e451ec18-1952-4891-b1e2-a69699162e44" providerId="ADAL" clId="{065A4B05-03B7-4AFF-8C7D-C1F71C5E3CE5}" dt="2021-03-15T14:13:27.414" v="10019" actId="478"/>
          <ac:spMkLst>
            <pc:docMk/>
            <pc:sldMk cId="369569808" sldId="479"/>
            <ac:spMk id="266" creationId="{EF4A22A1-E999-40B0-B795-2CA95CA68515}"/>
          </ac:spMkLst>
        </pc:spChg>
        <pc:spChg chg="del mod topLvl">
          <ac:chgData name="Iain Milne" userId="e451ec18-1952-4891-b1e2-a69699162e44" providerId="ADAL" clId="{065A4B05-03B7-4AFF-8C7D-C1F71C5E3CE5}" dt="2021-03-15T13:27:33.034" v="9896" actId="478"/>
          <ac:spMkLst>
            <pc:docMk/>
            <pc:sldMk cId="369569808" sldId="479"/>
            <ac:spMk id="267" creationId="{01E6CB9B-CD50-41FB-8FA9-1CEB8868C6E2}"/>
          </ac:spMkLst>
        </pc:spChg>
        <pc:spChg chg="del mod topLvl">
          <ac:chgData name="Iain Milne" userId="e451ec18-1952-4891-b1e2-a69699162e44" providerId="ADAL" clId="{065A4B05-03B7-4AFF-8C7D-C1F71C5E3CE5}" dt="2021-03-15T13:26:57.372" v="9874" actId="478"/>
          <ac:spMkLst>
            <pc:docMk/>
            <pc:sldMk cId="369569808" sldId="479"/>
            <ac:spMk id="268" creationId="{2A49FFB8-D436-4F24-AFD5-6D16431561EE}"/>
          </ac:spMkLst>
        </pc:spChg>
        <pc:spChg chg="del mod topLvl">
          <ac:chgData name="Iain Milne" userId="e451ec18-1952-4891-b1e2-a69699162e44" providerId="ADAL" clId="{065A4B05-03B7-4AFF-8C7D-C1F71C5E3CE5}" dt="2021-03-15T13:26:56.968" v="9873" actId="478"/>
          <ac:spMkLst>
            <pc:docMk/>
            <pc:sldMk cId="369569808" sldId="479"/>
            <ac:spMk id="269" creationId="{77F16872-4BA7-4B5D-9CBE-041BBB978950}"/>
          </ac:spMkLst>
        </pc:spChg>
        <pc:spChg chg="del mod topLvl">
          <ac:chgData name="Iain Milne" userId="e451ec18-1952-4891-b1e2-a69699162e44" providerId="ADAL" clId="{065A4B05-03B7-4AFF-8C7D-C1F71C5E3CE5}" dt="2021-03-15T13:27:09.843" v="9882" actId="478"/>
          <ac:spMkLst>
            <pc:docMk/>
            <pc:sldMk cId="369569808" sldId="479"/>
            <ac:spMk id="270" creationId="{E38727A2-1B3E-44AF-A387-5AA90A895364}"/>
          </ac:spMkLst>
        </pc:spChg>
        <pc:spChg chg="del mod topLvl">
          <ac:chgData name="Iain Milne" userId="e451ec18-1952-4891-b1e2-a69699162e44" providerId="ADAL" clId="{065A4B05-03B7-4AFF-8C7D-C1F71C5E3CE5}" dt="2021-03-15T13:27:09.434" v="9881" actId="478"/>
          <ac:spMkLst>
            <pc:docMk/>
            <pc:sldMk cId="369569808" sldId="479"/>
            <ac:spMk id="271" creationId="{01A1CB0A-A5F3-4F47-B608-3B8045D3F736}"/>
          </ac:spMkLst>
        </pc:spChg>
        <pc:spChg chg="del mod topLvl">
          <ac:chgData name="Iain Milne" userId="e451ec18-1952-4891-b1e2-a69699162e44" providerId="ADAL" clId="{065A4B05-03B7-4AFF-8C7D-C1F71C5E3CE5}" dt="2021-03-15T14:14:07.785" v="10029" actId="478"/>
          <ac:spMkLst>
            <pc:docMk/>
            <pc:sldMk cId="369569808" sldId="479"/>
            <ac:spMk id="272" creationId="{FCA87534-A69C-47D5-809F-3269037F117C}"/>
          </ac:spMkLst>
        </pc:spChg>
        <pc:spChg chg="del mod topLvl">
          <ac:chgData name="Iain Milne" userId="e451ec18-1952-4891-b1e2-a69699162e44" providerId="ADAL" clId="{065A4B05-03B7-4AFF-8C7D-C1F71C5E3CE5}" dt="2021-03-15T13:26:56.467" v="9872" actId="478"/>
          <ac:spMkLst>
            <pc:docMk/>
            <pc:sldMk cId="369569808" sldId="479"/>
            <ac:spMk id="273" creationId="{A1F0C034-A5AA-45D3-ACFA-1E5DBF87A05B}"/>
          </ac:spMkLst>
        </pc:spChg>
        <pc:spChg chg="del mod topLvl">
          <ac:chgData name="Iain Milne" userId="e451ec18-1952-4891-b1e2-a69699162e44" providerId="ADAL" clId="{065A4B05-03B7-4AFF-8C7D-C1F71C5E3CE5}" dt="2021-03-15T14:14:08.216" v="10030" actId="478"/>
          <ac:spMkLst>
            <pc:docMk/>
            <pc:sldMk cId="369569808" sldId="479"/>
            <ac:spMk id="274" creationId="{8AFB6E45-BD69-465B-A98C-55E0C2547CCE}"/>
          </ac:spMkLst>
        </pc:spChg>
        <pc:spChg chg="del mod topLvl">
          <ac:chgData name="Iain Milne" userId="e451ec18-1952-4891-b1e2-a69699162e44" providerId="ADAL" clId="{065A4B05-03B7-4AFF-8C7D-C1F71C5E3CE5}" dt="2021-03-15T13:27:08.985" v="9880" actId="478"/>
          <ac:spMkLst>
            <pc:docMk/>
            <pc:sldMk cId="369569808" sldId="479"/>
            <ac:spMk id="275" creationId="{EB04C298-02F9-442B-BBFB-8B73EFD8B400}"/>
          </ac:spMkLst>
        </pc:spChg>
        <pc:spChg chg="del mod topLvl">
          <ac:chgData name="Iain Milne" userId="e451ec18-1952-4891-b1e2-a69699162e44" providerId="ADAL" clId="{065A4B05-03B7-4AFF-8C7D-C1F71C5E3CE5}" dt="2021-03-15T13:27:18.473" v="9890" actId="478"/>
          <ac:spMkLst>
            <pc:docMk/>
            <pc:sldMk cId="369569808" sldId="479"/>
            <ac:spMk id="276" creationId="{1F7A2D9F-144D-47AE-9B29-D615A1C0D841}"/>
          </ac:spMkLst>
        </pc:spChg>
        <pc:spChg chg="del mod topLvl">
          <ac:chgData name="Iain Milne" userId="e451ec18-1952-4891-b1e2-a69699162e44" providerId="ADAL" clId="{065A4B05-03B7-4AFF-8C7D-C1F71C5E3CE5}" dt="2021-03-15T13:27:18.080" v="9889" actId="478"/>
          <ac:spMkLst>
            <pc:docMk/>
            <pc:sldMk cId="369569808" sldId="479"/>
            <ac:spMk id="277" creationId="{2D210862-0481-4D0B-99A2-51EFBF23D4BF}"/>
          </ac:spMkLst>
        </pc:spChg>
        <pc:spChg chg="del mod topLvl">
          <ac:chgData name="Iain Milne" userId="e451ec18-1952-4891-b1e2-a69699162e44" providerId="ADAL" clId="{065A4B05-03B7-4AFF-8C7D-C1F71C5E3CE5}" dt="2021-03-15T13:27:37.036" v="9900" actId="478"/>
          <ac:spMkLst>
            <pc:docMk/>
            <pc:sldMk cId="369569808" sldId="479"/>
            <ac:spMk id="278" creationId="{7B279CE2-04CB-40FA-BC0A-4DB1FBD375D7}"/>
          </ac:spMkLst>
        </pc:spChg>
        <pc:spChg chg="del mod topLvl">
          <ac:chgData name="Iain Milne" userId="e451ec18-1952-4891-b1e2-a69699162e44" providerId="ADAL" clId="{065A4B05-03B7-4AFF-8C7D-C1F71C5E3CE5}" dt="2021-03-15T13:27:36.674" v="9899" actId="478"/>
          <ac:spMkLst>
            <pc:docMk/>
            <pc:sldMk cId="369569808" sldId="479"/>
            <ac:spMk id="279" creationId="{7DED32AE-0651-4C52-B03F-8835E7431C28}"/>
          </ac:spMkLst>
        </pc:spChg>
        <pc:spChg chg="del mod topLvl">
          <ac:chgData name="Iain Milne" userId="e451ec18-1952-4891-b1e2-a69699162e44" providerId="ADAL" clId="{065A4B05-03B7-4AFF-8C7D-C1F71C5E3CE5}" dt="2021-03-15T14:14:08.686" v="10031" actId="478"/>
          <ac:spMkLst>
            <pc:docMk/>
            <pc:sldMk cId="369569808" sldId="479"/>
            <ac:spMk id="280" creationId="{33FFA34C-3E1A-48D8-AC15-800AB83972E1}"/>
          </ac:spMkLst>
        </pc:spChg>
        <pc:spChg chg="del mod topLvl">
          <ac:chgData name="Iain Milne" userId="e451ec18-1952-4891-b1e2-a69699162e44" providerId="ADAL" clId="{065A4B05-03B7-4AFF-8C7D-C1F71C5E3CE5}" dt="2021-03-15T13:27:17.731" v="9888" actId="478"/>
          <ac:spMkLst>
            <pc:docMk/>
            <pc:sldMk cId="369569808" sldId="479"/>
            <ac:spMk id="281" creationId="{29FE80A3-66B8-41B0-A970-0D83A5C8ECCD}"/>
          </ac:spMkLst>
        </pc:spChg>
        <pc:spChg chg="del mod topLvl">
          <ac:chgData name="Iain Milne" userId="e451ec18-1952-4891-b1e2-a69699162e44" providerId="ADAL" clId="{065A4B05-03B7-4AFF-8C7D-C1F71C5E3CE5}" dt="2021-03-15T14:14:09.166" v="10032" actId="478"/>
          <ac:spMkLst>
            <pc:docMk/>
            <pc:sldMk cId="369569808" sldId="479"/>
            <ac:spMk id="282" creationId="{94F1F347-BD61-4F38-8BA1-C046BC024DFA}"/>
          </ac:spMkLst>
        </pc:spChg>
        <pc:spChg chg="del mod topLvl">
          <ac:chgData name="Iain Milne" userId="e451ec18-1952-4891-b1e2-a69699162e44" providerId="ADAL" clId="{065A4B05-03B7-4AFF-8C7D-C1F71C5E3CE5}" dt="2021-03-15T13:27:36.310" v="9898" actId="478"/>
          <ac:spMkLst>
            <pc:docMk/>
            <pc:sldMk cId="369569808" sldId="479"/>
            <ac:spMk id="283" creationId="{8E764B41-0AFA-464F-982E-033907A5E362}"/>
          </ac:spMkLst>
        </pc:spChg>
        <pc:spChg chg="mod">
          <ac:chgData name="Iain Milne" userId="e451ec18-1952-4891-b1e2-a69699162e44" providerId="ADAL" clId="{065A4B05-03B7-4AFF-8C7D-C1F71C5E3CE5}" dt="2021-03-15T14:12:59.187" v="10012" actId="165"/>
          <ac:spMkLst>
            <pc:docMk/>
            <pc:sldMk cId="369569808" sldId="479"/>
            <ac:spMk id="285" creationId="{076CF737-906E-4708-AC9C-1EB5603EE875}"/>
          </ac:spMkLst>
        </pc:spChg>
        <pc:spChg chg="mod">
          <ac:chgData name="Iain Milne" userId="e451ec18-1952-4891-b1e2-a69699162e44" providerId="ADAL" clId="{065A4B05-03B7-4AFF-8C7D-C1F71C5E3CE5}" dt="2021-03-15T14:12:59.187" v="10012" actId="165"/>
          <ac:spMkLst>
            <pc:docMk/>
            <pc:sldMk cId="369569808" sldId="479"/>
            <ac:spMk id="286" creationId="{43E4B9EB-CD6A-411F-BC99-BF67C19883CC}"/>
          </ac:spMkLst>
        </pc:spChg>
        <pc:spChg chg="mod">
          <ac:chgData name="Iain Milne" userId="e451ec18-1952-4891-b1e2-a69699162e44" providerId="ADAL" clId="{065A4B05-03B7-4AFF-8C7D-C1F71C5E3CE5}" dt="2021-03-15T14:12:59.187" v="10012" actId="165"/>
          <ac:spMkLst>
            <pc:docMk/>
            <pc:sldMk cId="369569808" sldId="479"/>
            <ac:spMk id="287" creationId="{9E429E27-EB87-477D-948E-BFD4BD8060E9}"/>
          </ac:spMkLst>
        </pc:spChg>
        <pc:spChg chg="mod">
          <ac:chgData name="Iain Milne" userId="e451ec18-1952-4891-b1e2-a69699162e44" providerId="ADAL" clId="{065A4B05-03B7-4AFF-8C7D-C1F71C5E3CE5}" dt="2021-03-15T14:12:59.187" v="10012" actId="165"/>
          <ac:spMkLst>
            <pc:docMk/>
            <pc:sldMk cId="369569808" sldId="479"/>
            <ac:spMk id="288" creationId="{C706A9D9-355C-4A9B-9C2E-B9561D036156}"/>
          </ac:spMkLst>
        </pc:spChg>
        <pc:spChg chg="mod">
          <ac:chgData name="Iain Milne" userId="e451ec18-1952-4891-b1e2-a69699162e44" providerId="ADAL" clId="{065A4B05-03B7-4AFF-8C7D-C1F71C5E3CE5}" dt="2021-03-15T14:12:59.187" v="10012" actId="165"/>
          <ac:spMkLst>
            <pc:docMk/>
            <pc:sldMk cId="369569808" sldId="479"/>
            <ac:spMk id="289" creationId="{DF77324E-A60B-4F06-9783-D6B84B7D088E}"/>
          </ac:spMkLst>
        </pc:spChg>
        <pc:spChg chg="mod">
          <ac:chgData name="Iain Milne" userId="e451ec18-1952-4891-b1e2-a69699162e44" providerId="ADAL" clId="{065A4B05-03B7-4AFF-8C7D-C1F71C5E3CE5}" dt="2021-03-15T14:12:59.187" v="10012" actId="165"/>
          <ac:spMkLst>
            <pc:docMk/>
            <pc:sldMk cId="369569808" sldId="479"/>
            <ac:spMk id="290" creationId="{1FFF9968-4102-41D8-A1A2-C0CC3BB9D2E3}"/>
          </ac:spMkLst>
        </pc:spChg>
        <pc:spChg chg="mod">
          <ac:chgData name="Iain Milne" userId="e451ec18-1952-4891-b1e2-a69699162e44" providerId="ADAL" clId="{065A4B05-03B7-4AFF-8C7D-C1F71C5E3CE5}" dt="2021-03-15T14:12:59.187" v="10012" actId="165"/>
          <ac:spMkLst>
            <pc:docMk/>
            <pc:sldMk cId="369569808" sldId="479"/>
            <ac:spMk id="291" creationId="{F86F24FE-CD40-470E-A722-C4C155A3C9D2}"/>
          </ac:spMkLst>
        </pc:spChg>
        <pc:spChg chg="mod">
          <ac:chgData name="Iain Milne" userId="e451ec18-1952-4891-b1e2-a69699162e44" providerId="ADAL" clId="{065A4B05-03B7-4AFF-8C7D-C1F71C5E3CE5}" dt="2021-03-15T14:12:59.187" v="10012" actId="165"/>
          <ac:spMkLst>
            <pc:docMk/>
            <pc:sldMk cId="369569808" sldId="479"/>
            <ac:spMk id="292" creationId="{D66C5ECA-6618-4EC4-8853-4CDF08AB3C9A}"/>
          </ac:spMkLst>
        </pc:spChg>
        <pc:spChg chg="mod">
          <ac:chgData name="Iain Milne" userId="e451ec18-1952-4891-b1e2-a69699162e44" providerId="ADAL" clId="{065A4B05-03B7-4AFF-8C7D-C1F71C5E3CE5}" dt="2021-03-15T13:35:21.472" v="10008" actId="13822"/>
          <ac:spMkLst>
            <pc:docMk/>
            <pc:sldMk cId="369569808" sldId="479"/>
            <ac:spMk id="294" creationId="{94F5FF73-9926-4C0A-B619-951EEBA6AEFC}"/>
          </ac:spMkLst>
        </pc:spChg>
        <pc:spChg chg="mod">
          <ac:chgData name="Iain Milne" userId="e451ec18-1952-4891-b1e2-a69699162e44" providerId="ADAL" clId="{065A4B05-03B7-4AFF-8C7D-C1F71C5E3CE5}" dt="2021-03-15T13:35:21.472" v="10008" actId="13822"/>
          <ac:spMkLst>
            <pc:docMk/>
            <pc:sldMk cId="369569808" sldId="479"/>
            <ac:spMk id="295" creationId="{AAF9592C-95A4-45AD-88F2-429B73D57528}"/>
          </ac:spMkLst>
        </pc:spChg>
        <pc:spChg chg="mod">
          <ac:chgData name="Iain Milne" userId="e451ec18-1952-4891-b1e2-a69699162e44" providerId="ADAL" clId="{065A4B05-03B7-4AFF-8C7D-C1F71C5E3CE5}" dt="2021-03-15T13:35:21.472" v="10008" actId="13822"/>
          <ac:spMkLst>
            <pc:docMk/>
            <pc:sldMk cId="369569808" sldId="479"/>
            <ac:spMk id="296" creationId="{D5E6F07C-B6C7-4072-A725-523DFCA4130B}"/>
          </ac:spMkLst>
        </pc:spChg>
        <pc:spChg chg="mod">
          <ac:chgData name="Iain Milne" userId="e451ec18-1952-4891-b1e2-a69699162e44" providerId="ADAL" clId="{065A4B05-03B7-4AFF-8C7D-C1F71C5E3CE5}" dt="2021-03-15T13:35:21.472" v="10008" actId="13822"/>
          <ac:spMkLst>
            <pc:docMk/>
            <pc:sldMk cId="369569808" sldId="479"/>
            <ac:spMk id="297" creationId="{980FA704-17C8-4FCE-BE86-E3A7F6DB6F03}"/>
          </ac:spMkLst>
        </pc:spChg>
        <pc:spChg chg="mod">
          <ac:chgData name="Iain Milne" userId="e451ec18-1952-4891-b1e2-a69699162e44" providerId="ADAL" clId="{065A4B05-03B7-4AFF-8C7D-C1F71C5E3CE5}" dt="2021-03-15T13:35:21.472" v="10008" actId="13822"/>
          <ac:spMkLst>
            <pc:docMk/>
            <pc:sldMk cId="369569808" sldId="479"/>
            <ac:spMk id="298" creationId="{491B8249-214A-411C-A850-73B17BD222FA}"/>
          </ac:spMkLst>
        </pc:spChg>
        <pc:spChg chg="mod">
          <ac:chgData name="Iain Milne" userId="e451ec18-1952-4891-b1e2-a69699162e44" providerId="ADAL" clId="{065A4B05-03B7-4AFF-8C7D-C1F71C5E3CE5}" dt="2021-03-15T13:35:21.472" v="10008" actId="13822"/>
          <ac:spMkLst>
            <pc:docMk/>
            <pc:sldMk cId="369569808" sldId="479"/>
            <ac:spMk id="299" creationId="{DEEAB0AD-F202-403A-91C1-9516CD44BF39}"/>
          </ac:spMkLst>
        </pc:spChg>
        <pc:spChg chg="mod">
          <ac:chgData name="Iain Milne" userId="e451ec18-1952-4891-b1e2-a69699162e44" providerId="ADAL" clId="{065A4B05-03B7-4AFF-8C7D-C1F71C5E3CE5}" dt="2021-03-15T13:35:21.472" v="10008" actId="13822"/>
          <ac:spMkLst>
            <pc:docMk/>
            <pc:sldMk cId="369569808" sldId="479"/>
            <ac:spMk id="300" creationId="{8A126ACF-3777-4F99-B60C-B22D9C94C632}"/>
          </ac:spMkLst>
        </pc:spChg>
        <pc:spChg chg="mod">
          <ac:chgData name="Iain Milne" userId="e451ec18-1952-4891-b1e2-a69699162e44" providerId="ADAL" clId="{065A4B05-03B7-4AFF-8C7D-C1F71C5E3CE5}" dt="2021-03-15T13:35:21.472" v="10008" actId="13822"/>
          <ac:spMkLst>
            <pc:docMk/>
            <pc:sldMk cId="369569808" sldId="479"/>
            <ac:spMk id="301" creationId="{0C3CB6A8-196E-43A4-A9E8-BB0749610AFF}"/>
          </ac:spMkLst>
        </pc:spChg>
        <pc:spChg chg="mod">
          <ac:chgData name="Iain Milne" userId="e451ec18-1952-4891-b1e2-a69699162e44" providerId="ADAL" clId="{065A4B05-03B7-4AFF-8C7D-C1F71C5E3CE5}" dt="2021-03-15T13:35:21.472" v="10008" actId="13822"/>
          <ac:spMkLst>
            <pc:docMk/>
            <pc:sldMk cId="369569808" sldId="479"/>
            <ac:spMk id="302" creationId="{08C14BB8-153D-4FEA-AD31-ABBF91B4D4A7}"/>
          </ac:spMkLst>
        </pc:spChg>
        <pc:spChg chg="mod">
          <ac:chgData name="Iain Milne" userId="e451ec18-1952-4891-b1e2-a69699162e44" providerId="ADAL" clId="{065A4B05-03B7-4AFF-8C7D-C1F71C5E3CE5}" dt="2021-03-15T13:35:21.472" v="10008" actId="13822"/>
          <ac:spMkLst>
            <pc:docMk/>
            <pc:sldMk cId="369569808" sldId="479"/>
            <ac:spMk id="303" creationId="{393660B2-5937-48C8-AD3F-E69C5E538FB2}"/>
          </ac:spMkLst>
        </pc:spChg>
        <pc:spChg chg="mod">
          <ac:chgData name="Iain Milne" userId="e451ec18-1952-4891-b1e2-a69699162e44" providerId="ADAL" clId="{065A4B05-03B7-4AFF-8C7D-C1F71C5E3CE5}" dt="2021-03-15T13:35:21.472" v="10008" actId="13822"/>
          <ac:spMkLst>
            <pc:docMk/>
            <pc:sldMk cId="369569808" sldId="479"/>
            <ac:spMk id="304" creationId="{0D048C7B-A29E-454F-B413-DA17B29F4778}"/>
          </ac:spMkLst>
        </pc:spChg>
        <pc:spChg chg="mod">
          <ac:chgData name="Iain Milne" userId="e451ec18-1952-4891-b1e2-a69699162e44" providerId="ADAL" clId="{065A4B05-03B7-4AFF-8C7D-C1F71C5E3CE5}" dt="2021-03-15T13:35:21.472" v="10008" actId="13822"/>
          <ac:spMkLst>
            <pc:docMk/>
            <pc:sldMk cId="369569808" sldId="479"/>
            <ac:spMk id="305" creationId="{813A8B15-4B99-4A53-B726-95CE657F5764}"/>
          </ac:spMkLst>
        </pc:spChg>
        <pc:spChg chg="mod">
          <ac:chgData name="Iain Milne" userId="e451ec18-1952-4891-b1e2-a69699162e44" providerId="ADAL" clId="{065A4B05-03B7-4AFF-8C7D-C1F71C5E3CE5}" dt="2021-03-15T13:35:21.472" v="10008" actId="13822"/>
          <ac:spMkLst>
            <pc:docMk/>
            <pc:sldMk cId="369569808" sldId="479"/>
            <ac:spMk id="306" creationId="{3960D93E-8F11-4782-ACFA-7447EF0ABFDC}"/>
          </ac:spMkLst>
        </pc:spChg>
        <pc:spChg chg="mod">
          <ac:chgData name="Iain Milne" userId="e451ec18-1952-4891-b1e2-a69699162e44" providerId="ADAL" clId="{065A4B05-03B7-4AFF-8C7D-C1F71C5E3CE5}" dt="2021-03-15T13:35:21.472" v="10008" actId="13822"/>
          <ac:spMkLst>
            <pc:docMk/>
            <pc:sldMk cId="369569808" sldId="479"/>
            <ac:spMk id="307" creationId="{5F72CF13-E10E-402C-955E-E231BF91E750}"/>
          </ac:spMkLst>
        </pc:spChg>
        <pc:spChg chg="mod">
          <ac:chgData name="Iain Milne" userId="e451ec18-1952-4891-b1e2-a69699162e44" providerId="ADAL" clId="{065A4B05-03B7-4AFF-8C7D-C1F71C5E3CE5}" dt="2021-03-15T13:35:21.472" v="10008" actId="13822"/>
          <ac:spMkLst>
            <pc:docMk/>
            <pc:sldMk cId="369569808" sldId="479"/>
            <ac:spMk id="308" creationId="{3437FAF3-6673-4039-AB1C-F00509B5D1EE}"/>
          </ac:spMkLst>
        </pc:spChg>
        <pc:spChg chg="mod">
          <ac:chgData name="Iain Milne" userId="e451ec18-1952-4891-b1e2-a69699162e44" providerId="ADAL" clId="{065A4B05-03B7-4AFF-8C7D-C1F71C5E3CE5}" dt="2021-03-15T13:35:21.472" v="10008" actId="13822"/>
          <ac:spMkLst>
            <pc:docMk/>
            <pc:sldMk cId="369569808" sldId="479"/>
            <ac:spMk id="309" creationId="{01014AD6-D4A5-4BBB-BA81-4B7874931DC0}"/>
          </ac:spMkLst>
        </pc:spChg>
        <pc:spChg chg="mod">
          <ac:chgData name="Iain Milne" userId="e451ec18-1952-4891-b1e2-a69699162e44" providerId="ADAL" clId="{065A4B05-03B7-4AFF-8C7D-C1F71C5E3CE5}" dt="2021-03-15T13:35:21.472" v="10008" actId="13822"/>
          <ac:spMkLst>
            <pc:docMk/>
            <pc:sldMk cId="369569808" sldId="479"/>
            <ac:spMk id="310" creationId="{C1438E2B-4FFE-4976-93F9-50B3A2A40AB0}"/>
          </ac:spMkLst>
        </pc:spChg>
        <pc:spChg chg="mod">
          <ac:chgData name="Iain Milne" userId="e451ec18-1952-4891-b1e2-a69699162e44" providerId="ADAL" clId="{065A4B05-03B7-4AFF-8C7D-C1F71C5E3CE5}" dt="2021-03-15T13:35:21.472" v="10008" actId="13822"/>
          <ac:spMkLst>
            <pc:docMk/>
            <pc:sldMk cId="369569808" sldId="479"/>
            <ac:spMk id="311" creationId="{80CE6894-E2B9-476D-92A5-6D14C273B2BF}"/>
          </ac:spMkLst>
        </pc:spChg>
        <pc:spChg chg="mod">
          <ac:chgData name="Iain Milne" userId="e451ec18-1952-4891-b1e2-a69699162e44" providerId="ADAL" clId="{065A4B05-03B7-4AFF-8C7D-C1F71C5E3CE5}" dt="2021-03-15T13:35:21.472" v="10008" actId="13822"/>
          <ac:spMkLst>
            <pc:docMk/>
            <pc:sldMk cId="369569808" sldId="479"/>
            <ac:spMk id="312" creationId="{24BF7EA2-3425-4AA6-A37A-E73A3DDF1091}"/>
          </ac:spMkLst>
        </pc:spChg>
        <pc:spChg chg="mod">
          <ac:chgData name="Iain Milne" userId="e451ec18-1952-4891-b1e2-a69699162e44" providerId="ADAL" clId="{065A4B05-03B7-4AFF-8C7D-C1F71C5E3CE5}" dt="2021-03-15T13:35:21.472" v="10008" actId="13822"/>
          <ac:spMkLst>
            <pc:docMk/>
            <pc:sldMk cId="369569808" sldId="479"/>
            <ac:spMk id="313" creationId="{1CC186DD-B593-44B8-8EB5-D9311B61EFC6}"/>
          </ac:spMkLst>
        </pc:spChg>
        <pc:spChg chg="mod">
          <ac:chgData name="Iain Milne" userId="e451ec18-1952-4891-b1e2-a69699162e44" providerId="ADAL" clId="{065A4B05-03B7-4AFF-8C7D-C1F71C5E3CE5}" dt="2021-03-15T13:35:21.472" v="10008" actId="13822"/>
          <ac:spMkLst>
            <pc:docMk/>
            <pc:sldMk cId="369569808" sldId="479"/>
            <ac:spMk id="314" creationId="{2D74036C-CDDC-43D9-A9C0-332357CEC468}"/>
          </ac:spMkLst>
        </pc:spChg>
        <pc:spChg chg="mod">
          <ac:chgData name="Iain Milne" userId="e451ec18-1952-4891-b1e2-a69699162e44" providerId="ADAL" clId="{065A4B05-03B7-4AFF-8C7D-C1F71C5E3CE5}" dt="2021-03-15T13:35:21.472" v="10008" actId="13822"/>
          <ac:spMkLst>
            <pc:docMk/>
            <pc:sldMk cId="369569808" sldId="479"/>
            <ac:spMk id="315" creationId="{F2491577-A266-4AC3-A969-EB9C39C6F75F}"/>
          </ac:spMkLst>
        </pc:spChg>
        <pc:spChg chg="mod">
          <ac:chgData name="Iain Milne" userId="e451ec18-1952-4891-b1e2-a69699162e44" providerId="ADAL" clId="{065A4B05-03B7-4AFF-8C7D-C1F71C5E3CE5}" dt="2021-03-15T13:35:21.472" v="10008" actId="13822"/>
          <ac:spMkLst>
            <pc:docMk/>
            <pc:sldMk cId="369569808" sldId="479"/>
            <ac:spMk id="316" creationId="{ADF54F7B-B413-4C6B-A58F-23F84B812F7A}"/>
          </ac:spMkLst>
        </pc:spChg>
        <pc:spChg chg="mod">
          <ac:chgData name="Iain Milne" userId="e451ec18-1952-4891-b1e2-a69699162e44" providerId="ADAL" clId="{065A4B05-03B7-4AFF-8C7D-C1F71C5E3CE5}" dt="2021-03-15T13:35:21.472" v="10008" actId="13822"/>
          <ac:spMkLst>
            <pc:docMk/>
            <pc:sldMk cId="369569808" sldId="479"/>
            <ac:spMk id="317" creationId="{6C073E9D-E030-458F-8F3A-2A58CDBC8FA3}"/>
          </ac:spMkLst>
        </pc:spChg>
        <pc:spChg chg="mod">
          <ac:chgData name="Iain Milne" userId="e451ec18-1952-4891-b1e2-a69699162e44" providerId="ADAL" clId="{065A4B05-03B7-4AFF-8C7D-C1F71C5E3CE5}" dt="2021-03-15T13:35:21.472" v="10008" actId="13822"/>
          <ac:spMkLst>
            <pc:docMk/>
            <pc:sldMk cId="369569808" sldId="479"/>
            <ac:spMk id="318" creationId="{BCBE5297-A1D3-4AC7-90F9-53537E6C8198}"/>
          </ac:spMkLst>
        </pc:spChg>
        <pc:spChg chg="mod">
          <ac:chgData name="Iain Milne" userId="e451ec18-1952-4891-b1e2-a69699162e44" providerId="ADAL" clId="{065A4B05-03B7-4AFF-8C7D-C1F71C5E3CE5}" dt="2021-03-15T13:35:21.472" v="10008" actId="13822"/>
          <ac:spMkLst>
            <pc:docMk/>
            <pc:sldMk cId="369569808" sldId="479"/>
            <ac:spMk id="319" creationId="{3CECFFD7-6AF8-457A-9483-19067958CC1D}"/>
          </ac:spMkLst>
        </pc:spChg>
        <pc:spChg chg="mod">
          <ac:chgData name="Iain Milne" userId="e451ec18-1952-4891-b1e2-a69699162e44" providerId="ADAL" clId="{065A4B05-03B7-4AFF-8C7D-C1F71C5E3CE5}" dt="2021-03-15T13:35:21.472" v="10008" actId="13822"/>
          <ac:spMkLst>
            <pc:docMk/>
            <pc:sldMk cId="369569808" sldId="479"/>
            <ac:spMk id="320" creationId="{E3BDDCA7-2B8C-4A7A-A9A1-68621BFDC14A}"/>
          </ac:spMkLst>
        </pc:spChg>
        <pc:spChg chg="mod">
          <ac:chgData name="Iain Milne" userId="e451ec18-1952-4891-b1e2-a69699162e44" providerId="ADAL" clId="{065A4B05-03B7-4AFF-8C7D-C1F71C5E3CE5}" dt="2021-03-15T13:35:21.472" v="10008" actId="13822"/>
          <ac:spMkLst>
            <pc:docMk/>
            <pc:sldMk cId="369569808" sldId="479"/>
            <ac:spMk id="321" creationId="{F24437A0-23A8-43C0-833B-135BCD5A64AE}"/>
          </ac:spMkLst>
        </pc:spChg>
        <pc:spChg chg="mod">
          <ac:chgData name="Iain Milne" userId="e451ec18-1952-4891-b1e2-a69699162e44" providerId="ADAL" clId="{065A4B05-03B7-4AFF-8C7D-C1F71C5E3CE5}" dt="2021-03-15T13:35:21.472" v="10008" actId="13822"/>
          <ac:spMkLst>
            <pc:docMk/>
            <pc:sldMk cId="369569808" sldId="479"/>
            <ac:spMk id="322" creationId="{2AACEFA4-1DDD-4476-8BF3-EC5EFF6C7C4E}"/>
          </ac:spMkLst>
        </pc:spChg>
        <pc:spChg chg="mod">
          <ac:chgData name="Iain Milne" userId="e451ec18-1952-4891-b1e2-a69699162e44" providerId="ADAL" clId="{065A4B05-03B7-4AFF-8C7D-C1F71C5E3CE5}" dt="2021-03-15T13:35:21.472" v="10008" actId="13822"/>
          <ac:spMkLst>
            <pc:docMk/>
            <pc:sldMk cId="369569808" sldId="479"/>
            <ac:spMk id="323" creationId="{D948F250-A0BE-44CF-A1C7-FAE644B4871B}"/>
          </ac:spMkLst>
        </pc:spChg>
        <pc:spChg chg="mod">
          <ac:chgData name="Iain Milne" userId="e451ec18-1952-4891-b1e2-a69699162e44" providerId="ADAL" clId="{065A4B05-03B7-4AFF-8C7D-C1F71C5E3CE5}" dt="2021-03-15T13:35:21.472" v="10008" actId="13822"/>
          <ac:spMkLst>
            <pc:docMk/>
            <pc:sldMk cId="369569808" sldId="479"/>
            <ac:spMk id="324" creationId="{03AD9AE0-73F5-419F-837F-D21B4E44D8D8}"/>
          </ac:spMkLst>
        </pc:spChg>
        <pc:spChg chg="mod">
          <ac:chgData name="Iain Milne" userId="e451ec18-1952-4891-b1e2-a69699162e44" providerId="ADAL" clId="{065A4B05-03B7-4AFF-8C7D-C1F71C5E3CE5}" dt="2021-03-15T13:35:21.472" v="10008" actId="13822"/>
          <ac:spMkLst>
            <pc:docMk/>
            <pc:sldMk cId="369569808" sldId="479"/>
            <ac:spMk id="325" creationId="{CBE3257D-9ED0-4432-BF89-2EDECB77C0EE}"/>
          </ac:spMkLst>
        </pc:spChg>
        <pc:spChg chg="mod">
          <ac:chgData name="Iain Milne" userId="e451ec18-1952-4891-b1e2-a69699162e44" providerId="ADAL" clId="{065A4B05-03B7-4AFF-8C7D-C1F71C5E3CE5}" dt="2021-03-15T13:30:55.041" v="9933" actId="165"/>
          <ac:spMkLst>
            <pc:docMk/>
            <pc:sldMk cId="369569808" sldId="479"/>
            <ac:spMk id="331" creationId="{E8F0833B-95B6-444C-B8EB-69D4BDD2FC1C}"/>
          </ac:spMkLst>
        </pc:spChg>
        <pc:spChg chg="mod">
          <ac:chgData name="Iain Milne" userId="e451ec18-1952-4891-b1e2-a69699162e44" providerId="ADAL" clId="{065A4B05-03B7-4AFF-8C7D-C1F71C5E3CE5}" dt="2021-03-15T13:30:55.041" v="9933" actId="165"/>
          <ac:spMkLst>
            <pc:docMk/>
            <pc:sldMk cId="369569808" sldId="479"/>
            <ac:spMk id="332" creationId="{D3AD7D97-CD62-4C71-8CD9-512557049989}"/>
          </ac:spMkLst>
        </pc:spChg>
        <pc:spChg chg="mod">
          <ac:chgData name="Iain Milne" userId="e451ec18-1952-4891-b1e2-a69699162e44" providerId="ADAL" clId="{065A4B05-03B7-4AFF-8C7D-C1F71C5E3CE5}" dt="2021-03-15T13:30:55.041" v="9933" actId="165"/>
          <ac:spMkLst>
            <pc:docMk/>
            <pc:sldMk cId="369569808" sldId="479"/>
            <ac:spMk id="333" creationId="{FF851630-B9B0-4BE8-A293-EE08011210A6}"/>
          </ac:spMkLst>
        </pc:spChg>
        <pc:spChg chg="mod">
          <ac:chgData name="Iain Milne" userId="e451ec18-1952-4891-b1e2-a69699162e44" providerId="ADAL" clId="{065A4B05-03B7-4AFF-8C7D-C1F71C5E3CE5}" dt="2021-03-15T13:30:55.041" v="9933" actId="165"/>
          <ac:spMkLst>
            <pc:docMk/>
            <pc:sldMk cId="369569808" sldId="479"/>
            <ac:spMk id="334" creationId="{E09B58CF-0CE5-4718-9F4D-367EE443B857}"/>
          </ac:spMkLst>
        </pc:spChg>
        <pc:spChg chg="mod">
          <ac:chgData name="Iain Milne" userId="e451ec18-1952-4891-b1e2-a69699162e44" providerId="ADAL" clId="{065A4B05-03B7-4AFF-8C7D-C1F71C5E3CE5}" dt="2021-03-15T13:30:55.041" v="9933" actId="165"/>
          <ac:spMkLst>
            <pc:docMk/>
            <pc:sldMk cId="369569808" sldId="479"/>
            <ac:spMk id="335" creationId="{019B869C-53C5-4C71-8E0A-496BE36C6B1A}"/>
          </ac:spMkLst>
        </pc:spChg>
        <pc:spChg chg="mod">
          <ac:chgData name="Iain Milne" userId="e451ec18-1952-4891-b1e2-a69699162e44" providerId="ADAL" clId="{065A4B05-03B7-4AFF-8C7D-C1F71C5E3CE5}" dt="2021-03-15T13:30:55.041" v="9933" actId="165"/>
          <ac:spMkLst>
            <pc:docMk/>
            <pc:sldMk cId="369569808" sldId="479"/>
            <ac:spMk id="336" creationId="{14A13018-9001-4128-91AE-3E398B89DE71}"/>
          </ac:spMkLst>
        </pc:spChg>
        <pc:spChg chg="mod">
          <ac:chgData name="Iain Milne" userId="e451ec18-1952-4891-b1e2-a69699162e44" providerId="ADAL" clId="{065A4B05-03B7-4AFF-8C7D-C1F71C5E3CE5}" dt="2021-03-15T13:30:55.041" v="9933" actId="165"/>
          <ac:spMkLst>
            <pc:docMk/>
            <pc:sldMk cId="369569808" sldId="479"/>
            <ac:spMk id="337" creationId="{263FF7A0-79F5-4C93-9811-DBBCEF3BD3E9}"/>
          </ac:spMkLst>
        </pc:spChg>
        <pc:spChg chg="mod">
          <ac:chgData name="Iain Milne" userId="e451ec18-1952-4891-b1e2-a69699162e44" providerId="ADAL" clId="{065A4B05-03B7-4AFF-8C7D-C1F71C5E3CE5}" dt="2021-03-15T13:30:55.041" v="9933" actId="165"/>
          <ac:spMkLst>
            <pc:docMk/>
            <pc:sldMk cId="369569808" sldId="479"/>
            <ac:spMk id="338" creationId="{EA7B27D5-4EB9-4BEF-B08C-33B35A87F6E9}"/>
          </ac:spMkLst>
        </pc:spChg>
        <pc:spChg chg="mod">
          <ac:chgData name="Iain Milne" userId="e451ec18-1952-4891-b1e2-a69699162e44" providerId="ADAL" clId="{065A4B05-03B7-4AFF-8C7D-C1F71C5E3CE5}" dt="2021-03-15T13:30:55.041" v="9933" actId="165"/>
          <ac:spMkLst>
            <pc:docMk/>
            <pc:sldMk cId="369569808" sldId="479"/>
            <ac:spMk id="339" creationId="{414BDD81-5F41-4982-A9F4-60D9249C24AC}"/>
          </ac:spMkLst>
        </pc:spChg>
        <pc:spChg chg="mod">
          <ac:chgData name="Iain Milne" userId="e451ec18-1952-4891-b1e2-a69699162e44" providerId="ADAL" clId="{065A4B05-03B7-4AFF-8C7D-C1F71C5E3CE5}" dt="2021-03-15T13:30:55.041" v="9933" actId="165"/>
          <ac:spMkLst>
            <pc:docMk/>
            <pc:sldMk cId="369569808" sldId="479"/>
            <ac:spMk id="340" creationId="{35303373-4E81-4149-99CA-823D273A2293}"/>
          </ac:spMkLst>
        </pc:spChg>
        <pc:spChg chg="mod">
          <ac:chgData name="Iain Milne" userId="e451ec18-1952-4891-b1e2-a69699162e44" providerId="ADAL" clId="{065A4B05-03B7-4AFF-8C7D-C1F71C5E3CE5}" dt="2021-03-15T13:30:55.041" v="9933" actId="165"/>
          <ac:spMkLst>
            <pc:docMk/>
            <pc:sldMk cId="369569808" sldId="479"/>
            <ac:spMk id="341" creationId="{1415A6BB-B43B-4106-93EF-1A34A20BF063}"/>
          </ac:spMkLst>
        </pc:spChg>
        <pc:spChg chg="mod">
          <ac:chgData name="Iain Milne" userId="e451ec18-1952-4891-b1e2-a69699162e44" providerId="ADAL" clId="{065A4B05-03B7-4AFF-8C7D-C1F71C5E3CE5}" dt="2021-03-15T13:30:55.041" v="9933" actId="165"/>
          <ac:spMkLst>
            <pc:docMk/>
            <pc:sldMk cId="369569808" sldId="479"/>
            <ac:spMk id="342" creationId="{F98EABA3-9ABD-4454-9CCE-8DD9D41E0E3F}"/>
          </ac:spMkLst>
        </pc:spChg>
        <pc:spChg chg="mod">
          <ac:chgData name="Iain Milne" userId="e451ec18-1952-4891-b1e2-a69699162e44" providerId="ADAL" clId="{065A4B05-03B7-4AFF-8C7D-C1F71C5E3CE5}" dt="2021-03-15T13:30:55.041" v="9933" actId="165"/>
          <ac:spMkLst>
            <pc:docMk/>
            <pc:sldMk cId="369569808" sldId="479"/>
            <ac:spMk id="343" creationId="{84C1FC68-E366-4602-84F8-E924E9C42F01}"/>
          </ac:spMkLst>
        </pc:spChg>
        <pc:spChg chg="mod">
          <ac:chgData name="Iain Milne" userId="e451ec18-1952-4891-b1e2-a69699162e44" providerId="ADAL" clId="{065A4B05-03B7-4AFF-8C7D-C1F71C5E3CE5}" dt="2021-03-15T13:30:55.041" v="9933" actId="165"/>
          <ac:spMkLst>
            <pc:docMk/>
            <pc:sldMk cId="369569808" sldId="479"/>
            <ac:spMk id="344" creationId="{1D369265-661F-431C-A1F0-516860143C19}"/>
          </ac:spMkLst>
        </pc:spChg>
        <pc:spChg chg="mod">
          <ac:chgData name="Iain Milne" userId="e451ec18-1952-4891-b1e2-a69699162e44" providerId="ADAL" clId="{065A4B05-03B7-4AFF-8C7D-C1F71C5E3CE5}" dt="2021-03-15T13:30:55.041" v="9933" actId="165"/>
          <ac:spMkLst>
            <pc:docMk/>
            <pc:sldMk cId="369569808" sldId="479"/>
            <ac:spMk id="345" creationId="{3FED5FDE-0E29-4222-A64C-8FAC4E7F2047}"/>
          </ac:spMkLst>
        </pc:spChg>
        <pc:spChg chg="mod">
          <ac:chgData name="Iain Milne" userId="e451ec18-1952-4891-b1e2-a69699162e44" providerId="ADAL" clId="{065A4B05-03B7-4AFF-8C7D-C1F71C5E3CE5}" dt="2021-03-15T13:30:55.041" v="9933" actId="165"/>
          <ac:spMkLst>
            <pc:docMk/>
            <pc:sldMk cId="369569808" sldId="479"/>
            <ac:spMk id="346" creationId="{48B20F2C-F2B2-4689-A815-9AEC8A527D50}"/>
          </ac:spMkLst>
        </pc:spChg>
        <pc:spChg chg="mod">
          <ac:chgData name="Iain Milne" userId="e451ec18-1952-4891-b1e2-a69699162e44" providerId="ADAL" clId="{065A4B05-03B7-4AFF-8C7D-C1F71C5E3CE5}" dt="2021-03-15T13:30:55.041" v="9933" actId="165"/>
          <ac:spMkLst>
            <pc:docMk/>
            <pc:sldMk cId="369569808" sldId="479"/>
            <ac:spMk id="347" creationId="{99B76B7F-373A-4A14-9577-FD13D6D9D7C2}"/>
          </ac:spMkLst>
        </pc:spChg>
        <pc:spChg chg="mod">
          <ac:chgData name="Iain Milne" userId="e451ec18-1952-4891-b1e2-a69699162e44" providerId="ADAL" clId="{065A4B05-03B7-4AFF-8C7D-C1F71C5E3CE5}" dt="2021-03-15T13:30:55.041" v="9933" actId="165"/>
          <ac:spMkLst>
            <pc:docMk/>
            <pc:sldMk cId="369569808" sldId="479"/>
            <ac:spMk id="348" creationId="{14ECE175-36B1-4B47-80DA-808173D71E95}"/>
          </ac:spMkLst>
        </pc:spChg>
        <pc:spChg chg="mod">
          <ac:chgData name="Iain Milne" userId="e451ec18-1952-4891-b1e2-a69699162e44" providerId="ADAL" clId="{065A4B05-03B7-4AFF-8C7D-C1F71C5E3CE5}" dt="2021-03-15T13:30:55.041" v="9933" actId="165"/>
          <ac:spMkLst>
            <pc:docMk/>
            <pc:sldMk cId="369569808" sldId="479"/>
            <ac:spMk id="349" creationId="{457D172D-78EF-4E6C-B820-E7320211A585}"/>
          </ac:spMkLst>
        </pc:spChg>
        <pc:spChg chg="mod">
          <ac:chgData name="Iain Milne" userId="e451ec18-1952-4891-b1e2-a69699162e44" providerId="ADAL" clId="{065A4B05-03B7-4AFF-8C7D-C1F71C5E3CE5}" dt="2021-03-15T13:30:55.041" v="9933" actId="165"/>
          <ac:spMkLst>
            <pc:docMk/>
            <pc:sldMk cId="369569808" sldId="479"/>
            <ac:spMk id="350" creationId="{AC058146-A56B-4757-B8EE-399631E41DDB}"/>
          </ac:spMkLst>
        </pc:spChg>
        <pc:spChg chg="mod">
          <ac:chgData name="Iain Milne" userId="e451ec18-1952-4891-b1e2-a69699162e44" providerId="ADAL" clId="{065A4B05-03B7-4AFF-8C7D-C1F71C5E3CE5}" dt="2021-03-15T13:30:55.041" v="9933" actId="165"/>
          <ac:spMkLst>
            <pc:docMk/>
            <pc:sldMk cId="369569808" sldId="479"/>
            <ac:spMk id="351" creationId="{BAD8EDB6-A701-4E9C-A31C-25F6AEDBAD72}"/>
          </ac:spMkLst>
        </pc:spChg>
        <pc:spChg chg="mod">
          <ac:chgData name="Iain Milne" userId="e451ec18-1952-4891-b1e2-a69699162e44" providerId="ADAL" clId="{065A4B05-03B7-4AFF-8C7D-C1F71C5E3CE5}" dt="2021-03-15T13:30:55.041" v="9933" actId="165"/>
          <ac:spMkLst>
            <pc:docMk/>
            <pc:sldMk cId="369569808" sldId="479"/>
            <ac:spMk id="352" creationId="{668C4F87-A7AA-4314-BC76-2D0FA6910B3A}"/>
          </ac:spMkLst>
        </pc:spChg>
        <pc:spChg chg="mod">
          <ac:chgData name="Iain Milne" userId="e451ec18-1952-4891-b1e2-a69699162e44" providerId="ADAL" clId="{065A4B05-03B7-4AFF-8C7D-C1F71C5E3CE5}" dt="2021-03-15T13:30:55.041" v="9933" actId="165"/>
          <ac:spMkLst>
            <pc:docMk/>
            <pc:sldMk cId="369569808" sldId="479"/>
            <ac:spMk id="353" creationId="{4B50F229-6F64-4A46-83C8-41413CBB37DB}"/>
          </ac:spMkLst>
        </pc:spChg>
        <pc:spChg chg="mod">
          <ac:chgData name="Iain Milne" userId="e451ec18-1952-4891-b1e2-a69699162e44" providerId="ADAL" clId="{065A4B05-03B7-4AFF-8C7D-C1F71C5E3CE5}" dt="2021-03-15T13:30:55.041" v="9933" actId="165"/>
          <ac:spMkLst>
            <pc:docMk/>
            <pc:sldMk cId="369569808" sldId="479"/>
            <ac:spMk id="354" creationId="{9818BD1F-C249-4899-8A68-11A2BE5C2220}"/>
          </ac:spMkLst>
        </pc:spChg>
        <pc:spChg chg="mod">
          <ac:chgData name="Iain Milne" userId="e451ec18-1952-4891-b1e2-a69699162e44" providerId="ADAL" clId="{065A4B05-03B7-4AFF-8C7D-C1F71C5E3CE5}" dt="2021-03-15T13:30:55.041" v="9933" actId="165"/>
          <ac:spMkLst>
            <pc:docMk/>
            <pc:sldMk cId="369569808" sldId="479"/>
            <ac:spMk id="355" creationId="{70FC6214-2AB2-4B32-A81B-E6B1BAD32F72}"/>
          </ac:spMkLst>
        </pc:spChg>
        <pc:spChg chg="mod">
          <ac:chgData name="Iain Milne" userId="e451ec18-1952-4891-b1e2-a69699162e44" providerId="ADAL" clId="{065A4B05-03B7-4AFF-8C7D-C1F71C5E3CE5}" dt="2021-03-15T13:30:55.041" v="9933" actId="165"/>
          <ac:spMkLst>
            <pc:docMk/>
            <pc:sldMk cId="369569808" sldId="479"/>
            <ac:spMk id="356" creationId="{82FABC74-A6E8-4111-B7B3-45052F4B6F77}"/>
          </ac:spMkLst>
        </pc:spChg>
        <pc:spChg chg="mod">
          <ac:chgData name="Iain Milne" userId="e451ec18-1952-4891-b1e2-a69699162e44" providerId="ADAL" clId="{065A4B05-03B7-4AFF-8C7D-C1F71C5E3CE5}" dt="2021-03-15T13:30:55.041" v="9933" actId="165"/>
          <ac:spMkLst>
            <pc:docMk/>
            <pc:sldMk cId="369569808" sldId="479"/>
            <ac:spMk id="357" creationId="{6EA4E394-5AC0-4198-BAB3-41C2AFAEE2D7}"/>
          </ac:spMkLst>
        </pc:spChg>
        <pc:spChg chg="mod">
          <ac:chgData name="Iain Milne" userId="e451ec18-1952-4891-b1e2-a69699162e44" providerId="ADAL" clId="{065A4B05-03B7-4AFF-8C7D-C1F71C5E3CE5}" dt="2021-03-15T13:30:55.041" v="9933" actId="165"/>
          <ac:spMkLst>
            <pc:docMk/>
            <pc:sldMk cId="369569808" sldId="479"/>
            <ac:spMk id="358" creationId="{C8991EE7-EA2F-4FC4-B74D-B7B38C4D15B2}"/>
          </ac:spMkLst>
        </pc:spChg>
        <pc:spChg chg="mod">
          <ac:chgData name="Iain Milne" userId="e451ec18-1952-4891-b1e2-a69699162e44" providerId="ADAL" clId="{065A4B05-03B7-4AFF-8C7D-C1F71C5E3CE5}" dt="2021-03-15T13:30:55.041" v="9933" actId="165"/>
          <ac:spMkLst>
            <pc:docMk/>
            <pc:sldMk cId="369569808" sldId="479"/>
            <ac:spMk id="359" creationId="{78311CAD-18DA-468D-8398-73D85964E16B}"/>
          </ac:spMkLst>
        </pc:spChg>
        <pc:spChg chg="mod">
          <ac:chgData name="Iain Milne" userId="e451ec18-1952-4891-b1e2-a69699162e44" providerId="ADAL" clId="{065A4B05-03B7-4AFF-8C7D-C1F71C5E3CE5}" dt="2021-03-15T13:30:55.041" v="9933" actId="165"/>
          <ac:spMkLst>
            <pc:docMk/>
            <pc:sldMk cId="369569808" sldId="479"/>
            <ac:spMk id="360" creationId="{106B787E-DCC2-40C7-8C8A-26F4E74A81CF}"/>
          </ac:spMkLst>
        </pc:spChg>
        <pc:spChg chg="mod">
          <ac:chgData name="Iain Milne" userId="e451ec18-1952-4891-b1e2-a69699162e44" providerId="ADAL" clId="{065A4B05-03B7-4AFF-8C7D-C1F71C5E3CE5}" dt="2021-03-15T13:30:55.041" v="9933" actId="165"/>
          <ac:spMkLst>
            <pc:docMk/>
            <pc:sldMk cId="369569808" sldId="479"/>
            <ac:spMk id="361" creationId="{9BDD5A89-85CE-4184-896C-7B0E0F0EBEF0}"/>
          </ac:spMkLst>
        </pc:spChg>
        <pc:spChg chg="mod">
          <ac:chgData name="Iain Milne" userId="e451ec18-1952-4891-b1e2-a69699162e44" providerId="ADAL" clId="{065A4B05-03B7-4AFF-8C7D-C1F71C5E3CE5}" dt="2021-03-15T13:30:55.041" v="9933" actId="165"/>
          <ac:spMkLst>
            <pc:docMk/>
            <pc:sldMk cId="369569808" sldId="479"/>
            <ac:spMk id="362" creationId="{3F5FF2D7-8761-4A9C-A2EC-9D4D47550661}"/>
          </ac:spMkLst>
        </pc:spChg>
        <pc:spChg chg="del mod topLvl">
          <ac:chgData name="Iain Milne" userId="e451ec18-1952-4891-b1e2-a69699162e44" providerId="ADAL" clId="{065A4B05-03B7-4AFF-8C7D-C1F71C5E3CE5}" dt="2021-03-15T13:31:11.249" v="9941" actId="478"/>
          <ac:spMkLst>
            <pc:docMk/>
            <pc:sldMk cId="369569808" sldId="479"/>
            <ac:spMk id="363" creationId="{F902D0C8-71A3-4308-B1C8-298E2AF9174A}"/>
          </ac:spMkLst>
        </pc:spChg>
        <pc:spChg chg="del mod topLvl">
          <ac:chgData name="Iain Milne" userId="e451ec18-1952-4891-b1e2-a69699162e44" providerId="ADAL" clId="{065A4B05-03B7-4AFF-8C7D-C1F71C5E3CE5}" dt="2021-03-15T13:31:11.673" v="9942" actId="478"/>
          <ac:spMkLst>
            <pc:docMk/>
            <pc:sldMk cId="369569808" sldId="479"/>
            <ac:spMk id="364" creationId="{1EEBD205-745C-41D0-9F09-30F3424DA528}"/>
          </ac:spMkLst>
        </pc:spChg>
        <pc:spChg chg="del mod topLvl">
          <ac:chgData name="Iain Milne" userId="e451ec18-1952-4891-b1e2-a69699162e44" providerId="ADAL" clId="{065A4B05-03B7-4AFF-8C7D-C1F71C5E3CE5}" dt="2021-03-15T13:31:09.459" v="9938" actId="478"/>
          <ac:spMkLst>
            <pc:docMk/>
            <pc:sldMk cId="369569808" sldId="479"/>
            <ac:spMk id="365" creationId="{1CB58BA6-2A48-41C0-B396-FD2B1175C144}"/>
          </ac:spMkLst>
        </pc:spChg>
        <pc:spChg chg="del mod topLvl">
          <ac:chgData name="Iain Milne" userId="e451ec18-1952-4891-b1e2-a69699162e44" providerId="ADAL" clId="{065A4B05-03B7-4AFF-8C7D-C1F71C5E3CE5}" dt="2021-03-15T13:31:14.532" v="9949" actId="478"/>
          <ac:spMkLst>
            <pc:docMk/>
            <pc:sldMk cId="369569808" sldId="479"/>
            <ac:spMk id="366" creationId="{1CD91080-5296-4690-BBC9-6A3EC985C010}"/>
          </ac:spMkLst>
        </pc:spChg>
        <pc:spChg chg="mod ord topLvl">
          <ac:chgData name="Iain Milne" userId="e451ec18-1952-4891-b1e2-a69699162e44" providerId="ADAL" clId="{065A4B05-03B7-4AFF-8C7D-C1F71C5E3CE5}" dt="2021-03-15T13:35:21.472" v="10008" actId="13822"/>
          <ac:spMkLst>
            <pc:docMk/>
            <pc:sldMk cId="369569808" sldId="479"/>
            <ac:spMk id="367" creationId="{4D82904C-9F15-4F2D-B30B-F27F7D25976F}"/>
          </ac:spMkLst>
        </pc:spChg>
        <pc:spChg chg="del mod topLvl">
          <ac:chgData name="Iain Milne" userId="e451ec18-1952-4891-b1e2-a69699162e44" providerId="ADAL" clId="{065A4B05-03B7-4AFF-8C7D-C1F71C5E3CE5}" dt="2021-03-15T13:31:10.633" v="9940" actId="478"/>
          <ac:spMkLst>
            <pc:docMk/>
            <pc:sldMk cId="369569808" sldId="479"/>
            <ac:spMk id="368" creationId="{868BC5A5-3523-4C7C-9CA3-23F55A9561D5}"/>
          </ac:spMkLst>
        </pc:spChg>
        <pc:spChg chg="del mod topLvl">
          <ac:chgData name="Iain Milne" userId="e451ec18-1952-4891-b1e2-a69699162e44" providerId="ADAL" clId="{065A4B05-03B7-4AFF-8C7D-C1F71C5E3CE5}" dt="2021-03-15T13:31:10.140" v="9939" actId="478"/>
          <ac:spMkLst>
            <pc:docMk/>
            <pc:sldMk cId="369569808" sldId="479"/>
            <ac:spMk id="369" creationId="{33D78CEB-A922-4CB5-A6B2-B531E86BBEAF}"/>
          </ac:spMkLst>
        </pc:spChg>
        <pc:spChg chg="del mod topLvl">
          <ac:chgData name="Iain Milne" userId="e451ec18-1952-4891-b1e2-a69699162e44" providerId="ADAL" clId="{065A4B05-03B7-4AFF-8C7D-C1F71C5E3CE5}" dt="2021-03-15T13:31:14.942" v="9950" actId="478"/>
          <ac:spMkLst>
            <pc:docMk/>
            <pc:sldMk cId="369569808" sldId="479"/>
            <ac:spMk id="370" creationId="{8E7CEF7F-B0D5-4ECC-8718-025B2825861B}"/>
          </ac:spMkLst>
        </pc:spChg>
        <pc:spChg chg="del mod topLvl">
          <ac:chgData name="Iain Milne" userId="e451ec18-1952-4891-b1e2-a69699162e44" providerId="ADAL" clId="{065A4B05-03B7-4AFF-8C7D-C1F71C5E3CE5}" dt="2021-03-15T13:31:19.935" v="9962" actId="478"/>
          <ac:spMkLst>
            <pc:docMk/>
            <pc:sldMk cId="369569808" sldId="479"/>
            <ac:spMk id="371" creationId="{AC648184-78A2-40A0-955D-94AF370DE857}"/>
          </ac:spMkLst>
        </pc:spChg>
        <pc:spChg chg="del mod topLvl">
          <ac:chgData name="Iain Milne" userId="e451ec18-1952-4891-b1e2-a69699162e44" providerId="ADAL" clId="{065A4B05-03B7-4AFF-8C7D-C1F71C5E3CE5}" dt="2021-03-15T13:31:17.828" v="9957" actId="478"/>
          <ac:spMkLst>
            <pc:docMk/>
            <pc:sldMk cId="369569808" sldId="479"/>
            <ac:spMk id="372" creationId="{F97D651F-83FB-4660-BAE0-0D9B005AA8C7}"/>
          </ac:spMkLst>
        </pc:spChg>
        <pc:spChg chg="del mod topLvl">
          <ac:chgData name="Iain Milne" userId="e451ec18-1952-4891-b1e2-a69699162e44" providerId="ADAL" clId="{065A4B05-03B7-4AFF-8C7D-C1F71C5E3CE5}" dt="2021-03-15T13:31:18.287" v="9958" actId="478"/>
          <ac:spMkLst>
            <pc:docMk/>
            <pc:sldMk cId="369569808" sldId="479"/>
            <ac:spMk id="373" creationId="{8083223F-55CB-4416-B073-1D634CB4CA0A}"/>
          </ac:spMkLst>
        </pc:spChg>
        <pc:spChg chg="del mod topLvl">
          <ac:chgData name="Iain Milne" userId="e451ec18-1952-4891-b1e2-a69699162e44" providerId="ADAL" clId="{065A4B05-03B7-4AFF-8C7D-C1F71C5E3CE5}" dt="2021-03-15T13:31:16.958" v="9955" actId="478"/>
          <ac:spMkLst>
            <pc:docMk/>
            <pc:sldMk cId="369569808" sldId="479"/>
            <ac:spMk id="374" creationId="{0B56C785-5597-40DA-A82C-BE4428F680F6}"/>
          </ac:spMkLst>
        </pc:spChg>
        <pc:spChg chg="del mod topLvl">
          <ac:chgData name="Iain Milne" userId="e451ec18-1952-4891-b1e2-a69699162e44" providerId="ADAL" clId="{065A4B05-03B7-4AFF-8C7D-C1F71C5E3CE5}" dt="2021-03-15T13:31:15.333" v="9951" actId="478"/>
          <ac:spMkLst>
            <pc:docMk/>
            <pc:sldMk cId="369569808" sldId="479"/>
            <ac:spMk id="375" creationId="{2B88DBB6-FC4D-402D-93A8-47E1BD53B12A}"/>
          </ac:spMkLst>
        </pc:spChg>
        <pc:spChg chg="del mod topLvl">
          <ac:chgData name="Iain Milne" userId="e451ec18-1952-4891-b1e2-a69699162e44" providerId="ADAL" clId="{065A4B05-03B7-4AFF-8C7D-C1F71C5E3CE5}" dt="2021-03-15T13:31:15.793" v="9952" actId="478"/>
          <ac:spMkLst>
            <pc:docMk/>
            <pc:sldMk cId="369569808" sldId="479"/>
            <ac:spMk id="376" creationId="{E2D2D1E9-6512-416F-B227-179A0CD856BB}"/>
          </ac:spMkLst>
        </pc:spChg>
        <pc:spChg chg="del mod topLvl">
          <ac:chgData name="Iain Milne" userId="e451ec18-1952-4891-b1e2-a69699162e44" providerId="ADAL" clId="{065A4B05-03B7-4AFF-8C7D-C1F71C5E3CE5}" dt="2021-03-15T13:31:16.169" v="9953" actId="478"/>
          <ac:spMkLst>
            <pc:docMk/>
            <pc:sldMk cId="369569808" sldId="479"/>
            <ac:spMk id="377" creationId="{63BC930A-6E59-47CE-855B-D9CA557932A8}"/>
          </ac:spMkLst>
        </pc:spChg>
        <pc:spChg chg="del mod topLvl">
          <ac:chgData name="Iain Milne" userId="e451ec18-1952-4891-b1e2-a69699162e44" providerId="ADAL" clId="{065A4B05-03B7-4AFF-8C7D-C1F71C5E3CE5}" dt="2021-03-15T13:31:16.550" v="9954" actId="478"/>
          <ac:spMkLst>
            <pc:docMk/>
            <pc:sldMk cId="369569808" sldId="479"/>
            <ac:spMk id="378" creationId="{D87473FF-BB0A-420D-AAFF-1FC8D50F3377}"/>
          </ac:spMkLst>
        </pc:spChg>
        <pc:spChg chg="del mod topLvl">
          <ac:chgData name="Iain Milne" userId="e451ec18-1952-4891-b1e2-a69699162e44" providerId="ADAL" clId="{065A4B05-03B7-4AFF-8C7D-C1F71C5E3CE5}" dt="2021-03-15T13:31:12.926" v="9945" actId="478"/>
          <ac:spMkLst>
            <pc:docMk/>
            <pc:sldMk cId="369569808" sldId="479"/>
            <ac:spMk id="379" creationId="{00926993-6F93-48EC-BDC5-B2FC45FFD85C}"/>
          </ac:spMkLst>
        </pc:spChg>
        <pc:spChg chg="del mod topLvl">
          <ac:chgData name="Iain Milne" userId="e451ec18-1952-4891-b1e2-a69699162e44" providerId="ADAL" clId="{065A4B05-03B7-4AFF-8C7D-C1F71C5E3CE5}" dt="2021-03-15T13:31:13.333" v="9946" actId="478"/>
          <ac:spMkLst>
            <pc:docMk/>
            <pc:sldMk cId="369569808" sldId="479"/>
            <ac:spMk id="380" creationId="{AC552881-E374-4A83-A2EA-EB4E045D6817}"/>
          </ac:spMkLst>
        </pc:spChg>
        <pc:spChg chg="del mod topLvl">
          <ac:chgData name="Iain Milne" userId="e451ec18-1952-4891-b1e2-a69699162e44" providerId="ADAL" clId="{065A4B05-03B7-4AFF-8C7D-C1F71C5E3CE5}" dt="2021-03-15T13:31:13.705" v="9947" actId="478"/>
          <ac:spMkLst>
            <pc:docMk/>
            <pc:sldMk cId="369569808" sldId="479"/>
            <ac:spMk id="381" creationId="{029FF464-FE90-464A-957C-47ED4FD59D28}"/>
          </ac:spMkLst>
        </pc:spChg>
        <pc:spChg chg="del mod topLvl">
          <ac:chgData name="Iain Milne" userId="e451ec18-1952-4891-b1e2-a69699162e44" providerId="ADAL" clId="{065A4B05-03B7-4AFF-8C7D-C1F71C5E3CE5}" dt="2021-03-15T13:31:20.817" v="9964" actId="478"/>
          <ac:spMkLst>
            <pc:docMk/>
            <pc:sldMk cId="369569808" sldId="479"/>
            <ac:spMk id="382" creationId="{E6972849-9137-43BB-9091-EE0CFED88B50}"/>
          </ac:spMkLst>
        </pc:spChg>
        <pc:spChg chg="del mod topLvl">
          <ac:chgData name="Iain Milne" userId="e451ec18-1952-4891-b1e2-a69699162e44" providerId="ADAL" clId="{065A4B05-03B7-4AFF-8C7D-C1F71C5E3CE5}" dt="2021-03-15T13:31:12.474" v="9944" actId="478"/>
          <ac:spMkLst>
            <pc:docMk/>
            <pc:sldMk cId="369569808" sldId="479"/>
            <ac:spMk id="383" creationId="{09D2E725-C7D4-4216-9DEC-8FDA119B66A2}"/>
          </ac:spMkLst>
        </pc:spChg>
        <pc:spChg chg="del mod topLvl">
          <ac:chgData name="Iain Milne" userId="e451ec18-1952-4891-b1e2-a69699162e44" providerId="ADAL" clId="{065A4B05-03B7-4AFF-8C7D-C1F71C5E3CE5}" dt="2021-03-15T13:31:12.097" v="9943" actId="478"/>
          <ac:spMkLst>
            <pc:docMk/>
            <pc:sldMk cId="369569808" sldId="479"/>
            <ac:spMk id="384" creationId="{9DA1569C-0F43-4E7D-A3C3-96B03AA79C1F}"/>
          </ac:spMkLst>
        </pc:spChg>
        <pc:spChg chg="del mod topLvl">
          <ac:chgData name="Iain Milne" userId="e451ec18-1952-4891-b1e2-a69699162e44" providerId="ADAL" clId="{065A4B05-03B7-4AFF-8C7D-C1F71C5E3CE5}" dt="2021-03-15T13:31:14.097" v="9948" actId="478"/>
          <ac:spMkLst>
            <pc:docMk/>
            <pc:sldMk cId="369569808" sldId="479"/>
            <ac:spMk id="385" creationId="{BD19EB25-B6EA-46E6-9C92-9FB3CF68271D}"/>
          </ac:spMkLst>
        </pc:spChg>
        <pc:spChg chg="del mod topLvl">
          <ac:chgData name="Iain Milne" userId="e451ec18-1952-4891-b1e2-a69699162e44" providerId="ADAL" clId="{065A4B05-03B7-4AFF-8C7D-C1F71C5E3CE5}" dt="2021-03-15T13:31:20.396" v="9963" actId="478"/>
          <ac:spMkLst>
            <pc:docMk/>
            <pc:sldMk cId="369569808" sldId="479"/>
            <ac:spMk id="386" creationId="{8F08E9A7-80D5-41A2-82AF-C20F812BDDB0}"/>
          </ac:spMkLst>
        </pc:spChg>
        <pc:spChg chg="del mod topLvl">
          <ac:chgData name="Iain Milne" userId="e451ec18-1952-4891-b1e2-a69699162e44" providerId="ADAL" clId="{065A4B05-03B7-4AFF-8C7D-C1F71C5E3CE5}" dt="2021-03-15T13:31:21.254" v="9965" actId="478"/>
          <ac:spMkLst>
            <pc:docMk/>
            <pc:sldMk cId="369569808" sldId="479"/>
            <ac:spMk id="387" creationId="{65D89F9F-2FF5-4892-A29E-88548CD2C92F}"/>
          </ac:spMkLst>
        </pc:spChg>
        <pc:spChg chg="del mod topLvl">
          <ac:chgData name="Iain Milne" userId="e451ec18-1952-4891-b1e2-a69699162e44" providerId="ADAL" clId="{065A4B05-03B7-4AFF-8C7D-C1F71C5E3CE5}" dt="2021-03-15T13:31:21.671" v="9966" actId="478"/>
          <ac:spMkLst>
            <pc:docMk/>
            <pc:sldMk cId="369569808" sldId="479"/>
            <ac:spMk id="388" creationId="{94F3B657-A2F7-442E-9F68-D302CA3BCFBA}"/>
          </ac:spMkLst>
        </pc:spChg>
        <pc:spChg chg="del mod topLvl">
          <ac:chgData name="Iain Milne" userId="e451ec18-1952-4891-b1e2-a69699162e44" providerId="ADAL" clId="{065A4B05-03B7-4AFF-8C7D-C1F71C5E3CE5}" dt="2021-03-15T13:31:22.130" v="9967" actId="478"/>
          <ac:spMkLst>
            <pc:docMk/>
            <pc:sldMk cId="369569808" sldId="479"/>
            <ac:spMk id="389" creationId="{4F98DBBA-535D-467E-A559-F8B7A9832446}"/>
          </ac:spMkLst>
        </pc:spChg>
        <pc:spChg chg="del mod topLvl">
          <ac:chgData name="Iain Milne" userId="e451ec18-1952-4891-b1e2-a69699162e44" providerId="ADAL" clId="{065A4B05-03B7-4AFF-8C7D-C1F71C5E3CE5}" dt="2021-03-15T13:31:22.595" v="9968" actId="478"/>
          <ac:spMkLst>
            <pc:docMk/>
            <pc:sldMk cId="369569808" sldId="479"/>
            <ac:spMk id="390" creationId="{57794F42-2838-4348-94D7-52A02346F862}"/>
          </ac:spMkLst>
        </pc:spChg>
        <pc:spChg chg="del mod topLvl">
          <ac:chgData name="Iain Milne" userId="e451ec18-1952-4891-b1e2-a69699162e44" providerId="ADAL" clId="{065A4B05-03B7-4AFF-8C7D-C1F71C5E3CE5}" dt="2021-03-15T13:31:19.551" v="9961" actId="478"/>
          <ac:spMkLst>
            <pc:docMk/>
            <pc:sldMk cId="369569808" sldId="479"/>
            <ac:spMk id="391" creationId="{BDF0F383-0D9F-4CCC-8048-F3957FB31F96}"/>
          </ac:spMkLst>
        </pc:spChg>
        <pc:spChg chg="del mod topLvl">
          <ac:chgData name="Iain Milne" userId="e451ec18-1952-4891-b1e2-a69699162e44" providerId="ADAL" clId="{065A4B05-03B7-4AFF-8C7D-C1F71C5E3CE5}" dt="2021-03-15T13:31:19.121" v="9960" actId="478"/>
          <ac:spMkLst>
            <pc:docMk/>
            <pc:sldMk cId="369569808" sldId="479"/>
            <ac:spMk id="392" creationId="{5DB0E90B-294E-4B0F-ACA4-33ED6879F792}"/>
          </ac:spMkLst>
        </pc:spChg>
        <pc:spChg chg="del mod topLvl">
          <ac:chgData name="Iain Milne" userId="e451ec18-1952-4891-b1e2-a69699162e44" providerId="ADAL" clId="{065A4B05-03B7-4AFF-8C7D-C1F71C5E3CE5}" dt="2021-03-15T13:31:18.737" v="9959" actId="478"/>
          <ac:spMkLst>
            <pc:docMk/>
            <pc:sldMk cId="369569808" sldId="479"/>
            <ac:spMk id="393" creationId="{A20A0E97-6C68-4C9B-93E6-17106C9C3762}"/>
          </ac:spMkLst>
        </pc:spChg>
        <pc:spChg chg="del mod topLvl">
          <ac:chgData name="Iain Milne" userId="e451ec18-1952-4891-b1e2-a69699162e44" providerId="ADAL" clId="{065A4B05-03B7-4AFF-8C7D-C1F71C5E3CE5}" dt="2021-03-15T13:31:17.372" v="9956" actId="478"/>
          <ac:spMkLst>
            <pc:docMk/>
            <pc:sldMk cId="369569808" sldId="479"/>
            <ac:spMk id="394" creationId="{02A600F1-581F-48B8-9B0A-93F19B1F897B}"/>
          </ac:spMkLst>
        </pc:spChg>
        <pc:spChg chg="add mod">
          <ac:chgData name="Iain Milne" userId="e451ec18-1952-4891-b1e2-a69699162e44" providerId="ADAL" clId="{065A4B05-03B7-4AFF-8C7D-C1F71C5E3CE5}" dt="2021-03-15T13:35:21.472" v="10008" actId="13822"/>
          <ac:spMkLst>
            <pc:docMk/>
            <pc:sldMk cId="369569808" sldId="479"/>
            <ac:spMk id="395" creationId="{B89B6F6A-9E12-4EF3-B5EB-D9268CB3F48C}"/>
          </ac:spMkLst>
        </pc:spChg>
        <pc:spChg chg="add del mod">
          <ac:chgData name="Iain Milne" userId="e451ec18-1952-4891-b1e2-a69699162e44" providerId="ADAL" clId="{065A4B05-03B7-4AFF-8C7D-C1F71C5E3CE5}" dt="2021-03-15T14:17:12.391" v="10059" actId="478"/>
          <ac:spMkLst>
            <pc:docMk/>
            <pc:sldMk cId="369569808" sldId="479"/>
            <ac:spMk id="397" creationId="{539482D3-62B9-4739-8471-285C72B97A20}"/>
          </ac:spMkLst>
        </pc:spChg>
        <pc:spChg chg="add del mod">
          <ac:chgData name="Iain Milne" userId="e451ec18-1952-4891-b1e2-a69699162e44" providerId="ADAL" clId="{065A4B05-03B7-4AFF-8C7D-C1F71C5E3CE5}" dt="2021-03-15T14:17:12.391" v="10059" actId="478"/>
          <ac:spMkLst>
            <pc:docMk/>
            <pc:sldMk cId="369569808" sldId="479"/>
            <ac:spMk id="398" creationId="{A84FBF76-3125-4C76-97E2-0942E24A6BAA}"/>
          </ac:spMkLst>
        </pc:spChg>
        <pc:spChg chg="add del mod">
          <ac:chgData name="Iain Milne" userId="e451ec18-1952-4891-b1e2-a69699162e44" providerId="ADAL" clId="{065A4B05-03B7-4AFF-8C7D-C1F71C5E3CE5}" dt="2021-03-15T14:17:12.391" v="10059" actId="478"/>
          <ac:spMkLst>
            <pc:docMk/>
            <pc:sldMk cId="369569808" sldId="479"/>
            <ac:spMk id="399" creationId="{04E8296E-3A3F-47B8-9E17-EFB19D5CB37E}"/>
          </ac:spMkLst>
        </pc:spChg>
        <pc:spChg chg="add del mod">
          <ac:chgData name="Iain Milne" userId="e451ec18-1952-4891-b1e2-a69699162e44" providerId="ADAL" clId="{065A4B05-03B7-4AFF-8C7D-C1F71C5E3CE5}" dt="2021-03-15T14:17:12.391" v="10059" actId="478"/>
          <ac:spMkLst>
            <pc:docMk/>
            <pc:sldMk cId="369569808" sldId="479"/>
            <ac:spMk id="400" creationId="{987BC1E9-E733-4E68-8578-66C3614F29C1}"/>
          </ac:spMkLst>
        </pc:spChg>
        <pc:spChg chg="add del mod">
          <ac:chgData name="Iain Milne" userId="e451ec18-1952-4891-b1e2-a69699162e44" providerId="ADAL" clId="{065A4B05-03B7-4AFF-8C7D-C1F71C5E3CE5}" dt="2021-03-15T14:17:12.391" v="10059" actId="478"/>
          <ac:spMkLst>
            <pc:docMk/>
            <pc:sldMk cId="369569808" sldId="479"/>
            <ac:spMk id="401" creationId="{A69E1F9D-E586-4499-8AE4-C33421A4D3D7}"/>
          </ac:spMkLst>
        </pc:spChg>
        <pc:spChg chg="add del mod">
          <ac:chgData name="Iain Milne" userId="e451ec18-1952-4891-b1e2-a69699162e44" providerId="ADAL" clId="{065A4B05-03B7-4AFF-8C7D-C1F71C5E3CE5}" dt="2021-03-15T14:17:12.391" v="10059" actId="478"/>
          <ac:spMkLst>
            <pc:docMk/>
            <pc:sldMk cId="369569808" sldId="479"/>
            <ac:spMk id="402" creationId="{56D79C41-49DD-4610-B4E4-52FDA57E7539}"/>
          </ac:spMkLst>
        </pc:spChg>
        <pc:spChg chg="add del mod">
          <ac:chgData name="Iain Milne" userId="e451ec18-1952-4891-b1e2-a69699162e44" providerId="ADAL" clId="{065A4B05-03B7-4AFF-8C7D-C1F71C5E3CE5}" dt="2021-03-15T14:17:12.391" v="10059" actId="478"/>
          <ac:spMkLst>
            <pc:docMk/>
            <pc:sldMk cId="369569808" sldId="479"/>
            <ac:spMk id="403" creationId="{8270C5DD-3307-4035-B7DD-F3FD89EA640B}"/>
          </ac:spMkLst>
        </pc:spChg>
        <pc:spChg chg="add del mod">
          <ac:chgData name="Iain Milne" userId="e451ec18-1952-4891-b1e2-a69699162e44" providerId="ADAL" clId="{065A4B05-03B7-4AFF-8C7D-C1F71C5E3CE5}" dt="2021-03-15T14:17:12.391" v="10059" actId="478"/>
          <ac:spMkLst>
            <pc:docMk/>
            <pc:sldMk cId="369569808" sldId="479"/>
            <ac:spMk id="404" creationId="{41C47BC9-FADD-4651-A7AC-48E0CA3A0920}"/>
          </ac:spMkLst>
        </pc:spChg>
        <pc:spChg chg="add del mod">
          <ac:chgData name="Iain Milne" userId="e451ec18-1952-4891-b1e2-a69699162e44" providerId="ADAL" clId="{065A4B05-03B7-4AFF-8C7D-C1F71C5E3CE5}" dt="2021-03-15T14:17:12.391" v="10059" actId="478"/>
          <ac:spMkLst>
            <pc:docMk/>
            <pc:sldMk cId="369569808" sldId="479"/>
            <ac:spMk id="405" creationId="{90506790-407F-471B-8DB1-382F10A91C52}"/>
          </ac:spMkLst>
        </pc:spChg>
        <pc:spChg chg="add del mod">
          <ac:chgData name="Iain Milne" userId="e451ec18-1952-4891-b1e2-a69699162e44" providerId="ADAL" clId="{065A4B05-03B7-4AFF-8C7D-C1F71C5E3CE5}" dt="2021-03-15T14:17:12.391" v="10059" actId="478"/>
          <ac:spMkLst>
            <pc:docMk/>
            <pc:sldMk cId="369569808" sldId="479"/>
            <ac:spMk id="406" creationId="{B9435C5C-9FF1-46A0-8B4A-D44F72279822}"/>
          </ac:spMkLst>
        </pc:spChg>
        <pc:spChg chg="add del mod">
          <ac:chgData name="Iain Milne" userId="e451ec18-1952-4891-b1e2-a69699162e44" providerId="ADAL" clId="{065A4B05-03B7-4AFF-8C7D-C1F71C5E3CE5}" dt="2021-03-15T14:17:12.391" v="10059" actId="478"/>
          <ac:spMkLst>
            <pc:docMk/>
            <pc:sldMk cId="369569808" sldId="479"/>
            <ac:spMk id="407" creationId="{AB18368F-1549-441C-8164-BD9276C8CA08}"/>
          </ac:spMkLst>
        </pc:spChg>
        <pc:spChg chg="add del mod">
          <ac:chgData name="Iain Milne" userId="e451ec18-1952-4891-b1e2-a69699162e44" providerId="ADAL" clId="{065A4B05-03B7-4AFF-8C7D-C1F71C5E3CE5}" dt="2021-03-15T14:17:12.391" v="10059" actId="478"/>
          <ac:spMkLst>
            <pc:docMk/>
            <pc:sldMk cId="369569808" sldId="479"/>
            <ac:spMk id="408" creationId="{A1B06E0C-69A5-443B-8594-69175AA2289A}"/>
          </ac:spMkLst>
        </pc:spChg>
        <pc:spChg chg="add del mod">
          <ac:chgData name="Iain Milne" userId="e451ec18-1952-4891-b1e2-a69699162e44" providerId="ADAL" clId="{065A4B05-03B7-4AFF-8C7D-C1F71C5E3CE5}" dt="2021-03-15T14:17:12.391" v="10059" actId="478"/>
          <ac:spMkLst>
            <pc:docMk/>
            <pc:sldMk cId="369569808" sldId="479"/>
            <ac:spMk id="409" creationId="{53EC7345-9267-43B1-8DF5-51B1AB7E101C}"/>
          </ac:spMkLst>
        </pc:spChg>
        <pc:spChg chg="add del mod">
          <ac:chgData name="Iain Milne" userId="e451ec18-1952-4891-b1e2-a69699162e44" providerId="ADAL" clId="{065A4B05-03B7-4AFF-8C7D-C1F71C5E3CE5}" dt="2021-03-15T14:17:12.391" v="10059" actId="478"/>
          <ac:spMkLst>
            <pc:docMk/>
            <pc:sldMk cId="369569808" sldId="479"/>
            <ac:spMk id="410" creationId="{EB91714B-B69C-4157-838A-46EB6293CD6D}"/>
          </ac:spMkLst>
        </pc:spChg>
        <pc:spChg chg="add del mod">
          <ac:chgData name="Iain Milne" userId="e451ec18-1952-4891-b1e2-a69699162e44" providerId="ADAL" clId="{065A4B05-03B7-4AFF-8C7D-C1F71C5E3CE5}" dt="2021-03-15T14:17:12.391" v="10059" actId="478"/>
          <ac:spMkLst>
            <pc:docMk/>
            <pc:sldMk cId="369569808" sldId="479"/>
            <ac:spMk id="411" creationId="{976B2308-A883-45BF-B684-3BDA109184E5}"/>
          </ac:spMkLst>
        </pc:spChg>
        <pc:spChg chg="add del mod">
          <ac:chgData name="Iain Milne" userId="e451ec18-1952-4891-b1e2-a69699162e44" providerId="ADAL" clId="{065A4B05-03B7-4AFF-8C7D-C1F71C5E3CE5}" dt="2021-03-15T14:17:55.869" v="10073" actId="478"/>
          <ac:spMkLst>
            <pc:docMk/>
            <pc:sldMk cId="369569808" sldId="479"/>
            <ac:spMk id="415" creationId="{324B3811-4445-40E6-B8A6-E99AEE0E56D0}"/>
          </ac:spMkLst>
        </pc:spChg>
        <pc:spChg chg="add del mod">
          <ac:chgData name="Iain Milne" userId="e451ec18-1952-4891-b1e2-a69699162e44" providerId="ADAL" clId="{065A4B05-03B7-4AFF-8C7D-C1F71C5E3CE5}" dt="2021-03-15T14:22:26.301" v="10123" actId="478"/>
          <ac:spMkLst>
            <pc:docMk/>
            <pc:sldMk cId="369569808" sldId="479"/>
            <ac:spMk id="416" creationId="{CB984528-FC19-4D9A-8F22-7DCBEA0EE469}"/>
          </ac:spMkLst>
        </pc:spChg>
        <pc:grpChg chg="add del mod">
          <ac:chgData name="Iain Milne" userId="e451ec18-1952-4891-b1e2-a69699162e44" providerId="ADAL" clId="{065A4B05-03B7-4AFF-8C7D-C1F71C5E3CE5}" dt="2021-03-15T11:55:14.104" v="9773" actId="478"/>
          <ac:grpSpMkLst>
            <pc:docMk/>
            <pc:sldMk cId="369569808" sldId="479"/>
            <ac:grpSpMk id="3" creationId="{98DE830B-5885-49EF-B951-C14C61370222}"/>
          </ac:grpSpMkLst>
        </pc:grpChg>
        <pc:grpChg chg="add del mod">
          <ac:chgData name="Iain Milne" userId="e451ec18-1952-4891-b1e2-a69699162e44" providerId="ADAL" clId="{065A4B05-03B7-4AFF-8C7D-C1F71C5E3CE5}" dt="2021-03-15T11:56:32.009" v="9788" actId="165"/>
          <ac:grpSpMkLst>
            <pc:docMk/>
            <pc:sldMk cId="369569808" sldId="479"/>
            <ac:grpSpMk id="4" creationId="{7F1A867D-43D6-4996-9FED-583FE5F07345}"/>
          </ac:grpSpMkLst>
        </pc:grpChg>
        <pc:grpChg chg="add del mod ord">
          <ac:chgData name="Iain Milne" userId="e451ec18-1952-4891-b1e2-a69699162e44" providerId="ADAL" clId="{065A4B05-03B7-4AFF-8C7D-C1F71C5E3CE5}" dt="2021-03-15T13:23:22.004" v="9815" actId="165"/>
          <ac:grpSpMkLst>
            <pc:docMk/>
            <pc:sldMk cId="369569808" sldId="479"/>
            <ac:grpSpMk id="6" creationId="{402E2616-4A1C-4D1D-B98F-9949DFC8B3B7}"/>
          </ac:grpSpMkLst>
        </pc:grpChg>
        <pc:grpChg chg="add del mod ord">
          <ac:chgData name="Iain Milne" userId="e451ec18-1952-4891-b1e2-a69699162e44" providerId="ADAL" clId="{065A4B05-03B7-4AFF-8C7D-C1F71C5E3CE5}" dt="2021-03-15T13:26:36.652" v="9863" actId="478"/>
          <ac:grpSpMkLst>
            <pc:docMk/>
            <pc:sldMk cId="369569808" sldId="479"/>
            <ac:grpSpMk id="40" creationId="{11A3A11E-77E2-478E-8503-B3D780052BD2}"/>
          </ac:grpSpMkLst>
        </pc:grpChg>
        <pc:grpChg chg="add del mod ord topLvl">
          <ac:chgData name="Iain Milne" userId="e451ec18-1952-4891-b1e2-a69699162e44" providerId="ADAL" clId="{065A4B05-03B7-4AFF-8C7D-C1F71C5E3CE5}" dt="2021-03-15T14:13:04.536" v="10013" actId="165"/>
          <ac:grpSpMkLst>
            <pc:docMk/>
            <pc:sldMk cId="369569808" sldId="479"/>
            <ac:grpSpMk id="43" creationId="{A0F88267-ED14-4E60-9DA8-807D3EF99DD1}"/>
          </ac:grpSpMkLst>
        </pc:grpChg>
        <pc:grpChg chg="add del mod topLvl">
          <ac:chgData name="Iain Milne" userId="e451ec18-1952-4891-b1e2-a69699162e44" providerId="ADAL" clId="{065A4B05-03B7-4AFF-8C7D-C1F71C5E3CE5}" dt="2021-03-15T13:28:13.563" v="9907" actId="478"/>
          <ac:grpSpMkLst>
            <pc:docMk/>
            <pc:sldMk cId="369569808" sldId="479"/>
            <ac:grpSpMk id="128" creationId="{DBE63935-1E6B-4D4C-945B-7C95534CA385}"/>
          </ac:grpSpMkLst>
        </pc:grpChg>
        <pc:grpChg chg="add mod ord topLvl">
          <ac:chgData name="Iain Milne" userId="e451ec18-1952-4891-b1e2-a69699162e44" providerId="ADAL" clId="{065A4B05-03B7-4AFF-8C7D-C1F71C5E3CE5}" dt="2021-03-15T13:28:55.491" v="9912" actId="164"/>
          <ac:grpSpMkLst>
            <pc:docMk/>
            <pc:sldMk cId="369569808" sldId="479"/>
            <ac:grpSpMk id="161" creationId="{B8DB1ADD-324F-4DCD-8708-71455D8A0E93}"/>
          </ac:grpSpMkLst>
        </pc:grpChg>
        <pc:grpChg chg="add del mod">
          <ac:chgData name="Iain Milne" userId="e451ec18-1952-4891-b1e2-a69699162e44" providerId="ADAL" clId="{065A4B05-03B7-4AFF-8C7D-C1F71C5E3CE5}" dt="2021-03-15T13:23:30.357" v="9818" actId="165"/>
          <ac:grpSpMkLst>
            <pc:docMk/>
            <pc:sldMk cId="369569808" sldId="479"/>
            <ac:grpSpMk id="198" creationId="{4F7E9ED3-A42C-43AC-BEF9-92BFBBD8FC9A}"/>
          </ac:grpSpMkLst>
        </pc:grpChg>
        <pc:grpChg chg="add del mod">
          <ac:chgData name="Iain Milne" userId="e451ec18-1952-4891-b1e2-a69699162e44" providerId="ADAL" clId="{065A4B05-03B7-4AFF-8C7D-C1F71C5E3CE5}" dt="2021-03-15T13:26:46.043" v="9867" actId="165"/>
          <ac:grpSpMkLst>
            <pc:docMk/>
            <pc:sldMk cId="369569808" sldId="479"/>
            <ac:grpSpMk id="251" creationId="{1018F59A-E58C-437B-BC34-0621558546E1}"/>
          </ac:grpSpMkLst>
        </pc:grpChg>
        <pc:grpChg chg="add del mod ord topLvl">
          <ac:chgData name="Iain Milne" userId="e451ec18-1952-4891-b1e2-a69699162e44" providerId="ADAL" clId="{065A4B05-03B7-4AFF-8C7D-C1F71C5E3CE5}" dt="2021-03-15T14:14:32.926" v="10035" actId="478"/>
          <ac:grpSpMkLst>
            <pc:docMk/>
            <pc:sldMk cId="369569808" sldId="479"/>
            <ac:grpSpMk id="284" creationId="{3BA98FBD-0955-4269-A2AF-2582B4224F6F}"/>
          </ac:grpSpMkLst>
        </pc:grpChg>
        <pc:grpChg chg="add mod">
          <ac:chgData name="Iain Milne" userId="e451ec18-1952-4891-b1e2-a69699162e44" providerId="ADAL" clId="{065A4B05-03B7-4AFF-8C7D-C1F71C5E3CE5}" dt="2021-03-15T13:28:55.491" v="9912" actId="164"/>
          <ac:grpSpMkLst>
            <pc:docMk/>
            <pc:sldMk cId="369569808" sldId="479"/>
            <ac:grpSpMk id="293" creationId="{E3FD49CD-223E-4473-AED0-E837FE555DB4}"/>
          </ac:grpSpMkLst>
        </pc:grpChg>
        <pc:grpChg chg="add del mod ord">
          <ac:chgData name="Iain Milne" userId="e451ec18-1952-4891-b1e2-a69699162e44" providerId="ADAL" clId="{065A4B05-03B7-4AFF-8C7D-C1F71C5E3CE5}" dt="2021-03-15T14:17:08.722" v="10057" actId="478"/>
          <ac:grpSpMkLst>
            <pc:docMk/>
            <pc:sldMk cId="369569808" sldId="479"/>
            <ac:grpSpMk id="326" creationId="{054A60D6-A09A-4A40-B1E5-5AC07079A242}"/>
          </ac:grpSpMkLst>
        </pc:grpChg>
        <pc:grpChg chg="add del mod ord">
          <ac:chgData name="Iain Milne" userId="e451ec18-1952-4891-b1e2-a69699162e44" providerId="ADAL" clId="{065A4B05-03B7-4AFF-8C7D-C1F71C5E3CE5}" dt="2021-03-15T14:12:59.187" v="10012" actId="165"/>
          <ac:grpSpMkLst>
            <pc:docMk/>
            <pc:sldMk cId="369569808" sldId="479"/>
            <ac:grpSpMk id="327" creationId="{6EFFEEB0-B863-4FBC-B30A-C87C2B451217}"/>
          </ac:grpSpMkLst>
        </pc:grpChg>
        <pc:grpChg chg="add del mod">
          <ac:chgData name="Iain Milne" userId="e451ec18-1952-4891-b1e2-a69699162e44" providerId="ADAL" clId="{065A4B05-03B7-4AFF-8C7D-C1F71C5E3CE5}" dt="2021-03-15T13:30:55.041" v="9933" actId="165"/>
          <ac:grpSpMkLst>
            <pc:docMk/>
            <pc:sldMk cId="369569808" sldId="479"/>
            <ac:grpSpMk id="328" creationId="{3046FC73-7DEE-4118-9213-4BEA1FB6FDC1}"/>
          </ac:grpSpMkLst>
        </pc:grpChg>
        <pc:grpChg chg="del mod ord topLvl">
          <ac:chgData name="Iain Milne" userId="e451ec18-1952-4891-b1e2-a69699162e44" providerId="ADAL" clId="{065A4B05-03B7-4AFF-8C7D-C1F71C5E3CE5}" dt="2021-03-15T13:31:01.255" v="9935" actId="165"/>
          <ac:grpSpMkLst>
            <pc:docMk/>
            <pc:sldMk cId="369569808" sldId="479"/>
            <ac:grpSpMk id="329" creationId="{28ED8B9F-DB9A-4F60-8961-F66236FDF992}"/>
          </ac:grpSpMkLst>
        </pc:grpChg>
        <pc:grpChg chg="del mod topLvl">
          <ac:chgData name="Iain Milne" userId="e451ec18-1952-4891-b1e2-a69699162e44" providerId="ADAL" clId="{065A4B05-03B7-4AFF-8C7D-C1F71C5E3CE5}" dt="2021-03-15T13:31:58.443" v="9975" actId="478"/>
          <ac:grpSpMkLst>
            <pc:docMk/>
            <pc:sldMk cId="369569808" sldId="479"/>
            <ac:grpSpMk id="330" creationId="{4C85AC1A-1DD0-4819-ABDE-A60FE64E1C73}"/>
          </ac:grpSpMkLst>
        </pc:grpChg>
        <pc:grpChg chg="add del mod ord">
          <ac:chgData name="Iain Milne" userId="e451ec18-1952-4891-b1e2-a69699162e44" providerId="ADAL" clId="{065A4B05-03B7-4AFF-8C7D-C1F71C5E3CE5}" dt="2021-03-15T14:17:09.760" v="10058" actId="478"/>
          <ac:grpSpMkLst>
            <pc:docMk/>
            <pc:sldMk cId="369569808" sldId="479"/>
            <ac:grpSpMk id="396" creationId="{5FBA22C4-45F3-4A06-BB5D-DD7AC7BA5D5B}"/>
          </ac:grpSpMkLst>
        </pc:grpChg>
        <pc:graphicFrameChg chg="add mod ord modGraphic">
          <ac:chgData name="Iain Milne" userId="e451ec18-1952-4891-b1e2-a69699162e44" providerId="ADAL" clId="{065A4B05-03B7-4AFF-8C7D-C1F71C5E3CE5}" dt="2021-03-15T14:23:30.989" v="10133" actId="167"/>
          <ac:graphicFrameMkLst>
            <pc:docMk/>
            <pc:sldMk cId="369569808" sldId="479"/>
            <ac:graphicFrameMk id="412" creationId="{80AA472E-3D9E-4C09-A13E-A03DE86C302A}"/>
          </ac:graphicFrameMkLst>
        </pc:graphicFrameChg>
        <pc:graphicFrameChg chg="add del">
          <ac:chgData name="Iain Milne" userId="e451ec18-1952-4891-b1e2-a69699162e44" providerId="ADAL" clId="{065A4B05-03B7-4AFF-8C7D-C1F71C5E3CE5}" dt="2021-03-15T14:16:17.712" v="10046" actId="478"/>
          <ac:graphicFrameMkLst>
            <pc:docMk/>
            <pc:sldMk cId="369569808" sldId="479"/>
            <ac:graphicFrameMk id="413" creationId="{51A6DF7B-7D3B-42D2-B1A4-E83AEF3B2391}"/>
          </ac:graphicFrameMkLst>
        </pc:graphicFrameChg>
        <pc:graphicFrameChg chg="add mod ord modGraphic">
          <ac:chgData name="Iain Milne" userId="e451ec18-1952-4891-b1e2-a69699162e44" providerId="ADAL" clId="{065A4B05-03B7-4AFF-8C7D-C1F71C5E3CE5}" dt="2021-03-15T14:23:01.371" v="10129" actId="167"/>
          <ac:graphicFrameMkLst>
            <pc:docMk/>
            <pc:sldMk cId="369569808" sldId="479"/>
            <ac:graphicFrameMk id="414" creationId="{832C7984-D715-488C-9DE7-C27ABD6E6C92}"/>
          </ac:graphicFrameMkLst>
        </pc:graphicFrameChg>
        <pc:graphicFrameChg chg="add mod ord modGraphic">
          <ac:chgData name="Iain Milne" userId="e451ec18-1952-4891-b1e2-a69699162e44" providerId="ADAL" clId="{065A4B05-03B7-4AFF-8C7D-C1F71C5E3CE5}" dt="2021-03-15T14:23:34.309" v="10134" actId="167"/>
          <ac:graphicFrameMkLst>
            <pc:docMk/>
            <pc:sldMk cId="369569808" sldId="479"/>
            <ac:graphicFrameMk id="417" creationId="{8FED84A3-22A8-4335-9CBD-E0E98D44EDFC}"/>
          </ac:graphicFrameMkLst>
        </pc:graphicFrameChg>
        <pc:graphicFrameChg chg="add mod ord modGraphic">
          <ac:chgData name="Iain Milne" userId="e451ec18-1952-4891-b1e2-a69699162e44" providerId="ADAL" clId="{065A4B05-03B7-4AFF-8C7D-C1F71C5E3CE5}" dt="2021-03-15T14:23:01.371" v="10129" actId="167"/>
          <ac:graphicFrameMkLst>
            <pc:docMk/>
            <pc:sldMk cId="369569808" sldId="479"/>
            <ac:graphicFrameMk id="420" creationId="{B6BE7F4E-07C0-4E14-8077-26A143C8B4BE}"/>
          </ac:graphicFrameMkLst>
        </pc:graphicFrameChg>
        <pc:cxnChg chg="add del">
          <ac:chgData name="Iain Milne" userId="e451ec18-1952-4891-b1e2-a69699162e44" providerId="ADAL" clId="{065A4B05-03B7-4AFF-8C7D-C1F71C5E3CE5}" dt="2021-03-15T11:57:47.415" v="9798" actId="478"/>
          <ac:cxnSpMkLst>
            <pc:docMk/>
            <pc:sldMk cId="369569808" sldId="479"/>
            <ac:cxnSpMk id="14" creationId="{D49F6D96-6CFC-4E18-A605-DBD71D7B2B78}"/>
          </ac:cxnSpMkLst>
        </pc:cxnChg>
        <pc:cxnChg chg="del mod">
          <ac:chgData name="Iain Milne" userId="e451ec18-1952-4891-b1e2-a69699162e44" providerId="ADAL" clId="{065A4B05-03B7-4AFF-8C7D-C1F71C5E3CE5}" dt="2021-03-15T11:53:00.879" v="9741" actId="478"/>
          <ac:cxnSpMkLst>
            <pc:docMk/>
            <pc:sldMk cId="369569808" sldId="479"/>
            <ac:cxnSpMk id="15" creationId="{00000000-0000-0000-0000-000000000000}"/>
          </ac:cxnSpMkLst>
        </pc:cxnChg>
        <pc:cxnChg chg="del mod">
          <ac:chgData name="Iain Milne" userId="e451ec18-1952-4891-b1e2-a69699162e44" providerId="ADAL" clId="{065A4B05-03B7-4AFF-8C7D-C1F71C5E3CE5}" dt="2021-03-15T11:53:05.455" v="9744" actId="478"/>
          <ac:cxnSpMkLst>
            <pc:docMk/>
            <pc:sldMk cId="369569808" sldId="479"/>
            <ac:cxnSpMk id="20" creationId="{00000000-0000-0000-0000-000000000000}"/>
          </ac:cxnSpMkLst>
        </pc:cxnChg>
        <pc:cxnChg chg="del mod">
          <ac:chgData name="Iain Milne" userId="e451ec18-1952-4891-b1e2-a69699162e44" providerId="ADAL" clId="{065A4B05-03B7-4AFF-8C7D-C1F71C5E3CE5}" dt="2021-03-15T11:53:05.455" v="9744" actId="478"/>
          <ac:cxnSpMkLst>
            <pc:docMk/>
            <pc:sldMk cId="369569808" sldId="479"/>
            <ac:cxnSpMk id="22" creationId="{00000000-0000-0000-0000-000000000000}"/>
          </ac:cxnSpMkLst>
        </pc:cxnChg>
        <pc:cxnChg chg="del mod">
          <ac:chgData name="Iain Milne" userId="e451ec18-1952-4891-b1e2-a69699162e44" providerId="ADAL" clId="{065A4B05-03B7-4AFF-8C7D-C1F71C5E3CE5}" dt="2021-03-15T11:53:05.455" v="9744" actId="478"/>
          <ac:cxnSpMkLst>
            <pc:docMk/>
            <pc:sldMk cId="369569808" sldId="479"/>
            <ac:cxnSpMk id="24" creationId="{00000000-0000-0000-0000-000000000000}"/>
          </ac:cxnSpMkLst>
        </pc:cxnChg>
        <pc:cxnChg chg="del mod">
          <ac:chgData name="Iain Milne" userId="e451ec18-1952-4891-b1e2-a69699162e44" providerId="ADAL" clId="{065A4B05-03B7-4AFF-8C7D-C1F71C5E3CE5}" dt="2021-03-15T11:53:05.455" v="9744" actId="478"/>
          <ac:cxnSpMkLst>
            <pc:docMk/>
            <pc:sldMk cId="369569808" sldId="479"/>
            <ac:cxnSpMk id="26" creationId="{00000000-0000-0000-0000-000000000000}"/>
          </ac:cxnSpMkLst>
        </pc:cxnChg>
        <pc:cxnChg chg="del mod">
          <ac:chgData name="Iain Milne" userId="e451ec18-1952-4891-b1e2-a69699162e44" providerId="ADAL" clId="{065A4B05-03B7-4AFF-8C7D-C1F71C5E3CE5}" dt="2021-03-15T11:53:05.455" v="9744" actId="478"/>
          <ac:cxnSpMkLst>
            <pc:docMk/>
            <pc:sldMk cId="369569808" sldId="479"/>
            <ac:cxnSpMk id="33" creationId="{00000000-0000-0000-0000-000000000000}"/>
          </ac:cxnSpMkLst>
        </pc:cxnChg>
        <pc:cxnChg chg="del mod">
          <ac:chgData name="Iain Milne" userId="e451ec18-1952-4891-b1e2-a69699162e44" providerId="ADAL" clId="{065A4B05-03B7-4AFF-8C7D-C1F71C5E3CE5}" dt="2021-03-15T11:53:05.455" v="9744" actId="478"/>
          <ac:cxnSpMkLst>
            <pc:docMk/>
            <pc:sldMk cId="369569808" sldId="479"/>
            <ac:cxnSpMk id="36" creationId="{00000000-0000-0000-0000-000000000000}"/>
          </ac:cxnSpMkLst>
        </pc:cxnChg>
        <pc:cxnChg chg="del mod">
          <ac:chgData name="Iain Milne" userId="e451ec18-1952-4891-b1e2-a69699162e44" providerId="ADAL" clId="{065A4B05-03B7-4AFF-8C7D-C1F71C5E3CE5}" dt="2021-03-15T11:53:05.455" v="9744" actId="478"/>
          <ac:cxnSpMkLst>
            <pc:docMk/>
            <pc:sldMk cId="369569808" sldId="479"/>
            <ac:cxnSpMk id="94" creationId="{4BD19452-2CEE-4E7D-96E0-A4BA62D58147}"/>
          </ac:cxnSpMkLst>
        </pc:cxnChg>
        <pc:cxnChg chg="del mod">
          <ac:chgData name="Iain Milne" userId="e451ec18-1952-4891-b1e2-a69699162e44" providerId="ADAL" clId="{065A4B05-03B7-4AFF-8C7D-C1F71C5E3CE5}" dt="2021-03-15T11:53:05.455" v="9744" actId="478"/>
          <ac:cxnSpMkLst>
            <pc:docMk/>
            <pc:sldMk cId="369569808" sldId="479"/>
            <ac:cxnSpMk id="95" creationId="{903EF50F-0064-476B-995C-8B0AF5C2A317}"/>
          </ac:cxnSpMkLst>
        </pc:cxnChg>
        <pc:cxnChg chg="del mod">
          <ac:chgData name="Iain Milne" userId="e451ec18-1952-4891-b1e2-a69699162e44" providerId="ADAL" clId="{065A4B05-03B7-4AFF-8C7D-C1F71C5E3CE5}" dt="2021-03-15T11:53:05.455" v="9744" actId="478"/>
          <ac:cxnSpMkLst>
            <pc:docMk/>
            <pc:sldMk cId="369569808" sldId="479"/>
            <ac:cxnSpMk id="96" creationId="{A0B277CD-2579-4DCE-A2D6-1C7391C78855}"/>
          </ac:cxnSpMkLst>
        </pc:cxnChg>
        <pc:cxnChg chg="del mod">
          <ac:chgData name="Iain Milne" userId="e451ec18-1952-4891-b1e2-a69699162e44" providerId="ADAL" clId="{065A4B05-03B7-4AFF-8C7D-C1F71C5E3CE5}" dt="2021-03-15T11:53:05.455" v="9744" actId="478"/>
          <ac:cxnSpMkLst>
            <pc:docMk/>
            <pc:sldMk cId="369569808" sldId="479"/>
            <ac:cxnSpMk id="98" creationId="{0592FA49-1579-4AE3-A141-8E87229D9D74}"/>
          </ac:cxnSpMkLst>
        </pc:cxnChg>
        <pc:cxnChg chg="del mod">
          <ac:chgData name="Iain Milne" userId="e451ec18-1952-4891-b1e2-a69699162e44" providerId="ADAL" clId="{065A4B05-03B7-4AFF-8C7D-C1F71C5E3CE5}" dt="2021-03-15T11:53:05.455" v="9744" actId="478"/>
          <ac:cxnSpMkLst>
            <pc:docMk/>
            <pc:sldMk cId="369569808" sldId="479"/>
            <ac:cxnSpMk id="105" creationId="{11755F34-08A4-4F80-AF83-90523E75C8F8}"/>
          </ac:cxnSpMkLst>
        </pc:cxnChg>
        <pc:cxnChg chg="del mod">
          <ac:chgData name="Iain Milne" userId="e451ec18-1952-4891-b1e2-a69699162e44" providerId="ADAL" clId="{065A4B05-03B7-4AFF-8C7D-C1F71C5E3CE5}" dt="2021-03-15T11:53:05.455" v="9744" actId="478"/>
          <ac:cxnSpMkLst>
            <pc:docMk/>
            <pc:sldMk cId="369569808" sldId="479"/>
            <ac:cxnSpMk id="108" creationId="{1978B2C0-80A9-4FA8-9AB3-0E2FB7F6478B}"/>
          </ac:cxnSpMkLst>
        </pc:cxnChg>
        <pc:cxnChg chg="del mod">
          <ac:chgData name="Iain Milne" userId="e451ec18-1952-4891-b1e2-a69699162e44" providerId="ADAL" clId="{065A4B05-03B7-4AFF-8C7D-C1F71C5E3CE5}" dt="2021-03-15T11:53:05.455" v="9744" actId="478"/>
          <ac:cxnSpMkLst>
            <pc:docMk/>
            <pc:sldMk cId="369569808" sldId="479"/>
            <ac:cxnSpMk id="111" creationId="{B9883E04-CED4-4E0B-85D2-1ACD70B92DF2}"/>
          </ac:cxnSpMkLst>
        </pc:cxnChg>
        <pc:cxnChg chg="del mod">
          <ac:chgData name="Iain Milne" userId="e451ec18-1952-4891-b1e2-a69699162e44" providerId="ADAL" clId="{065A4B05-03B7-4AFF-8C7D-C1F71C5E3CE5}" dt="2021-03-15T11:53:05.455" v="9744" actId="478"/>
          <ac:cxnSpMkLst>
            <pc:docMk/>
            <pc:sldMk cId="369569808" sldId="479"/>
            <ac:cxnSpMk id="114" creationId="{18F652D5-86DC-4D88-86CB-FF6495154B3D}"/>
          </ac:cxnSpMkLst>
        </pc:cxnChg>
        <pc:cxnChg chg="del mod">
          <ac:chgData name="Iain Milne" userId="e451ec18-1952-4891-b1e2-a69699162e44" providerId="ADAL" clId="{065A4B05-03B7-4AFF-8C7D-C1F71C5E3CE5}" dt="2021-03-15T11:53:05.455" v="9744" actId="478"/>
          <ac:cxnSpMkLst>
            <pc:docMk/>
            <pc:sldMk cId="369569808" sldId="479"/>
            <ac:cxnSpMk id="117" creationId="{0CEFAD7D-46E1-4933-92A0-32062E20D56A}"/>
          </ac:cxnSpMkLst>
        </pc:cxnChg>
        <pc:cxnChg chg="del mod">
          <ac:chgData name="Iain Milne" userId="e451ec18-1952-4891-b1e2-a69699162e44" providerId="ADAL" clId="{065A4B05-03B7-4AFF-8C7D-C1F71C5E3CE5}" dt="2021-03-15T11:53:05.455" v="9744" actId="478"/>
          <ac:cxnSpMkLst>
            <pc:docMk/>
            <pc:sldMk cId="369569808" sldId="479"/>
            <ac:cxnSpMk id="120" creationId="{E56AAF7D-131F-4C69-A3FF-7B4C125ABBC5}"/>
          </ac:cxnSpMkLst>
        </pc:cxnChg>
        <pc:cxnChg chg="del mod">
          <ac:chgData name="Iain Milne" userId="e451ec18-1952-4891-b1e2-a69699162e44" providerId="ADAL" clId="{065A4B05-03B7-4AFF-8C7D-C1F71C5E3CE5}" dt="2021-03-15T11:53:05.455" v="9744" actId="478"/>
          <ac:cxnSpMkLst>
            <pc:docMk/>
            <pc:sldMk cId="369569808" sldId="479"/>
            <ac:cxnSpMk id="123" creationId="{B01E4892-C54C-40FC-89D6-4B94AA99255A}"/>
          </ac:cxnSpMkLst>
        </pc:cxnChg>
        <pc:cxnChg chg="add mod">
          <ac:chgData name="Iain Milne" userId="e451ec18-1952-4891-b1e2-a69699162e44" providerId="ADAL" clId="{065A4B05-03B7-4AFF-8C7D-C1F71C5E3CE5}" dt="2021-03-15T14:22:00.197" v="10107" actId="14100"/>
          <ac:cxnSpMkLst>
            <pc:docMk/>
            <pc:sldMk cId="369569808" sldId="479"/>
            <ac:cxnSpMk id="194" creationId="{DB417B0C-2621-41D6-9BD9-648677E07B1C}"/>
          </ac:cxnSpMkLst>
        </pc:cxnChg>
        <pc:cxnChg chg="add mod ord">
          <ac:chgData name="Iain Milne" userId="e451ec18-1952-4891-b1e2-a69699162e44" providerId="ADAL" clId="{065A4B05-03B7-4AFF-8C7D-C1F71C5E3CE5}" dt="2021-03-15T14:23:51.377" v="10139" actId="167"/>
          <ac:cxnSpMkLst>
            <pc:docMk/>
            <pc:sldMk cId="369569808" sldId="479"/>
            <ac:cxnSpMk id="195" creationId="{171A4263-6B29-4A5D-A096-C962560CEFBE}"/>
          </ac:cxnSpMkLst>
        </pc:cxnChg>
        <pc:cxnChg chg="add mod">
          <ac:chgData name="Iain Milne" userId="e451ec18-1952-4891-b1e2-a69699162e44" providerId="ADAL" clId="{065A4B05-03B7-4AFF-8C7D-C1F71C5E3CE5}" dt="2021-03-15T14:22:05.830" v="10108" actId="14100"/>
          <ac:cxnSpMkLst>
            <pc:docMk/>
            <pc:sldMk cId="369569808" sldId="479"/>
            <ac:cxnSpMk id="196" creationId="{A996B4DA-91AB-475E-9CFD-26E530EAB14E}"/>
          </ac:cxnSpMkLst>
        </pc:cxnChg>
        <pc:cxnChg chg="add mod ord">
          <ac:chgData name="Iain Milne" userId="e451ec18-1952-4891-b1e2-a69699162e44" providerId="ADAL" clId="{065A4B05-03B7-4AFF-8C7D-C1F71C5E3CE5}" dt="2021-03-15T14:23:54.040" v="10140" actId="167"/>
          <ac:cxnSpMkLst>
            <pc:docMk/>
            <pc:sldMk cId="369569808" sldId="479"/>
            <ac:cxnSpMk id="197" creationId="{BEE3CED8-3FED-4E04-9C81-2720B270B8B5}"/>
          </ac:cxnSpMkLst>
        </pc:cxnChg>
      </pc:sldChg>
      <pc:sldChg chg="addSp delSp modSp new mod modClrScheme chgLayout">
        <pc:chgData name="Iain Milne" userId="e451ec18-1952-4891-b1e2-a69699162e44" providerId="ADAL" clId="{065A4B05-03B7-4AFF-8C7D-C1F71C5E3CE5}" dt="2021-03-16T16:49:02.979" v="10933" actId="20577"/>
        <pc:sldMkLst>
          <pc:docMk/>
          <pc:sldMk cId="3678091764" sldId="480"/>
        </pc:sldMkLst>
        <pc:spChg chg="del mod ord">
          <ac:chgData name="Iain Milne" userId="e451ec18-1952-4891-b1e2-a69699162e44" providerId="ADAL" clId="{065A4B05-03B7-4AFF-8C7D-C1F71C5E3CE5}" dt="2021-03-15T14:38:28.463" v="10143" actId="700"/>
          <ac:spMkLst>
            <pc:docMk/>
            <pc:sldMk cId="3678091764" sldId="480"/>
            <ac:spMk id="2" creationId="{92FE9E74-61B9-4508-8EB6-0D8111394371}"/>
          </ac:spMkLst>
        </pc:spChg>
        <pc:spChg chg="del mod ord">
          <ac:chgData name="Iain Milne" userId="e451ec18-1952-4891-b1e2-a69699162e44" providerId="ADAL" clId="{065A4B05-03B7-4AFF-8C7D-C1F71C5E3CE5}" dt="2021-03-15T14:38:28.463" v="10143" actId="700"/>
          <ac:spMkLst>
            <pc:docMk/>
            <pc:sldMk cId="3678091764" sldId="480"/>
            <ac:spMk id="3" creationId="{8544E4CF-6CD3-4956-A9B5-1EA9DF0A55B5}"/>
          </ac:spMkLst>
        </pc:spChg>
        <pc:spChg chg="del">
          <ac:chgData name="Iain Milne" userId="e451ec18-1952-4891-b1e2-a69699162e44" providerId="ADAL" clId="{065A4B05-03B7-4AFF-8C7D-C1F71C5E3CE5}" dt="2021-03-15T14:38:28.463" v="10143" actId="700"/>
          <ac:spMkLst>
            <pc:docMk/>
            <pc:sldMk cId="3678091764" sldId="480"/>
            <ac:spMk id="4" creationId="{3CA05BB5-9294-489F-B117-31B022DD99B8}"/>
          </ac:spMkLst>
        </pc:spChg>
        <pc:spChg chg="add mod ord">
          <ac:chgData name="Iain Milne" userId="e451ec18-1952-4891-b1e2-a69699162e44" providerId="ADAL" clId="{065A4B05-03B7-4AFF-8C7D-C1F71C5E3CE5}" dt="2021-03-15T14:38:43.554" v="10197" actId="20577"/>
          <ac:spMkLst>
            <pc:docMk/>
            <pc:sldMk cId="3678091764" sldId="480"/>
            <ac:spMk id="5" creationId="{A2C8D678-0B17-44CC-AC27-9AF4CDB9F927}"/>
          </ac:spMkLst>
        </pc:spChg>
        <pc:spChg chg="add mod ord">
          <ac:chgData name="Iain Milne" userId="e451ec18-1952-4891-b1e2-a69699162e44" providerId="ADAL" clId="{065A4B05-03B7-4AFF-8C7D-C1F71C5E3CE5}" dt="2021-03-16T16:49:02.979" v="10933" actId="20577"/>
          <ac:spMkLst>
            <pc:docMk/>
            <pc:sldMk cId="3678091764" sldId="480"/>
            <ac:spMk id="6" creationId="{54AB534F-428C-48DB-B6B7-10125AE19775}"/>
          </ac:spMkLst>
        </pc:spChg>
      </pc:sldChg>
      <pc:sldChg chg="addSp delSp modSp add mod">
        <pc:chgData name="Iain Milne" userId="e451ec18-1952-4891-b1e2-a69699162e44" providerId="ADAL" clId="{065A4B05-03B7-4AFF-8C7D-C1F71C5E3CE5}" dt="2021-03-16T14:03:04.550" v="10777"/>
        <pc:sldMkLst>
          <pc:docMk/>
          <pc:sldMk cId="4126391379" sldId="481"/>
        </pc:sldMkLst>
        <pc:spChg chg="del">
          <ac:chgData name="Iain Milne" userId="e451ec18-1952-4891-b1e2-a69699162e44" providerId="ADAL" clId="{065A4B05-03B7-4AFF-8C7D-C1F71C5E3CE5}" dt="2021-03-16T13:52:29.581" v="10646" actId="478"/>
          <ac:spMkLst>
            <pc:docMk/>
            <pc:sldMk cId="4126391379" sldId="481"/>
            <ac:spMk id="3" creationId="{D5C412D1-4F40-43CC-BCE2-22CBFDB38230}"/>
          </ac:spMkLst>
        </pc:spChg>
        <pc:spChg chg="add mod">
          <ac:chgData name="Iain Milne" userId="e451ec18-1952-4891-b1e2-a69699162e44" providerId="ADAL" clId="{065A4B05-03B7-4AFF-8C7D-C1F71C5E3CE5}" dt="2021-03-16T14:03:04.550" v="10777"/>
          <ac:spMkLst>
            <pc:docMk/>
            <pc:sldMk cId="4126391379" sldId="481"/>
            <ac:spMk id="25" creationId="{D3A72CD3-7D3F-43D2-A6B6-8BEC2D26CD74}"/>
          </ac:spMkLst>
        </pc:spChg>
        <pc:spChg chg="del">
          <ac:chgData name="Iain Milne" userId="e451ec18-1952-4891-b1e2-a69699162e44" providerId="ADAL" clId="{065A4B05-03B7-4AFF-8C7D-C1F71C5E3CE5}" dt="2021-03-16T14:03:04.193" v="10776" actId="478"/>
          <ac:spMkLst>
            <pc:docMk/>
            <pc:sldMk cId="4126391379" sldId="481"/>
            <ac:spMk id="30" creationId="{00000000-0000-0000-0000-000000000000}"/>
          </ac:spMkLst>
        </pc:spChg>
      </pc:sldChg>
      <pc:sldChg chg="add">
        <pc:chgData name="Iain Milne" userId="e451ec18-1952-4891-b1e2-a69699162e44" providerId="ADAL" clId="{065A4B05-03B7-4AFF-8C7D-C1F71C5E3CE5}" dt="2021-03-16T13:51:04.501" v="10618"/>
        <pc:sldMkLst>
          <pc:docMk/>
          <pc:sldMk cId="371166997" sldId="482"/>
        </pc:sldMkLst>
      </pc:sldChg>
      <pc:sldChg chg="add">
        <pc:chgData name="Iain Milne" userId="e451ec18-1952-4891-b1e2-a69699162e44" providerId="ADAL" clId="{065A4B05-03B7-4AFF-8C7D-C1F71C5E3CE5}" dt="2021-03-16T13:51:04.501" v="10618"/>
        <pc:sldMkLst>
          <pc:docMk/>
          <pc:sldMk cId="1180585213" sldId="483"/>
        </pc:sldMkLst>
      </pc:sldChg>
      <pc:sldChg chg="add modAnim">
        <pc:chgData name="Iain Milne" userId="e451ec18-1952-4891-b1e2-a69699162e44" providerId="ADAL" clId="{065A4B05-03B7-4AFF-8C7D-C1F71C5E3CE5}" dt="2021-03-16T14:10:06.483" v="10816"/>
        <pc:sldMkLst>
          <pc:docMk/>
          <pc:sldMk cId="3015834472" sldId="484"/>
        </pc:sldMkLst>
      </pc:sldChg>
      <pc:sldChg chg="add del modAnim">
        <pc:chgData name="Iain Milne" userId="e451ec18-1952-4891-b1e2-a69699162e44" providerId="ADAL" clId="{065A4B05-03B7-4AFF-8C7D-C1F71C5E3CE5}" dt="2021-03-16T14:18:05.583" v="10893" actId="47"/>
        <pc:sldMkLst>
          <pc:docMk/>
          <pc:sldMk cId="311030320" sldId="485"/>
        </pc:sldMkLst>
      </pc:sldChg>
      <pc:sldMasterChg chg="delSldLayout">
        <pc:chgData name="Iain Milne" userId="e451ec18-1952-4891-b1e2-a69699162e44" providerId="ADAL" clId="{065A4B05-03B7-4AFF-8C7D-C1F71C5E3CE5}" dt="2021-03-08T15:16:53.948" v="259" actId="2696"/>
        <pc:sldMasterMkLst>
          <pc:docMk/>
          <pc:sldMasterMk cId="192314242" sldId="2147483648"/>
        </pc:sldMasterMkLst>
        <pc:sldLayoutChg chg="del">
          <pc:chgData name="Iain Milne" userId="e451ec18-1952-4891-b1e2-a69699162e44" providerId="ADAL" clId="{065A4B05-03B7-4AFF-8C7D-C1F71C5E3CE5}" dt="2021-03-08T15:16:53.948" v="259" actId="2696"/>
          <pc:sldLayoutMkLst>
            <pc:docMk/>
            <pc:sldMasterMk cId="192314242" sldId="2147483648"/>
            <pc:sldLayoutMk cId="4071082651" sldId="2147483658"/>
          </pc:sldLayoutMkLst>
        </pc:sldLayoutChg>
      </pc:sldMasterChg>
    </pc:docChg>
  </pc:docChgLst>
  <pc:docChgLst>
    <pc:chgData name="Iain Milne" userId="e451ec18-1952-4891-b1e2-a69699162e44" providerId="ADAL" clId="{4009E9CB-B4F4-4906-8A09-058690889E28}"/>
    <pc:docChg chg="undo custSel addSld modSld">
      <pc:chgData name="Iain Milne" userId="e451ec18-1952-4891-b1e2-a69699162e44" providerId="ADAL" clId="{4009E9CB-B4F4-4906-8A09-058690889E28}" dt="2024-06-25T13:08:07.938" v="467" actId="20577"/>
      <pc:docMkLst>
        <pc:docMk/>
      </pc:docMkLst>
      <pc:sldChg chg="modSp mod">
        <pc:chgData name="Iain Milne" userId="e451ec18-1952-4891-b1e2-a69699162e44" providerId="ADAL" clId="{4009E9CB-B4F4-4906-8A09-058690889E28}" dt="2024-06-10T12:02:05.536" v="1" actId="20577"/>
        <pc:sldMkLst>
          <pc:docMk/>
          <pc:sldMk cId="373163916" sldId="336"/>
        </pc:sldMkLst>
        <pc:spChg chg="mod">
          <ac:chgData name="Iain Milne" userId="e451ec18-1952-4891-b1e2-a69699162e44" providerId="ADAL" clId="{4009E9CB-B4F4-4906-8A09-058690889E28}" dt="2024-06-10T12:02:05.536" v="1" actId="20577"/>
          <ac:spMkLst>
            <pc:docMk/>
            <pc:sldMk cId="373163916" sldId="336"/>
            <ac:spMk id="5" creationId="{00000000-0000-0000-0000-000000000000}"/>
          </ac:spMkLst>
        </pc:spChg>
      </pc:sldChg>
      <pc:sldChg chg="modSp mod">
        <pc:chgData name="Iain Milne" userId="e451ec18-1952-4891-b1e2-a69699162e44" providerId="ADAL" clId="{4009E9CB-B4F4-4906-8A09-058690889E28}" dt="2024-06-20T08:33:39.589" v="14" actId="20577"/>
        <pc:sldMkLst>
          <pc:docMk/>
          <pc:sldMk cId="3074218057" sldId="417"/>
        </pc:sldMkLst>
        <pc:spChg chg="mod">
          <ac:chgData name="Iain Milne" userId="e451ec18-1952-4891-b1e2-a69699162e44" providerId="ADAL" clId="{4009E9CB-B4F4-4906-8A09-058690889E28}" dt="2024-06-20T08:33:39.589" v="14" actId="20577"/>
          <ac:spMkLst>
            <pc:docMk/>
            <pc:sldMk cId="3074218057" sldId="417"/>
            <ac:spMk id="3" creationId="{00000000-0000-0000-0000-000000000000}"/>
          </ac:spMkLst>
        </pc:spChg>
      </pc:sldChg>
      <pc:sldChg chg="addSp delSp modSp new mod modClrScheme chgLayout">
        <pc:chgData name="Iain Milne" userId="e451ec18-1952-4891-b1e2-a69699162e44" providerId="ADAL" clId="{4009E9CB-B4F4-4906-8A09-058690889E28}" dt="2024-06-25T13:07:58.345" v="453" actId="20577"/>
        <pc:sldMkLst>
          <pc:docMk/>
          <pc:sldMk cId="3048754300" sldId="463"/>
        </pc:sldMkLst>
        <pc:spChg chg="del mod ord">
          <ac:chgData name="Iain Milne" userId="e451ec18-1952-4891-b1e2-a69699162e44" providerId="ADAL" clId="{4009E9CB-B4F4-4906-8A09-058690889E28}" dt="2024-06-25T12:54:43.188" v="16" actId="700"/>
          <ac:spMkLst>
            <pc:docMk/>
            <pc:sldMk cId="3048754300" sldId="463"/>
            <ac:spMk id="2" creationId="{B9484DDC-5AD6-93D4-C97D-B30009571A57}"/>
          </ac:spMkLst>
        </pc:spChg>
        <pc:spChg chg="del mod ord">
          <ac:chgData name="Iain Milne" userId="e451ec18-1952-4891-b1e2-a69699162e44" providerId="ADAL" clId="{4009E9CB-B4F4-4906-8A09-058690889E28}" dt="2024-06-25T12:54:43.188" v="16" actId="700"/>
          <ac:spMkLst>
            <pc:docMk/>
            <pc:sldMk cId="3048754300" sldId="463"/>
            <ac:spMk id="3" creationId="{EBEEC4EC-DD37-3033-4ADA-9A7D6909A0E6}"/>
          </ac:spMkLst>
        </pc:spChg>
        <pc:spChg chg="del">
          <ac:chgData name="Iain Milne" userId="e451ec18-1952-4891-b1e2-a69699162e44" providerId="ADAL" clId="{4009E9CB-B4F4-4906-8A09-058690889E28}" dt="2024-06-25T12:54:43.188" v="16" actId="700"/>
          <ac:spMkLst>
            <pc:docMk/>
            <pc:sldMk cId="3048754300" sldId="463"/>
            <ac:spMk id="4" creationId="{577C4B15-C122-2E90-4E1C-3BBB1CB263E6}"/>
          </ac:spMkLst>
        </pc:spChg>
        <pc:spChg chg="add mod ord">
          <ac:chgData name="Iain Milne" userId="e451ec18-1952-4891-b1e2-a69699162e44" providerId="ADAL" clId="{4009E9CB-B4F4-4906-8A09-058690889E28}" dt="2024-06-25T12:54:52.188" v="40" actId="20577"/>
          <ac:spMkLst>
            <pc:docMk/>
            <pc:sldMk cId="3048754300" sldId="463"/>
            <ac:spMk id="5" creationId="{9FB72C9C-06C2-617B-CBB5-60C6D5EC5643}"/>
          </ac:spMkLst>
        </pc:spChg>
        <pc:spChg chg="add del mod ord">
          <ac:chgData name="Iain Milne" userId="e451ec18-1952-4891-b1e2-a69699162e44" providerId="ADAL" clId="{4009E9CB-B4F4-4906-8A09-058690889E28}" dt="2024-06-25T12:54:55.048" v="41" actId="478"/>
          <ac:spMkLst>
            <pc:docMk/>
            <pc:sldMk cId="3048754300" sldId="463"/>
            <ac:spMk id="6" creationId="{8B400F49-06B7-759B-919F-FE17B7767B84}"/>
          </ac:spMkLst>
        </pc:spChg>
        <pc:spChg chg="add mod">
          <ac:chgData name="Iain Milne" userId="e451ec18-1952-4891-b1e2-a69699162e44" providerId="ADAL" clId="{4009E9CB-B4F4-4906-8A09-058690889E28}" dt="2024-06-25T12:57:42.985" v="89" actId="1076"/>
          <ac:spMkLst>
            <pc:docMk/>
            <pc:sldMk cId="3048754300" sldId="463"/>
            <ac:spMk id="7" creationId="{CAC51DC6-09D7-A64A-A110-4F0CD2D513B1}"/>
          </ac:spMkLst>
        </pc:spChg>
        <pc:spChg chg="add mod">
          <ac:chgData name="Iain Milne" userId="e451ec18-1952-4891-b1e2-a69699162e44" providerId="ADAL" clId="{4009E9CB-B4F4-4906-8A09-058690889E28}" dt="2024-06-25T12:56:05.563" v="78" actId="1076"/>
          <ac:spMkLst>
            <pc:docMk/>
            <pc:sldMk cId="3048754300" sldId="463"/>
            <ac:spMk id="8" creationId="{416E83B3-D713-629C-09F7-D7EBC7E4761A}"/>
          </ac:spMkLst>
        </pc:spChg>
        <pc:spChg chg="add mod">
          <ac:chgData name="Iain Milne" userId="e451ec18-1952-4891-b1e2-a69699162e44" providerId="ADAL" clId="{4009E9CB-B4F4-4906-8A09-058690889E28}" dt="2024-06-25T13:07:58.345" v="453" actId="20577"/>
          <ac:spMkLst>
            <pc:docMk/>
            <pc:sldMk cId="3048754300" sldId="463"/>
            <ac:spMk id="17" creationId="{CA47A200-6367-56E3-BFE4-F9491E6A2AE1}"/>
          </ac:spMkLst>
        </pc:spChg>
        <pc:spChg chg="add mod">
          <ac:chgData name="Iain Milne" userId="e451ec18-1952-4891-b1e2-a69699162e44" providerId="ADAL" clId="{4009E9CB-B4F4-4906-8A09-058690889E28}" dt="2024-06-25T12:58:14.360" v="119" actId="20577"/>
          <ac:spMkLst>
            <pc:docMk/>
            <pc:sldMk cId="3048754300" sldId="463"/>
            <ac:spMk id="18" creationId="{B244A0B5-6E84-9D8F-E577-1AAE7428DBB3}"/>
          </ac:spMkLst>
        </pc:spChg>
        <pc:spChg chg="add mod">
          <ac:chgData name="Iain Milne" userId="e451ec18-1952-4891-b1e2-a69699162e44" providerId="ADAL" clId="{4009E9CB-B4F4-4906-8A09-058690889E28}" dt="2024-06-25T12:58:45.032" v="189" actId="207"/>
          <ac:spMkLst>
            <pc:docMk/>
            <pc:sldMk cId="3048754300" sldId="463"/>
            <ac:spMk id="19" creationId="{DAA86439-5163-1E76-6475-806CAFA36CC0}"/>
          </ac:spMkLst>
        </pc:spChg>
        <pc:cxnChg chg="add mod">
          <ac:chgData name="Iain Milne" userId="e451ec18-1952-4891-b1e2-a69699162e44" providerId="ADAL" clId="{4009E9CB-B4F4-4906-8A09-058690889E28}" dt="2024-06-25T12:56:35.844" v="86" actId="14861"/>
          <ac:cxnSpMkLst>
            <pc:docMk/>
            <pc:sldMk cId="3048754300" sldId="463"/>
            <ac:cxnSpMk id="10" creationId="{B314B9ED-FDC3-D822-8374-E205BF493A7A}"/>
          </ac:cxnSpMkLst>
        </pc:cxnChg>
        <pc:cxnChg chg="add mod">
          <ac:chgData name="Iain Milne" userId="e451ec18-1952-4891-b1e2-a69699162e44" providerId="ADAL" clId="{4009E9CB-B4F4-4906-8A09-058690889E28}" dt="2024-06-25T12:56:32.422" v="85" actId="14861"/>
          <ac:cxnSpMkLst>
            <pc:docMk/>
            <pc:sldMk cId="3048754300" sldId="463"/>
            <ac:cxnSpMk id="11" creationId="{4ACE14D4-BE2A-0DA4-3ACA-58C75AA8D424}"/>
          </ac:cxnSpMkLst>
        </pc:cxnChg>
        <pc:cxnChg chg="add mod">
          <ac:chgData name="Iain Milne" userId="e451ec18-1952-4891-b1e2-a69699162e44" providerId="ADAL" clId="{4009E9CB-B4F4-4906-8A09-058690889E28}" dt="2024-06-25T12:56:28.813" v="84" actId="14861"/>
          <ac:cxnSpMkLst>
            <pc:docMk/>
            <pc:sldMk cId="3048754300" sldId="463"/>
            <ac:cxnSpMk id="12" creationId="{E05E7870-2616-8CEE-0331-36C47641D521}"/>
          </ac:cxnSpMkLst>
        </pc:cxnChg>
        <pc:cxnChg chg="add mod">
          <ac:chgData name="Iain Milne" userId="e451ec18-1952-4891-b1e2-a69699162e44" providerId="ADAL" clId="{4009E9CB-B4F4-4906-8A09-058690889E28}" dt="2024-06-25T13:05:10.798" v="441" actId="692"/>
          <ac:cxnSpMkLst>
            <pc:docMk/>
            <pc:sldMk cId="3048754300" sldId="463"/>
            <ac:cxnSpMk id="15" creationId="{35B90819-0604-8005-1149-C56BFF04FB88}"/>
          </ac:cxnSpMkLst>
        </pc:cxnChg>
      </pc:sldChg>
      <pc:sldChg chg="modSp add mod">
        <pc:chgData name="Iain Milne" userId="e451ec18-1952-4891-b1e2-a69699162e44" providerId="ADAL" clId="{4009E9CB-B4F4-4906-8A09-058690889E28}" dt="2024-06-25T13:08:03.143" v="458" actId="20577"/>
        <pc:sldMkLst>
          <pc:docMk/>
          <pc:sldMk cId="318587161" sldId="464"/>
        </pc:sldMkLst>
        <pc:spChg chg="mod">
          <ac:chgData name="Iain Milne" userId="e451ec18-1952-4891-b1e2-a69699162e44" providerId="ADAL" clId="{4009E9CB-B4F4-4906-8A09-058690889E28}" dt="2024-06-25T13:08:03.143" v="458" actId="20577"/>
          <ac:spMkLst>
            <pc:docMk/>
            <pc:sldMk cId="318587161" sldId="464"/>
            <ac:spMk id="17" creationId="{CA47A200-6367-56E3-BFE4-F9491E6A2AE1}"/>
          </ac:spMkLst>
        </pc:spChg>
        <pc:spChg chg="mod">
          <ac:chgData name="Iain Milne" userId="e451ec18-1952-4891-b1e2-a69699162e44" providerId="ADAL" clId="{4009E9CB-B4F4-4906-8A09-058690889E28}" dt="2024-06-25T13:00:37.579" v="311" actId="20577"/>
          <ac:spMkLst>
            <pc:docMk/>
            <pc:sldMk cId="318587161" sldId="464"/>
            <ac:spMk id="19" creationId="{DAA86439-5163-1E76-6475-806CAFA36CC0}"/>
          </ac:spMkLst>
        </pc:spChg>
        <pc:cxnChg chg="mod">
          <ac:chgData name="Iain Milne" userId="e451ec18-1952-4891-b1e2-a69699162e44" providerId="ADAL" clId="{4009E9CB-B4F4-4906-8A09-058690889E28}" dt="2024-06-25T13:00:23.985" v="303" actId="14100"/>
          <ac:cxnSpMkLst>
            <pc:docMk/>
            <pc:sldMk cId="318587161" sldId="464"/>
            <ac:cxnSpMk id="15" creationId="{35B90819-0604-8005-1149-C56BFF04FB88}"/>
          </ac:cxnSpMkLst>
        </pc:cxnChg>
      </pc:sldChg>
      <pc:sldChg chg="addSp delSp modSp add mod">
        <pc:chgData name="Iain Milne" userId="e451ec18-1952-4891-b1e2-a69699162e44" providerId="ADAL" clId="{4009E9CB-B4F4-4906-8A09-058690889E28}" dt="2024-06-25T13:08:07.938" v="467" actId="20577"/>
        <pc:sldMkLst>
          <pc:docMk/>
          <pc:sldMk cId="3345381048" sldId="465"/>
        </pc:sldMkLst>
        <pc:spChg chg="add mod">
          <ac:chgData name="Iain Milne" userId="e451ec18-1952-4891-b1e2-a69699162e44" providerId="ADAL" clId="{4009E9CB-B4F4-4906-8A09-058690889E28}" dt="2024-06-25T13:02:21.923" v="424" actId="1076"/>
          <ac:spMkLst>
            <pc:docMk/>
            <pc:sldMk cId="3345381048" sldId="465"/>
            <ac:spMk id="2" creationId="{D780D4B0-5A93-6043-EE3E-AA14A3E2B162}"/>
          </ac:spMkLst>
        </pc:spChg>
        <pc:spChg chg="mod">
          <ac:chgData name="Iain Milne" userId="e451ec18-1952-4891-b1e2-a69699162e44" providerId="ADAL" clId="{4009E9CB-B4F4-4906-8A09-058690889E28}" dt="2024-06-25T13:08:07.938" v="467" actId="20577"/>
          <ac:spMkLst>
            <pc:docMk/>
            <pc:sldMk cId="3345381048" sldId="465"/>
            <ac:spMk id="17" creationId="{CA47A200-6367-56E3-BFE4-F9491E6A2AE1}"/>
          </ac:spMkLst>
        </pc:spChg>
        <pc:spChg chg="mod">
          <ac:chgData name="Iain Milne" userId="e451ec18-1952-4891-b1e2-a69699162e44" providerId="ADAL" clId="{4009E9CB-B4F4-4906-8A09-058690889E28}" dt="2024-06-25T13:02:06.580" v="415" actId="207"/>
          <ac:spMkLst>
            <pc:docMk/>
            <pc:sldMk cId="3345381048" sldId="465"/>
            <ac:spMk id="19" creationId="{DAA86439-5163-1E76-6475-806CAFA36CC0}"/>
          </ac:spMkLst>
        </pc:spChg>
        <pc:cxnChg chg="add mod">
          <ac:chgData name="Iain Milne" userId="e451ec18-1952-4891-b1e2-a69699162e44" providerId="ADAL" clId="{4009E9CB-B4F4-4906-8A09-058690889E28}" dt="2024-06-25T13:03:13.422" v="440" actId="1035"/>
          <ac:cxnSpMkLst>
            <pc:docMk/>
            <pc:sldMk cId="3345381048" sldId="465"/>
            <ac:cxnSpMk id="3" creationId="{81492E18-A571-4C50-B28D-04C87B688AC5}"/>
          </ac:cxnSpMkLst>
        </pc:cxnChg>
        <pc:cxnChg chg="add mod ord">
          <ac:chgData name="Iain Milne" userId="e451ec18-1952-4891-b1e2-a69699162e44" providerId="ADAL" clId="{4009E9CB-B4F4-4906-8A09-058690889E28}" dt="2024-06-25T13:06:16.423" v="444" actId="167"/>
          <ac:cxnSpMkLst>
            <pc:docMk/>
            <pc:sldMk cId="3345381048" sldId="465"/>
            <ac:cxnSpMk id="4" creationId="{FC999605-80A4-28BE-3515-5E31EEEF9004}"/>
          </ac:cxnSpMkLst>
        </pc:cxnChg>
        <pc:cxnChg chg="add mod">
          <ac:chgData name="Iain Milne" userId="e451ec18-1952-4891-b1e2-a69699162e44" providerId="ADAL" clId="{4009E9CB-B4F4-4906-8A09-058690889E28}" dt="2024-06-25T13:06:07.563" v="442" actId="692"/>
          <ac:cxnSpMkLst>
            <pc:docMk/>
            <pc:sldMk cId="3345381048" sldId="465"/>
            <ac:cxnSpMk id="6" creationId="{993AC70F-97DD-C71C-4D12-13A970DA65EE}"/>
          </ac:cxnSpMkLst>
        </pc:cxnChg>
        <pc:cxnChg chg="del mod">
          <ac:chgData name="Iain Milne" userId="e451ec18-1952-4891-b1e2-a69699162e44" providerId="ADAL" clId="{4009E9CB-B4F4-4906-8A09-058690889E28}" dt="2024-06-25T13:02:56.236" v="429" actId="478"/>
          <ac:cxnSpMkLst>
            <pc:docMk/>
            <pc:sldMk cId="3345381048" sldId="465"/>
            <ac:cxnSpMk id="15" creationId="{35B90819-0604-8005-1149-C56BFF04FB88}"/>
          </ac:cxnSpMkLst>
        </pc:cxnChg>
      </pc:sldChg>
    </pc:docChg>
  </pc:docChgLst>
  <pc:docChgLst>
    <pc:chgData name="Iain Milne" userId="e451ec18-1952-4891-b1e2-a69699162e44" providerId="ADAL" clId="{838901A5-33CA-4315-A4D1-DA258A554B1E}"/>
    <pc:docChg chg="undo custSel modSld">
      <pc:chgData name="Iain Milne" userId="e451ec18-1952-4891-b1e2-a69699162e44" providerId="ADAL" clId="{838901A5-33CA-4315-A4D1-DA258A554B1E}" dt="2022-08-22T08:40:09.042" v="60"/>
      <pc:docMkLst>
        <pc:docMk/>
      </pc:docMkLst>
      <pc:sldChg chg="modNotesTx">
        <pc:chgData name="Iain Milne" userId="e451ec18-1952-4891-b1e2-a69699162e44" providerId="ADAL" clId="{838901A5-33CA-4315-A4D1-DA258A554B1E}" dt="2022-08-03T08:39:41.306" v="0" actId="20577"/>
        <pc:sldMkLst>
          <pc:docMk/>
          <pc:sldMk cId="3412310282" sldId="416"/>
        </pc:sldMkLst>
      </pc:sldChg>
      <pc:sldChg chg="modSp mod">
        <pc:chgData name="Iain Milne" userId="e451ec18-1952-4891-b1e2-a69699162e44" providerId="ADAL" clId="{838901A5-33CA-4315-A4D1-DA258A554B1E}" dt="2022-08-17T12:13:50.527" v="7" actId="20577"/>
        <pc:sldMkLst>
          <pc:docMk/>
          <pc:sldMk cId="3074218057" sldId="417"/>
        </pc:sldMkLst>
        <pc:spChg chg="mod">
          <ac:chgData name="Iain Milne" userId="e451ec18-1952-4891-b1e2-a69699162e44" providerId="ADAL" clId="{838901A5-33CA-4315-A4D1-DA258A554B1E}" dt="2022-08-17T12:13:50.527" v="7" actId="20577"/>
          <ac:spMkLst>
            <pc:docMk/>
            <pc:sldMk cId="3074218057" sldId="417"/>
            <ac:spMk id="3" creationId="{00000000-0000-0000-0000-000000000000}"/>
          </ac:spMkLst>
        </pc:spChg>
      </pc:sldChg>
      <pc:sldChg chg="delSp mod">
        <pc:chgData name="Iain Milne" userId="e451ec18-1952-4891-b1e2-a69699162e44" providerId="ADAL" clId="{838901A5-33CA-4315-A4D1-DA258A554B1E}" dt="2022-08-15T10:34:00.831" v="1" actId="478"/>
        <pc:sldMkLst>
          <pc:docMk/>
          <pc:sldMk cId="2447202848" sldId="428"/>
        </pc:sldMkLst>
        <pc:picChg chg="del">
          <ac:chgData name="Iain Milne" userId="e451ec18-1952-4891-b1e2-a69699162e44" providerId="ADAL" clId="{838901A5-33CA-4315-A4D1-DA258A554B1E}" dt="2022-08-15T10:34:00.831" v="1" actId="478"/>
          <ac:picMkLst>
            <pc:docMk/>
            <pc:sldMk cId="2447202848" sldId="428"/>
            <ac:picMk id="3" creationId="{F63544C6-0AF0-437D-94C4-6380F99D6923}"/>
          </ac:picMkLst>
        </pc:picChg>
      </pc:sldChg>
      <pc:sldChg chg="addSp delSp modSp mod chgLayout">
        <pc:chgData name="Iain Milne" userId="e451ec18-1952-4891-b1e2-a69699162e44" providerId="ADAL" clId="{838901A5-33CA-4315-A4D1-DA258A554B1E}" dt="2022-08-22T08:40:09.042" v="60"/>
        <pc:sldMkLst>
          <pc:docMk/>
          <pc:sldMk cId="3259514449" sldId="461"/>
        </pc:sldMkLst>
        <pc:spChg chg="mod ord">
          <ac:chgData name="Iain Milne" userId="e451ec18-1952-4891-b1e2-a69699162e44" providerId="ADAL" clId="{838901A5-33CA-4315-A4D1-DA258A554B1E}" dt="2022-08-22T08:36:11.494" v="8" actId="700"/>
          <ac:spMkLst>
            <pc:docMk/>
            <pc:sldMk cId="3259514449" sldId="461"/>
            <ac:spMk id="2" creationId="{49737C71-462A-4A42-96AF-2AECCD3B7C74}"/>
          </ac:spMkLst>
        </pc:spChg>
        <pc:spChg chg="add mod ord">
          <ac:chgData name="Iain Milne" userId="e451ec18-1952-4891-b1e2-a69699162e44" providerId="ADAL" clId="{838901A5-33CA-4315-A4D1-DA258A554B1E}" dt="2022-08-22T08:39:42.148" v="52" actId="1076"/>
          <ac:spMkLst>
            <pc:docMk/>
            <pc:sldMk cId="3259514449" sldId="461"/>
            <ac:spMk id="3" creationId="{7AABD600-BE4A-AB9C-E1E3-915D288D10D3}"/>
          </ac:spMkLst>
        </pc:spChg>
        <pc:picChg chg="add del mod">
          <ac:chgData name="Iain Milne" userId="e451ec18-1952-4891-b1e2-a69699162e44" providerId="ADAL" clId="{838901A5-33CA-4315-A4D1-DA258A554B1E}" dt="2022-08-22T08:38:15.024" v="29" actId="478"/>
          <ac:picMkLst>
            <pc:docMk/>
            <pc:sldMk cId="3259514449" sldId="461"/>
            <ac:picMk id="5" creationId="{80729912-2B58-FA9D-781A-1251E269DB21}"/>
          </ac:picMkLst>
        </pc:picChg>
        <pc:picChg chg="add mod">
          <ac:chgData name="Iain Milne" userId="e451ec18-1952-4891-b1e2-a69699162e44" providerId="ADAL" clId="{838901A5-33CA-4315-A4D1-DA258A554B1E}" dt="2022-08-22T08:39:20.193" v="38" actId="1076"/>
          <ac:picMkLst>
            <pc:docMk/>
            <pc:sldMk cId="3259514449" sldId="461"/>
            <ac:picMk id="7" creationId="{C7D009F0-43B4-F118-2C22-A8D5A8006F53}"/>
          </ac:picMkLst>
        </pc:picChg>
        <pc:picChg chg="add del mod">
          <ac:chgData name="Iain Milne" userId="e451ec18-1952-4891-b1e2-a69699162e44" providerId="ADAL" clId="{838901A5-33CA-4315-A4D1-DA258A554B1E}" dt="2022-08-22T08:40:09.042" v="60"/>
          <ac:picMkLst>
            <pc:docMk/>
            <pc:sldMk cId="3259514449" sldId="461"/>
            <ac:picMk id="8" creationId="{35EF38AE-B363-2478-FD38-B345E59F1DA3}"/>
          </ac:picMkLst>
        </pc:picChg>
        <pc:picChg chg="add del mod">
          <ac:chgData name="Iain Milne" userId="e451ec18-1952-4891-b1e2-a69699162e44" providerId="ADAL" clId="{838901A5-33CA-4315-A4D1-DA258A554B1E}" dt="2022-08-22T08:40:08.155" v="58"/>
          <ac:picMkLst>
            <pc:docMk/>
            <pc:sldMk cId="3259514449" sldId="461"/>
            <ac:picMk id="9" creationId="{C3330B16-03F5-E0EA-9B1B-F24C44E49BCD}"/>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plotArea>
      <c:layout/>
      <c:barChart>
        <c:barDir val="col"/>
        <c:grouping val="stacked"/>
        <c:varyColors val="0"/>
        <c:ser>
          <c:idx val="0"/>
          <c:order val="0"/>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Sheet1!$A$9:$A$10</c:f>
              <c:strCache>
                <c:ptCount val="2"/>
                <c:pt idx="0">
                  <c:v>CPU Days across Cluster</c:v>
                </c:pt>
                <c:pt idx="1">
                  <c:v>Actual Days</c:v>
                </c:pt>
              </c:strCache>
            </c:strRef>
          </c:cat>
          <c:val>
            <c:numRef>
              <c:f>Sheet1!$B$9:$B$10</c:f>
              <c:numCache>
                <c:formatCode>General</c:formatCode>
                <c:ptCount val="2"/>
                <c:pt idx="0">
                  <c:v>338.8</c:v>
                </c:pt>
                <c:pt idx="1">
                  <c:v>21.9</c:v>
                </c:pt>
              </c:numCache>
            </c:numRef>
          </c:val>
          <c:extLst>
            <c:ext xmlns:c16="http://schemas.microsoft.com/office/drawing/2014/chart" uri="{C3380CC4-5D6E-409C-BE32-E72D297353CC}">
              <c16:uniqueId val="{00000000-324C-4D34-BF9A-33D8B8093F82}"/>
            </c:ext>
          </c:extLst>
        </c:ser>
        <c:dLbls>
          <c:showLegendKey val="0"/>
          <c:showVal val="0"/>
          <c:showCatName val="0"/>
          <c:showSerName val="0"/>
          <c:showPercent val="0"/>
          <c:showBubbleSize val="0"/>
        </c:dLbls>
        <c:gapWidth val="150"/>
        <c:overlap val="100"/>
        <c:axId val="162132480"/>
        <c:axId val="5009344"/>
      </c:barChart>
      <c:catAx>
        <c:axId val="162132480"/>
        <c:scaling>
          <c:orientation val="minMax"/>
        </c:scaling>
        <c:delete val="0"/>
        <c:axPos val="b"/>
        <c:numFmt formatCode="General" sourceLinked="0"/>
        <c:majorTickMark val="out"/>
        <c:minorTickMark val="none"/>
        <c:tickLblPos val="nextTo"/>
        <c:crossAx val="5009344"/>
        <c:crosses val="autoZero"/>
        <c:auto val="1"/>
        <c:lblAlgn val="ctr"/>
        <c:lblOffset val="100"/>
        <c:noMultiLvlLbl val="0"/>
      </c:catAx>
      <c:valAx>
        <c:axId val="5009344"/>
        <c:scaling>
          <c:orientation val="minMax"/>
        </c:scaling>
        <c:delete val="0"/>
        <c:axPos val="l"/>
        <c:majorGridlines/>
        <c:numFmt formatCode="General" sourceLinked="1"/>
        <c:majorTickMark val="out"/>
        <c:minorTickMark val="none"/>
        <c:tickLblPos val="nextTo"/>
        <c:crossAx val="162132480"/>
        <c:crosses val="autoZero"/>
        <c:crossBetween val="between"/>
      </c:valAx>
    </c:plotArea>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7CC729-A527-4F24-A2EB-4D384AA4305E}"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en-GB"/>
        </a:p>
      </dgm:t>
    </dgm:pt>
    <dgm:pt modelId="{0ED9901A-0D42-4AD7-9825-866F73933B08}">
      <dgm:prSet phldrT="[Text]"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GB" sz="1100" b="1">
              <a:solidFill>
                <a:schemeClr val="bg1"/>
              </a:solidFill>
            </a:rPr>
            <a:t>Crop Diversity HPC</a:t>
          </a:r>
        </a:p>
        <a:p>
          <a:r>
            <a:rPr lang="en-GB" sz="800" b="1">
              <a:solidFill>
                <a:schemeClr val="bg1"/>
              </a:solidFill>
            </a:rPr>
            <a:t>143.234.80.224/27</a:t>
          </a:r>
        </a:p>
      </dgm:t>
    </dgm:pt>
    <dgm:pt modelId="{9BD9EDD7-4FAD-462A-AD57-61257DCC261F}" type="parTrans" cxnId="{DD424F40-4BF9-4434-9AE0-CABB8736EF17}">
      <dgm:prSet/>
      <dgm:spPr/>
      <dgm:t>
        <a:bodyPr/>
        <a:lstStyle/>
        <a:p>
          <a:endParaRPr lang="en-GB"/>
        </a:p>
      </dgm:t>
    </dgm:pt>
    <dgm:pt modelId="{8118F41D-11E4-4E05-9C0B-49D410EE251D}" type="sibTrans" cxnId="{DD424F40-4BF9-4434-9AE0-CABB8736EF17}">
      <dgm:prSet/>
      <dgm:spPr/>
      <dgm:t>
        <a:bodyPr/>
        <a:lstStyle/>
        <a:p>
          <a:endParaRPr lang="en-GB"/>
        </a:p>
      </dgm:t>
    </dgm:pt>
    <dgm:pt modelId="{2770B378-4E46-4855-9A14-DEB330CBE160}">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GB"/>
            <a:t>JHI</a:t>
          </a:r>
        </a:p>
      </dgm:t>
    </dgm:pt>
    <dgm:pt modelId="{6FEF7436-6DF5-444E-880B-315CBA81D31B}" type="parTrans" cxnId="{147FDCF2-A8DA-45A0-9352-EFDE5D027C9F}">
      <dgm:prSet/>
      <dgm:spPr/>
      <dgm:t>
        <a:bodyPr/>
        <a:lstStyle/>
        <a:p>
          <a:endParaRPr lang="en-GB"/>
        </a:p>
      </dgm:t>
    </dgm:pt>
    <dgm:pt modelId="{A76B2DF8-99BB-452E-BB64-C761BA64EF4B}" type="sibTrans" cxnId="{147FDCF2-A8DA-45A0-9352-EFDE5D027C9F}">
      <dgm:prSet/>
      <dgm:spPr/>
      <dgm:t>
        <a:bodyPr/>
        <a:lstStyle/>
        <a:p>
          <a:endParaRPr lang="en-GB"/>
        </a:p>
      </dgm:t>
    </dgm:pt>
    <dgm:pt modelId="{D2844852-66DE-4E8F-BE93-4768DB983CC0}">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a:t>SRUC</a:t>
          </a:r>
        </a:p>
      </dgm:t>
    </dgm:pt>
    <dgm:pt modelId="{1B8D72FF-37EF-47DC-A90F-A6C1058D0CA1}" type="parTrans" cxnId="{3FBE0A05-B86D-45B7-A24D-A2631572E3CD}">
      <dgm:prSet/>
      <dgm:spPr/>
      <dgm:t>
        <a:bodyPr/>
        <a:lstStyle/>
        <a:p>
          <a:endParaRPr lang="en-GB"/>
        </a:p>
      </dgm:t>
    </dgm:pt>
    <dgm:pt modelId="{41E875C7-825F-4C41-90A1-F6B58B8B2916}" type="sibTrans" cxnId="{3FBE0A05-B86D-45B7-A24D-A2631572E3CD}">
      <dgm:prSet/>
      <dgm:spPr/>
      <dgm:t>
        <a:bodyPr/>
        <a:lstStyle/>
        <a:p>
          <a:endParaRPr lang="en-GB"/>
        </a:p>
      </dgm:t>
    </dgm:pt>
    <dgm:pt modelId="{949B59E1-2791-4EEF-A75D-2A98542E1CC6}">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GB"/>
            <a:t>NIAB</a:t>
          </a:r>
        </a:p>
      </dgm:t>
    </dgm:pt>
    <dgm:pt modelId="{68070CD7-56BD-4AAB-9424-5B32C1B8BD21}" type="parTrans" cxnId="{D8F06536-FC1C-47B3-9545-5C662B103482}">
      <dgm:prSet/>
      <dgm:spPr/>
      <dgm:t>
        <a:bodyPr/>
        <a:lstStyle/>
        <a:p>
          <a:endParaRPr lang="en-GB"/>
        </a:p>
      </dgm:t>
    </dgm:pt>
    <dgm:pt modelId="{46C90DFA-396F-487C-A654-7EF38AA6BC5F}" type="sibTrans" cxnId="{D8F06536-FC1C-47B3-9545-5C662B103482}">
      <dgm:prSet/>
      <dgm:spPr/>
      <dgm:t>
        <a:bodyPr/>
        <a:lstStyle/>
        <a:p>
          <a:endParaRPr lang="en-GB"/>
        </a:p>
      </dgm:t>
    </dgm:pt>
    <dgm:pt modelId="{0E828ABD-E20C-4CFF-BF7B-04A961819DDF}">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a:t>NHM</a:t>
          </a:r>
        </a:p>
      </dgm:t>
    </dgm:pt>
    <dgm:pt modelId="{BE0E6621-DEB3-4E66-84DF-425F5AF92A0F}" type="parTrans" cxnId="{8DEE2385-AAE1-4252-AA9E-B5AB9274E7A1}">
      <dgm:prSet/>
      <dgm:spPr/>
      <dgm:t>
        <a:bodyPr/>
        <a:lstStyle/>
        <a:p>
          <a:endParaRPr lang="en-GB"/>
        </a:p>
      </dgm:t>
    </dgm:pt>
    <dgm:pt modelId="{207FD29D-8787-4491-AEE6-114FC9DD7EAC}" type="sibTrans" cxnId="{8DEE2385-AAE1-4252-AA9E-B5AB9274E7A1}">
      <dgm:prSet/>
      <dgm:spPr/>
      <dgm:t>
        <a:bodyPr/>
        <a:lstStyle/>
        <a:p>
          <a:endParaRPr lang="en-GB"/>
        </a:p>
      </dgm:t>
    </dgm:pt>
    <dgm:pt modelId="{F59E52AC-A0C6-4734-AEAA-E083837B9862}">
      <dgm:prSet phldrT="[Text]">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en-GB"/>
            <a:t>RBGE</a:t>
          </a:r>
        </a:p>
      </dgm:t>
    </dgm:pt>
    <dgm:pt modelId="{832DD1E5-B2D1-4BCF-B25E-67847E61A231}" type="parTrans" cxnId="{AC983624-23EF-4FF9-B681-4CE468F6BA57}">
      <dgm:prSet/>
      <dgm:spPr/>
      <dgm:t>
        <a:bodyPr/>
        <a:lstStyle/>
        <a:p>
          <a:endParaRPr lang="en-GB"/>
        </a:p>
      </dgm:t>
    </dgm:pt>
    <dgm:pt modelId="{8BD4E26E-A891-4071-BE0D-B8DA8821BEFD}" type="sibTrans" cxnId="{AC983624-23EF-4FF9-B681-4CE468F6BA57}">
      <dgm:prSet/>
      <dgm:spPr/>
      <dgm:t>
        <a:bodyPr/>
        <a:lstStyle/>
        <a:p>
          <a:endParaRPr lang="en-GB"/>
        </a:p>
      </dgm:t>
    </dgm:pt>
    <dgm:pt modelId="{C492FAF2-5ECB-4ECA-BA0F-4F72D6EB39D9}">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GB"/>
            <a:t>RBGK</a:t>
          </a:r>
        </a:p>
      </dgm:t>
    </dgm:pt>
    <dgm:pt modelId="{9F739AEE-32B1-46AF-8A7C-54653B98C8A3}" type="parTrans" cxnId="{FC0699E5-9337-4762-850B-54A688AD8448}">
      <dgm:prSet/>
      <dgm:spPr/>
      <dgm:t>
        <a:bodyPr/>
        <a:lstStyle/>
        <a:p>
          <a:endParaRPr lang="en-GB"/>
        </a:p>
      </dgm:t>
    </dgm:pt>
    <dgm:pt modelId="{49D27EE9-BFE5-42BC-AE99-DB4D4D28E82E}" type="sibTrans" cxnId="{FC0699E5-9337-4762-850B-54A688AD8448}">
      <dgm:prSet/>
      <dgm:spPr/>
      <dgm:t>
        <a:bodyPr/>
        <a:lstStyle/>
        <a:p>
          <a:endParaRPr lang="en-GB"/>
        </a:p>
      </dgm:t>
    </dgm:pt>
    <dgm:pt modelId="{07A54608-17E2-49F3-9073-9DB0A28B13DF}">
      <dgm:prSet phldrT="[Text]">
        <dgm:style>
          <a:lnRef idx="2">
            <a:schemeClr val="accent2">
              <a:shade val="50000"/>
            </a:schemeClr>
          </a:lnRef>
          <a:fillRef idx="1">
            <a:schemeClr val="accent2"/>
          </a:fillRef>
          <a:effectRef idx="0">
            <a:schemeClr val="accent2"/>
          </a:effectRef>
          <a:fontRef idx="minor">
            <a:schemeClr val="lt1"/>
          </a:fontRef>
        </dgm:style>
      </dgm:prSet>
      <dgm:spPr>
        <a:solidFill>
          <a:srgbClr val="EC4428"/>
        </a:solidFill>
        <a:ln>
          <a:solidFill>
            <a:srgbClr val="C00000"/>
          </a:solidFill>
        </a:ln>
      </dgm:spPr>
      <dgm:t>
        <a:bodyPr/>
        <a:lstStyle/>
        <a:p>
          <a:r>
            <a:rPr lang="en-GB" err="1"/>
            <a:t>UoSA</a:t>
          </a:r>
          <a:endParaRPr lang="en-GB"/>
        </a:p>
      </dgm:t>
    </dgm:pt>
    <dgm:pt modelId="{4D123E8B-3D5C-4DDE-87C7-C65803CBEC0E}" type="parTrans" cxnId="{D8B4AEDA-A6CF-40CA-B7F3-38B8319595C4}">
      <dgm:prSet/>
      <dgm:spPr/>
      <dgm:t>
        <a:bodyPr/>
        <a:lstStyle/>
        <a:p>
          <a:endParaRPr lang="en-GB"/>
        </a:p>
      </dgm:t>
    </dgm:pt>
    <dgm:pt modelId="{E6CD893E-1B19-430A-9696-181E1A1E557A}" type="sibTrans" cxnId="{D8B4AEDA-A6CF-40CA-B7F3-38B8319595C4}">
      <dgm:prSet/>
      <dgm:spPr/>
      <dgm:t>
        <a:bodyPr/>
        <a:lstStyle/>
        <a:p>
          <a:endParaRPr lang="en-GB"/>
        </a:p>
      </dgm:t>
    </dgm:pt>
    <dgm:pt modelId="{997F1B0B-E861-4C92-9FE9-F6627F7677D2}" type="pres">
      <dgm:prSet presAssocID="{137CC729-A527-4F24-A2EB-4D384AA4305E}" presName="composite" presStyleCnt="0">
        <dgm:presLayoutVars>
          <dgm:chMax val="1"/>
          <dgm:dir/>
          <dgm:resizeHandles val="exact"/>
        </dgm:presLayoutVars>
      </dgm:prSet>
      <dgm:spPr/>
    </dgm:pt>
    <dgm:pt modelId="{E7EE87CB-EDFD-4644-977C-A80BA8B2C37F}" type="pres">
      <dgm:prSet presAssocID="{137CC729-A527-4F24-A2EB-4D384AA4305E}" presName="radial" presStyleCnt="0">
        <dgm:presLayoutVars>
          <dgm:animLvl val="ctr"/>
        </dgm:presLayoutVars>
      </dgm:prSet>
      <dgm:spPr/>
    </dgm:pt>
    <dgm:pt modelId="{0AC683AA-0950-4C77-BBAF-DFE9B87306F3}" type="pres">
      <dgm:prSet presAssocID="{0ED9901A-0D42-4AD7-9825-866F73933B08}" presName="centerShape" presStyleLbl="vennNode1" presStyleIdx="0" presStyleCnt="8"/>
      <dgm:spPr/>
    </dgm:pt>
    <dgm:pt modelId="{4EBD6488-CEFF-4388-9B97-2D35676EDB5B}" type="pres">
      <dgm:prSet presAssocID="{2770B378-4E46-4855-9A14-DEB330CBE160}" presName="node" presStyleLbl="vennNode1" presStyleIdx="1" presStyleCnt="8">
        <dgm:presLayoutVars>
          <dgm:bulletEnabled val="1"/>
        </dgm:presLayoutVars>
      </dgm:prSet>
      <dgm:spPr/>
    </dgm:pt>
    <dgm:pt modelId="{3A2F40AF-58A2-477B-A884-2ED3C63B4DE4}" type="pres">
      <dgm:prSet presAssocID="{D2844852-66DE-4E8F-BE93-4768DB983CC0}" presName="node" presStyleLbl="vennNode1" presStyleIdx="2" presStyleCnt="8">
        <dgm:presLayoutVars>
          <dgm:bulletEnabled val="1"/>
        </dgm:presLayoutVars>
      </dgm:prSet>
      <dgm:spPr/>
    </dgm:pt>
    <dgm:pt modelId="{22C41D9B-3CC5-4738-A079-1B3C18AE8725}" type="pres">
      <dgm:prSet presAssocID="{949B59E1-2791-4EEF-A75D-2A98542E1CC6}" presName="node" presStyleLbl="vennNode1" presStyleIdx="3" presStyleCnt="8">
        <dgm:presLayoutVars>
          <dgm:bulletEnabled val="1"/>
        </dgm:presLayoutVars>
      </dgm:prSet>
      <dgm:spPr/>
    </dgm:pt>
    <dgm:pt modelId="{7BAE6905-7A24-402F-B4EE-12C9C6628801}" type="pres">
      <dgm:prSet presAssocID="{0E828ABD-E20C-4CFF-BF7B-04A961819DDF}" presName="node" presStyleLbl="vennNode1" presStyleIdx="4" presStyleCnt="8">
        <dgm:presLayoutVars>
          <dgm:bulletEnabled val="1"/>
        </dgm:presLayoutVars>
      </dgm:prSet>
      <dgm:spPr/>
    </dgm:pt>
    <dgm:pt modelId="{F3D4596F-19F5-4E43-8414-AEACC1EFD311}" type="pres">
      <dgm:prSet presAssocID="{F59E52AC-A0C6-4734-AEAA-E083837B9862}" presName="node" presStyleLbl="vennNode1" presStyleIdx="5" presStyleCnt="8">
        <dgm:presLayoutVars>
          <dgm:bulletEnabled val="1"/>
        </dgm:presLayoutVars>
      </dgm:prSet>
      <dgm:spPr/>
    </dgm:pt>
    <dgm:pt modelId="{36836308-CF13-4E75-90D8-6F13E1133066}" type="pres">
      <dgm:prSet presAssocID="{C492FAF2-5ECB-4ECA-BA0F-4F72D6EB39D9}" presName="node" presStyleLbl="vennNode1" presStyleIdx="6" presStyleCnt="8">
        <dgm:presLayoutVars>
          <dgm:bulletEnabled val="1"/>
        </dgm:presLayoutVars>
      </dgm:prSet>
      <dgm:spPr/>
    </dgm:pt>
    <dgm:pt modelId="{C86FEC09-549B-4804-9972-A05C471675CF}" type="pres">
      <dgm:prSet presAssocID="{07A54608-17E2-49F3-9073-9DB0A28B13DF}" presName="node" presStyleLbl="vennNode1" presStyleIdx="7" presStyleCnt="8">
        <dgm:presLayoutVars>
          <dgm:bulletEnabled val="1"/>
        </dgm:presLayoutVars>
      </dgm:prSet>
      <dgm:spPr/>
    </dgm:pt>
  </dgm:ptLst>
  <dgm:cxnLst>
    <dgm:cxn modelId="{7D713303-08B3-4F8A-B725-A267CBA07CE4}" type="presOf" srcId="{949B59E1-2791-4EEF-A75D-2A98542E1CC6}" destId="{22C41D9B-3CC5-4738-A079-1B3C18AE8725}" srcOrd="0" destOrd="0" presId="urn:microsoft.com/office/officeart/2005/8/layout/radial3"/>
    <dgm:cxn modelId="{3FBE0A05-B86D-45B7-A24D-A2631572E3CD}" srcId="{0ED9901A-0D42-4AD7-9825-866F73933B08}" destId="{D2844852-66DE-4E8F-BE93-4768DB983CC0}" srcOrd="1" destOrd="0" parTransId="{1B8D72FF-37EF-47DC-A90F-A6C1058D0CA1}" sibTransId="{41E875C7-825F-4C41-90A1-F6B58B8B2916}"/>
    <dgm:cxn modelId="{6FC74007-1DEE-4615-8EB5-735003310E7A}" type="presOf" srcId="{C492FAF2-5ECB-4ECA-BA0F-4F72D6EB39D9}" destId="{36836308-CF13-4E75-90D8-6F13E1133066}" srcOrd="0" destOrd="0" presId="urn:microsoft.com/office/officeart/2005/8/layout/radial3"/>
    <dgm:cxn modelId="{AC983624-23EF-4FF9-B681-4CE468F6BA57}" srcId="{0ED9901A-0D42-4AD7-9825-866F73933B08}" destId="{F59E52AC-A0C6-4734-AEAA-E083837B9862}" srcOrd="4" destOrd="0" parTransId="{832DD1E5-B2D1-4BCF-B25E-67847E61A231}" sibTransId="{8BD4E26E-A891-4071-BE0D-B8DA8821BEFD}"/>
    <dgm:cxn modelId="{D8F06536-FC1C-47B3-9545-5C662B103482}" srcId="{0ED9901A-0D42-4AD7-9825-866F73933B08}" destId="{949B59E1-2791-4EEF-A75D-2A98542E1CC6}" srcOrd="2" destOrd="0" parTransId="{68070CD7-56BD-4AAB-9424-5B32C1B8BD21}" sibTransId="{46C90DFA-396F-487C-A654-7EF38AA6BC5F}"/>
    <dgm:cxn modelId="{DD424F40-4BF9-4434-9AE0-CABB8736EF17}" srcId="{137CC729-A527-4F24-A2EB-4D384AA4305E}" destId="{0ED9901A-0D42-4AD7-9825-866F73933B08}" srcOrd="0" destOrd="0" parTransId="{9BD9EDD7-4FAD-462A-AD57-61257DCC261F}" sibTransId="{8118F41D-11E4-4E05-9C0B-49D410EE251D}"/>
    <dgm:cxn modelId="{B9EFD741-4D84-493D-8046-96B761A6FC96}" type="presOf" srcId="{0E828ABD-E20C-4CFF-BF7B-04A961819DDF}" destId="{7BAE6905-7A24-402F-B4EE-12C9C6628801}" srcOrd="0" destOrd="0" presId="urn:microsoft.com/office/officeart/2005/8/layout/radial3"/>
    <dgm:cxn modelId="{CE05A172-23CC-472D-9750-014793932472}" type="presOf" srcId="{0ED9901A-0D42-4AD7-9825-866F73933B08}" destId="{0AC683AA-0950-4C77-BBAF-DFE9B87306F3}" srcOrd="0" destOrd="0" presId="urn:microsoft.com/office/officeart/2005/8/layout/radial3"/>
    <dgm:cxn modelId="{58532B56-5297-431E-BBEC-65FE0C555261}" type="presOf" srcId="{F59E52AC-A0C6-4734-AEAA-E083837B9862}" destId="{F3D4596F-19F5-4E43-8414-AEACC1EFD311}" srcOrd="0" destOrd="0" presId="urn:microsoft.com/office/officeart/2005/8/layout/radial3"/>
    <dgm:cxn modelId="{CB3D0A57-6605-4D59-B957-9E1B8E60B182}" type="presOf" srcId="{137CC729-A527-4F24-A2EB-4D384AA4305E}" destId="{997F1B0B-E861-4C92-9FE9-F6627F7677D2}" srcOrd="0" destOrd="0" presId="urn:microsoft.com/office/officeart/2005/8/layout/radial3"/>
    <dgm:cxn modelId="{28B86080-D7D0-4B16-B865-C5EFCA764E4E}" type="presOf" srcId="{2770B378-4E46-4855-9A14-DEB330CBE160}" destId="{4EBD6488-CEFF-4388-9B97-2D35676EDB5B}" srcOrd="0" destOrd="0" presId="urn:microsoft.com/office/officeart/2005/8/layout/radial3"/>
    <dgm:cxn modelId="{8DEE2385-AAE1-4252-AA9E-B5AB9274E7A1}" srcId="{0ED9901A-0D42-4AD7-9825-866F73933B08}" destId="{0E828ABD-E20C-4CFF-BF7B-04A961819DDF}" srcOrd="3" destOrd="0" parTransId="{BE0E6621-DEB3-4E66-84DF-425F5AF92A0F}" sibTransId="{207FD29D-8787-4491-AEE6-114FC9DD7EAC}"/>
    <dgm:cxn modelId="{BBD591A6-5A28-437B-AA03-96164234E271}" type="presOf" srcId="{D2844852-66DE-4E8F-BE93-4768DB983CC0}" destId="{3A2F40AF-58A2-477B-A884-2ED3C63B4DE4}" srcOrd="0" destOrd="0" presId="urn:microsoft.com/office/officeart/2005/8/layout/radial3"/>
    <dgm:cxn modelId="{431D06AF-5C2E-4364-9593-B8C04FBA6F60}" type="presOf" srcId="{07A54608-17E2-49F3-9073-9DB0A28B13DF}" destId="{C86FEC09-549B-4804-9972-A05C471675CF}" srcOrd="0" destOrd="0" presId="urn:microsoft.com/office/officeart/2005/8/layout/radial3"/>
    <dgm:cxn modelId="{D8B4AEDA-A6CF-40CA-B7F3-38B8319595C4}" srcId="{0ED9901A-0D42-4AD7-9825-866F73933B08}" destId="{07A54608-17E2-49F3-9073-9DB0A28B13DF}" srcOrd="6" destOrd="0" parTransId="{4D123E8B-3D5C-4DDE-87C7-C65803CBEC0E}" sibTransId="{E6CD893E-1B19-430A-9696-181E1A1E557A}"/>
    <dgm:cxn modelId="{FC0699E5-9337-4762-850B-54A688AD8448}" srcId="{0ED9901A-0D42-4AD7-9825-866F73933B08}" destId="{C492FAF2-5ECB-4ECA-BA0F-4F72D6EB39D9}" srcOrd="5" destOrd="0" parTransId="{9F739AEE-32B1-46AF-8A7C-54653B98C8A3}" sibTransId="{49D27EE9-BFE5-42BC-AE99-DB4D4D28E82E}"/>
    <dgm:cxn modelId="{147FDCF2-A8DA-45A0-9352-EFDE5D027C9F}" srcId="{0ED9901A-0D42-4AD7-9825-866F73933B08}" destId="{2770B378-4E46-4855-9A14-DEB330CBE160}" srcOrd="0" destOrd="0" parTransId="{6FEF7436-6DF5-444E-880B-315CBA81D31B}" sibTransId="{A76B2DF8-99BB-452E-BB64-C761BA64EF4B}"/>
    <dgm:cxn modelId="{A81B6543-9FC0-4754-B58A-8E2FFC8A1F1A}" type="presParOf" srcId="{997F1B0B-E861-4C92-9FE9-F6627F7677D2}" destId="{E7EE87CB-EDFD-4644-977C-A80BA8B2C37F}" srcOrd="0" destOrd="0" presId="urn:microsoft.com/office/officeart/2005/8/layout/radial3"/>
    <dgm:cxn modelId="{AAE3E42D-5624-4DB2-B649-0E2B742771C4}" type="presParOf" srcId="{E7EE87CB-EDFD-4644-977C-A80BA8B2C37F}" destId="{0AC683AA-0950-4C77-BBAF-DFE9B87306F3}" srcOrd="0" destOrd="0" presId="urn:microsoft.com/office/officeart/2005/8/layout/radial3"/>
    <dgm:cxn modelId="{EF9B77B3-50CC-4316-BD19-C27A84B0CF38}" type="presParOf" srcId="{E7EE87CB-EDFD-4644-977C-A80BA8B2C37F}" destId="{4EBD6488-CEFF-4388-9B97-2D35676EDB5B}" srcOrd="1" destOrd="0" presId="urn:microsoft.com/office/officeart/2005/8/layout/radial3"/>
    <dgm:cxn modelId="{6F683B1E-FD33-4819-8BEA-7793540380C0}" type="presParOf" srcId="{E7EE87CB-EDFD-4644-977C-A80BA8B2C37F}" destId="{3A2F40AF-58A2-477B-A884-2ED3C63B4DE4}" srcOrd="2" destOrd="0" presId="urn:microsoft.com/office/officeart/2005/8/layout/radial3"/>
    <dgm:cxn modelId="{27523536-1633-4538-8E74-9D36498337DC}" type="presParOf" srcId="{E7EE87CB-EDFD-4644-977C-A80BA8B2C37F}" destId="{22C41D9B-3CC5-4738-A079-1B3C18AE8725}" srcOrd="3" destOrd="0" presId="urn:microsoft.com/office/officeart/2005/8/layout/radial3"/>
    <dgm:cxn modelId="{2EC78F2D-02A6-4BBB-807B-2D879BDE0EF0}" type="presParOf" srcId="{E7EE87CB-EDFD-4644-977C-A80BA8B2C37F}" destId="{7BAE6905-7A24-402F-B4EE-12C9C6628801}" srcOrd="4" destOrd="0" presId="urn:microsoft.com/office/officeart/2005/8/layout/radial3"/>
    <dgm:cxn modelId="{07C7FB0A-3642-4EE2-A920-6E5823164898}" type="presParOf" srcId="{E7EE87CB-EDFD-4644-977C-A80BA8B2C37F}" destId="{F3D4596F-19F5-4E43-8414-AEACC1EFD311}" srcOrd="5" destOrd="0" presId="urn:microsoft.com/office/officeart/2005/8/layout/radial3"/>
    <dgm:cxn modelId="{15369665-DF08-4FBC-90EE-6E10BD338F3E}" type="presParOf" srcId="{E7EE87CB-EDFD-4644-977C-A80BA8B2C37F}" destId="{36836308-CF13-4E75-90D8-6F13E1133066}" srcOrd="6" destOrd="0" presId="urn:microsoft.com/office/officeart/2005/8/layout/radial3"/>
    <dgm:cxn modelId="{31E72D79-6DC0-4D79-BFBD-819763EC4122}" type="presParOf" srcId="{E7EE87CB-EDFD-4644-977C-A80BA8B2C37F}" destId="{C86FEC09-549B-4804-9972-A05C471675CF}" srcOrd="7"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C683AA-0950-4C77-BBAF-DFE9B87306F3}">
      <dsp:nvSpPr>
        <dsp:cNvPr id="0" name=""/>
        <dsp:cNvSpPr/>
      </dsp:nvSpPr>
      <dsp:spPr>
        <a:xfrm>
          <a:off x="3298032" y="682943"/>
          <a:ext cx="1633534" cy="1633534"/>
        </a:xfrm>
        <a:prstGeom prst="ellipse">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b="1" kern="1200">
              <a:solidFill>
                <a:schemeClr val="bg1"/>
              </a:solidFill>
            </a:rPr>
            <a:t>Crop Diversity HPC</a:t>
          </a:r>
        </a:p>
        <a:p>
          <a:pPr marL="0" lvl="0" indent="0" algn="ctr" defTabSz="488950">
            <a:lnSpc>
              <a:spcPct val="90000"/>
            </a:lnSpc>
            <a:spcBef>
              <a:spcPct val="0"/>
            </a:spcBef>
            <a:spcAft>
              <a:spcPct val="35000"/>
            </a:spcAft>
            <a:buNone/>
          </a:pPr>
          <a:r>
            <a:rPr lang="en-GB" sz="800" b="1" kern="1200">
              <a:solidFill>
                <a:schemeClr val="bg1"/>
              </a:solidFill>
            </a:rPr>
            <a:t>143.234.80.224/27</a:t>
          </a:r>
        </a:p>
      </dsp:txBody>
      <dsp:txXfrm>
        <a:off x="3537258" y="922169"/>
        <a:ext cx="1155082" cy="1155082"/>
      </dsp:txXfrm>
    </dsp:sp>
    <dsp:sp modelId="{4EBD6488-CEFF-4388-9B97-2D35676EDB5B}">
      <dsp:nvSpPr>
        <dsp:cNvPr id="0" name=""/>
        <dsp:cNvSpPr/>
      </dsp:nvSpPr>
      <dsp:spPr>
        <a:xfrm>
          <a:off x="3706416" y="26920"/>
          <a:ext cx="816767" cy="816767"/>
        </a:xfrm>
        <a:prstGeom prst="ellipse">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GB" sz="1800" kern="1200"/>
            <a:t>JHI</a:t>
          </a:r>
        </a:p>
      </dsp:txBody>
      <dsp:txXfrm>
        <a:off x="3826029" y="146533"/>
        <a:ext cx="577541" cy="577541"/>
      </dsp:txXfrm>
    </dsp:sp>
    <dsp:sp modelId="{3A2F40AF-58A2-477B-A884-2ED3C63B4DE4}">
      <dsp:nvSpPr>
        <dsp:cNvPr id="0" name=""/>
        <dsp:cNvSpPr/>
      </dsp:nvSpPr>
      <dsp:spPr>
        <a:xfrm>
          <a:off x="4538603" y="427680"/>
          <a:ext cx="816767" cy="816767"/>
        </a:xfrm>
        <a:prstGeom prst="ellipse">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GB" sz="1800" kern="1200"/>
            <a:t>SRUC</a:t>
          </a:r>
        </a:p>
      </dsp:txBody>
      <dsp:txXfrm>
        <a:off x="4658216" y="547293"/>
        <a:ext cx="577541" cy="577541"/>
      </dsp:txXfrm>
    </dsp:sp>
    <dsp:sp modelId="{22C41D9B-3CC5-4738-A079-1B3C18AE8725}">
      <dsp:nvSpPr>
        <dsp:cNvPr id="0" name=""/>
        <dsp:cNvSpPr/>
      </dsp:nvSpPr>
      <dsp:spPr>
        <a:xfrm>
          <a:off x="4744136" y="1328180"/>
          <a:ext cx="816767" cy="816767"/>
        </a:xfrm>
        <a:prstGeom prst="ellipse">
          <a:avLst/>
        </a:prstGeom>
        <a:solidFill>
          <a:schemeClr val="accent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GB" sz="1800" kern="1200"/>
            <a:t>NIAB</a:t>
          </a:r>
        </a:p>
      </dsp:txBody>
      <dsp:txXfrm>
        <a:off x="4863749" y="1447793"/>
        <a:ext cx="577541" cy="577541"/>
      </dsp:txXfrm>
    </dsp:sp>
    <dsp:sp modelId="{7BAE6905-7A24-402F-B4EE-12C9C6628801}">
      <dsp:nvSpPr>
        <dsp:cNvPr id="0" name=""/>
        <dsp:cNvSpPr/>
      </dsp:nvSpPr>
      <dsp:spPr>
        <a:xfrm>
          <a:off x="4168245" y="2050325"/>
          <a:ext cx="816767" cy="816767"/>
        </a:xfrm>
        <a:prstGeom prst="ellipse">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GB" sz="1800" kern="1200"/>
            <a:t>NHM</a:t>
          </a:r>
        </a:p>
      </dsp:txBody>
      <dsp:txXfrm>
        <a:off x="4287858" y="2169938"/>
        <a:ext cx="577541" cy="577541"/>
      </dsp:txXfrm>
    </dsp:sp>
    <dsp:sp modelId="{F3D4596F-19F5-4E43-8414-AEACC1EFD311}">
      <dsp:nvSpPr>
        <dsp:cNvPr id="0" name=""/>
        <dsp:cNvSpPr/>
      </dsp:nvSpPr>
      <dsp:spPr>
        <a:xfrm>
          <a:off x="3244587" y="2050325"/>
          <a:ext cx="816767" cy="816767"/>
        </a:xfrm>
        <a:prstGeom prst="ellipse">
          <a:avLst/>
        </a:prstGeom>
        <a:solidFill>
          <a:schemeClr val="accent6"/>
        </a:solidFill>
        <a:ln w="25400" cap="flat" cmpd="sng" algn="ctr">
          <a:solidFill>
            <a:schemeClr val="accent6">
              <a:shade val="50000"/>
            </a:schemeClr>
          </a:solidFill>
          <a:prstDash val="solid"/>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GB" sz="1800" kern="1200"/>
            <a:t>RBGE</a:t>
          </a:r>
        </a:p>
      </dsp:txBody>
      <dsp:txXfrm>
        <a:off x="3364200" y="2169938"/>
        <a:ext cx="577541" cy="577541"/>
      </dsp:txXfrm>
    </dsp:sp>
    <dsp:sp modelId="{36836308-CF13-4E75-90D8-6F13E1133066}">
      <dsp:nvSpPr>
        <dsp:cNvPr id="0" name=""/>
        <dsp:cNvSpPr/>
      </dsp:nvSpPr>
      <dsp:spPr>
        <a:xfrm>
          <a:off x="2668696" y="1328180"/>
          <a:ext cx="816767" cy="816767"/>
        </a:xfrm>
        <a:prstGeom prst="ellipse">
          <a:avLst/>
        </a:prstGeom>
        <a:solidFill>
          <a:schemeClr val="dk1"/>
        </a:solidFill>
        <a:ln w="25400" cap="flat" cmpd="sng" algn="ctr">
          <a:solidFill>
            <a:schemeClr val="dk1">
              <a:shade val="50000"/>
            </a:schemeClr>
          </a:solidFill>
          <a:prstDash val="solid"/>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GB" sz="1800" kern="1200"/>
            <a:t>RBGK</a:t>
          </a:r>
        </a:p>
      </dsp:txBody>
      <dsp:txXfrm>
        <a:off x="2788309" y="1447793"/>
        <a:ext cx="577541" cy="577541"/>
      </dsp:txXfrm>
    </dsp:sp>
    <dsp:sp modelId="{C86FEC09-549B-4804-9972-A05C471675CF}">
      <dsp:nvSpPr>
        <dsp:cNvPr id="0" name=""/>
        <dsp:cNvSpPr/>
      </dsp:nvSpPr>
      <dsp:spPr>
        <a:xfrm>
          <a:off x="2874229" y="427680"/>
          <a:ext cx="816767" cy="816767"/>
        </a:xfrm>
        <a:prstGeom prst="ellipse">
          <a:avLst/>
        </a:prstGeom>
        <a:solidFill>
          <a:srgbClr val="EC4428"/>
        </a:solidFill>
        <a:ln w="25400" cap="flat" cmpd="sng" algn="ctr">
          <a:solidFill>
            <a:srgbClr val="C00000"/>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GB" sz="1800" kern="1200" err="1"/>
            <a:t>UoSA</a:t>
          </a:r>
          <a:endParaRPr lang="en-GB" sz="1800" kern="1200"/>
        </a:p>
      </dsp:txBody>
      <dsp:txXfrm>
        <a:off x="2993842" y="547293"/>
        <a:ext cx="577541" cy="577541"/>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828949-069D-40FF-AE18-B6BCF880762F}" type="datetimeFigureOut">
              <a:rPr lang="en-GB" smtClean="0"/>
              <a:t>25/06/2024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B95321-1CD3-42D0-BD66-863B33301BD1}" type="slidenum">
              <a:rPr lang="en-GB" smtClean="0"/>
              <a:t>‹#›</a:t>
            </a:fld>
            <a:endParaRPr lang="en-GB"/>
          </a:p>
        </p:txBody>
      </p:sp>
    </p:spTree>
    <p:extLst>
      <p:ext uri="{BB962C8B-B14F-4D97-AF65-F5344CB8AC3E}">
        <p14:creationId xmlns:p14="http://schemas.microsoft.com/office/powerpoint/2010/main" val="3881269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software-carpentry.org/v5/gloss.html#rep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Without </a:t>
            </a:r>
            <a:r>
              <a:rPr lang="en-GB" err="1"/>
              <a:t>linux</a:t>
            </a:r>
            <a:r>
              <a:rPr lang="en-GB"/>
              <a:t>, we wouldn’t be doing much</a:t>
            </a:r>
            <a:r>
              <a:rPr lang="en-GB" baseline="0"/>
              <a:t> bioinformatics</a:t>
            </a:r>
          </a:p>
          <a:p>
            <a:endParaRPr lang="en-GB" baseline="0"/>
          </a:p>
          <a:p>
            <a:r>
              <a:rPr lang="en-GB" baseline="0"/>
              <a:t>Linux is great: it’s low cost, it’s stable, it’s flexible…and it’s very powerful</a:t>
            </a:r>
          </a:p>
          <a:p>
            <a:endParaRPr lang="en-GB" baseline="0"/>
          </a:p>
          <a:p>
            <a:r>
              <a:rPr lang="en-GB" baseline="0"/>
              <a:t>Pretty much every single piece of bioinformatics software out there will be designed to run on it</a:t>
            </a:r>
          </a:p>
          <a:p>
            <a:endParaRPr lang="en-GB" baseline="0"/>
          </a:p>
          <a:p>
            <a:r>
              <a:rPr lang="en-GB" baseline="0"/>
              <a:t>And all the big supercomputers around the world use it</a:t>
            </a:r>
            <a:endParaRPr lang="en-GB"/>
          </a:p>
          <a:p>
            <a:endParaRPr lang="en-GB"/>
          </a:p>
        </p:txBody>
      </p:sp>
      <p:sp>
        <p:nvSpPr>
          <p:cNvPr id="4" name="Slide Number Placeholder 3"/>
          <p:cNvSpPr>
            <a:spLocks noGrp="1"/>
          </p:cNvSpPr>
          <p:nvPr>
            <p:ph type="sldNum" sz="quarter" idx="5"/>
          </p:nvPr>
        </p:nvSpPr>
        <p:spPr/>
        <p:txBody>
          <a:bodyPr/>
          <a:lstStyle/>
          <a:p>
            <a:fld id="{63B95321-1CD3-42D0-BD66-863B33301BD1}" type="slidenum">
              <a:rPr lang="en-GB" smtClean="0"/>
              <a:t>9</a:t>
            </a:fld>
            <a:endParaRPr lang="en-GB"/>
          </a:p>
        </p:txBody>
      </p:sp>
    </p:spTree>
    <p:extLst>
      <p:ext uri="{BB962C8B-B14F-4D97-AF65-F5344CB8AC3E}">
        <p14:creationId xmlns:p14="http://schemas.microsoft.com/office/powerpoint/2010/main" val="1970743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7FC42F5-F9D3-4198-A20D-4EB7C631AFFE}" type="slidenum">
              <a:rPr lang="en-GB" smtClean="0"/>
              <a:pPr/>
              <a:t>11</a:t>
            </a:fld>
            <a:endParaRPr lang="en-GB"/>
          </a:p>
        </p:txBody>
      </p:sp>
    </p:spTree>
    <p:extLst>
      <p:ext uri="{BB962C8B-B14F-4D97-AF65-F5344CB8AC3E}">
        <p14:creationId xmlns:p14="http://schemas.microsoft.com/office/powerpoint/2010/main" val="2485514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Explain how the shell relates to the keyboard, the screen, the operating system, and users' programs.</a:t>
            </a:r>
          </a:p>
          <a:p>
            <a:endParaRPr lang="en-GB"/>
          </a:p>
          <a:p>
            <a:r>
              <a:rPr lang="en-GB"/>
              <a:t>The heart of a CLI is a </a:t>
            </a:r>
            <a:r>
              <a:rPr lang="en-GB">
                <a:hlinkClick r:id="rId3"/>
              </a:rPr>
              <a:t>read-evaluate-print loop</a:t>
            </a:r>
            <a:r>
              <a:rPr lang="en-GB"/>
              <a:t>, or REPL: when the user types a command and then presses the enter (or return) key, the computer reads it, executes it, and prints its output. The user then types another command, and so on until the user logs off.</a:t>
            </a:r>
          </a:p>
          <a:p>
            <a:endParaRPr lang="en-GB"/>
          </a:p>
          <a:p>
            <a:r>
              <a:rPr lang="en-GB"/>
              <a:t>Can Handle larger files</a:t>
            </a:r>
          </a:p>
          <a:p>
            <a:r>
              <a:rPr lang="en-GB"/>
              <a:t>example GO terms from a csv file</a:t>
            </a:r>
          </a:p>
          <a:p>
            <a:r>
              <a:rPr lang="en-GB"/>
              <a:t>access option that may not be </a:t>
            </a:r>
            <a:r>
              <a:rPr lang="en-GB" err="1"/>
              <a:t>availble</a:t>
            </a:r>
            <a:r>
              <a:rPr lang="en-GB" baseline="0"/>
              <a:t> easily through GUI</a:t>
            </a:r>
            <a:endParaRPr lang="en-GB"/>
          </a:p>
          <a:p>
            <a:r>
              <a:rPr lang="en-GB"/>
              <a:t>Control</a:t>
            </a:r>
            <a:r>
              <a:rPr lang="en-GB" baseline="0"/>
              <a:t> – job manipulation</a:t>
            </a:r>
          </a:p>
          <a:p>
            <a:r>
              <a:rPr lang="en-GB" baseline="0"/>
              <a:t>Linking process piping/scripting</a:t>
            </a:r>
          </a:p>
          <a:p>
            <a:r>
              <a:rPr lang="en-GB" baseline="0"/>
              <a:t>Excellent for looping repetitive stuff vs GUI point-and-click</a:t>
            </a:r>
          </a:p>
          <a:p>
            <a:endParaRPr lang="en-GB"/>
          </a:p>
        </p:txBody>
      </p:sp>
      <p:sp>
        <p:nvSpPr>
          <p:cNvPr id="4" name="Slide Number Placeholder 3"/>
          <p:cNvSpPr>
            <a:spLocks noGrp="1"/>
          </p:cNvSpPr>
          <p:nvPr>
            <p:ph type="sldNum" sz="quarter" idx="10"/>
          </p:nvPr>
        </p:nvSpPr>
        <p:spPr/>
        <p:txBody>
          <a:bodyPr/>
          <a:lstStyle/>
          <a:p>
            <a:fld id="{A7FC42F5-F9D3-4198-A20D-4EB7C631AFFE}" type="slidenum">
              <a:rPr lang="en-GB" smtClean="0"/>
              <a:pPr/>
              <a:t>12</a:t>
            </a:fld>
            <a:endParaRPr lang="en-GB"/>
          </a:p>
        </p:txBody>
      </p:sp>
    </p:spTree>
    <p:extLst>
      <p:ext uri="{BB962C8B-B14F-4D97-AF65-F5344CB8AC3E}">
        <p14:creationId xmlns:p14="http://schemas.microsoft.com/office/powerpoint/2010/main" val="298086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Shortcut to scratch and projects from each home folder</a:t>
            </a:r>
          </a:p>
        </p:txBody>
      </p:sp>
      <p:sp>
        <p:nvSpPr>
          <p:cNvPr id="4" name="Slide Number Placeholder 3"/>
          <p:cNvSpPr>
            <a:spLocks noGrp="1"/>
          </p:cNvSpPr>
          <p:nvPr>
            <p:ph type="sldNum" sz="quarter" idx="5"/>
          </p:nvPr>
        </p:nvSpPr>
        <p:spPr/>
        <p:txBody>
          <a:bodyPr/>
          <a:lstStyle/>
          <a:p>
            <a:fld id="{63B95321-1CD3-42D0-BD66-863B33301BD1}" type="slidenum">
              <a:rPr lang="en-GB" smtClean="0"/>
              <a:t>16</a:t>
            </a:fld>
            <a:endParaRPr lang="en-GB"/>
          </a:p>
        </p:txBody>
      </p:sp>
    </p:spTree>
    <p:extLst>
      <p:ext uri="{BB962C8B-B14F-4D97-AF65-F5344CB8AC3E}">
        <p14:creationId xmlns:p14="http://schemas.microsoft.com/office/powerpoint/2010/main" val="264910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Pay attention to path separators</a:t>
            </a:r>
          </a:p>
        </p:txBody>
      </p:sp>
      <p:sp>
        <p:nvSpPr>
          <p:cNvPr id="4" name="Slide Number Placeholder 3"/>
          <p:cNvSpPr>
            <a:spLocks noGrp="1"/>
          </p:cNvSpPr>
          <p:nvPr>
            <p:ph type="sldNum" sz="quarter" idx="10"/>
          </p:nvPr>
        </p:nvSpPr>
        <p:spPr/>
        <p:txBody>
          <a:bodyPr/>
          <a:lstStyle/>
          <a:p>
            <a:fld id="{A7FC42F5-F9D3-4198-A20D-4EB7C631AFFE}" type="slidenum">
              <a:rPr lang="en-GB" smtClean="0"/>
              <a:pPr/>
              <a:t>17</a:t>
            </a:fld>
            <a:endParaRPr lang="en-GB"/>
          </a:p>
        </p:txBody>
      </p:sp>
    </p:spTree>
    <p:extLst>
      <p:ext uri="{BB962C8B-B14F-4D97-AF65-F5344CB8AC3E}">
        <p14:creationId xmlns:p14="http://schemas.microsoft.com/office/powerpoint/2010/main" val="6213300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Content Placeholder 3" descr="JHI_Vert_Web.png"/>
          <p:cNvPicPr>
            <a:picLocks noChangeAspect="1"/>
          </p:cNvPicPr>
          <p:nvPr userDrawn="1"/>
        </p:nvPicPr>
        <p:blipFill>
          <a:blip r:embed="rId2" cstate="print">
            <a:extLst>
              <a:ext uri="{28A0092B-C50C-407E-A947-70E740481C1C}">
                <a14:useLocalDpi xmlns:a14="http://schemas.microsoft.com/office/drawing/2010/main"/>
              </a:ext>
            </a:extLst>
          </a:blip>
          <a:srcRect l="-135523" r="-135523"/>
          <a:stretch>
            <a:fillRect/>
          </a:stretch>
        </p:blipFill>
        <p:spPr>
          <a:xfrm>
            <a:off x="7573037" y="125657"/>
            <a:ext cx="2111704" cy="1161356"/>
          </a:xfrm>
          <a:prstGeom prst="rect">
            <a:avLst/>
          </a:prstGeom>
        </p:spPr>
      </p:pic>
      <p:sp>
        <p:nvSpPr>
          <p:cNvPr id="2" name="Title 1"/>
          <p:cNvSpPr>
            <a:spLocks noGrp="1"/>
          </p:cNvSpPr>
          <p:nvPr>
            <p:ph type="title"/>
          </p:nvPr>
        </p:nvSpPr>
        <p:spPr>
          <a:xfrm>
            <a:off x="457201" y="222260"/>
            <a:ext cx="7366038" cy="547290"/>
          </a:xfrm>
        </p:spPr>
        <p:txBody>
          <a:bodyPr/>
          <a:lstStyle/>
          <a:p>
            <a:r>
              <a:rPr lang="en-US"/>
              <a:t>Click to edit Master title style</a:t>
            </a:r>
          </a:p>
        </p:txBody>
      </p:sp>
      <p:sp>
        <p:nvSpPr>
          <p:cNvPr id="3" name="Content Placeholder 2"/>
          <p:cNvSpPr>
            <a:spLocks noGrp="1"/>
          </p:cNvSpPr>
          <p:nvPr>
            <p:ph idx="1"/>
          </p:nvPr>
        </p:nvSpPr>
        <p:spPr>
          <a:xfrm>
            <a:off x="457200" y="1200151"/>
            <a:ext cx="8229600" cy="28941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0818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ottom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2260"/>
            <a:ext cx="7501154" cy="547290"/>
          </a:xfrm>
        </p:spPr>
        <p:txBody>
          <a:bodyPr/>
          <a:lstStyle>
            <a:lvl1pPr algn="l">
              <a:defRPr/>
            </a:lvl1pPr>
          </a:lstStyle>
          <a:p>
            <a:r>
              <a:rPr lang="en-US"/>
              <a:t>Click to edit Master title style</a:t>
            </a:r>
          </a:p>
        </p:txBody>
      </p:sp>
      <p:sp>
        <p:nvSpPr>
          <p:cNvPr id="3" name="Content Placeholder 2"/>
          <p:cNvSpPr>
            <a:spLocks noGrp="1"/>
          </p:cNvSpPr>
          <p:nvPr>
            <p:ph sz="half" idx="1"/>
          </p:nvPr>
        </p:nvSpPr>
        <p:spPr>
          <a:xfrm>
            <a:off x="457200" y="1200150"/>
            <a:ext cx="8229600" cy="1935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a:xfrm>
            <a:off x="0" y="3343869"/>
            <a:ext cx="9144000" cy="0"/>
          </a:xfrm>
          <a:prstGeom prst="line">
            <a:avLst/>
          </a:prstGeom>
          <a:ln w="38100" cmpd="sng">
            <a:solidFill>
              <a:srgbClr val="555559"/>
            </a:solidFill>
          </a:ln>
          <a:effectLst/>
        </p:spPr>
        <p:style>
          <a:lnRef idx="2">
            <a:schemeClr val="accent1"/>
          </a:lnRef>
          <a:fillRef idx="0">
            <a:schemeClr val="accent1"/>
          </a:fillRef>
          <a:effectRef idx="1">
            <a:schemeClr val="accent1"/>
          </a:effectRef>
          <a:fontRef idx="minor">
            <a:schemeClr val="tx1"/>
          </a:fontRef>
        </p:style>
      </p:cxnSp>
      <p:sp>
        <p:nvSpPr>
          <p:cNvPr id="10" name="Picture Placeholder 9"/>
          <p:cNvSpPr>
            <a:spLocks noGrp="1"/>
          </p:cNvSpPr>
          <p:nvPr>
            <p:ph type="pic" sz="quarter" idx="10" hasCustomPrompt="1"/>
          </p:nvPr>
        </p:nvSpPr>
        <p:spPr>
          <a:xfrm>
            <a:off x="0" y="3366113"/>
            <a:ext cx="9144000" cy="1800225"/>
          </a:xfrm>
        </p:spPr>
        <p:txBody>
          <a:bodyPr/>
          <a:lstStyle/>
          <a:p>
            <a:r>
              <a:rPr lang="en-US"/>
              <a:t>Drag picture here or click icon</a:t>
            </a:r>
          </a:p>
        </p:txBody>
      </p:sp>
      <p:sp>
        <p:nvSpPr>
          <p:cNvPr id="7" name="Slide Number Placeholder 6"/>
          <p:cNvSpPr>
            <a:spLocks noGrp="1"/>
          </p:cNvSpPr>
          <p:nvPr>
            <p:ph type="sldNum" sz="quarter" idx="12"/>
          </p:nvPr>
        </p:nvSpPr>
        <p:spPr>
          <a:xfrm>
            <a:off x="6553200" y="4767263"/>
            <a:ext cx="2133600" cy="273844"/>
          </a:xfrm>
        </p:spPr>
        <p:txBody>
          <a:bodyPr/>
          <a:lstStyle/>
          <a:p>
            <a:fld id="{07156D96-C350-4843-B71C-3443AE11BC44}" type="slidenum">
              <a:rPr lang="en-US" smtClean="0"/>
              <a:t>‹#›</a:t>
            </a:fld>
            <a:endParaRPr lang="en-US"/>
          </a:p>
        </p:txBody>
      </p:sp>
      <p:pic>
        <p:nvPicPr>
          <p:cNvPr id="9" name="Content Placeholder 3" descr="JHI_Vert_Web.png"/>
          <p:cNvPicPr>
            <a:picLocks noChangeAspect="1"/>
          </p:cNvPicPr>
          <p:nvPr userDrawn="1"/>
        </p:nvPicPr>
        <p:blipFill>
          <a:blip r:embed="rId2" cstate="print">
            <a:extLst>
              <a:ext uri="{28A0092B-C50C-407E-A947-70E740481C1C}">
                <a14:useLocalDpi xmlns:a14="http://schemas.microsoft.com/office/drawing/2010/main"/>
              </a:ext>
            </a:extLst>
          </a:blip>
          <a:srcRect l="-135523" r="-135523"/>
          <a:stretch>
            <a:fillRect/>
          </a:stretch>
        </p:blipFill>
        <p:spPr>
          <a:xfrm>
            <a:off x="7573037" y="125657"/>
            <a:ext cx="2111704" cy="1161356"/>
          </a:xfrm>
          <a:prstGeom prst="rect">
            <a:avLst/>
          </a:prstGeom>
        </p:spPr>
      </p:pic>
    </p:spTree>
    <p:extLst>
      <p:ext uri="{BB962C8B-B14F-4D97-AF65-F5344CB8AC3E}">
        <p14:creationId xmlns:p14="http://schemas.microsoft.com/office/powerpoint/2010/main" val="1210871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Pictures with Caption">
    <p:spTree>
      <p:nvGrpSpPr>
        <p:cNvPr id="1" name=""/>
        <p:cNvGrpSpPr/>
        <p:nvPr/>
      </p:nvGrpSpPr>
      <p:grpSpPr>
        <a:xfrm>
          <a:off x="0" y="0"/>
          <a:ext cx="0" cy="0"/>
          <a:chOff x="0" y="0"/>
          <a:chExt cx="0" cy="0"/>
        </a:xfrm>
      </p:grpSpPr>
      <p:sp>
        <p:nvSpPr>
          <p:cNvPr id="14" name="Picture Placeholder 13"/>
          <p:cNvSpPr>
            <a:spLocks noGrp="1"/>
          </p:cNvSpPr>
          <p:nvPr>
            <p:ph type="pic" sz="quarter" idx="10" hasCustomPrompt="1"/>
          </p:nvPr>
        </p:nvSpPr>
        <p:spPr>
          <a:xfrm>
            <a:off x="-4686" y="-23553"/>
            <a:ext cx="3508375" cy="2596007"/>
          </a:xfrm>
        </p:spPr>
        <p:txBody>
          <a:bodyPr/>
          <a:lstStyle/>
          <a:p>
            <a:r>
              <a:rPr lang="en-US"/>
              <a:t>Drag picture here or click icon</a:t>
            </a:r>
          </a:p>
        </p:txBody>
      </p:sp>
      <p:sp>
        <p:nvSpPr>
          <p:cNvPr id="16" name="Picture Placeholder 15"/>
          <p:cNvSpPr>
            <a:spLocks noGrp="1"/>
          </p:cNvSpPr>
          <p:nvPr>
            <p:ph type="pic" sz="quarter" idx="11" hasCustomPrompt="1"/>
          </p:nvPr>
        </p:nvSpPr>
        <p:spPr>
          <a:xfrm>
            <a:off x="-3475" y="2604279"/>
            <a:ext cx="3508375" cy="2557971"/>
          </a:xfrm>
        </p:spPr>
        <p:txBody>
          <a:bodyPr/>
          <a:lstStyle>
            <a:lvl1pPr>
              <a:defRPr baseline="0"/>
            </a:lvl1pPr>
          </a:lstStyle>
          <a:p>
            <a:r>
              <a:rPr lang="en-US"/>
              <a:t>Drag picture here or click icon</a:t>
            </a:r>
          </a:p>
        </p:txBody>
      </p:sp>
      <p:sp>
        <p:nvSpPr>
          <p:cNvPr id="2" name="Title 1"/>
          <p:cNvSpPr>
            <a:spLocks noGrp="1"/>
          </p:cNvSpPr>
          <p:nvPr>
            <p:ph type="title"/>
          </p:nvPr>
        </p:nvSpPr>
        <p:spPr>
          <a:xfrm>
            <a:off x="4021666" y="222259"/>
            <a:ext cx="4041775" cy="929076"/>
          </a:xfrm>
        </p:spPr>
        <p:txBody>
          <a:bodyPr/>
          <a:lstStyle>
            <a:lvl1pPr>
              <a:defRPr/>
            </a:lvl1pPr>
          </a:lstStyle>
          <a:p>
            <a:r>
              <a:rPr lang="en-US"/>
              <a:t>Click to edit Master title style</a:t>
            </a:r>
          </a:p>
        </p:txBody>
      </p:sp>
      <p:sp>
        <p:nvSpPr>
          <p:cNvPr id="5" name="Text Placeholder 4"/>
          <p:cNvSpPr>
            <a:spLocks noGrp="1"/>
          </p:cNvSpPr>
          <p:nvPr>
            <p:ph type="body" sz="quarter" idx="3"/>
          </p:nvPr>
        </p:nvSpPr>
        <p:spPr>
          <a:xfrm>
            <a:off x="4021666" y="13936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021666" y="1873450"/>
            <a:ext cx="4041775" cy="272117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1" name="Straight Connector 10"/>
          <p:cNvCxnSpPr/>
          <p:nvPr userDrawn="1"/>
        </p:nvCxnSpPr>
        <p:spPr>
          <a:xfrm>
            <a:off x="3522137" y="-26110"/>
            <a:ext cx="0" cy="5169611"/>
          </a:xfrm>
          <a:prstGeom prst="line">
            <a:avLst/>
          </a:prstGeom>
          <a:ln w="38100" cmpd="sng">
            <a:solidFill>
              <a:srgbClr val="555559"/>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flipH="1">
            <a:off x="0" y="2585529"/>
            <a:ext cx="3508452" cy="0"/>
          </a:xfrm>
          <a:prstGeom prst="line">
            <a:avLst/>
          </a:prstGeom>
          <a:ln w="38100" cmpd="sng">
            <a:solidFill>
              <a:srgbClr val="555559"/>
            </a:solidFill>
          </a:ln>
          <a:effectLst/>
        </p:spPr>
        <p:style>
          <a:lnRef idx="2">
            <a:schemeClr val="accent1"/>
          </a:lnRef>
          <a:fillRef idx="0">
            <a:schemeClr val="accent1"/>
          </a:fillRef>
          <a:effectRef idx="1">
            <a:schemeClr val="accent1"/>
          </a:effectRef>
          <a:fontRef idx="minor">
            <a:schemeClr val="tx1"/>
          </a:fontRef>
        </p:style>
      </p:cxnSp>
      <p:sp>
        <p:nvSpPr>
          <p:cNvPr id="13" name="Slide Number Placeholder 6"/>
          <p:cNvSpPr>
            <a:spLocks noGrp="1"/>
          </p:cNvSpPr>
          <p:nvPr>
            <p:ph type="sldNum" sz="quarter" idx="12"/>
          </p:nvPr>
        </p:nvSpPr>
        <p:spPr>
          <a:xfrm>
            <a:off x="6553200" y="4767263"/>
            <a:ext cx="2133600" cy="273844"/>
          </a:xfrm>
        </p:spPr>
        <p:txBody>
          <a:bodyPr/>
          <a:lstStyle/>
          <a:p>
            <a:fld id="{07156D96-C350-4843-B71C-3443AE11BC44}" type="slidenum">
              <a:rPr lang="en-US" smtClean="0"/>
              <a:t>‹#›</a:t>
            </a:fld>
            <a:endParaRPr lang="en-US"/>
          </a:p>
        </p:txBody>
      </p:sp>
      <p:pic>
        <p:nvPicPr>
          <p:cNvPr id="15" name="Content Placeholder 3" descr="JHI_Vert_Web.png"/>
          <p:cNvPicPr>
            <a:picLocks noChangeAspect="1"/>
          </p:cNvPicPr>
          <p:nvPr userDrawn="1"/>
        </p:nvPicPr>
        <p:blipFill>
          <a:blip r:embed="rId2" cstate="print">
            <a:extLst>
              <a:ext uri="{28A0092B-C50C-407E-A947-70E740481C1C}">
                <a14:useLocalDpi xmlns:a14="http://schemas.microsoft.com/office/drawing/2010/main"/>
              </a:ext>
            </a:extLst>
          </a:blip>
          <a:srcRect l="-135523" r="-135523"/>
          <a:stretch>
            <a:fillRect/>
          </a:stretch>
        </p:blipFill>
        <p:spPr>
          <a:xfrm>
            <a:off x="7573037" y="125657"/>
            <a:ext cx="2111704" cy="1161356"/>
          </a:xfrm>
          <a:prstGeom prst="rect">
            <a:avLst/>
          </a:prstGeom>
        </p:spPr>
      </p:pic>
    </p:spTree>
    <p:extLst>
      <p:ext uri="{BB962C8B-B14F-4D97-AF65-F5344CB8AC3E}">
        <p14:creationId xmlns:p14="http://schemas.microsoft.com/office/powerpoint/2010/main" val="2113430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ide Picture with Caption">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07156D96-C350-4843-B71C-3443AE11BC44}" type="slidenum">
              <a:rPr lang="en-US" smtClean="0"/>
              <a:t>‹#›</a:t>
            </a:fld>
            <a:endParaRPr lang="en-US"/>
          </a:p>
        </p:txBody>
      </p:sp>
      <p:sp>
        <p:nvSpPr>
          <p:cNvPr id="8" name="Title 1"/>
          <p:cNvSpPr>
            <a:spLocks noGrp="1"/>
          </p:cNvSpPr>
          <p:nvPr>
            <p:ph type="title"/>
          </p:nvPr>
        </p:nvSpPr>
        <p:spPr>
          <a:xfrm>
            <a:off x="4021666" y="222259"/>
            <a:ext cx="4041775" cy="682616"/>
          </a:xfrm>
        </p:spPr>
        <p:txBody>
          <a:bodyPr/>
          <a:lstStyle>
            <a:lvl1pPr>
              <a:defRPr/>
            </a:lvl1pPr>
          </a:lstStyle>
          <a:p>
            <a:r>
              <a:rPr lang="en-US"/>
              <a:t>Click to edit Master title style</a:t>
            </a:r>
          </a:p>
        </p:txBody>
      </p:sp>
      <p:sp>
        <p:nvSpPr>
          <p:cNvPr id="9" name="Text Placeholder 4"/>
          <p:cNvSpPr>
            <a:spLocks noGrp="1"/>
          </p:cNvSpPr>
          <p:nvPr>
            <p:ph type="body" sz="quarter" idx="3"/>
          </p:nvPr>
        </p:nvSpPr>
        <p:spPr>
          <a:xfrm>
            <a:off x="402166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02166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p:cNvCxnSpPr/>
          <p:nvPr userDrawn="1"/>
        </p:nvCxnSpPr>
        <p:spPr>
          <a:xfrm>
            <a:off x="3522137" y="-26110"/>
            <a:ext cx="0" cy="5169611"/>
          </a:xfrm>
          <a:prstGeom prst="line">
            <a:avLst/>
          </a:prstGeom>
          <a:ln w="38100" cmpd="sng">
            <a:solidFill>
              <a:srgbClr val="555559"/>
            </a:solidFill>
          </a:ln>
          <a:effectLst/>
        </p:spPr>
        <p:style>
          <a:lnRef idx="2">
            <a:schemeClr val="accent1"/>
          </a:lnRef>
          <a:fillRef idx="0">
            <a:schemeClr val="accent1"/>
          </a:fillRef>
          <a:effectRef idx="1">
            <a:schemeClr val="accent1"/>
          </a:effectRef>
          <a:fontRef idx="minor">
            <a:schemeClr val="tx1"/>
          </a:fontRef>
        </p:style>
      </p:cxnSp>
      <p:sp>
        <p:nvSpPr>
          <p:cNvPr id="14" name="Picture Placeholder 13"/>
          <p:cNvSpPr>
            <a:spLocks noGrp="1"/>
          </p:cNvSpPr>
          <p:nvPr>
            <p:ph type="pic" sz="quarter" idx="13" hasCustomPrompt="1"/>
          </p:nvPr>
        </p:nvSpPr>
        <p:spPr>
          <a:xfrm>
            <a:off x="-21310" y="0"/>
            <a:ext cx="3522663" cy="5143500"/>
          </a:xfrm>
        </p:spPr>
        <p:txBody>
          <a:bodyPr/>
          <a:lstStyle/>
          <a:p>
            <a:r>
              <a:rPr lang="en-US"/>
              <a:t>Drag picture here or click icon</a:t>
            </a:r>
          </a:p>
        </p:txBody>
      </p:sp>
      <p:pic>
        <p:nvPicPr>
          <p:cNvPr id="13" name="Content Placeholder 3" descr="JHI_Vert_Web.png"/>
          <p:cNvPicPr>
            <a:picLocks noChangeAspect="1"/>
          </p:cNvPicPr>
          <p:nvPr userDrawn="1"/>
        </p:nvPicPr>
        <p:blipFill>
          <a:blip r:embed="rId2" cstate="print">
            <a:extLst>
              <a:ext uri="{28A0092B-C50C-407E-A947-70E740481C1C}">
                <a14:useLocalDpi xmlns:a14="http://schemas.microsoft.com/office/drawing/2010/main"/>
              </a:ext>
            </a:extLst>
          </a:blip>
          <a:srcRect l="-135523" r="-135523"/>
          <a:stretch>
            <a:fillRect/>
          </a:stretch>
        </p:blipFill>
        <p:spPr>
          <a:xfrm>
            <a:off x="7573037" y="125657"/>
            <a:ext cx="2111704" cy="1161356"/>
          </a:xfrm>
          <a:prstGeom prst="rect">
            <a:avLst/>
          </a:prstGeom>
        </p:spPr>
      </p:pic>
    </p:spTree>
    <p:extLst>
      <p:ext uri="{BB962C8B-B14F-4D97-AF65-F5344CB8AC3E}">
        <p14:creationId xmlns:p14="http://schemas.microsoft.com/office/powerpoint/2010/main" val="320464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2" name="Picture 1" descr="top bann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 y="-14978"/>
            <a:ext cx="9144000" cy="1325618"/>
          </a:xfrm>
          <a:prstGeom prst="rect">
            <a:avLst/>
          </a:prstGeom>
        </p:spPr>
      </p:pic>
      <p:sp>
        <p:nvSpPr>
          <p:cNvPr id="7" name="Title 1"/>
          <p:cNvSpPr>
            <a:spLocks noGrp="1"/>
          </p:cNvSpPr>
          <p:nvPr>
            <p:ph type="ctrTitle" hasCustomPrompt="1"/>
          </p:nvPr>
        </p:nvSpPr>
        <p:spPr>
          <a:xfrm>
            <a:off x="474316" y="1661660"/>
            <a:ext cx="6139877" cy="646331"/>
          </a:xfrm>
        </p:spPr>
        <p:txBody>
          <a:bodyPr anchor="t" anchorCtr="0">
            <a:spAutoFit/>
          </a:bodyPr>
          <a:lstStyle>
            <a:lvl1pPr algn="l">
              <a:defRPr sz="3600" b="1" i="0">
                <a:solidFill>
                  <a:srgbClr val="555559"/>
                </a:solidFill>
              </a:defRPr>
            </a:lvl1pPr>
          </a:lstStyle>
          <a:p>
            <a:r>
              <a:rPr lang="en-GB"/>
              <a:t>Click to edit title </a:t>
            </a:r>
            <a:endParaRPr lang="en-US"/>
          </a:p>
        </p:txBody>
      </p:sp>
      <p:sp>
        <p:nvSpPr>
          <p:cNvPr id="8" name="Subtitle 2"/>
          <p:cNvSpPr>
            <a:spLocks noGrp="1"/>
          </p:cNvSpPr>
          <p:nvPr>
            <p:ph type="subTitle" idx="1" hasCustomPrompt="1"/>
          </p:nvPr>
        </p:nvSpPr>
        <p:spPr>
          <a:xfrm>
            <a:off x="474315" y="4101199"/>
            <a:ext cx="5908148" cy="461665"/>
          </a:xfrm>
        </p:spPr>
        <p:txBody>
          <a:bodyPr wrap="square" anchor="b" anchorCtr="0">
            <a:spAutoFit/>
          </a:bodyPr>
          <a:lstStyle>
            <a:lvl1pPr marL="0" indent="0" algn="l">
              <a:buNone/>
              <a:defRPr sz="2400" b="1" i="0" baseline="0">
                <a:solidFill>
                  <a:srgbClr val="7999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A Presentation by Presenter’s Name </a:t>
            </a:r>
          </a:p>
        </p:txBody>
      </p:sp>
      <p:sp>
        <p:nvSpPr>
          <p:cNvPr id="9" name="Slide Number Placeholder 3"/>
          <p:cNvSpPr>
            <a:spLocks noGrp="1"/>
          </p:cNvSpPr>
          <p:nvPr>
            <p:ph type="sldNum" sz="quarter" idx="4"/>
          </p:nvPr>
        </p:nvSpPr>
        <p:spPr>
          <a:xfrm>
            <a:off x="6838135"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BB49427-101C-9342-B4D0-0FE54A334EC0}" type="slidenum">
              <a:rPr lang="en-US" smtClean="0"/>
              <a:t>‹#›</a:t>
            </a:fld>
            <a:endParaRPr lang="en-US"/>
          </a:p>
        </p:txBody>
      </p:sp>
      <p:pic>
        <p:nvPicPr>
          <p:cNvPr id="4" name="Picture 3" descr="JHI_logo_Horiz.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14193" y="3552431"/>
            <a:ext cx="2147469" cy="993731"/>
          </a:xfrm>
          <a:prstGeom prst="rect">
            <a:avLst/>
          </a:prstGeom>
        </p:spPr>
      </p:pic>
    </p:spTree>
    <p:extLst>
      <p:ext uri="{BB962C8B-B14F-4D97-AF65-F5344CB8AC3E}">
        <p14:creationId xmlns:p14="http://schemas.microsoft.com/office/powerpoint/2010/main" val="1542611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5D9EA87-F86B-934D-AA7D-293C2A807664}" type="datetimeFigureOut">
              <a:rPr lang="en-US" smtClean="0"/>
              <a:pPr/>
              <a:t>6/25/2024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D89B72-CFF6-364D-8089-CB64C04EBB3D}" type="slidenum">
              <a:rPr lang="en-US" smtClean="0"/>
              <a:pPr/>
              <a:t>‹#›</a:t>
            </a:fld>
            <a:endParaRPr lang="en-US"/>
          </a:p>
        </p:txBody>
      </p:sp>
      <p:pic>
        <p:nvPicPr>
          <p:cNvPr id="6" name="Content Placeholder 3" descr="JHI_Vert_Web.png"/>
          <p:cNvPicPr>
            <a:picLocks noChangeAspect="1"/>
          </p:cNvPicPr>
          <p:nvPr userDrawn="1"/>
        </p:nvPicPr>
        <p:blipFill>
          <a:blip r:embed="rId2" cstate="print">
            <a:extLst>
              <a:ext uri="{28A0092B-C50C-407E-A947-70E740481C1C}">
                <a14:useLocalDpi xmlns:a14="http://schemas.microsoft.com/office/drawing/2010/main"/>
              </a:ext>
            </a:extLst>
          </a:blip>
          <a:srcRect l="-135523" r="-135523"/>
          <a:stretch>
            <a:fillRect/>
          </a:stretch>
        </p:blipFill>
        <p:spPr>
          <a:xfrm>
            <a:off x="7573037" y="238909"/>
            <a:ext cx="2111704" cy="871017"/>
          </a:xfrm>
          <a:prstGeom prst="rect">
            <a:avLst/>
          </a:prstGeom>
        </p:spPr>
      </p:pic>
      <p:sp>
        <p:nvSpPr>
          <p:cNvPr id="7" name="Rounded Rectangle 6"/>
          <p:cNvSpPr/>
          <p:nvPr userDrawn="1"/>
        </p:nvSpPr>
        <p:spPr>
          <a:xfrm>
            <a:off x="412312" y="683518"/>
            <a:ext cx="291415" cy="218561"/>
          </a:xfrm>
          <a:prstGeom prst="roundRect">
            <a:avLst/>
          </a:prstGeom>
          <a:solidFill>
            <a:srgbClr val="78A22F">
              <a:alpha val="40000"/>
            </a:srgbClr>
          </a:solidFill>
          <a:ln>
            <a:solidFill>
              <a:schemeClr val="accent1">
                <a:shade val="95000"/>
                <a:satMod val="105000"/>
                <a:alpha val="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baseline="-25000"/>
          </a:p>
        </p:txBody>
      </p:sp>
      <p:sp>
        <p:nvSpPr>
          <p:cNvPr id="8" name="Rounded Rectangle 7"/>
          <p:cNvSpPr/>
          <p:nvPr userDrawn="1"/>
        </p:nvSpPr>
        <p:spPr>
          <a:xfrm>
            <a:off x="412312" y="442146"/>
            <a:ext cx="291415" cy="218561"/>
          </a:xfrm>
          <a:prstGeom prst="roundRect">
            <a:avLst/>
          </a:prstGeom>
          <a:solidFill>
            <a:srgbClr val="872175">
              <a:alpha val="40000"/>
            </a:srgbClr>
          </a:solidFill>
          <a:ln>
            <a:solidFill>
              <a:schemeClr val="accent1">
                <a:shade val="95000"/>
                <a:satMod val="105000"/>
                <a:alpha val="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baseline="-25000"/>
          </a:p>
        </p:txBody>
      </p:sp>
      <p:sp>
        <p:nvSpPr>
          <p:cNvPr id="9" name="Rounded Rectangle 8"/>
          <p:cNvSpPr/>
          <p:nvPr userDrawn="1"/>
        </p:nvSpPr>
        <p:spPr>
          <a:xfrm>
            <a:off x="87749" y="442146"/>
            <a:ext cx="291415" cy="218561"/>
          </a:xfrm>
          <a:prstGeom prst="roundRect">
            <a:avLst/>
          </a:prstGeom>
          <a:solidFill>
            <a:srgbClr val="569BBE">
              <a:alpha val="40000"/>
            </a:srgbClr>
          </a:solidFill>
          <a:ln>
            <a:solidFill>
              <a:schemeClr val="accent1">
                <a:shade val="95000"/>
                <a:satMod val="105000"/>
                <a:alpha val="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baseline="-25000"/>
          </a:p>
        </p:txBody>
      </p:sp>
    </p:spTree>
    <p:extLst>
      <p:ext uri="{BB962C8B-B14F-4D97-AF65-F5344CB8AC3E}">
        <p14:creationId xmlns:p14="http://schemas.microsoft.com/office/powerpoint/2010/main" val="1605529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2260"/>
            <a:ext cx="8229600" cy="54729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7156D96-C350-4843-B71C-3443AE11BC44}" type="slidenum">
              <a:rPr lang="en-US" smtClean="0"/>
              <a:t>‹#›</a:t>
            </a:fld>
            <a:endParaRPr lang="en-US"/>
          </a:p>
        </p:txBody>
      </p:sp>
    </p:spTree>
    <p:extLst>
      <p:ext uri="{BB962C8B-B14F-4D97-AF65-F5344CB8AC3E}">
        <p14:creationId xmlns:p14="http://schemas.microsoft.com/office/powerpoint/2010/main" val="192314242"/>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53" r:id="rId3"/>
    <p:sldLayoutId id="2147483656" r:id="rId4"/>
    <p:sldLayoutId id="2147483657" r:id="rId5"/>
    <p:sldLayoutId id="2147483658" r:id="rId6"/>
  </p:sldLayoutIdLst>
  <p:txStyles>
    <p:titleStyle>
      <a:lvl1pPr marL="0" indent="0" algn="l" defTabSz="457200" rtl="0" eaLnBrk="1" latinLnBrk="0" hangingPunct="1">
        <a:spcBef>
          <a:spcPct val="0"/>
        </a:spcBef>
        <a:buClr>
          <a:srgbClr val="799934"/>
        </a:buClr>
        <a:buFont typeface="Arial"/>
        <a:buNone/>
        <a:defRPr sz="3600" b="1" i="0" kern="1200">
          <a:solidFill>
            <a:srgbClr val="555559"/>
          </a:solidFill>
          <a:latin typeface="+mj-lt"/>
          <a:ea typeface="+mj-ea"/>
          <a:cs typeface="+mj-cs"/>
        </a:defRPr>
      </a:lvl1pPr>
    </p:titleStyle>
    <p:bodyStyle>
      <a:lvl1pPr marL="342900" indent="-342900" algn="l" defTabSz="457200" rtl="0" eaLnBrk="1" latinLnBrk="0" hangingPunct="1">
        <a:spcBef>
          <a:spcPct val="20000"/>
        </a:spcBef>
        <a:buClr>
          <a:srgbClr val="799934"/>
        </a:buClr>
        <a:buFont typeface="Wingdings" charset="2"/>
        <a:buChar char="§"/>
        <a:defRPr sz="3200" kern="1200">
          <a:solidFill>
            <a:srgbClr val="555559"/>
          </a:solidFill>
          <a:latin typeface="+mn-lt"/>
          <a:ea typeface="+mn-ea"/>
          <a:cs typeface="+mn-cs"/>
        </a:defRPr>
      </a:lvl1pPr>
      <a:lvl2pPr marL="742950" indent="-285750" algn="l" defTabSz="457200" rtl="0" eaLnBrk="1" latinLnBrk="0" hangingPunct="1">
        <a:spcBef>
          <a:spcPct val="20000"/>
        </a:spcBef>
        <a:buClr>
          <a:srgbClr val="FF9E15"/>
        </a:buClr>
        <a:buFont typeface="Wingdings" charset="2"/>
        <a:buChar char="§"/>
        <a:defRPr sz="2800" kern="1200">
          <a:solidFill>
            <a:srgbClr val="555559"/>
          </a:solidFill>
          <a:latin typeface="+mn-lt"/>
          <a:ea typeface="+mn-ea"/>
          <a:cs typeface="+mn-cs"/>
        </a:defRPr>
      </a:lvl2pPr>
      <a:lvl3pPr marL="1143000" indent="-228600" algn="l" defTabSz="457200" rtl="0" eaLnBrk="1" latinLnBrk="0" hangingPunct="1">
        <a:spcBef>
          <a:spcPct val="20000"/>
        </a:spcBef>
        <a:buClr>
          <a:srgbClr val="00748C"/>
        </a:buClr>
        <a:buFont typeface="Wingdings" charset="2"/>
        <a:buChar char="§"/>
        <a:defRPr sz="2400" kern="1200">
          <a:solidFill>
            <a:srgbClr val="555559"/>
          </a:solidFill>
          <a:latin typeface="+mn-lt"/>
          <a:ea typeface="+mn-ea"/>
          <a:cs typeface="+mn-cs"/>
        </a:defRPr>
      </a:lvl3pPr>
      <a:lvl4pPr marL="1600200" indent="-228600" algn="l" defTabSz="457200" rtl="0" eaLnBrk="1" latinLnBrk="0" hangingPunct="1">
        <a:spcBef>
          <a:spcPct val="20000"/>
        </a:spcBef>
        <a:buClr>
          <a:srgbClr val="CF009E"/>
        </a:buClr>
        <a:buFont typeface="Wingdings" charset="2"/>
        <a:buChar char="§"/>
        <a:defRPr sz="2000" kern="1200">
          <a:solidFill>
            <a:srgbClr val="555559"/>
          </a:solidFill>
          <a:latin typeface="+mn-lt"/>
          <a:ea typeface="+mn-ea"/>
          <a:cs typeface="+mn-cs"/>
        </a:defRPr>
      </a:lvl4pPr>
      <a:lvl5pPr marL="2057400" indent="-228600" algn="l" defTabSz="457200" rtl="0" eaLnBrk="1" latinLnBrk="0" hangingPunct="1">
        <a:spcBef>
          <a:spcPct val="20000"/>
        </a:spcBef>
        <a:buClr>
          <a:srgbClr val="853175"/>
        </a:buClr>
        <a:buFont typeface="Wingdings" charset="2"/>
        <a:buChar char="§"/>
        <a:defRPr sz="2000" kern="1200">
          <a:solidFill>
            <a:srgbClr val="555559"/>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3.sv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cropdiversity.ac.uk/training/"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mailto:everyone@cropdiversity.ac.uk" TargetMode="External"/><Relationship Id="rId2" Type="http://schemas.openxmlformats.org/officeDocument/2006/relationships/hyperlink" Target="https://help.cropdiversity.ac.uk/user-accounts.html" TargetMode="External"/><Relationship Id="rId1" Type="http://schemas.openxmlformats.org/officeDocument/2006/relationships/slideLayout" Target="../slideLayouts/slideLayout1.xml"/><Relationship Id="rId5" Type="http://schemas.openxmlformats.org/officeDocument/2006/relationships/hyperlink" Target="https://cropdiversity-hpc.slack.com/" TargetMode="External"/><Relationship Id="rId4" Type="http://schemas.openxmlformats.org/officeDocument/2006/relationships/hyperlink" Target="mailto:help@cropdiversity.ac.u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help.cropdiversity.ac.uk/ssh-terminal-keys.html"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C75D307-DB52-43DD-84F1-6F5E8857EB61}"/>
              </a:ext>
            </a:extLst>
          </p:cNvPr>
          <p:cNvSpPr>
            <a:spLocks noGrp="1"/>
          </p:cNvSpPr>
          <p:nvPr>
            <p:ph type="ctrTitle"/>
          </p:nvPr>
        </p:nvSpPr>
        <p:spPr/>
        <p:txBody>
          <a:bodyPr/>
          <a:lstStyle/>
          <a:p>
            <a:r>
              <a:rPr lang="en-GB"/>
              <a:t>An Introduction </a:t>
            </a:r>
            <a:r>
              <a:rPr lang="en-GB" dirty="0"/>
              <a:t>to Linux</a:t>
            </a:r>
          </a:p>
        </p:txBody>
      </p:sp>
    </p:spTree>
    <p:extLst>
      <p:ext uri="{BB962C8B-B14F-4D97-AF65-F5344CB8AC3E}">
        <p14:creationId xmlns:p14="http://schemas.microsoft.com/office/powerpoint/2010/main" val="2447202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Why HPC?</a:t>
            </a:r>
          </a:p>
        </p:txBody>
      </p:sp>
      <p:sp>
        <p:nvSpPr>
          <p:cNvPr id="5" name="Content Placeholder 4"/>
          <p:cNvSpPr>
            <a:spLocks noGrp="1"/>
          </p:cNvSpPr>
          <p:nvPr>
            <p:ph idx="1"/>
          </p:nvPr>
        </p:nvSpPr>
        <p:spPr/>
        <p:txBody>
          <a:bodyPr/>
          <a:lstStyle/>
          <a:p>
            <a:r>
              <a:rPr lang="en-GB"/>
              <a:t>Pre-processing</a:t>
            </a:r>
            <a:r>
              <a:rPr lang="en-GB" dirty="0"/>
              <a:t>, mapping, SNP discovery, etc on multi-TB barley exome capture data:</a:t>
            </a:r>
          </a:p>
        </p:txBody>
      </p:sp>
      <p:graphicFrame>
        <p:nvGraphicFramePr>
          <p:cNvPr id="4" name="Chart 3"/>
          <p:cNvGraphicFramePr>
            <a:graphicFrameLocks/>
          </p:cNvGraphicFramePr>
          <p:nvPr/>
        </p:nvGraphicFramePr>
        <p:xfrm>
          <a:off x="2843213" y="2478677"/>
          <a:ext cx="3457575" cy="23308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3163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High-performance compute (HPC) cluster</a:t>
            </a:r>
          </a:p>
        </p:txBody>
      </p:sp>
      <p:sp>
        <p:nvSpPr>
          <p:cNvPr id="4" name="Content Placeholder 3"/>
          <p:cNvSpPr>
            <a:spLocks noGrp="1"/>
          </p:cNvSpPr>
          <p:nvPr>
            <p:ph idx="1"/>
          </p:nvPr>
        </p:nvSpPr>
        <p:spPr>
          <a:xfrm>
            <a:off x="457200" y="1200150"/>
            <a:ext cx="8229600" cy="3555463"/>
          </a:xfrm>
        </p:spPr>
        <p:txBody>
          <a:bodyPr>
            <a:noAutofit/>
          </a:bodyPr>
          <a:lstStyle/>
          <a:p>
            <a:r>
              <a:rPr lang="en-GB" sz="2000" dirty="0"/>
              <a:t>All jobs running on the cluster must be submitted to one of its queues (more on that later)</a:t>
            </a:r>
          </a:p>
          <a:p>
            <a:r>
              <a:rPr lang="en-GB" sz="2000" dirty="0"/>
              <a:t>See the queue and what’s running:</a:t>
            </a:r>
          </a:p>
          <a:p>
            <a:endParaRPr lang="en-GB" sz="2000" dirty="0"/>
          </a:p>
          <a:p>
            <a:endParaRPr lang="en-GB" sz="1200" dirty="0"/>
          </a:p>
          <a:p>
            <a:r>
              <a:rPr lang="en-GB" sz="2000" dirty="0"/>
              <a:t>Submit an “interactive” job:</a:t>
            </a:r>
          </a:p>
          <a:p>
            <a:endParaRPr lang="en-GB" sz="1100" dirty="0"/>
          </a:p>
          <a:p>
            <a:endParaRPr lang="en-GB" sz="2000" dirty="0"/>
          </a:p>
          <a:p>
            <a:r>
              <a:rPr lang="en-GB" sz="2000" dirty="0"/>
              <a:t>Disconnect from the child node and try it again – see which nodes you end up on…</a:t>
            </a:r>
          </a:p>
          <a:p>
            <a:pPr lvl="1"/>
            <a:r>
              <a:rPr lang="en-GB" sz="1600" dirty="0"/>
              <a:t>you can disconnect by typing </a:t>
            </a:r>
            <a:r>
              <a:rPr lang="en-GB" sz="1600" b="1" dirty="0">
                <a:solidFill>
                  <a:schemeClr val="accent3"/>
                </a:solidFill>
                <a:latin typeface="Consolas" panose="020B0609020204030204" pitchFamily="49" charset="0"/>
              </a:rPr>
              <a:t>exit</a:t>
            </a:r>
            <a:r>
              <a:rPr lang="en-GB" sz="1600" dirty="0"/>
              <a:t> or by pressing </a:t>
            </a:r>
            <a:r>
              <a:rPr lang="en-GB" sz="1600" b="1" dirty="0">
                <a:solidFill>
                  <a:schemeClr val="accent3"/>
                </a:solidFill>
                <a:latin typeface="Consolas" panose="020B0609020204030204" pitchFamily="49" charset="0"/>
              </a:rPr>
              <a:t>CTRL+D</a:t>
            </a:r>
          </a:p>
          <a:p>
            <a:pPr lvl="1"/>
            <a:endParaRPr lang="en-GB" sz="1800" dirty="0"/>
          </a:p>
        </p:txBody>
      </p:sp>
      <p:sp>
        <p:nvSpPr>
          <p:cNvPr id="5" name="TextBox 4">
            <a:extLst>
              <a:ext uri="{FF2B5EF4-FFF2-40B4-BE49-F238E27FC236}">
                <a16:creationId xmlns:a16="http://schemas.microsoft.com/office/drawing/2014/main" id="{B6B2526A-E498-42D5-8BD5-9F96EF3CCA86}"/>
              </a:ext>
            </a:extLst>
          </p:cNvPr>
          <p:cNvSpPr txBox="1"/>
          <p:nvPr/>
        </p:nvSpPr>
        <p:spPr>
          <a:xfrm>
            <a:off x="2050256" y="2291523"/>
            <a:ext cx="5057775" cy="323165"/>
          </a:xfrm>
          <a:prstGeom prst="rect">
            <a:avLst/>
          </a:prstGeom>
          <a:solidFill>
            <a:srgbClr val="DCDCDC"/>
          </a:solidFill>
          <a:ln>
            <a:solidFill>
              <a:schemeClr val="accent2"/>
            </a:solidFill>
          </a:ln>
        </p:spPr>
        <p:txBody>
          <a:bodyPr wrap="square" rtlCol="0">
            <a:spAutoFit/>
          </a:bodyPr>
          <a:lstStyle/>
          <a:p>
            <a:r>
              <a:rPr lang="en-GB" sz="1500" b="1" dirty="0">
                <a:solidFill>
                  <a:schemeClr val="accent2"/>
                </a:solidFill>
                <a:latin typeface="Consolas" panose="020B0609020204030204" pitchFamily="49" charset="0"/>
                <a:cs typeface="Calibri"/>
              </a:rPr>
              <a:t>$ </a:t>
            </a:r>
            <a:r>
              <a:rPr lang="en-GB" sz="1500" b="1" dirty="0" err="1">
                <a:solidFill>
                  <a:schemeClr val="accent2"/>
                </a:solidFill>
                <a:latin typeface="Consolas" panose="020B0609020204030204" pitchFamily="49" charset="0"/>
                <a:cs typeface="Calibri"/>
              </a:rPr>
              <a:t>squeue</a:t>
            </a:r>
            <a:endParaRPr lang="en-GB" sz="1500" b="1" dirty="0">
              <a:solidFill>
                <a:schemeClr val="accent2"/>
              </a:solidFill>
              <a:latin typeface="Consolas" panose="020B0609020204030204" pitchFamily="49" charset="0"/>
              <a:cs typeface="Calibri"/>
            </a:endParaRPr>
          </a:p>
        </p:txBody>
      </p:sp>
      <p:sp>
        <p:nvSpPr>
          <p:cNvPr id="6" name="TextBox 5">
            <a:extLst>
              <a:ext uri="{FF2B5EF4-FFF2-40B4-BE49-F238E27FC236}">
                <a16:creationId xmlns:a16="http://schemas.microsoft.com/office/drawing/2014/main" id="{A3A44555-364A-4ED5-82C2-C4A330AF4298}"/>
              </a:ext>
            </a:extLst>
          </p:cNvPr>
          <p:cNvSpPr txBox="1"/>
          <p:nvPr/>
        </p:nvSpPr>
        <p:spPr>
          <a:xfrm>
            <a:off x="2050255" y="3220618"/>
            <a:ext cx="5057775" cy="323165"/>
          </a:xfrm>
          <a:prstGeom prst="rect">
            <a:avLst/>
          </a:prstGeom>
          <a:solidFill>
            <a:srgbClr val="DCDCDC"/>
          </a:solidFill>
          <a:ln>
            <a:solidFill>
              <a:schemeClr val="accent2"/>
            </a:solidFill>
          </a:ln>
        </p:spPr>
        <p:txBody>
          <a:bodyPr wrap="square" rtlCol="0">
            <a:spAutoFit/>
          </a:bodyPr>
          <a:lstStyle/>
          <a:p>
            <a:r>
              <a:rPr lang="en-GB" sz="1500" b="1" dirty="0">
                <a:solidFill>
                  <a:schemeClr val="accent2"/>
                </a:solidFill>
                <a:latin typeface="Consolas" panose="020B0609020204030204" pitchFamily="49" charset="0"/>
                <a:cs typeface="Calibri"/>
              </a:rPr>
              <a:t>$ </a:t>
            </a:r>
            <a:r>
              <a:rPr lang="en-GB" sz="1500" b="1" dirty="0" err="1">
                <a:solidFill>
                  <a:schemeClr val="accent2"/>
                </a:solidFill>
                <a:latin typeface="Consolas" panose="020B0609020204030204" pitchFamily="49" charset="0"/>
                <a:cs typeface="Calibri"/>
              </a:rPr>
              <a:t>srsh</a:t>
            </a:r>
            <a:r>
              <a:rPr lang="en-GB" sz="1500" b="1" dirty="0">
                <a:solidFill>
                  <a:schemeClr val="accent2"/>
                </a:solidFill>
                <a:latin typeface="Consolas" panose="020B0609020204030204" pitchFamily="49" charset="0"/>
                <a:cs typeface="Calibri"/>
              </a:rPr>
              <a:t> -p debug</a:t>
            </a:r>
          </a:p>
        </p:txBody>
      </p:sp>
    </p:spTree>
    <p:extLst>
      <p:ext uri="{BB962C8B-B14F-4D97-AF65-F5344CB8AC3E}">
        <p14:creationId xmlns:p14="http://schemas.microsoft.com/office/powerpoint/2010/main" val="3412310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The Linux command-line</a:t>
            </a:r>
          </a:p>
        </p:txBody>
      </p:sp>
      <p:sp>
        <p:nvSpPr>
          <p:cNvPr id="3" name="Content Placeholder 2"/>
          <p:cNvSpPr>
            <a:spLocks noGrp="1"/>
          </p:cNvSpPr>
          <p:nvPr>
            <p:ph idx="1"/>
          </p:nvPr>
        </p:nvSpPr>
        <p:spPr>
          <a:xfrm>
            <a:off x="457200" y="1200151"/>
            <a:ext cx="7748062" cy="3423262"/>
          </a:xfrm>
        </p:spPr>
        <p:txBody>
          <a:bodyPr>
            <a:normAutofit fontScale="70000" lnSpcReduction="20000"/>
          </a:bodyPr>
          <a:lstStyle/>
          <a:p>
            <a:r>
              <a:rPr lang="en-GB" dirty="0"/>
              <a:t>Our SSH connection gives us the ability to execute commands locally (on your PC) that will actually run on the cluster</a:t>
            </a:r>
          </a:p>
          <a:p>
            <a:r>
              <a:rPr lang="en-GB" dirty="0"/>
              <a:t>Commands usually take the form of:</a:t>
            </a:r>
          </a:p>
          <a:p>
            <a:endParaRPr lang="en-GB" sz="2300" dirty="0"/>
          </a:p>
          <a:p>
            <a:endParaRPr lang="en-GB" dirty="0"/>
          </a:p>
          <a:p>
            <a:r>
              <a:rPr lang="en-GB" dirty="0"/>
              <a:t>or</a:t>
            </a:r>
          </a:p>
          <a:p>
            <a:endParaRPr lang="en-GB" dirty="0"/>
          </a:p>
          <a:p>
            <a:endParaRPr lang="en-GB" dirty="0"/>
          </a:p>
          <a:p>
            <a:r>
              <a:rPr lang="en-GB" dirty="0"/>
              <a:t>One letter options often use a single dash, </a:t>
            </a:r>
            <a:r>
              <a:rPr lang="en-GB" dirty="0" err="1"/>
              <a:t>eg</a:t>
            </a:r>
            <a:r>
              <a:rPr lang="en-GB" dirty="0"/>
              <a:t>:	</a:t>
            </a:r>
            <a:r>
              <a:rPr lang="en-GB" sz="2600" b="1" dirty="0">
                <a:solidFill>
                  <a:schemeClr val="accent3"/>
                </a:solidFill>
                <a:latin typeface="Consolas" panose="020B0609020204030204" pitchFamily="49" charset="0"/>
              </a:rPr>
              <a:t>-f</a:t>
            </a:r>
            <a:endParaRPr lang="en-GB" b="1" dirty="0">
              <a:solidFill>
                <a:schemeClr val="accent3"/>
              </a:solidFill>
              <a:latin typeface="Consolas" panose="020B0609020204030204" pitchFamily="49" charset="0"/>
            </a:endParaRPr>
          </a:p>
          <a:p>
            <a:r>
              <a:rPr lang="en-GB" dirty="0"/>
              <a:t>Longer options often use a double dash, </a:t>
            </a:r>
            <a:r>
              <a:rPr lang="en-GB" dirty="0" err="1"/>
              <a:t>eg</a:t>
            </a:r>
            <a:r>
              <a:rPr lang="en-GB" dirty="0"/>
              <a:t>:		</a:t>
            </a:r>
            <a:r>
              <a:rPr lang="en-GB" sz="2600" b="1" dirty="0">
                <a:solidFill>
                  <a:schemeClr val="accent3"/>
                </a:solidFill>
                <a:latin typeface="Consolas" panose="020B0609020204030204" pitchFamily="49" charset="0"/>
              </a:rPr>
              <a:t>--file</a:t>
            </a:r>
            <a:endParaRPr lang="en-GB" b="1" dirty="0">
              <a:solidFill>
                <a:schemeClr val="accent3"/>
              </a:solidFill>
              <a:latin typeface="Consolas" panose="020B0609020204030204" pitchFamily="49" charset="0"/>
            </a:endParaRPr>
          </a:p>
        </p:txBody>
      </p:sp>
      <p:sp>
        <p:nvSpPr>
          <p:cNvPr id="4" name="TextBox 3">
            <a:extLst>
              <a:ext uri="{FF2B5EF4-FFF2-40B4-BE49-F238E27FC236}">
                <a16:creationId xmlns:a16="http://schemas.microsoft.com/office/drawing/2014/main" id="{81ABE8F2-FE33-4F62-8E08-71E6B8697737}"/>
              </a:ext>
            </a:extLst>
          </p:cNvPr>
          <p:cNvSpPr txBox="1"/>
          <p:nvPr/>
        </p:nvSpPr>
        <p:spPr>
          <a:xfrm>
            <a:off x="2050256" y="2251129"/>
            <a:ext cx="5057775" cy="323165"/>
          </a:xfrm>
          <a:prstGeom prst="rect">
            <a:avLst/>
          </a:prstGeom>
          <a:solidFill>
            <a:srgbClr val="DCDCDC"/>
          </a:solidFill>
          <a:ln>
            <a:solidFill>
              <a:schemeClr val="accent2"/>
            </a:solidFill>
          </a:ln>
        </p:spPr>
        <p:txBody>
          <a:bodyPr wrap="square" rtlCol="0">
            <a:spAutoFit/>
          </a:bodyPr>
          <a:lstStyle/>
          <a:p>
            <a:r>
              <a:rPr lang="en-GB" sz="1500" b="1" dirty="0">
                <a:solidFill>
                  <a:schemeClr val="accent2"/>
                </a:solidFill>
                <a:latin typeface="Consolas" panose="020B0609020204030204" pitchFamily="49" charset="0"/>
                <a:cs typeface="Calibri"/>
              </a:rPr>
              <a:t>$ command --option</a:t>
            </a:r>
          </a:p>
        </p:txBody>
      </p:sp>
      <p:sp>
        <p:nvSpPr>
          <p:cNvPr id="5" name="TextBox 4">
            <a:extLst>
              <a:ext uri="{FF2B5EF4-FFF2-40B4-BE49-F238E27FC236}">
                <a16:creationId xmlns:a16="http://schemas.microsoft.com/office/drawing/2014/main" id="{4512F789-8376-47DE-A60E-3DE89EF2261A}"/>
              </a:ext>
            </a:extLst>
          </p:cNvPr>
          <p:cNvSpPr txBox="1"/>
          <p:nvPr/>
        </p:nvSpPr>
        <p:spPr>
          <a:xfrm>
            <a:off x="2050256" y="3137819"/>
            <a:ext cx="5057775" cy="323165"/>
          </a:xfrm>
          <a:prstGeom prst="rect">
            <a:avLst/>
          </a:prstGeom>
          <a:solidFill>
            <a:srgbClr val="DCDCDC"/>
          </a:solidFill>
          <a:ln>
            <a:solidFill>
              <a:schemeClr val="accent2"/>
            </a:solidFill>
          </a:ln>
        </p:spPr>
        <p:txBody>
          <a:bodyPr wrap="square" rtlCol="0">
            <a:spAutoFit/>
          </a:bodyPr>
          <a:lstStyle/>
          <a:p>
            <a:r>
              <a:rPr lang="en-GB" sz="1500" b="1" dirty="0">
                <a:solidFill>
                  <a:schemeClr val="accent2"/>
                </a:solidFill>
                <a:latin typeface="Consolas" panose="020B0609020204030204" pitchFamily="49" charset="0"/>
                <a:cs typeface="Calibri"/>
              </a:rPr>
              <a:t>$ command --option </a:t>
            </a:r>
            <a:r>
              <a:rPr lang="en-GB" sz="1500" b="1" i="1" dirty="0">
                <a:solidFill>
                  <a:schemeClr val="accent2"/>
                </a:solidFill>
                <a:latin typeface="Consolas" panose="020B0609020204030204" pitchFamily="49" charset="0"/>
                <a:cs typeface="Calibri"/>
              </a:rPr>
              <a:t>value</a:t>
            </a:r>
          </a:p>
        </p:txBody>
      </p:sp>
    </p:spTree>
    <p:extLst>
      <p:ext uri="{BB962C8B-B14F-4D97-AF65-F5344CB8AC3E}">
        <p14:creationId xmlns:p14="http://schemas.microsoft.com/office/powerpoint/2010/main" val="3074218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The Linux command-line</a:t>
            </a:r>
          </a:p>
        </p:txBody>
      </p:sp>
      <p:sp>
        <p:nvSpPr>
          <p:cNvPr id="3" name="Content Placeholder 2"/>
          <p:cNvSpPr>
            <a:spLocks noGrp="1"/>
          </p:cNvSpPr>
          <p:nvPr>
            <p:ph idx="1"/>
          </p:nvPr>
        </p:nvSpPr>
        <p:spPr>
          <a:xfrm>
            <a:off x="457200" y="1200150"/>
            <a:ext cx="7570745" cy="3721089"/>
          </a:xfrm>
        </p:spPr>
        <p:txBody>
          <a:bodyPr>
            <a:normAutofit fontScale="70000" lnSpcReduction="20000"/>
          </a:bodyPr>
          <a:lstStyle/>
          <a:p>
            <a:r>
              <a:rPr lang="en-GB" dirty="0"/>
              <a:t>Type a command at the prompt and hit </a:t>
            </a:r>
            <a:r>
              <a:rPr lang="en-GB" b="1" dirty="0">
                <a:solidFill>
                  <a:schemeClr val="accent3"/>
                </a:solidFill>
                <a:latin typeface="Consolas" panose="020B0609020204030204" pitchFamily="49" charset="0"/>
              </a:rPr>
              <a:t>ENTER</a:t>
            </a:r>
            <a:r>
              <a:rPr lang="en-GB" dirty="0"/>
              <a:t> to run it</a:t>
            </a:r>
          </a:p>
          <a:p>
            <a:endParaRPr lang="en-GB" dirty="0"/>
          </a:p>
          <a:p>
            <a:r>
              <a:rPr lang="en-GB" dirty="0"/>
              <a:t>Many commands run quietly (and may not display any output while doing so)</a:t>
            </a:r>
          </a:p>
          <a:p>
            <a:endParaRPr lang="en-GB" dirty="0"/>
          </a:p>
          <a:p>
            <a:r>
              <a:rPr lang="en-GB" dirty="0"/>
              <a:t>When the prompt returns, the command has finished, and you can then enter another command</a:t>
            </a:r>
          </a:p>
          <a:p>
            <a:endParaRPr lang="en-GB" dirty="0"/>
          </a:p>
          <a:p>
            <a:r>
              <a:rPr lang="en-GB" dirty="0"/>
              <a:t>If needed, use </a:t>
            </a:r>
            <a:r>
              <a:rPr lang="en-GB" b="1" dirty="0">
                <a:solidFill>
                  <a:schemeClr val="accent3"/>
                </a:solidFill>
                <a:latin typeface="Consolas" panose="020B0609020204030204" pitchFamily="49" charset="0"/>
              </a:rPr>
              <a:t>CTRL+C</a:t>
            </a:r>
            <a:r>
              <a:rPr lang="en-GB" dirty="0"/>
              <a:t> to exit from a command early</a:t>
            </a:r>
          </a:p>
          <a:p>
            <a:pPr lvl="1"/>
            <a:r>
              <a:rPr lang="en-GB" dirty="0"/>
              <a:t>you can test this with: </a:t>
            </a:r>
            <a:r>
              <a:rPr lang="en-GB" b="1" dirty="0">
                <a:solidFill>
                  <a:schemeClr val="accent3"/>
                </a:solidFill>
                <a:latin typeface="Consolas" panose="020B0609020204030204" pitchFamily="49" charset="0"/>
              </a:rPr>
              <a:t>ping </a:t>
            </a:r>
            <a:r>
              <a:rPr lang="en-GB" b="1" dirty="0" err="1">
                <a:solidFill>
                  <a:schemeClr val="accent3"/>
                </a:solidFill>
                <a:latin typeface="Consolas" panose="020B0609020204030204" pitchFamily="49" charset="0"/>
              </a:rPr>
              <a:t>cortana</a:t>
            </a:r>
            <a:endParaRPr lang="en-GB" b="1" dirty="0">
              <a:solidFill>
                <a:schemeClr val="accent3"/>
              </a:solidFill>
              <a:latin typeface="Consolas" panose="020B0609020204030204" pitchFamily="49" charset="0"/>
            </a:endParaRPr>
          </a:p>
          <a:p>
            <a:endParaRPr lang="en-GB" dirty="0"/>
          </a:p>
        </p:txBody>
      </p:sp>
    </p:spTree>
    <p:extLst>
      <p:ext uri="{BB962C8B-B14F-4D97-AF65-F5344CB8AC3E}">
        <p14:creationId xmlns:p14="http://schemas.microsoft.com/office/powerpoint/2010/main" val="1107714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Navigating a Linux file-system</a:t>
            </a:r>
          </a:p>
        </p:txBody>
      </p:sp>
      <p:sp>
        <p:nvSpPr>
          <p:cNvPr id="3" name="Content Placeholder 2"/>
          <p:cNvSpPr>
            <a:spLocks noGrp="1"/>
          </p:cNvSpPr>
          <p:nvPr>
            <p:ph idx="1"/>
          </p:nvPr>
        </p:nvSpPr>
        <p:spPr/>
        <p:txBody>
          <a:bodyPr>
            <a:normAutofit/>
          </a:bodyPr>
          <a:lstStyle/>
          <a:p>
            <a:r>
              <a:rPr lang="en-GB" sz="2400" dirty="0"/>
              <a:t>You should be used to concept of each hard drive (or network drive) in Windows mapping to a separate letter, </a:t>
            </a:r>
            <a:r>
              <a:rPr lang="en-GB" sz="2400" dirty="0" err="1"/>
              <a:t>eg</a:t>
            </a:r>
            <a:r>
              <a:rPr lang="en-GB" sz="2400" dirty="0"/>
              <a:t> </a:t>
            </a:r>
            <a:r>
              <a:rPr lang="en-GB" sz="2400" b="1" dirty="0">
                <a:solidFill>
                  <a:schemeClr val="accent3"/>
                </a:solidFill>
              </a:rPr>
              <a:t>C:\ </a:t>
            </a:r>
            <a:r>
              <a:rPr lang="en-GB" sz="2400" dirty="0"/>
              <a:t>or </a:t>
            </a:r>
            <a:r>
              <a:rPr lang="en-GB" sz="2400" b="1" dirty="0">
                <a:solidFill>
                  <a:schemeClr val="accent3"/>
                </a:solidFill>
              </a:rPr>
              <a:t>S:\</a:t>
            </a:r>
          </a:p>
          <a:p>
            <a:r>
              <a:rPr lang="en-GB" sz="2400" dirty="0"/>
              <a:t>Think of each drive as a tree, with the folders as branches</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7185" y="2547223"/>
            <a:ext cx="1454944" cy="173950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7993" y="2547223"/>
            <a:ext cx="1268015" cy="125968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8642" y="2547223"/>
            <a:ext cx="1500188" cy="191214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1991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428D27-C83A-45B6-A75E-D796DB52F3E0}"/>
              </a:ext>
            </a:extLst>
          </p:cNvPr>
          <p:cNvSpPr>
            <a:spLocks noGrp="1"/>
          </p:cNvSpPr>
          <p:nvPr>
            <p:ph type="title"/>
          </p:nvPr>
        </p:nvSpPr>
        <p:spPr/>
        <p:txBody>
          <a:bodyPr>
            <a:normAutofit fontScale="90000"/>
          </a:bodyPr>
          <a:lstStyle/>
          <a:p>
            <a:r>
              <a:rPr lang="en-GB"/>
              <a:t>Navigating a Linux file-system</a:t>
            </a:r>
          </a:p>
        </p:txBody>
      </p:sp>
      <p:sp>
        <p:nvSpPr>
          <p:cNvPr id="6" name="Content Placeholder 5">
            <a:extLst>
              <a:ext uri="{FF2B5EF4-FFF2-40B4-BE49-F238E27FC236}">
                <a16:creationId xmlns:a16="http://schemas.microsoft.com/office/drawing/2014/main" id="{A63B5F2E-411B-4BF2-8EDE-2FE2B25738D8}"/>
              </a:ext>
            </a:extLst>
          </p:cNvPr>
          <p:cNvSpPr>
            <a:spLocks noGrp="1"/>
          </p:cNvSpPr>
          <p:nvPr>
            <p:ph idx="1"/>
          </p:nvPr>
        </p:nvSpPr>
        <p:spPr>
          <a:xfrm>
            <a:off x="457199" y="1200151"/>
            <a:ext cx="3634741" cy="3548198"/>
          </a:xfrm>
        </p:spPr>
        <p:txBody>
          <a:bodyPr>
            <a:normAutofit fontScale="70000" lnSpcReduction="20000"/>
          </a:bodyPr>
          <a:lstStyle/>
          <a:p>
            <a:r>
              <a:rPr lang="en-GB" sz="3200" dirty="0"/>
              <a:t>In Linux, all hard drives and network mounts form just a single tree, with its top level known as </a:t>
            </a:r>
            <a:r>
              <a:rPr lang="en-GB" sz="3200" b="1" dirty="0">
                <a:solidFill>
                  <a:schemeClr val="accent3"/>
                </a:solidFill>
              </a:rPr>
              <a:t>the root</a:t>
            </a:r>
            <a:r>
              <a:rPr lang="en-GB" sz="3200" dirty="0">
                <a:solidFill>
                  <a:schemeClr val="accent3"/>
                </a:solidFill>
              </a:rPr>
              <a:t> </a:t>
            </a:r>
            <a:r>
              <a:rPr lang="en-GB" sz="3200" dirty="0"/>
              <a:t>or  </a:t>
            </a:r>
            <a:r>
              <a:rPr lang="en-GB" sz="3200" b="1" dirty="0">
                <a:solidFill>
                  <a:schemeClr val="accent3"/>
                </a:solidFill>
              </a:rPr>
              <a:t>/</a:t>
            </a:r>
            <a:r>
              <a:rPr lang="en-GB" sz="3200" dirty="0"/>
              <a:t> (“slash”)</a:t>
            </a:r>
          </a:p>
          <a:p>
            <a:endParaRPr lang="en-GB" sz="3200" dirty="0"/>
          </a:p>
          <a:p>
            <a:r>
              <a:rPr lang="en-GB" sz="3200" dirty="0"/>
              <a:t>Each branch might be another folder; or it could be another hard drive or network mount (with their own folders)</a:t>
            </a:r>
          </a:p>
          <a:p>
            <a:endParaRPr lang="en-GB" dirty="0"/>
          </a:p>
        </p:txBody>
      </p:sp>
      <p:pic>
        <p:nvPicPr>
          <p:cNvPr id="7" name="Picture 3">
            <a:extLst>
              <a:ext uri="{FF2B5EF4-FFF2-40B4-BE49-F238E27FC236}">
                <a16:creationId xmlns:a16="http://schemas.microsoft.com/office/drawing/2014/main" id="{EBE177AB-FC7B-4B0D-902E-4759091C6B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2703" y="1362705"/>
            <a:ext cx="1793685" cy="332446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688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A1B3CE-8EFB-426D-9F5E-5412676B13A5}"/>
              </a:ext>
            </a:extLst>
          </p:cNvPr>
          <p:cNvSpPr>
            <a:spLocks noGrp="1"/>
          </p:cNvSpPr>
          <p:nvPr>
            <p:ph type="title"/>
          </p:nvPr>
        </p:nvSpPr>
        <p:spPr/>
        <p:txBody>
          <a:bodyPr>
            <a:normAutofit fontScale="90000"/>
          </a:bodyPr>
          <a:lstStyle/>
          <a:p>
            <a:r>
              <a:rPr lang="en-GB" dirty="0"/>
              <a:t>Storage spaces</a:t>
            </a:r>
          </a:p>
        </p:txBody>
      </p:sp>
      <p:sp>
        <p:nvSpPr>
          <p:cNvPr id="6" name="Content Placeholder 5">
            <a:extLst>
              <a:ext uri="{FF2B5EF4-FFF2-40B4-BE49-F238E27FC236}">
                <a16:creationId xmlns:a16="http://schemas.microsoft.com/office/drawing/2014/main" id="{5C08712D-59E0-4F30-B1CC-821C754A2519}"/>
              </a:ext>
            </a:extLst>
          </p:cNvPr>
          <p:cNvSpPr>
            <a:spLocks noGrp="1"/>
          </p:cNvSpPr>
          <p:nvPr>
            <p:ph idx="1"/>
          </p:nvPr>
        </p:nvSpPr>
        <p:spPr>
          <a:xfrm>
            <a:off x="457200" y="1200151"/>
            <a:ext cx="7818120" cy="2894138"/>
          </a:xfrm>
        </p:spPr>
        <p:txBody>
          <a:bodyPr>
            <a:normAutofit/>
          </a:bodyPr>
          <a:lstStyle/>
          <a:p>
            <a:r>
              <a:rPr lang="en-GB" sz="2400" dirty="0"/>
              <a:t>More on this later, but the three key areas for storing data are:</a:t>
            </a:r>
          </a:p>
        </p:txBody>
      </p:sp>
      <p:grpSp>
        <p:nvGrpSpPr>
          <p:cNvPr id="11" name="Group 10">
            <a:extLst>
              <a:ext uri="{FF2B5EF4-FFF2-40B4-BE49-F238E27FC236}">
                <a16:creationId xmlns:a16="http://schemas.microsoft.com/office/drawing/2014/main" id="{0D359248-E183-4B73-9AFF-8FB27D1BBC75}"/>
              </a:ext>
            </a:extLst>
          </p:cNvPr>
          <p:cNvGrpSpPr/>
          <p:nvPr/>
        </p:nvGrpSpPr>
        <p:grpSpPr>
          <a:xfrm>
            <a:off x="1943644" y="2348047"/>
            <a:ext cx="5256712" cy="1169126"/>
            <a:chOff x="1593668" y="2488473"/>
            <a:chExt cx="5256712" cy="1169126"/>
          </a:xfrm>
        </p:grpSpPr>
        <p:pic>
          <p:nvPicPr>
            <p:cNvPr id="8" name="Graphic 7" descr="Database with solid fill">
              <a:extLst>
                <a:ext uri="{FF2B5EF4-FFF2-40B4-BE49-F238E27FC236}">
                  <a16:creationId xmlns:a16="http://schemas.microsoft.com/office/drawing/2014/main" id="{F8B34FBD-F174-4A87-9FC8-6EE6839D9D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93668" y="2488473"/>
              <a:ext cx="1169126" cy="1169126"/>
            </a:xfrm>
            <a:prstGeom prst="rect">
              <a:avLst/>
            </a:prstGeom>
          </p:spPr>
        </p:pic>
        <p:pic>
          <p:nvPicPr>
            <p:cNvPr id="9" name="Graphic 8" descr="Database with solid fill">
              <a:extLst>
                <a:ext uri="{FF2B5EF4-FFF2-40B4-BE49-F238E27FC236}">
                  <a16:creationId xmlns:a16="http://schemas.microsoft.com/office/drawing/2014/main" id="{0B04BA3F-FBF4-43FE-BAC2-9BF235E6DAC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37461" y="2488473"/>
              <a:ext cx="1169126" cy="1169126"/>
            </a:xfrm>
            <a:prstGeom prst="rect">
              <a:avLst/>
            </a:prstGeom>
          </p:spPr>
        </p:pic>
        <p:pic>
          <p:nvPicPr>
            <p:cNvPr id="10" name="Graphic 9" descr="Database with solid fill">
              <a:extLst>
                <a:ext uri="{FF2B5EF4-FFF2-40B4-BE49-F238E27FC236}">
                  <a16:creationId xmlns:a16="http://schemas.microsoft.com/office/drawing/2014/main" id="{7B6A2414-7D81-4C90-8D01-DAE5623D4E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81254" y="2488473"/>
              <a:ext cx="1169126" cy="1169126"/>
            </a:xfrm>
            <a:prstGeom prst="rect">
              <a:avLst/>
            </a:prstGeom>
          </p:spPr>
        </p:pic>
      </p:grpSp>
      <p:sp>
        <p:nvSpPr>
          <p:cNvPr id="12" name="TextBox 11">
            <a:extLst>
              <a:ext uri="{FF2B5EF4-FFF2-40B4-BE49-F238E27FC236}">
                <a16:creationId xmlns:a16="http://schemas.microsoft.com/office/drawing/2014/main" id="{E1A24AA6-D776-4A3D-9E99-26ADF1B1E9DE}"/>
              </a:ext>
            </a:extLst>
          </p:cNvPr>
          <p:cNvSpPr txBox="1"/>
          <p:nvPr/>
        </p:nvSpPr>
        <p:spPr>
          <a:xfrm>
            <a:off x="1865045" y="3552779"/>
            <a:ext cx="1446358" cy="553998"/>
          </a:xfrm>
          <a:prstGeom prst="rect">
            <a:avLst/>
          </a:prstGeom>
          <a:noFill/>
        </p:spPr>
        <p:txBody>
          <a:bodyPr wrap="none" rtlCol="0">
            <a:spAutoFit/>
          </a:bodyPr>
          <a:lstStyle/>
          <a:p>
            <a:pPr algn="ctr"/>
            <a:r>
              <a:rPr lang="en-GB" b="1" dirty="0">
                <a:solidFill>
                  <a:schemeClr val="accent3"/>
                </a:solidFill>
              </a:rPr>
              <a:t>home folders</a:t>
            </a:r>
          </a:p>
          <a:p>
            <a:pPr algn="ctr"/>
            <a:r>
              <a:rPr lang="en-GB" sz="1200" dirty="0"/>
              <a:t>/home</a:t>
            </a:r>
          </a:p>
        </p:txBody>
      </p:sp>
      <p:sp>
        <p:nvSpPr>
          <p:cNvPr id="13" name="TextBox 12">
            <a:extLst>
              <a:ext uri="{FF2B5EF4-FFF2-40B4-BE49-F238E27FC236}">
                <a16:creationId xmlns:a16="http://schemas.microsoft.com/office/drawing/2014/main" id="{A710B63F-F04B-4527-BC18-85F3B07DF305}"/>
              </a:ext>
            </a:extLst>
          </p:cNvPr>
          <p:cNvSpPr txBox="1"/>
          <p:nvPr/>
        </p:nvSpPr>
        <p:spPr>
          <a:xfrm>
            <a:off x="3782406" y="3552779"/>
            <a:ext cx="1573379" cy="553998"/>
          </a:xfrm>
          <a:prstGeom prst="rect">
            <a:avLst/>
          </a:prstGeom>
          <a:noFill/>
        </p:spPr>
        <p:txBody>
          <a:bodyPr wrap="none" rtlCol="0">
            <a:spAutoFit/>
          </a:bodyPr>
          <a:lstStyle/>
          <a:p>
            <a:pPr algn="ctr"/>
            <a:r>
              <a:rPr lang="en-GB" b="1" dirty="0">
                <a:solidFill>
                  <a:schemeClr val="accent3"/>
                </a:solidFill>
              </a:rPr>
              <a:t>project folders</a:t>
            </a:r>
          </a:p>
          <a:p>
            <a:pPr algn="ctr"/>
            <a:r>
              <a:rPr lang="en-GB" sz="1200" dirty="0"/>
              <a:t>/</a:t>
            </a:r>
            <a:r>
              <a:rPr lang="en-GB" sz="1200" dirty="0" err="1"/>
              <a:t>mnt</a:t>
            </a:r>
            <a:r>
              <a:rPr lang="en-GB" sz="1200" dirty="0"/>
              <a:t>/shared/projects</a:t>
            </a:r>
          </a:p>
        </p:txBody>
      </p:sp>
      <p:sp>
        <p:nvSpPr>
          <p:cNvPr id="14" name="TextBox 13">
            <a:extLst>
              <a:ext uri="{FF2B5EF4-FFF2-40B4-BE49-F238E27FC236}">
                <a16:creationId xmlns:a16="http://schemas.microsoft.com/office/drawing/2014/main" id="{4570ECBE-E251-4695-8104-F51D8D63A075}"/>
              </a:ext>
            </a:extLst>
          </p:cNvPr>
          <p:cNvSpPr txBox="1"/>
          <p:nvPr/>
        </p:nvSpPr>
        <p:spPr>
          <a:xfrm>
            <a:off x="5876295" y="3534202"/>
            <a:ext cx="1478995" cy="553998"/>
          </a:xfrm>
          <a:prstGeom prst="rect">
            <a:avLst/>
          </a:prstGeom>
          <a:noFill/>
        </p:spPr>
        <p:txBody>
          <a:bodyPr wrap="none" rtlCol="0">
            <a:spAutoFit/>
          </a:bodyPr>
          <a:lstStyle/>
          <a:p>
            <a:pPr algn="ctr"/>
            <a:r>
              <a:rPr lang="en-GB" b="1" dirty="0">
                <a:solidFill>
                  <a:schemeClr val="accent3"/>
                </a:solidFill>
              </a:rPr>
              <a:t>scratch space</a:t>
            </a:r>
          </a:p>
          <a:p>
            <a:pPr algn="ctr"/>
            <a:r>
              <a:rPr lang="en-GB" sz="1200" dirty="0"/>
              <a:t>/</a:t>
            </a:r>
            <a:r>
              <a:rPr lang="en-GB" sz="1200" dirty="0" err="1"/>
              <a:t>mnt</a:t>
            </a:r>
            <a:r>
              <a:rPr lang="en-GB" sz="1200" dirty="0"/>
              <a:t>/shared/scratch</a:t>
            </a:r>
          </a:p>
        </p:txBody>
      </p:sp>
      <p:sp>
        <p:nvSpPr>
          <p:cNvPr id="15" name="Left Brace 14">
            <a:extLst>
              <a:ext uri="{FF2B5EF4-FFF2-40B4-BE49-F238E27FC236}">
                <a16:creationId xmlns:a16="http://schemas.microsoft.com/office/drawing/2014/main" id="{229FCE71-F8E4-4E87-834E-1CF82790C088}"/>
              </a:ext>
            </a:extLst>
          </p:cNvPr>
          <p:cNvSpPr/>
          <p:nvPr/>
        </p:nvSpPr>
        <p:spPr>
          <a:xfrm rot="16200000">
            <a:off x="6498048" y="3460048"/>
            <a:ext cx="355839" cy="1684865"/>
          </a:xfrm>
          <a:prstGeom prst="leftBrace">
            <a:avLst/>
          </a:prstGeom>
          <a:ln>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7285AE0B-37C8-452E-8A7A-48AB044AC3C2}"/>
              </a:ext>
            </a:extLst>
          </p:cNvPr>
          <p:cNvSpPr txBox="1"/>
          <p:nvPr/>
        </p:nvSpPr>
        <p:spPr>
          <a:xfrm>
            <a:off x="6056310" y="4510671"/>
            <a:ext cx="1239314" cy="307777"/>
          </a:xfrm>
          <a:prstGeom prst="rect">
            <a:avLst/>
          </a:prstGeom>
          <a:noFill/>
        </p:spPr>
        <p:txBody>
          <a:bodyPr wrap="none" rtlCol="0">
            <a:spAutoFit/>
          </a:bodyPr>
          <a:lstStyle/>
          <a:p>
            <a:r>
              <a:rPr lang="en-GB" sz="1400" b="1" dirty="0">
                <a:solidFill>
                  <a:srgbClr val="C00000"/>
                </a:solidFill>
              </a:rPr>
              <a:t>not backed up</a:t>
            </a:r>
          </a:p>
        </p:txBody>
      </p:sp>
    </p:spTree>
    <p:extLst>
      <p:ext uri="{BB962C8B-B14F-4D97-AF65-F5344CB8AC3E}">
        <p14:creationId xmlns:p14="http://schemas.microsoft.com/office/powerpoint/2010/main" val="1690517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Navigating a Linux file-system</a:t>
            </a:r>
          </a:p>
        </p:txBody>
      </p:sp>
      <p:sp>
        <p:nvSpPr>
          <p:cNvPr id="4" name="Content Placeholder 3">
            <a:extLst>
              <a:ext uri="{FF2B5EF4-FFF2-40B4-BE49-F238E27FC236}">
                <a16:creationId xmlns:a16="http://schemas.microsoft.com/office/drawing/2014/main" id="{2B96B2F7-73CE-4378-A907-7C2D5AF3263C}"/>
              </a:ext>
            </a:extLst>
          </p:cNvPr>
          <p:cNvSpPr>
            <a:spLocks noGrp="1"/>
          </p:cNvSpPr>
          <p:nvPr>
            <p:ph idx="1"/>
          </p:nvPr>
        </p:nvSpPr>
        <p:spPr>
          <a:xfrm>
            <a:off x="457200" y="1200150"/>
            <a:ext cx="8229600" cy="3486149"/>
          </a:xfrm>
        </p:spPr>
        <p:txBody>
          <a:bodyPr>
            <a:normAutofit fontScale="70000" lnSpcReduction="20000"/>
          </a:bodyPr>
          <a:lstStyle/>
          <a:p>
            <a:r>
              <a:rPr lang="en-GB" dirty="0"/>
              <a:t>The path to locate any file or folder is defined from its position relative to /, </a:t>
            </a:r>
            <a:r>
              <a:rPr lang="en-GB" dirty="0" err="1"/>
              <a:t>eg</a:t>
            </a:r>
            <a:r>
              <a:rPr lang="en-GB" dirty="0"/>
              <a:t>:</a:t>
            </a:r>
          </a:p>
          <a:p>
            <a:pPr lvl="1"/>
            <a:r>
              <a:rPr lang="en-GB" sz="2600" b="1" dirty="0">
                <a:solidFill>
                  <a:schemeClr val="accent3"/>
                </a:solidFill>
                <a:latin typeface="Consolas" panose="020B0609020204030204" pitchFamily="49" charset="0"/>
              </a:rPr>
              <a:t>/home/</a:t>
            </a:r>
            <a:r>
              <a:rPr lang="en-GB" sz="2600" b="1" i="1" dirty="0">
                <a:solidFill>
                  <a:schemeClr val="accent3"/>
                </a:solidFill>
                <a:latin typeface="Consolas" panose="020B0609020204030204" pitchFamily="49" charset="0"/>
              </a:rPr>
              <a:t>username</a:t>
            </a:r>
            <a:r>
              <a:rPr lang="en-GB" sz="2600" b="1" dirty="0">
                <a:solidFill>
                  <a:schemeClr val="accent3"/>
                </a:solidFill>
                <a:latin typeface="Consolas" panose="020B0609020204030204" pitchFamily="49" charset="0"/>
              </a:rPr>
              <a:t>/</a:t>
            </a:r>
            <a:r>
              <a:rPr lang="en-GB" sz="2600" b="1" dirty="0" err="1">
                <a:solidFill>
                  <a:schemeClr val="accent3"/>
                </a:solidFill>
                <a:latin typeface="Consolas" panose="020B0609020204030204" pitchFamily="49" charset="0"/>
              </a:rPr>
              <a:t>myFile</a:t>
            </a:r>
            <a:endParaRPr lang="en-GB" sz="2600" b="1" dirty="0">
              <a:solidFill>
                <a:schemeClr val="accent3"/>
              </a:solidFill>
              <a:latin typeface="Consolas" panose="020B0609020204030204" pitchFamily="49" charset="0"/>
            </a:endParaRPr>
          </a:p>
          <a:p>
            <a:pPr lvl="1"/>
            <a:r>
              <a:rPr lang="en-GB" sz="2600" b="1" dirty="0">
                <a:solidFill>
                  <a:schemeClr val="accent3"/>
                </a:solidFill>
                <a:latin typeface="Consolas" panose="020B0609020204030204" pitchFamily="49" charset="0"/>
              </a:rPr>
              <a:t>/</a:t>
            </a:r>
            <a:r>
              <a:rPr lang="en-GB" sz="2600" b="1" dirty="0" err="1">
                <a:solidFill>
                  <a:schemeClr val="accent3"/>
                </a:solidFill>
                <a:latin typeface="Consolas" panose="020B0609020204030204" pitchFamily="49" charset="0"/>
              </a:rPr>
              <a:t>mnt</a:t>
            </a:r>
            <a:r>
              <a:rPr lang="en-GB" sz="2600" b="1" dirty="0">
                <a:solidFill>
                  <a:schemeClr val="accent3"/>
                </a:solidFill>
                <a:latin typeface="Consolas" panose="020B0609020204030204" pitchFamily="49" charset="0"/>
              </a:rPr>
              <a:t>/shared/training</a:t>
            </a:r>
          </a:p>
          <a:p>
            <a:r>
              <a:rPr lang="en-GB" dirty="0"/>
              <a:t>Changing directories on the command-line:</a:t>
            </a:r>
          </a:p>
          <a:p>
            <a:pPr lvl="1"/>
            <a:r>
              <a:rPr lang="en-GB" sz="2600" b="1" dirty="0">
                <a:solidFill>
                  <a:schemeClr val="accent3"/>
                </a:solidFill>
                <a:latin typeface="Consolas" panose="020B0609020204030204" pitchFamily="49" charset="0"/>
              </a:rPr>
              <a:t>cd /</a:t>
            </a:r>
            <a:r>
              <a:rPr lang="en-GB" sz="2600" b="1" dirty="0" err="1">
                <a:solidFill>
                  <a:schemeClr val="accent3"/>
                </a:solidFill>
                <a:latin typeface="Consolas" panose="020B0609020204030204" pitchFamily="49" charset="0"/>
              </a:rPr>
              <a:t>mnt</a:t>
            </a:r>
            <a:r>
              <a:rPr lang="en-GB" sz="2600" b="1" dirty="0">
                <a:solidFill>
                  <a:schemeClr val="accent3"/>
                </a:solidFill>
                <a:latin typeface="Consolas" panose="020B0609020204030204" pitchFamily="49" charset="0"/>
              </a:rPr>
              <a:t>/shared/training</a:t>
            </a:r>
          </a:p>
          <a:p>
            <a:r>
              <a:rPr lang="en-GB" dirty="0"/>
              <a:t>Relative paths can be used too:</a:t>
            </a:r>
          </a:p>
          <a:p>
            <a:pPr lvl="1"/>
            <a:r>
              <a:rPr lang="en-GB" sz="2600" b="1" dirty="0">
                <a:solidFill>
                  <a:schemeClr val="accent3"/>
                </a:solidFill>
                <a:latin typeface="Consolas" panose="020B0609020204030204" pitchFamily="49" charset="0"/>
              </a:rPr>
              <a:t>cd /</a:t>
            </a:r>
            <a:r>
              <a:rPr lang="en-GB" sz="2600" b="1" dirty="0" err="1">
                <a:solidFill>
                  <a:schemeClr val="accent3"/>
                </a:solidFill>
                <a:latin typeface="Consolas" panose="020B0609020204030204" pitchFamily="49" charset="0"/>
              </a:rPr>
              <a:t>mnt</a:t>
            </a:r>
            <a:r>
              <a:rPr lang="en-GB" sz="2600" b="1" dirty="0">
                <a:solidFill>
                  <a:schemeClr val="accent3"/>
                </a:solidFill>
                <a:latin typeface="Consolas" panose="020B0609020204030204" pitchFamily="49" charset="0"/>
              </a:rPr>
              <a:t>/shared</a:t>
            </a:r>
          </a:p>
          <a:p>
            <a:pPr lvl="1"/>
            <a:r>
              <a:rPr lang="en-GB" sz="2600" b="1" dirty="0">
                <a:solidFill>
                  <a:schemeClr val="accent3"/>
                </a:solidFill>
                <a:latin typeface="Consolas" panose="020B0609020204030204" pitchFamily="49" charset="0"/>
              </a:rPr>
              <a:t>cd training</a:t>
            </a:r>
          </a:p>
          <a:p>
            <a:r>
              <a:rPr lang="en-GB" dirty="0"/>
              <a:t>Go back up (one) level:</a:t>
            </a:r>
          </a:p>
          <a:p>
            <a:pPr lvl="1"/>
            <a:r>
              <a:rPr lang="en-GB" sz="2600" b="1" dirty="0">
                <a:solidFill>
                  <a:schemeClr val="accent3"/>
                </a:solidFill>
                <a:latin typeface="Consolas" panose="020B0609020204030204" pitchFamily="49" charset="0"/>
              </a:rPr>
              <a:t>cd ..</a:t>
            </a:r>
          </a:p>
          <a:p>
            <a:endParaRPr lang="en-GB" dirty="0"/>
          </a:p>
        </p:txBody>
      </p:sp>
      <p:pic>
        <p:nvPicPr>
          <p:cNvPr id="5" name="Picture 3">
            <a:extLst>
              <a:ext uri="{FF2B5EF4-FFF2-40B4-BE49-F238E27FC236}">
                <a16:creationId xmlns:a16="http://schemas.microsoft.com/office/drawing/2014/main" id="{DB539B73-1D73-4041-8CCF-FDEEA0901F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6370" y="1744132"/>
            <a:ext cx="1759597" cy="32612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9438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37C71-462A-4A42-96AF-2AECCD3B7C74}"/>
              </a:ext>
            </a:extLst>
          </p:cNvPr>
          <p:cNvSpPr>
            <a:spLocks noGrp="1"/>
          </p:cNvSpPr>
          <p:nvPr>
            <p:ph type="title"/>
          </p:nvPr>
        </p:nvSpPr>
        <p:spPr/>
        <p:txBody>
          <a:bodyPr>
            <a:normAutofit fontScale="90000"/>
          </a:bodyPr>
          <a:lstStyle/>
          <a:p>
            <a:r>
              <a:rPr lang="en-GB" dirty="0"/>
              <a:t>Linux Practical…</a:t>
            </a:r>
          </a:p>
        </p:txBody>
      </p:sp>
      <p:sp>
        <p:nvSpPr>
          <p:cNvPr id="3" name="Content Placeholder 2">
            <a:extLst>
              <a:ext uri="{FF2B5EF4-FFF2-40B4-BE49-F238E27FC236}">
                <a16:creationId xmlns:a16="http://schemas.microsoft.com/office/drawing/2014/main" id="{7AABD600-BE4A-AB9C-E1E3-915D288D10D3}"/>
              </a:ext>
            </a:extLst>
          </p:cNvPr>
          <p:cNvSpPr>
            <a:spLocks noGrp="1"/>
          </p:cNvSpPr>
          <p:nvPr>
            <p:ph idx="1"/>
          </p:nvPr>
        </p:nvSpPr>
        <p:spPr>
          <a:xfrm>
            <a:off x="2113867" y="3012575"/>
            <a:ext cx="4916266" cy="513439"/>
          </a:xfrm>
        </p:spPr>
        <p:txBody>
          <a:bodyPr>
            <a:normAutofit/>
          </a:bodyPr>
          <a:lstStyle/>
          <a:p>
            <a:pPr marL="0" indent="0" algn="ctr">
              <a:buNone/>
            </a:pPr>
            <a:r>
              <a:rPr lang="en-GB" sz="2400" dirty="0">
                <a:hlinkClick r:id="rId2"/>
              </a:rPr>
              <a:t>https://cropdiversity.ac.uk/training/</a:t>
            </a:r>
            <a:endParaRPr lang="en-GB" sz="2400" dirty="0"/>
          </a:p>
          <a:p>
            <a:pPr algn="ctr"/>
            <a:endParaRPr lang="en-GB" sz="2400" dirty="0"/>
          </a:p>
        </p:txBody>
      </p:sp>
      <p:pic>
        <p:nvPicPr>
          <p:cNvPr id="7" name="Picture 6" descr="Text&#10;&#10;Description automatically generated">
            <a:extLst>
              <a:ext uri="{FF2B5EF4-FFF2-40B4-BE49-F238E27FC236}">
                <a16:creationId xmlns:a16="http://schemas.microsoft.com/office/drawing/2014/main" id="{C7D009F0-43B4-F118-2C22-A8D5A8006F53}"/>
              </a:ext>
            </a:extLst>
          </p:cNvPr>
          <p:cNvPicPr>
            <a:picLocks noChangeAspect="1"/>
          </p:cNvPicPr>
          <p:nvPr/>
        </p:nvPicPr>
        <p:blipFill>
          <a:blip r:embed="rId3"/>
          <a:stretch>
            <a:fillRect/>
          </a:stretch>
        </p:blipFill>
        <p:spPr>
          <a:xfrm>
            <a:off x="3901520" y="1411776"/>
            <a:ext cx="1340960" cy="1479526"/>
          </a:xfrm>
          <a:prstGeom prst="rect">
            <a:avLst/>
          </a:prstGeom>
        </p:spPr>
      </p:pic>
    </p:spTree>
    <p:extLst>
      <p:ext uri="{BB962C8B-B14F-4D97-AF65-F5344CB8AC3E}">
        <p14:creationId xmlns:p14="http://schemas.microsoft.com/office/powerpoint/2010/main" val="3259514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B72C9C-06C2-617B-CBB5-60C6D5EC5643}"/>
              </a:ext>
            </a:extLst>
          </p:cNvPr>
          <p:cNvSpPr>
            <a:spLocks noGrp="1"/>
          </p:cNvSpPr>
          <p:nvPr>
            <p:ph type="title"/>
          </p:nvPr>
        </p:nvSpPr>
        <p:spPr/>
        <p:txBody>
          <a:bodyPr>
            <a:normAutofit fontScale="90000"/>
          </a:bodyPr>
          <a:lstStyle/>
          <a:p>
            <a:r>
              <a:rPr lang="en-GB" dirty="0"/>
              <a:t>Files and firewalls</a:t>
            </a:r>
          </a:p>
        </p:txBody>
      </p:sp>
      <p:sp>
        <p:nvSpPr>
          <p:cNvPr id="7" name="TextBox 6">
            <a:extLst>
              <a:ext uri="{FF2B5EF4-FFF2-40B4-BE49-F238E27FC236}">
                <a16:creationId xmlns:a16="http://schemas.microsoft.com/office/drawing/2014/main" id="{CAC51DC6-09D7-A64A-A110-4F0CD2D513B1}"/>
              </a:ext>
            </a:extLst>
          </p:cNvPr>
          <p:cNvSpPr txBox="1"/>
          <p:nvPr/>
        </p:nvSpPr>
        <p:spPr>
          <a:xfrm>
            <a:off x="1509624" y="2455294"/>
            <a:ext cx="700320"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none" rtlCol="0">
            <a:spAutoFit/>
          </a:bodyPr>
          <a:lstStyle/>
          <a:p>
            <a:r>
              <a:rPr lang="en-GB" dirty="0"/>
              <a:t>client</a:t>
            </a:r>
          </a:p>
        </p:txBody>
      </p:sp>
      <p:sp>
        <p:nvSpPr>
          <p:cNvPr id="8" name="TextBox 7">
            <a:extLst>
              <a:ext uri="{FF2B5EF4-FFF2-40B4-BE49-F238E27FC236}">
                <a16:creationId xmlns:a16="http://schemas.microsoft.com/office/drawing/2014/main" id="{416E83B3-D713-629C-09F7-D7EBC7E4761A}"/>
              </a:ext>
            </a:extLst>
          </p:cNvPr>
          <p:cNvSpPr txBox="1"/>
          <p:nvPr/>
        </p:nvSpPr>
        <p:spPr>
          <a:xfrm>
            <a:off x="6811994" y="2465524"/>
            <a:ext cx="915315"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none" rtlCol="0">
            <a:spAutoFit/>
          </a:bodyPr>
          <a:lstStyle/>
          <a:p>
            <a:r>
              <a:rPr lang="en-GB" dirty="0" err="1"/>
              <a:t>gruffalo</a:t>
            </a:r>
            <a:endParaRPr lang="en-GB" dirty="0"/>
          </a:p>
        </p:txBody>
      </p:sp>
      <p:cxnSp>
        <p:nvCxnSpPr>
          <p:cNvPr id="10" name="Straight Connector 9">
            <a:extLst>
              <a:ext uri="{FF2B5EF4-FFF2-40B4-BE49-F238E27FC236}">
                <a16:creationId xmlns:a16="http://schemas.microsoft.com/office/drawing/2014/main" id="{B314B9ED-FDC3-D822-8374-E205BF493A7A}"/>
              </a:ext>
            </a:extLst>
          </p:cNvPr>
          <p:cNvCxnSpPr/>
          <p:nvPr/>
        </p:nvCxnSpPr>
        <p:spPr>
          <a:xfrm>
            <a:off x="2708694" y="1234656"/>
            <a:ext cx="0" cy="3200400"/>
          </a:xfrm>
          <a:prstGeom prst="line">
            <a:avLst/>
          </a:prstGeom>
          <a:ln w="635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ACE14D4-BE2A-0DA4-3ACA-58C75AA8D424}"/>
              </a:ext>
            </a:extLst>
          </p:cNvPr>
          <p:cNvCxnSpPr/>
          <p:nvPr/>
        </p:nvCxnSpPr>
        <p:spPr>
          <a:xfrm>
            <a:off x="6216771" y="1234656"/>
            <a:ext cx="0" cy="3200400"/>
          </a:xfrm>
          <a:prstGeom prst="line">
            <a:avLst/>
          </a:prstGeom>
          <a:ln w="635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E05E7870-2616-8CEE-0331-36C47641D521}"/>
              </a:ext>
            </a:extLst>
          </p:cNvPr>
          <p:cNvCxnSpPr>
            <a:cxnSpLocks/>
          </p:cNvCxnSpPr>
          <p:nvPr/>
        </p:nvCxnSpPr>
        <p:spPr>
          <a:xfrm>
            <a:off x="6216771" y="2405235"/>
            <a:ext cx="0" cy="489909"/>
          </a:xfrm>
          <a:prstGeom prst="line">
            <a:avLst/>
          </a:prstGeom>
          <a:ln w="635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35B90819-0604-8005-1149-C56BFF04FB88}"/>
              </a:ext>
            </a:extLst>
          </p:cNvPr>
          <p:cNvCxnSpPr>
            <a:stCxn id="7" idx="3"/>
            <a:endCxn id="8" idx="1"/>
          </p:cNvCxnSpPr>
          <p:nvPr/>
        </p:nvCxnSpPr>
        <p:spPr>
          <a:xfrm>
            <a:off x="2209944" y="2639960"/>
            <a:ext cx="4602050" cy="10230"/>
          </a:xfrm>
          <a:prstGeom prst="straightConnector1">
            <a:avLst/>
          </a:prstGeom>
          <a:ln>
            <a:solidFill>
              <a:schemeClr val="accent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CA47A200-6367-56E3-BFE4-F9491E6A2AE1}"/>
              </a:ext>
            </a:extLst>
          </p:cNvPr>
          <p:cNvSpPr txBox="1"/>
          <p:nvPr/>
        </p:nvSpPr>
        <p:spPr>
          <a:xfrm>
            <a:off x="2270913" y="973046"/>
            <a:ext cx="875561" cy="253916"/>
          </a:xfrm>
          <a:prstGeom prst="rect">
            <a:avLst/>
          </a:prstGeom>
          <a:noFill/>
        </p:spPr>
        <p:txBody>
          <a:bodyPr wrap="none" rtlCol="0">
            <a:spAutoFit/>
          </a:bodyPr>
          <a:lstStyle/>
          <a:p>
            <a:pPr algn="ctr"/>
            <a:r>
              <a:rPr lang="en-GB" sz="1050" dirty="0"/>
              <a:t>local firewall</a:t>
            </a:r>
          </a:p>
        </p:txBody>
      </p:sp>
      <p:sp>
        <p:nvSpPr>
          <p:cNvPr id="18" name="TextBox 17">
            <a:extLst>
              <a:ext uri="{FF2B5EF4-FFF2-40B4-BE49-F238E27FC236}">
                <a16:creationId xmlns:a16="http://schemas.microsoft.com/office/drawing/2014/main" id="{B244A0B5-6E84-9D8F-E577-1AAE7428DBB3}"/>
              </a:ext>
            </a:extLst>
          </p:cNvPr>
          <p:cNvSpPr txBox="1"/>
          <p:nvPr/>
        </p:nvSpPr>
        <p:spPr>
          <a:xfrm>
            <a:off x="5806241" y="973046"/>
            <a:ext cx="821059" cy="253916"/>
          </a:xfrm>
          <a:prstGeom prst="rect">
            <a:avLst/>
          </a:prstGeom>
          <a:noFill/>
        </p:spPr>
        <p:txBody>
          <a:bodyPr wrap="none" rtlCol="0">
            <a:spAutoFit/>
          </a:bodyPr>
          <a:lstStyle/>
          <a:p>
            <a:pPr algn="ctr"/>
            <a:r>
              <a:rPr lang="en-GB" sz="1050" dirty="0" err="1"/>
              <a:t>hpc</a:t>
            </a:r>
            <a:r>
              <a:rPr lang="en-GB" sz="1050" dirty="0"/>
              <a:t> firewall</a:t>
            </a:r>
          </a:p>
        </p:txBody>
      </p:sp>
      <p:sp>
        <p:nvSpPr>
          <p:cNvPr id="19" name="TextBox 18">
            <a:extLst>
              <a:ext uri="{FF2B5EF4-FFF2-40B4-BE49-F238E27FC236}">
                <a16:creationId xmlns:a16="http://schemas.microsoft.com/office/drawing/2014/main" id="{DAA86439-5163-1E76-6475-806CAFA36CC0}"/>
              </a:ext>
            </a:extLst>
          </p:cNvPr>
          <p:cNvSpPr txBox="1"/>
          <p:nvPr/>
        </p:nvSpPr>
        <p:spPr>
          <a:xfrm>
            <a:off x="1958196" y="4619722"/>
            <a:ext cx="5398722" cy="369332"/>
          </a:xfrm>
          <a:prstGeom prst="rect">
            <a:avLst/>
          </a:prstGeom>
          <a:noFill/>
        </p:spPr>
        <p:txBody>
          <a:bodyPr wrap="none" rtlCol="0">
            <a:spAutoFit/>
          </a:bodyPr>
          <a:lstStyle/>
          <a:p>
            <a:r>
              <a:rPr lang="en-GB" dirty="0"/>
              <a:t>a client (</a:t>
            </a:r>
            <a:r>
              <a:rPr lang="en-GB" dirty="0" err="1"/>
              <a:t>eg</a:t>
            </a:r>
            <a:r>
              <a:rPr lang="en-GB" dirty="0"/>
              <a:t> your laptop) can always connect </a:t>
            </a:r>
            <a:r>
              <a:rPr lang="en-GB" b="1" dirty="0">
                <a:solidFill>
                  <a:schemeClr val="accent2"/>
                </a:solidFill>
              </a:rPr>
              <a:t>TO</a:t>
            </a:r>
            <a:r>
              <a:rPr lang="en-GB" dirty="0"/>
              <a:t> </a:t>
            </a:r>
            <a:r>
              <a:rPr lang="en-GB" dirty="0" err="1"/>
              <a:t>gruffalo</a:t>
            </a:r>
            <a:endParaRPr lang="en-GB" dirty="0"/>
          </a:p>
        </p:txBody>
      </p:sp>
    </p:spTree>
    <p:extLst>
      <p:ext uri="{BB962C8B-B14F-4D97-AF65-F5344CB8AC3E}">
        <p14:creationId xmlns:p14="http://schemas.microsoft.com/office/powerpoint/2010/main" val="3048754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3DC12C-DAAC-4E62-9138-36D7C7A92D91}"/>
              </a:ext>
            </a:extLst>
          </p:cNvPr>
          <p:cNvSpPr>
            <a:spLocks noGrp="1"/>
          </p:cNvSpPr>
          <p:nvPr>
            <p:ph type="title"/>
          </p:nvPr>
        </p:nvSpPr>
        <p:spPr/>
        <p:txBody>
          <a:bodyPr>
            <a:normAutofit fontScale="90000"/>
          </a:bodyPr>
          <a:lstStyle/>
          <a:p>
            <a:r>
              <a:rPr lang="en-GB"/>
              <a:t>Learning outcomes</a:t>
            </a:r>
          </a:p>
        </p:txBody>
      </p:sp>
      <p:sp>
        <p:nvSpPr>
          <p:cNvPr id="6" name="Content Placeholder 5">
            <a:extLst>
              <a:ext uri="{FF2B5EF4-FFF2-40B4-BE49-F238E27FC236}">
                <a16:creationId xmlns:a16="http://schemas.microsoft.com/office/drawing/2014/main" id="{E6CD8CCA-CC8B-45A1-A7EB-905CB4B4E261}"/>
              </a:ext>
            </a:extLst>
          </p:cNvPr>
          <p:cNvSpPr>
            <a:spLocks noGrp="1"/>
          </p:cNvSpPr>
          <p:nvPr>
            <p:ph idx="1"/>
          </p:nvPr>
        </p:nvSpPr>
        <p:spPr/>
        <p:txBody>
          <a:bodyPr>
            <a:normAutofit fontScale="85000" lnSpcReduction="10000"/>
          </a:bodyPr>
          <a:lstStyle/>
          <a:p>
            <a:r>
              <a:rPr lang="en-GB" dirty="0"/>
              <a:t>To become more familiar with using </a:t>
            </a:r>
            <a:r>
              <a:rPr lang="en-GB" b="1" dirty="0">
                <a:solidFill>
                  <a:schemeClr val="accent3"/>
                </a:solidFill>
              </a:rPr>
              <a:t>Linux</a:t>
            </a:r>
            <a:r>
              <a:rPr lang="en-GB" dirty="0"/>
              <a:t>:</a:t>
            </a:r>
          </a:p>
          <a:p>
            <a:pPr lvl="1"/>
            <a:r>
              <a:rPr lang="en-GB" dirty="0"/>
              <a:t>learn how to connect to the Crop Diversity compute cluster</a:t>
            </a:r>
          </a:p>
          <a:p>
            <a:pPr lvl="1"/>
            <a:r>
              <a:rPr lang="en-GB" dirty="0"/>
              <a:t>learn how to run basic commands in a non-graphical environment</a:t>
            </a:r>
          </a:p>
          <a:p>
            <a:pPr lvl="1"/>
            <a:r>
              <a:rPr lang="en-GB" dirty="0"/>
              <a:t>become comfortable with navigating the Linux file system and creating, renaming, copying, deleting, editing files, etc</a:t>
            </a:r>
          </a:p>
        </p:txBody>
      </p:sp>
    </p:spTree>
    <p:extLst>
      <p:ext uri="{BB962C8B-B14F-4D97-AF65-F5344CB8AC3E}">
        <p14:creationId xmlns:p14="http://schemas.microsoft.com/office/powerpoint/2010/main" val="1265705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B72C9C-06C2-617B-CBB5-60C6D5EC5643}"/>
              </a:ext>
            </a:extLst>
          </p:cNvPr>
          <p:cNvSpPr>
            <a:spLocks noGrp="1"/>
          </p:cNvSpPr>
          <p:nvPr>
            <p:ph type="title"/>
          </p:nvPr>
        </p:nvSpPr>
        <p:spPr/>
        <p:txBody>
          <a:bodyPr>
            <a:normAutofit fontScale="90000"/>
          </a:bodyPr>
          <a:lstStyle/>
          <a:p>
            <a:r>
              <a:rPr lang="en-GB" dirty="0"/>
              <a:t>Files and firewalls</a:t>
            </a:r>
          </a:p>
        </p:txBody>
      </p:sp>
      <p:sp>
        <p:nvSpPr>
          <p:cNvPr id="7" name="TextBox 6">
            <a:extLst>
              <a:ext uri="{FF2B5EF4-FFF2-40B4-BE49-F238E27FC236}">
                <a16:creationId xmlns:a16="http://schemas.microsoft.com/office/drawing/2014/main" id="{CAC51DC6-09D7-A64A-A110-4F0CD2D513B1}"/>
              </a:ext>
            </a:extLst>
          </p:cNvPr>
          <p:cNvSpPr txBox="1"/>
          <p:nvPr/>
        </p:nvSpPr>
        <p:spPr>
          <a:xfrm>
            <a:off x="1509624" y="2455294"/>
            <a:ext cx="700320"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none" rtlCol="0">
            <a:spAutoFit/>
          </a:bodyPr>
          <a:lstStyle/>
          <a:p>
            <a:r>
              <a:rPr lang="en-GB" dirty="0"/>
              <a:t>client</a:t>
            </a:r>
          </a:p>
        </p:txBody>
      </p:sp>
      <p:sp>
        <p:nvSpPr>
          <p:cNvPr id="8" name="TextBox 7">
            <a:extLst>
              <a:ext uri="{FF2B5EF4-FFF2-40B4-BE49-F238E27FC236}">
                <a16:creationId xmlns:a16="http://schemas.microsoft.com/office/drawing/2014/main" id="{416E83B3-D713-629C-09F7-D7EBC7E4761A}"/>
              </a:ext>
            </a:extLst>
          </p:cNvPr>
          <p:cNvSpPr txBox="1"/>
          <p:nvPr/>
        </p:nvSpPr>
        <p:spPr>
          <a:xfrm>
            <a:off x="6811994" y="2465524"/>
            <a:ext cx="915315"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none" rtlCol="0">
            <a:spAutoFit/>
          </a:bodyPr>
          <a:lstStyle/>
          <a:p>
            <a:r>
              <a:rPr lang="en-GB" dirty="0" err="1"/>
              <a:t>gruffalo</a:t>
            </a:r>
            <a:endParaRPr lang="en-GB" dirty="0"/>
          </a:p>
        </p:txBody>
      </p:sp>
      <p:cxnSp>
        <p:nvCxnSpPr>
          <p:cNvPr id="10" name="Straight Connector 9">
            <a:extLst>
              <a:ext uri="{FF2B5EF4-FFF2-40B4-BE49-F238E27FC236}">
                <a16:creationId xmlns:a16="http://schemas.microsoft.com/office/drawing/2014/main" id="{B314B9ED-FDC3-D822-8374-E205BF493A7A}"/>
              </a:ext>
            </a:extLst>
          </p:cNvPr>
          <p:cNvCxnSpPr/>
          <p:nvPr/>
        </p:nvCxnSpPr>
        <p:spPr>
          <a:xfrm>
            <a:off x="2708694" y="1234656"/>
            <a:ext cx="0" cy="3200400"/>
          </a:xfrm>
          <a:prstGeom prst="line">
            <a:avLst/>
          </a:prstGeom>
          <a:ln w="635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ACE14D4-BE2A-0DA4-3ACA-58C75AA8D424}"/>
              </a:ext>
            </a:extLst>
          </p:cNvPr>
          <p:cNvCxnSpPr/>
          <p:nvPr/>
        </p:nvCxnSpPr>
        <p:spPr>
          <a:xfrm>
            <a:off x="6216771" y="1234656"/>
            <a:ext cx="0" cy="3200400"/>
          </a:xfrm>
          <a:prstGeom prst="line">
            <a:avLst/>
          </a:prstGeom>
          <a:ln w="635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E05E7870-2616-8CEE-0331-36C47641D521}"/>
              </a:ext>
            </a:extLst>
          </p:cNvPr>
          <p:cNvCxnSpPr>
            <a:cxnSpLocks/>
          </p:cNvCxnSpPr>
          <p:nvPr/>
        </p:nvCxnSpPr>
        <p:spPr>
          <a:xfrm>
            <a:off x="6216771" y="2405235"/>
            <a:ext cx="0" cy="489909"/>
          </a:xfrm>
          <a:prstGeom prst="line">
            <a:avLst/>
          </a:prstGeom>
          <a:ln w="635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35B90819-0604-8005-1149-C56BFF04FB88}"/>
              </a:ext>
            </a:extLst>
          </p:cNvPr>
          <p:cNvCxnSpPr>
            <a:cxnSpLocks/>
          </p:cNvCxnSpPr>
          <p:nvPr/>
        </p:nvCxnSpPr>
        <p:spPr>
          <a:xfrm flipH="1">
            <a:off x="2777706" y="2639960"/>
            <a:ext cx="4034288" cy="0"/>
          </a:xfrm>
          <a:prstGeom prst="straightConnector1">
            <a:avLst/>
          </a:prstGeom>
          <a:ln>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CA47A200-6367-56E3-BFE4-F9491E6A2AE1}"/>
              </a:ext>
            </a:extLst>
          </p:cNvPr>
          <p:cNvSpPr txBox="1"/>
          <p:nvPr/>
        </p:nvSpPr>
        <p:spPr>
          <a:xfrm>
            <a:off x="2270913" y="973046"/>
            <a:ext cx="875561" cy="253916"/>
          </a:xfrm>
          <a:prstGeom prst="rect">
            <a:avLst/>
          </a:prstGeom>
          <a:noFill/>
        </p:spPr>
        <p:txBody>
          <a:bodyPr wrap="none" rtlCol="0">
            <a:spAutoFit/>
          </a:bodyPr>
          <a:lstStyle/>
          <a:p>
            <a:pPr algn="ctr"/>
            <a:r>
              <a:rPr lang="en-GB" sz="1050" dirty="0"/>
              <a:t>local firewall</a:t>
            </a:r>
          </a:p>
        </p:txBody>
      </p:sp>
      <p:sp>
        <p:nvSpPr>
          <p:cNvPr id="18" name="TextBox 17">
            <a:extLst>
              <a:ext uri="{FF2B5EF4-FFF2-40B4-BE49-F238E27FC236}">
                <a16:creationId xmlns:a16="http://schemas.microsoft.com/office/drawing/2014/main" id="{B244A0B5-6E84-9D8F-E577-1AAE7428DBB3}"/>
              </a:ext>
            </a:extLst>
          </p:cNvPr>
          <p:cNvSpPr txBox="1"/>
          <p:nvPr/>
        </p:nvSpPr>
        <p:spPr>
          <a:xfrm>
            <a:off x="5806241" y="973046"/>
            <a:ext cx="821059" cy="253916"/>
          </a:xfrm>
          <a:prstGeom prst="rect">
            <a:avLst/>
          </a:prstGeom>
          <a:noFill/>
        </p:spPr>
        <p:txBody>
          <a:bodyPr wrap="none" rtlCol="0">
            <a:spAutoFit/>
          </a:bodyPr>
          <a:lstStyle/>
          <a:p>
            <a:pPr algn="ctr"/>
            <a:r>
              <a:rPr lang="en-GB" sz="1050" dirty="0" err="1"/>
              <a:t>hpc</a:t>
            </a:r>
            <a:r>
              <a:rPr lang="en-GB" sz="1050" dirty="0"/>
              <a:t> firewall</a:t>
            </a:r>
          </a:p>
        </p:txBody>
      </p:sp>
      <p:sp>
        <p:nvSpPr>
          <p:cNvPr id="19" name="TextBox 18">
            <a:extLst>
              <a:ext uri="{FF2B5EF4-FFF2-40B4-BE49-F238E27FC236}">
                <a16:creationId xmlns:a16="http://schemas.microsoft.com/office/drawing/2014/main" id="{DAA86439-5163-1E76-6475-806CAFA36CC0}"/>
              </a:ext>
            </a:extLst>
          </p:cNvPr>
          <p:cNvSpPr txBox="1"/>
          <p:nvPr/>
        </p:nvSpPr>
        <p:spPr>
          <a:xfrm>
            <a:off x="1140869" y="4619722"/>
            <a:ext cx="6953635" cy="369332"/>
          </a:xfrm>
          <a:prstGeom prst="rect">
            <a:avLst/>
          </a:prstGeom>
          <a:noFill/>
        </p:spPr>
        <p:txBody>
          <a:bodyPr wrap="none" rtlCol="0">
            <a:spAutoFit/>
          </a:bodyPr>
          <a:lstStyle/>
          <a:p>
            <a:r>
              <a:rPr lang="en-GB" dirty="0"/>
              <a:t>but </a:t>
            </a:r>
            <a:r>
              <a:rPr lang="en-GB" dirty="0" err="1"/>
              <a:t>gruffalo</a:t>
            </a:r>
            <a:r>
              <a:rPr lang="en-GB" dirty="0"/>
              <a:t> can’t establish a connection to something </a:t>
            </a:r>
            <a:r>
              <a:rPr lang="en-GB" b="1" dirty="0">
                <a:solidFill>
                  <a:schemeClr val="accent2"/>
                </a:solidFill>
              </a:rPr>
              <a:t>BEHIND</a:t>
            </a:r>
            <a:r>
              <a:rPr lang="en-GB" dirty="0"/>
              <a:t> a firewall</a:t>
            </a:r>
          </a:p>
        </p:txBody>
      </p:sp>
    </p:spTree>
    <p:extLst>
      <p:ext uri="{BB962C8B-B14F-4D97-AF65-F5344CB8AC3E}">
        <p14:creationId xmlns:p14="http://schemas.microsoft.com/office/powerpoint/2010/main" val="318587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B72C9C-06C2-617B-CBB5-60C6D5EC5643}"/>
              </a:ext>
            </a:extLst>
          </p:cNvPr>
          <p:cNvSpPr>
            <a:spLocks noGrp="1"/>
          </p:cNvSpPr>
          <p:nvPr>
            <p:ph type="title"/>
          </p:nvPr>
        </p:nvSpPr>
        <p:spPr/>
        <p:txBody>
          <a:bodyPr>
            <a:normAutofit fontScale="90000"/>
          </a:bodyPr>
          <a:lstStyle/>
          <a:p>
            <a:r>
              <a:rPr lang="en-GB" dirty="0"/>
              <a:t>Files and firewalls</a:t>
            </a:r>
          </a:p>
        </p:txBody>
      </p:sp>
      <p:sp>
        <p:nvSpPr>
          <p:cNvPr id="7" name="TextBox 6">
            <a:extLst>
              <a:ext uri="{FF2B5EF4-FFF2-40B4-BE49-F238E27FC236}">
                <a16:creationId xmlns:a16="http://schemas.microsoft.com/office/drawing/2014/main" id="{CAC51DC6-09D7-A64A-A110-4F0CD2D513B1}"/>
              </a:ext>
            </a:extLst>
          </p:cNvPr>
          <p:cNvSpPr txBox="1"/>
          <p:nvPr/>
        </p:nvSpPr>
        <p:spPr>
          <a:xfrm>
            <a:off x="1509624" y="2455294"/>
            <a:ext cx="700320"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none" rtlCol="0">
            <a:spAutoFit/>
          </a:bodyPr>
          <a:lstStyle/>
          <a:p>
            <a:r>
              <a:rPr lang="en-GB" dirty="0"/>
              <a:t>client</a:t>
            </a:r>
          </a:p>
        </p:txBody>
      </p:sp>
      <p:sp>
        <p:nvSpPr>
          <p:cNvPr id="8" name="TextBox 7">
            <a:extLst>
              <a:ext uri="{FF2B5EF4-FFF2-40B4-BE49-F238E27FC236}">
                <a16:creationId xmlns:a16="http://schemas.microsoft.com/office/drawing/2014/main" id="{416E83B3-D713-629C-09F7-D7EBC7E4761A}"/>
              </a:ext>
            </a:extLst>
          </p:cNvPr>
          <p:cNvSpPr txBox="1"/>
          <p:nvPr/>
        </p:nvSpPr>
        <p:spPr>
          <a:xfrm>
            <a:off x="6811994" y="2465524"/>
            <a:ext cx="915315"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none" rtlCol="0">
            <a:spAutoFit/>
          </a:bodyPr>
          <a:lstStyle/>
          <a:p>
            <a:r>
              <a:rPr lang="en-GB" dirty="0" err="1"/>
              <a:t>gruffalo</a:t>
            </a:r>
            <a:endParaRPr lang="en-GB" dirty="0"/>
          </a:p>
        </p:txBody>
      </p:sp>
      <p:cxnSp>
        <p:nvCxnSpPr>
          <p:cNvPr id="10" name="Straight Connector 9">
            <a:extLst>
              <a:ext uri="{FF2B5EF4-FFF2-40B4-BE49-F238E27FC236}">
                <a16:creationId xmlns:a16="http://schemas.microsoft.com/office/drawing/2014/main" id="{B314B9ED-FDC3-D822-8374-E205BF493A7A}"/>
              </a:ext>
            </a:extLst>
          </p:cNvPr>
          <p:cNvCxnSpPr/>
          <p:nvPr/>
        </p:nvCxnSpPr>
        <p:spPr>
          <a:xfrm>
            <a:off x="2708694" y="1234656"/>
            <a:ext cx="0" cy="3200400"/>
          </a:xfrm>
          <a:prstGeom prst="line">
            <a:avLst/>
          </a:prstGeom>
          <a:ln w="635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ACE14D4-BE2A-0DA4-3ACA-58C75AA8D424}"/>
              </a:ext>
            </a:extLst>
          </p:cNvPr>
          <p:cNvCxnSpPr/>
          <p:nvPr/>
        </p:nvCxnSpPr>
        <p:spPr>
          <a:xfrm>
            <a:off x="6216771" y="1234656"/>
            <a:ext cx="0" cy="3200400"/>
          </a:xfrm>
          <a:prstGeom prst="line">
            <a:avLst/>
          </a:prstGeom>
          <a:ln w="635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E05E7870-2616-8CEE-0331-36C47641D521}"/>
              </a:ext>
            </a:extLst>
          </p:cNvPr>
          <p:cNvCxnSpPr>
            <a:cxnSpLocks/>
          </p:cNvCxnSpPr>
          <p:nvPr/>
        </p:nvCxnSpPr>
        <p:spPr>
          <a:xfrm>
            <a:off x="6216771" y="2405235"/>
            <a:ext cx="0" cy="489909"/>
          </a:xfrm>
          <a:prstGeom prst="line">
            <a:avLst/>
          </a:prstGeom>
          <a:ln w="635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CA47A200-6367-56E3-BFE4-F9491E6A2AE1}"/>
              </a:ext>
            </a:extLst>
          </p:cNvPr>
          <p:cNvSpPr txBox="1"/>
          <p:nvPr/>
        </p:nvSpPr>
        <p:spPr>
          <a:xfrm>
            <a:off x="2270913" y="973046"/>
            <a:ext cx="875561" cy="253916"/>
          </a:xfrm>
          <a:prstGeom prst="rect">
            <a:avLst/>
          </a:prstGeom>
          <a:noFill/>
        </p:spPr>
        <p:txBody>
          <a:bodyPr wrap="none" rtlCol="0">
            <a:spAutoFit/>
          </a:bodyPr>
          <a:lstStyle/>
          <a:p>
            <a:pPr algn="ctr"/>
            <a:r>
              <a:rPr lang="en-GB" sz="1050" dirty="0"/>
              <a:t>local firewall</a:t>
            </a:r>
          </a:p>
        </p:txBody>
      </p:sp>
      <p:sp>
        <p:nvSpPr>
          <p:cNvPr id="18" name="TextBox 17">
            <a:extLst>
              <a:ext uri="{FF2B5EF4-FFF2-40B4-BE49-F238E27FC236}">
                <a16:creationId xmlns:a16="http://schemas.microsoft.com/office/drawing/2014/main" id="{B244A0B5-6E84-9D8F-E577-1AAE7428DBB3}"/>
              </a:ext>
            </a:extLst>
          </p:cNvPr>
          <p:cNvSpPr txBox="1"/>
          <p:nvPr/>
        </p:nvSpPr>
        <p:spPr>
          <a:xfrm>
            <a:off x="5806241" y="973046"/>
            <a:ext cx="821059" cy="253916"/>
          </a:xfrm>
          <a:prstGeom prst="rect">
            <a:avLst/>
          </a:prstGeom>
          <a:noFill/>
        </p:spPr>
        <p:txBody>
          <a:bodyPr wrap="none" rtlCol="0">
            <a:spAutoFit/>
          </a:bodyPr>
          <a:lstStyle/>
          <a:p>
            <a:pPr algn="ctr"/>
            <a:r>
              <a:rPr lang="en-GB" sz="1050" dirty="0" err="1"/>
              <a:t>hpc</a:t>
            </a:r>
            <a:r>
              <a:rPr lang="en-GB" sz="1050" dirty="0"/>
              <a:t> firewall</a:t>
            </a:r>
          </a:p>
        </p:txBody>
      </p:sp>
      <p:sp>
        <p:nvSpPr>
          <p:cNvPr id="19" name="TextBox 18">
            <a:extLst>
              <a:ext uri="{FF2B5EF4-FFF2-40B4-BE49-F238E27FC236}">
                <a16:creationId xmlns:a16="http://schemas.microsoft.com/office/drawing/2014/main" id="{DAA86439-5163-1E76-6475-806CAFA36CC0}"/>
              </a:ext>
            </a:extLst>
          </p:cNvPr>
          <p:cNvSpPr txBox="1"/>
          <p:nvPr/>
        </p:nvSpPr>
        <p:spPr>
          <a:xfrm>
            <a:off x="738162" y="4619722"/>
            <a:ext cx="7818102" cy="369332"/>
          </a:xfrm>
          <a:prstGeom prst="rect">
            <a:avLst/>
          </a:prstGeom>
          <a:noFill/>
        </p:spPr>
        <p:txBody>
          <a:bodyPr wrap="none" rtlCol="0">
            <a:spAutoFit/>
          </a:bodyPr>
          <a:lstStyle/>
          <a:p>
            <a:r>
              <a:rPr lang="en-GB" dirty="0"/>
              <a:t>unless that server also has its firewall configured to </a:t>
            </a:r>
            <a:r>
              <a:rPr lang="en-GB" b="1" dirty="0">
                <a:solidFill>
                  <a:schemeClr val="accent2"/>
                </a:solidFill>
              </a:rPr>
              <a:t>ALLOW</a:t>
            </a:r>
            <a:r>
              <a:rPr lang="en-GB" dirty="0"/>
              <a:t> incoming connections</a:t>
            </a:r>
          </a:p>
        </p:txBody>
      </p:sp>
      <p:sp>
        <p:nvSpPr>
          <p:cNvPr id="2" name="TextBox 1">
            <a:extLst>
              <a:ext uri="{FF2B5EF4-FFF2-40B4-BE49-F238E27FC236}">
                <a16:creationId xmlns:a16="http://schemas.microsoft.com/office/drawing/2014/main" id="{D780D4B0-5A93-6043-EE3E-AA14A3E2B162}"/>
              </a:ext>
            </a:extLst>
          </p:cNvPr>
          <p:cNvSpPr txBox="1"/>
          <p:nvPr/>
        </p:nvSpPr>
        <p:spPr>
          <a:xfrm>
            <a:off x="1470352" y="3624726"/>
            <a:ext cx="76963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none" rtlCol="0">
            <a:spAutoFit/>
          </a:bodyPr>
          <a:lstStyle/>
          <a:p>
            <a:r>
              <a:rPr lang="en-GB" dirty="0"/>
              <a:t>server</a:t>
            </a:r>
          </a:p>
        </p:txBody>
      </p:sp>
      <p:cxnSp>
        <p:nvCxnSpPr>
          <p:cNvPr id="3" name="Straight Connector 2">
            <a:extLst>
              <a:ext uri="{FF2B5EF4-FFF2-40B4-BE49-F238E27FC236}">
                <a16:creationId xmlns:a16="http://schemas.microsoft.com/office/drawing/2014/main" id="{81492E18-A571-4C50-B28D-04C87B688AC5}"/>
              </a:ext>
            </a:extLst>
          </p:cNvPr>
          <p:cNvCxnSpPr>
            <a:cxnSpLocks/>
          </p:cNvCxnSpPr>
          <p:nvPr/>
        </p:nvCxnSpPr>
        <p:spPr>
          <a:xfrm>
            <a:off x="2708693" y="3478174"/>
            <a:ext cx="0" cy="489909"/>
          </a:xfrm>
          <a:prstGeom prst="line">
            <a:avLst/>
          </a:prstGeom>
          <a:ln w="635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 name="Straight Arrow Connector 3">
            <a:extLst>
              <a:ext uri="{FF2B5EF4-FFF2-40B4-BE49-F238E27FC236}">
                <a16:creationId xmlns:a16="http://schemas.microsoft.com/office/drawing/2014/main" id="{FC999605-80A4-28BE-3515-5E31EEEF9004}"/>
              </a:ext>
            </a:extLst>
          </p:cNvPr>
          <p:cNvCxnSpPr>
            <a:cxnSpLocks/>
          </p:cNvCxnSpPr>
          <p:nvPr/>
        </p:nvCxnSpPr>
        <p:spPr>
          <a:xfrm flipH="1">
            <a:off x="2777706" y="2639960"/>
            <a:ext cx="4034288" cy="0"/>
          </a:xfrm>
          <a:prstGeom prst="straightConnector1">
            <a:avLst/>
          </a:prstGeom>
          <a:ln>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993AC70F-97DD-C71C-4D12-13A970DA65EE}"/>
              </a:ext>
            </a:extLst>
          </p:cNvPr>
          <p:cNvCxnSpPr>
            <a:cxnSpLocks/>
            <a:endCxn id="2" idx="3"/>
          </p:cNvCxnSpPr>
          <p:nvPr/>
        </p:nvCxnSpPr>
        <p:spPr>
          <a:xfrm flipH="1">
            <a:off x="2239986" y="2639960"/>
            <a:ext cx="4572008" cy="1169432"/>
          </a:xfrm>
          <a:prstGeom prst="straightConnector1">
            <a:avLst/>
          </a:prstGeom>
          <a:ln>
            <a:solidFill>
              <a:schemeClr val="accent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5381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15601-A819-48FE-9333-78565ACA75C4}"/>
              </a:ext>
            </a:extLst>
          </p:cNvPr>
          <p:cNvSpPr>
            <a:spLocks noGrp="1"/>
          </p:cNvSpPr>
          <p:nvPr>
            <p:ph type="title"/>
          </p:nvPr>
        </p:nvSpPr>
        <p:spPr/>
        <p:txBody>
          <a:bodyPr>
            <a:normAutofit fontScale="90000"/>
          </a:bodyPr>
          <a:lstStyle/>
          <a:p>
            <a:r>
              <a:rPr lang="en-GB"/>
              <a:t>Getting connected</a:t>
            </a:r>
          </a:p>
        </p:txBody>
      </p:sp>
      <p:sp>
        <p:nvSpPr>
          <p:cNvPr id="3" name="Content Placeholder 2">
            <a:extLst>
              <a:ext uri="{FF2B5EF4-FFF2-40B4-BE49-F238E27FC236}">
                <a16:creationId xmlns:a16="http://schemas.microsoft.com/office/drawing/2014/main" id="{99A6DAC6-BD6F-4A1C-B432-F795D2F81CFF}"/>
              </a:ext>
            </a:extLst>
          </p:cNvPr>
          <p:cNvSpPr>
            <a:spLocks noGrp="1"/>
          </p:cNvSpPr>
          <p:nvPr>
            <p:ph idx="1"/>
          </p:nvPr>
        </p:nvSpPr>
        <p:spPr>
          <a:xfrm>
            <a:off x="457200" y="1200150"/>
            <a:ext cx="8229600" cy="3465723"/>
          </a:xfrm>
        </p:spPr>
        <p:txBody>
          <a:bodyPr>
            <a:normAutofit fontScale="77500" lnSpcReduction="20000"/>
          </a:bodyPr>
          <a:lstStyle/>
          <a:p>
            <a:r>
              <a:rPr lang="en-GB" dirty="0"/>
              <a:t>Requesting an account</a:t>
            </a:r>
          </a:p>
          <a:p>
            <a:pPr lvl="1"/>
            <a:r>
              <a:rPr lang="en-GB" dirty="0">
                <a:hlinkClick r:id="rId2"/>
              </a:rPr>
              <a:t>https://help.cropdiversity.ac.uk/user-accounts.html</a:t>
            </a:r>
            <a:endParaRPr lang="en-GB" dirty="0"/>
          </a:p>
          <a:p>
            <a:pPr lvl="1"/>
            <a:endParaRPr lang="en-GB" dirty="0"/>
          </a:p>
          <a:p>
            <a:r>
              <a:rPr lang="en-GB" dirty="0"/>
              <a:t>Mailing list:</a:t>
            </a:r>
          </a:p>
          <a:p>
            <a:pPr lvl="1"/>
            <a:r>
              <a:rPr lang="en-GB" dirty="0">
                <a:hlinkClick r:id="rId3"/>
              </a:rPr>
              <a:t>everyone@cropdiversity.ac.uk</a:t>
            </a:r>
            <a:r>
              <a:rPr lang="en-GB" dirty="0"/>
              <a:t>	</a:t>
            </a:r>
          </a:p>
          <a:p>
            <a:endParaRPr lang="en-GB" dirty="0"/>
          </a:p>
          <a:p>
            <a:r>
              <a:rPr lang="en-GB" dirty="0"/>
              <a:t>Contact us:</a:t>
            </a:r>
          </a:p>
          <a:p>
            <a:pPr lvl="1"/>
            <a:r>
              <a:rPr lang="en-GB" dirty="0">
                <a:hlinkClick r:id="rId4"/>
              </a:rPr>
              <a:t>help@cropdiversity.ac.uk</a:t>
            </a:r>
            <a:endParaRPr lang="en-GB" dirty="0"/>
          </a:p>
          <a:p>
            <a:pPr lvl="1"/>
            <a:r>
              <a:rPr lang="en-GB" dirty="0">
                <a:hlinkClick r:id="rId5"/>
              </a:rPr>
              <a:t>https://cropdiversity-hpc.slack.com</a:t>
            </a:r>
            <a:endParaRPr lang="en-GB" dirty="0"/>
          </a:p>
          <a:p>
            <a:endParaRPr lang="en-GB" dirty="0"/>
          </a:p>
        </p:txBody>
      </p:sp>
    </p:spTree>
    <p:extLst>
      <p:ext uri="{BB962C8B-B14F-4D97-AF65-F5344CB8AC3E}">
        <p14:creationId xmlns:p14="http://schemas.microsoft.com/office/powerpoint/2010/main" val="683172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A6700-1C36-4275-B505-04C1FACDC301}"/>
              </a:ext>
            </a:extLst>
          </p:cNvPr>
          <p:cNvSpPr>
            <a:spLocks noGrp="1"/>
          </p:cNvSpPr>
          <p:nvPr>
            <p:ph type="title"/>
          </p:nvPr>
        </p:nvSpPr>
        <p:spPr/>
        <p:txBody>
          <a:bodyPr>
            <a:normAutofit fontScale="90000"/>
          </a:bodyPr>
          <a:lstStyle/>
          <a:p>
            <a:r>
              <a:rPr lang="en-GB"/>
              <a:t>Getting connected</a:t>
            </a:r>
          </a:p>
        </p:txBody>
      </p:sp>
      <p:sp>
        <p:nvSpPr>
          <p:cNvPr id="3" name="Content Placeholder 2">
            <a:extLst>
              <a:ext uri="{FF2B5EF4-FFF2-40B4-BE49-F238E27FC236}">
                <a16:creationId xmlns:a16="http://schemas.microsoft.com/office/drawing/2014/main" id="{FAC20F2B-0EA5-4D03-87EA-9E8DD038019D}"/>
              </a:ext>
            </a:extLst>
          </p:cNvPr>
          <p:cNvSpPr>
            <a:spLocks noGrp="1"/>
          </p:cNvSpPr>
          <p:nvPr>
            <p:ph idx="1"/>
          </p:nvPr>
        </p:nvSpPr>
        <p:spPr>
          <a:xfrm>
            <a:off x="457200" y="1200150"/>
            <a:ext cx="8229600" cy="3549167"/>
          </a:xfrm>
        </p:spPr>
        <p:txBody>
          <a:bodyPr>
            <a:normAutofit fontScale="85000" lnSpcReduction="20000"/>
          </a:bodyPr>
          <a:lstStyle/>
          <a:p>
            <a:r>
              <a:rPr lang="en-GB" dirty="0"/>
              <a:t>Logging in while on-site</a:t>
            </a:r>
          </a:p>
          <a:p>
            <a:pPr lvl="1"/>
            <a:r>
              <a:rPr lang="en-GB" dirty="0"/>
              <a:t>access available via username/password</a:t>
            </a:r>
          </a:p>
          <a:p>
            <a:pPr lvl="1"/>
            <a:endParaRPr lang="en-GB" dirty="0"/>
          </a:p>
          <a:p>
            <a:r>
              <a:rPr lang="en-GB" dirty="0"/>
              <a:t>Logging in while off-site</a:t>
            </a:r>
          </a:p>
          <a:p>
            <a:pPr lvl="1"/>
            <a:r>
              <a:rPr lang="en-GB" dirty="0"/>
              <a:t>access only available via public/private keys</a:t>
            </a:r>
          </a:p>
          <a:p>
            <a:pPr lvl="1"/>
            <a:r>
              <a:rPr lang="en-GB" dirty="0"/>
              <a:t>30 minute firewall ban after 3 failed attempts</a:t>
            </a:r>
          </a:p>
          <a:p>
            <a:endParaRPr lang="en-GB" dirty="0"/>
          </a:p>
          <a:p>
            <a:r>
              <a:rPr lang="en-GB" dirty="0"/>
              <a:t>Regardless of location:</a:t>
            </a:r>
          </a:p>
          <a:p>
            <a:pPr lvl="1"/>
            <a:r>
              <a:rPr lang="en-GB" b="1" dirty="0" err="1">
                <a:solidFill>
                  <a:schemeClr val="accent3"/>
                </a:solidFill>
              </a:rPr>
              <a:t>ssh</a:t>
            </a:r>
            <a:r>
              <a:rPr lang="en-GB" b="1" dirty="0">
                <a:solidFill>
                  <a:schemeClr val="accent3"/>
                </a:solidFill>
              </a:rPr>
              <a:t> &lt;username&gt;@gruffalo.cropdiversity.ac.uk</a:t>
            </a:r>
          </a:p>
          <a:p>
            <a:endParaRPr lang="en-GB" dirty="0"/>
          </a:p>
        </p:txBody>
      </p:sp>
    </p:spTree>
    <p:extLst>
      <p:ext uri="{BB962C8B-B14F-4D97-AF65-F5344CB8AC3E}">
        <p14:creationId xmlns:p14="http://schemas.microsoft.com/office/powerpoint/2010/main" val="3156353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1FD58-6383-4FA6-ADB7-092B011B3394}"/>
              </a:ext>
            </a:extLst>
          </p:cNvPr>
          <p:cNvSpPr>
            <a:spLocks noGrp="1"/>
          </p:cNvSpPr>
          <p:nvPr>
            <p:ph type="title"/>
          </p:nvPr>
        </p:nvSpPr>
        <p:spPr/>
        <p:txBody>
          <a:bodyPr>
            <a:normAutofit fontScale="90000"/>
          </a:bodyPr>
          <a:lstStyle/>
          <a:p>
            <a:r>
              <a:rPr lang="en-GB" dirty="0"/>
              <a:t>Trusted networks</a:t>
            </a:r>
          </a:p>
        </p:txBody>
      </p:sp>
      <p:graphicFrame>
        <p:nvGraphicFramePr>
          <p:cNvPr id="4" name="Content Placeholder 3">
            <a:extLst>
              <a:ext uri="{FF2B5EF4-FFF2-40B4-BE49-F238E27FC236}">
                <a16:creationId xmlns:a16="http://schemas.microsoft.com/office/drawing/2014/main" id="{C4E0C977-2446-435B-926F-70DF58F01532}"/>
              </a:ext>
            </a:extLst>
          </p:cNvPr>
          <p:cNvGraphicFramePr>
            <a:graphicFrameLocks noGrp="1"/>
          </p:cNvGraphicFramePr>
          <p:nvPr>
            <p:ph idx="1"/>
            <p:extLst>
              <p:ext uri="{D42A27DB-BD31-4B8C-83A1-F6EECF244321}">
                <p14:modId xmlns:p14="http://schemas.microsoft.com/office/powerpoint/2010/main" val="938091430"/>
              </p:ext>
            </p:extLst>
          </p:nvPr>
        </p:nvGraphicFramePr>
        <p:xfrm>
          <a:off x="1702313" y="1280116"/>
          <a:ext cx="8229600" cy="2894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a:extLst>
              <a:ext uri="{FF2B5EF4-FFF2-40B4-BE49-F238E27FC236}">
                <a16:creationId xmlns:a16="http://schemas.microsoft.com/office/drawing/2014/main" id="{01ED66AB-9F7E-41D3-A513-4CD7B9F98AB2}"/>
              </a:ext>
            </a:extLst>
          </p:cNvPr>
          <p:cNvGrpSpPr/>
          <p:nvPr/>
        </p:nvGrpSpPr>
        <p:grpSpPr>
          <a:xfrm>
            <a:off x="2108937" y="2329282"/>
            <a:ext cx="802636" cy="802636"/>
            <a:chOff x="2808137" y="1568389"/>
            <a:chExt cx="802636" cy="802636"/>
          </a:xfrm>
        </p:grpSpPr>
        <p:sp>
          <p:nvSpPr>
            <p:cNvPr id="6" name="Oval 5">
              <a:extLst>
                <a:ext uri="{FF2B5EF4-FFF2-40B4-BE49-F238E27FC236}">
                  <a16:creationId xmlns:a16="http://schemas.microsoft.com/office/drawing/2014/main" id="{9D2F1B34-44A1-4953-BE35-00DFEC4138B7}"/>
                </a:ext>
              </a:extLst>
            </p:cNvPr>
            <p:cNvSpPr/>
            <p:nvPr/>
          </p:nvSpPr>
          <p:spPr>
            <a:xfrm>
              <a:off x="2808137" y="1568389"/>
              <a:ext cx="802636" cy="802636"/>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a:lstStyle/>
            <a:p>
              <a:endParaRPr lang="en-GB"/>
            </a:p>
          </p:txBody>
        </p:sp>
        <p:sp>
          <p:nvSpPr>
            <p:cNvPr id="7" name="Oval 4">
              <a:extLst>
                <a:ext uri="{FF2B5EF4-FFF2-40B4-BE49-F238E27FC236}">
                  <a16:creationId xmlns:a16="http://schemas.microsoft.com/office/drawing/2014/main" id="{B8A03373-DB68-486A-957E-0E117FEBB2AF}"/>
                </a:ext>
              </a:extLst>
            </p:cNvPr>
            <p:cNvSpPr txBox="1"/>
            <p:nvPr/>
          </p:nvSpPr>
          <p:spPr>
            <a:xfrm>
              <a:off x="2925680" y="1685932"/>
              <a:ext cx="567550" cy="567550"/>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GB" sz="1200" b="1" kern="1200" dirty="0">
                  <a:solidFill>
                    <a:schemeClr val="bg1"/>
                  </a:solidFill>
                </a:rPr>
                <a:t>@home</a:t>
              </a:r>
            </a:p>
          </p:txBody>
        </p:sp>
      </p:grpSp>
      <p:cxnSp>
        <p:nvCxnSpPr>
          <p:cNvPr id="9" name="Straight Arrow Connector 8">
            <a:extLst>
              <a:ext uri="{FF2B5EF4-FFF2-40B4-BE49-F238E27FC236}">
                <a16:creationId xmlns:a16="http://schemas.microsoft.com/office/drawing/2014/main" id="{B74CB887-738E-4A3C-8F3D-1F3CCD201E2D}"/>
              </a:ext>
            </a:extLst>
          </p:cNvPr>
          <p:cNvCxnSpPr>
            <a:cxnSpLocks/>
          </p:cNvCxnSpPr>
          <p:nvPr/>
        </p:nvCxnSpPr>
        <p:spPr>
          <a:xfrm>
            <a:off x="2942864" y="2730600"/>
            <a:ext cx="135873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6EEE64CF-448E-45A9-86E8-15A3B554BA81}"/>
              </a:ext>
            </a:extLst>
          </p:cNvPr>
          <p:cNvSpPr txBox="1"/>
          <p:nvPr/>
        </p:nvSpPr>
        <p:spPr>
          <a:xfrm>
            <a:off x="1946126" y="3144587"/>
            <a:ext cx="1168333" cy="307777"/>
          </a:xfrm>
          <a:prstGeom prst="rect">
            <a:avLst/>
          </a:prstGeom>
          <a:noFill/>
        </p:spPr>
        <p:txBody>
          <a:bodyPr wrap="none" rtlCol="0">
            <a:spAutoFit/>
          </a:bodyPr>
          <a:lstStyle/>
          <a:p>
            <a:r>
              <a:rPr lang="en-GB" sz="1400" dirty="0"/>
              <a:t>SSH keys only</a:t>
            </a:r>
          </a:p>
        </p:txBody>
      </p:sp>
      <p:sp>
        <p:nvSpPr>
          <p:cNvPr id="11" name="TextBox 10">
            <a:extLst>
              <a:ext uri="{FF2B5EF4-FFF2-40B4-BE49-F238E27FC236}">
                <a16:creationId xmlns:a16="http://schemas.microsoft.com/office/drawing/2014/main" id="{00EC365A-EF1D-4ACE-AC3B-4A6E8337E029}"/>
              </a:ext>
            </a:extLst>
          </p:cNvPr>
          <p:cNvSpPr txBox="1"/>
          <p:nvPr/>
        </p:nvSpPr>
        <p:spPr>
          <a:xfrm>
            <a:off x="5134662" y="4222058"/>
            <a:ext cx="1434239" cy="307777"/>
          </a:xfrm>
          <a:prstGeom prst="rect">
            <a:avLst/>
          </a:prstGeom>
          <a:noFill/>
        </p:spPr>
        <p:txBody>
          <a:bodyPr wrap="none" rtlCol="0">
            <a:spAutoFit/>
          </a:bodyPr>
          <a:lstStyle/>
          <a:p>
            <a:r>
              <a:rPr lang="en-GB" sz="1400" dirty="0"/>
              <a:t>password or keys</a:t>
            </a:r>
          </a:p>
        </p:txBody>
      </p:sp>
    </p:spTree>
    <p:extLst>
      <p:ext uri="{BB962C8B-B14F-4D97-AF65-F5344CB8AC3E}">
        <p14:creationId xmlns:p14="http://schemas.microsoft.com/office/powerpoint/2010/main" val="1590763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AE14456-F3D7-4FB3-A8DA-164598262CB0}"/>
              </a:ext>
            </a:extLst>
          </p:cNvPr>
          <p:cNvSpPr>
            <a:spLocks noGrp="1"/>
          </p:cNvSpPr>
          <p:nvPr>
            <p:ph type="title"/>
          </p:nvPr>
        </p:nvSpPr>
        <p:spPr/>
        <p:txBody>
          <a:bodyPr>
            <a:normAutofit fontScale="90000"/>
          </a:bodyPr>
          <a:lstStyle/>
          <a:p>
            <a:r>
              <a:rPr lang="en-GB" dirty="0"/>
              <a:t>Why we need SSH keys</a:t>
            </a:r>
          </a:p>
        </p:txBody>
      </p:sp>
      <p:pic>
        <p:nvPicPr>
          <p:cNvPr id="10" name="Picture 9">
            <a:extLst>
              <a:ext uri="{FF2B5EF4-FFF2-40B4-BE49-F238E27FC236}">
                <a16:creationId xmlns:a16="http://schemas.microsoft.com/office/drawing/2014/main" id="{3FC6699B-31CD-4E0A-97A1-C373962E3B78}"/>
              </a:ext>
            </a:extLst>
          </p:cNvPr>
          <p:cNvPicPr>
            <a:picLocks noChangeAspect="1"/>
          </p:cNvPicPr>
          <p:nvPr/>
        </p:nvPicPr>
        <p:blipFill>
          <a:blip r:embed="rId2"/>
          <a:stretch>
            <a:fillRect/>
          </a:stretch>
        </p:blipFill>
        <p:spPr>
          <a:xfrm>
            <a:off x="994410" y="1380657"/>
            <a:ext cx="7155180" cy="3249906"/>
          </a:xfrm>
          <a:prstGeom prst="rect">
            <a:avLst/>
          </a:prstGeom>
          <a:ln>
            <a:solidFill>
              <a:schemeClr val="accent1"/>
            </a:solidFill>
          </a:ln>
        </p:spPr>
      </p:pic>
    </p:spTree>
    <p:extLst>
      <p:ext uri="{BB962C8B-B14F-4D97-AF65-F5344CB8AC3E}">
        <p14:creationId xmlns:p14="http://schemas.microsoft.com/office/powerpoint/2010/main" val="3774284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1B58B9-DD70-4E11-A7BD-4033D4CF99DD}"/>
              </a:ext>
            </a:extLst>
          </p:cNvPr>
          <p:cNvSpPr>
            <a:spLocks noGrp="1"/>
          </p:cNvSpPr>
          <p:nvPr>
            <p:ph type="title"/>
          </p:nvPr>
        </p:nvSpPr>
        <p:spPr/>
        <p:txBody>
          <a:bodyPr>
            <a:normAutofit fontScale="90000"/>
          </a:bodyPr>
          <a:lstStyle/>
          <a:p>
            <a:r>
              <a:rPr lang="en-GB" dirty="0"/>
              <a:t>SSH key pairs</a:t>
            </a:r>
          </a:p>
        </p:txBody>
      </p:sp>
      <p:sp>
        <p:nvSpPr>
          <p:cNvPr id="6" name="Content Placeholder 5">
            <a:extLst>
              <a:ext uri="{FF2B5EF4-FFF2-40B4-BE49-F238E27FC236}">
                <a16:creationId xmlns:a16="http://schemas.microsoft.com/office/drawing/2014/main" id="{DCD2F6E5-AA9C-4F46-B69A-FF19CFF89D3B}"/>
              </a:ext>
            </a:extLst>
          </p:cNvPr>
          <p:cNvSpPr>
            <a:spLocks noGrp="1"/>
          </p:cNvSpPr>
          <p:nvPr>
            <p:ph idx="1"/>
          </p:nvPr>
        </p:nvSpPr>
        <p:spPr>
          <a:xfrm>
            <a:off x="457200" y="1200150"/>
            <a:ext cx="7543800" cy="3322037"/>
          </a:xfrm>
        </p:spPr>
        <p:txBody>
          <a:bodyPr>
            <a:normAutofit/>
          </a:bodyPr>
          <a:lstStyle/>
          <a:p>
            <a:r>
              <a:rPr lang="en-GB" sz="2400" dirty="0">
                <a:hlinkClick r:id="rId2"/>
              </a:rPr>
              <a:t>https://help.cropdiversity.ac.uk/ssh-terminal-keys.html</a:t>
            </a:r>
            <a:endParaRPr lang="en-GB" sz="2400" dirty="0"/>
          </a:p>
          <a:p>
            <a:r>
              <a:rPr lang="en-GB" sz="2400" dirty="0"/>
              <a:t>Your public key allows anyone to encrypt a message that only your private key can decrypt</a:t>
            </a:r>
          </a:p>
          <a:p>
            <a:pPr lvl="1"/>
            <a:r>
              <a:rPr lang="en-GB" sz="2000" dirty="0"/>
              <a:t>The server uses your </a:t>
            </a:r>
            <a:r>
              <a:rPr lang="en-GB" sz="2000" b="1" dirty="0">
                <a:solidFill>
                  <a:schemeClr val="accent3"/>
                </a:solidFill>
              </a:rPr>
              <a:t>public</a:t>
            </a:r>
            <a:r>
              <a:rPr lang="en-GB" sz="2000" dirty="0"/>
              <a:t> key to encrypt a challenge</a:t>
            </a:r>
          </a:p>
          <a:p>
            <a:pPr lvl="1"/>
            <a:r>
              <a:rPr lang="en-GB" sz="2000" dirty="0"/>
              <a:t>When your </a:t>
            </a:r>
            <a:r>
              <a:rPr lang="en-GB" sz="2000" b="1" dirty="0">
                <a:solidFill>
                  <a:schemeClr val="accent3"/>
                </a:solidFill>
              </a:rPr>
              <a:t>private</a:t>
            </a:r>
            <a:r>
              <a:rPr lang="en-GB" sz="2000" dirty="0"/>
              <a:t> key decrypts and responds to that challenge, the server knows it’s </a:t>
            </a:r>
            <a:r>
              <a:rPr lang="en-GB" sz="2000" i="1" dirty="0"/>
              <a:t>you</a:t>
            </a:r>
          </a:p>
          <a:p>
            <a:pPr lvl="2"/>
            <a:r>
              <a:rPr lang="en-GB" sz="1600" dirty="0"/>
              <a:t>On the assumption, of course, that </a:t>
            </a:r>
            <a:r>
              <a:rPr lang="en-GB" sz="1600" b="1" dirty="0">
                <a:solidFill>
                  <a:schemeClr val="accent3"/>
                </a:solidFill>
              </a:rPr>
              <a:t>only you</a:t>
            </a:r>
            <a:r>
              <a:rPr lang="en-GB" sz="1600" dirty="0">
                <a:solidFill>
                  <a:schemeClr val="accent3"/>
                </a:solidFill>
              </a:rPr>
              <a:t> </a:t>
            </a:r>
            <a:r>
              <a:rPr lang="en-GB" sz="1600" dirty="0"/>
              <a:t>have access to your private key; hence the </a:t>
            </a:r>
            <a:r>
              <a:rPr lang="en-GB" sz="1600" b="1" dirty="0">
                <a:solidFill>
                  <a:srgbClr val="FF0000"/>
                </a:solidFill>
              </a:rPr>
              <a:t>CRITICAL</a:t>
            </a:r>
            <a:r>
              <a:rPr lang="en-GB" sz="1600" dirty="0"/>
              <a:t> requirement to keep your private key secure</a:t>
            </a:r>
          </a:p>
        </p:txBody>
      </p:sp>
    </p:spTree>
    <p:extLst>
      <p:ext uri="{BB962C8B-B14F-4D97-AF65-F5344CB8AC3E}">
        <p14:creationId xmlns:p14="http://schemas.microsoft.com/office/powerpoint/2010/main" val="3752682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application&#10;&#10;Description automatically generated">
            <a:extLst>
              <a:ext uri="{FF2B5EF4-FFF2-40B4-BE49-F238E27FC236}">
                <a16:creationId xmlns:a16="http://schemas.microsoft.com/office/drawing/2014/main" id="{572B086C-0797-4A4A-A488-80131A0B48F3}"/>
              </a:ext>
            </a:extLst>
          </p:cNvPr>
          <p:cNvPicPr>
            <a:picLocks noChangeAspect="1"/>
          </p:cNvPicPr>
          <p:nvPr/>
        </p:nvPicPr>
        <p:blipFill>
          <a:blip r:embed="rId2"/>
          <a:stretch>
            <a:fillRect/>
          </a:stretch>
        </p:blipFill>
        <p:spPr>
          <a:xfrm>
            <a:off x="1898742" y="769550"/>
            <a:ext cx="5346517" cy="3753938"/>
          </a:xfrm>
          <a:prstGeom prst="rect">
            <a:avLst/>
          </a:prstGeom>
        </p:spPr>
      </p:pic>
      <p:sp>
        <p:nvSpPr>
          <p:cNvPr id="5" name="Title 4">
            <a:extLst>
              <a:ext uri="{FF2B5EF4-FFF2-40B4-BE49-F238E27FC236}">
                <a16:creationId xmlns:a16="http://schemas.microsoft.com/office/drawing/2014/main" id="{7259861F-B5CB-479E-91F3-567BBB59A2D6}"/>
              </a:ext>
            </a:extLst>
          </p:cNvPr>
          <p:cNvSpPr>
            <a:spLocks noGrp="1"/>
          </p:cNvSpPr>
          <p:nvPr>
            <p:ph type="title"/>
          </p:nvPr>
        </p:nvSpPr>
        <p:spPr/>
        <p:txBody>
          <a:bodyPr>
            <a:normAutofit fontScale="90000"/>
          </a:bodyPr>
          <a:lstStyle/>
          <a:p>
            <a:r>
              <a:rPr lang="en-GB" dirty="0"/>
              <a:t>Asymmetric encryption</a:t>
            </a:r>
          </a:p>
        </p:txBody>
      </p:sp>
      <p:sp>
        <p:nvSpPr>
          <p:cNvPr id="8" name="Rectangle 7">
            <a:extLst>
              <a:ext uri="{FF2B5EF4-FFF2-40B4-BE49-F238E27FC236}">
                <a16:creationId xmlns:a16="http://schemas.microsoft.com/office/drawing/2014/main" id="{E5E94B92-BE2B-4590-A4C8-422E8CF127DB}"/>
              </a:ext>
            </a:extLst>
          </p:cNvPr>
          <p:cNvSpPr/>
          <p:nvPr/>
        </p:nvSpPr>
        <p:spPr>
          <a:xfrm>
            <a:off x="2952206" y="953588"/>
            <a:ext cx="3239588" cy="58782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9E5048C5-F885-4D49-B739-B7DCC8002ED3}"/>
              </a:ext>
            </a:extLst>
          </p:cNvPr>
          <p:cNvSpPr/>
          <p:nvPr/>
        </p:nvSpPr>
        <p:spPr>
          <a:xfrm>
            <a:off x="4004854" y="1857103"/>
            <a:ext cx="1008017" cy="58782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09008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96FDB6-87A5-46CB-BB5E-758C3CF43652}"/>
              </a:ext>
            </a:extLst>
          </p:cNvPr>
          <p:cNvSpPr>
            <a:spLocks noGrp="1"/>
          </p:cNvSpPr>
          <p:nvPr>
            <p:ph type="title"/>
          </p:nvPr>
        </p:nvSpPr>
        <p:spPr/>
        <p:txBody>
          <a:bodyPr>
            <a:normAutofit fontScale="90000"/>
          </a:bodyPr>
          <a:lstStyle/>
          <a:p>
            <a:r>
              <a:rPr lang="en-GB"/>
              <a:t>Why Linux?</a:t>
            </a:r>
          </a:p>
        </p:txBody>
      </p:sp>
      <p:sp>
        <p:nvSpPr>
          <p:cNvPr id="6" name="Content Placeholder 5">
            <a:extLst>
              <a:ext uri="{FF2B5EF4-FFF2-40B4-BE49-F238E27FC236}">
                <a16:creationId xmlns:a16="http://schemas.microsoft.com/office/drawing/2014/main" id="{259818CD-37E5-4E1A-A9EB-7EAB7F893C3E}"/>
              </a:ext>
            </a:extLst>
          </p:cNvPr>
          <p:cNvSpPr>
            <a:spLocks noGrp="1"/>
          </p:cNvSpPr>
          <p:nvPr>
            <p:ph idx="1"/>
          </p:nvPr>
        </p:nvSpPr>
        <p:spPr/>
        <p:txBody>
          <a:bodyPr>
            <a:normAutofit/>
          </a:bodyPr>
          <a:lstStyle/>
          <a:p>
            <a:r>
              <a:rPr lang="en-GB" sz="2400" b="1"/>
              <a:t>Bioinformatics</a:t>
            </a:r>
            <a:r>
              <a:rPr lang="en-GB" sz="2400"/>
              <a:t> depends heavily on Linux-based computers and software</a:t>
            </a:r>
          </a:p>
          <a:p>
            <a:endParaRPr lang="en-GB" sz="2400"/>
          </a:p>
        </p:txBody>
      </p:sp>
      <p:pic>
        <p:nvPicPr>
          <p:cNvPr id="7" name="Picture 2" descr="http://www.ige3.unige.ch/wp-content/themes/parallelus-salutation/assets/images/illustrations/genomics-cloud_1_big.jpg">
            <a:extLst>
              <a:ext uri="{FF2B5EF4-FFF2-40B4-BE49-F238E27FC236}">
                <a16:creationId xmlns:a16="http://schemas.microsoft.com/office/drawing/2014/main" id="{F533A422-7203-4F1F-B808-CC28CC0E73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1889" y="2031054"/>
            <a:ext cx="3500223" cy="28901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CDD75AF-22A2-44A4-9FD1-3514FF46949A}"/>
              </a:ext>
            </a:extLst>
          </p:cNvPr>
          <p:cNvPicPr>
            <a:picLocks noChangeAspect="1"/>
          </p:cNvPicPr>
          <p:nvPr/>
        </p:nvPicPr>
        <p:blipFill>
          <a:blip r:embed="rId4"/>
          <a:stretch>
            <a:fillRect/>
          </a:stretch>
        </p:blipFill>
        <p:spPr>
          <a:xfrm>
            <a:off x="7604507" y="3523234"/>
            <a:ext cx="1284767" cy="1548419"/>
          </a:xfrm>
          <a:prstGeom prst="rect">
            <a:avLst/>
          </a:prstGeom>
        </p:spPr>
      </p:pic>
    </p:spTree>
    <p:extLst>
      <p:ext uri="{BB962C8B-B14F-4D97-AF65-F5344CB8AC3E}">
        <p14:creationId xmlns:p14="http://schemas.microsoft.com/office/powerpoint/2010/main" val="1953937704"/>
      </p:ext>
    </p:extLst>
  </p:cSld>
  <p:clrMapOvr>
    <a:masterClrMapping/>
  </p:clrMapOvr>
</p:sld>
</file>

<file path=ppt/theme/theme1.xml><?xml version="1.0" encoding="utf-8"?>
<a:theme xmlns:a="http://schemas.openxmlformats.org/drawingml/2006/main" name="Hutton PPT template 2017 widescreen">
  <a:themeElements>
    <a:clrScheme name="Custom 5">
      <a:dk1>
        <a:srgbClr val="555559"/>
      </a:dk1>
      <a:lt1>
        <a:sysClr val="window" lastClr="FFFFFF"/>
      </a:lt1>
      <a:dk2>
        <a:srgbClr val="555559"/>
      </a:dk2>
      <a:lt2>
        <a:srgbClr val="FFFFFF"/>
      </a:lt2>
      <a:accent1>
        <a:srgbClr val="799900"/>
      </a:accent1>
      <a:accent2>
        <a:srgbClr val="005769"/>
      </a:accent2>
      <a:accent3>
        <a:srgbClr val="00748C"/>
      </a:accent3>
      <a:accent4>
        <a:srgbClr val="CF009E"/>
      </a:accent4>
      <a:accent5>
        <a:srgbClr val="853175"/>
      </a:accent5>
      <a:accent6>
        <a:srgbClr val="6AA2B8"/>
      </a:accent6>
      <a:hlink>
        <a:srgbClr val="00748C"/>
      </a:hlink>
      <a:folHlink>
        <a:srgbClr val="6AA2B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62D038233C51469147F003D8E0F8C5" ma:contentTypeVersion="2" ma:contentTypeDescription="Create a new document." ma:contentTypeScope="" ma:versionID="460adbf0d06597c5193aeeffe506f3a5">
  <xsd:schema xmlns:xsd="http://www.w3.org/2001/XMLSchema" xmlns:xs="http://www.w3.org/2001/XMLSchema" xmlns:p="http://schemas.microsoft.com/office/2006/metadata/properties" xmlns:ns1="http://schemas.microsoft.com/sharepoint/v3" xmlns:ns2="dd4118c1-80c0-4fd0-a895-4f8cc7b15db9" targetNamespace="http://schemas.microsoft.com/office/2006/metadata/properties" ma:root="true" ma:fieldsID="7fdb9e80014ce22284f30f74730fcf76" ns1:_="" ns2:_="">
    <xsd:import namespace="http://schemas.microsoft.com/sharepoint/v3"/>
    <xsd:import namespace="dd4118c1-80c0-4fd0-a895-4f8cc7b15db9"/>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2:TaxCatchAllLabel"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d4118c1-80c0-4fd0-a895-4f8cc7b15db9" elementFormDefault="qualified">
    <xsd:import namespace="http://schemas.microsoft.com/office/2006/documentManagement/types"/>
    <xsd:import namespace="http://schemas.microsoft.com/office/infopath/2007/PartnerControls"/>
    <xsd:element name="TaxKeywordTaxHTField" ma:index="10" nillable="true" ma:taxonomy="true" ma:internalName="TaxKeywordTaxHTField" ma:taxonomyFieldName="TaxKeyword" ma:displayName="Enterprise Keywords" ma:fieldId="{23f27201-bee3-471e-b2e7-b64fd8b7ca38}" ma:taxonomyMulti="true" ma:sspId="0fbbd0a1-8703-46e1-8d9e-cad271c09ae8" ma:termSetId="00000000-0000-0000-0000-000000000000" ma:anchorId="00000000-0000-0000-0000-000000000000" ma:open="true" ma:isKeyword="true">
      <xsd:complexType>
        <xsd:sequence>
          <xsd:element ref="pc:Terms" minOccurs="0" maxOccurs="1"/>
        </xsd:sequence>
      </xsd:complexType>
    </xsd:element>
    <xsd:element name="TaxCatchAll" ma:index="11" nillable="true" ma:displayName="Taxonomy Catch All Column" ma:hidden="true" ma:list="{7a9d32c9-126f-4343-9ebe-808524d350ec}" ma:internalName="TaxCatchAll" ma:showField="CatchAllData" ma:web="dd4118c1-80c0-4fd0-a895-4f8cc7b15db9">
      <xsd:complexType>
        <xsd:complexContent>
          <xsd:extension base="dms:MultiChoiceLookup">
            <xsd:sequence>
              <xsd:element name="Value" type="dms:Lookup" maxOccurs="unbounded" minOccurs="0" nillable="true"/>
            </xsd:sequence>
          </xsd:extension>
        </xsd:complexContent>
      </xsd:complexType>
    </xsd:element>
    <xsd:element name="TaxCatchAllLabel" ma:index="12" nillable="true" ma:displayName="Taxonomy Catch All Column1" ma:hidden="true" ma:list="{7a9d32c9-126f-4343-9ebe-808524d350ec}" ma:internalName="TaxCatchAllLabel" ma:readOnly="true" ma:showField="CatchAllDataLabel" ma:web="dd4118c1-80c0-4fd0-a895-4f8cc7b15db9">
      <xsd:complexType>
        <xsd:complexContent>
          <xsd:extension base="dms:MultiChoiceLookup">
            <xsd:sequence>
              <xsd:element name="Value" type="dms:Lookup" maxOccurs="unbounded" minOccurs="0" nillable="true"/>
            </xsd:sequence>
          </xsd:extension>
        </xsd:complexContent>
      </xsd:complexType>
    </xsd:element>
    <xsd:element name="_dlc_DocId" ma:index="14" nillable="true" ma:displayName="Document ID Value" ma:description="The value of the document ID assigned to this item." ma:internalName="_dlc_DocId" ma:readOnly="true">
      <xsd:simpleType>
        <xsd:restriction base="dms:Text"/>
      </xsd:simpleType>
    </xsd:element>
    <xsd:element name="_dlc_DocIdUrl" ma:index="1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6"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dd4118c1-80c0-4fd0-a895-4f8cc7b15db9">
      <Terms xmlns="http://schemas.microsoft.com/office/infopath/2007/PartnerControls"/>
    </TaxKeywordTaxHTField>
    <TaxCatchAll xmlns="dd4118c1-80c0-4fd0-a895-4f8cc7b15db9"/>
    <PublishingExpirationDate xmlns="http://schemas.microsoft.com/sharepoint/v3" xsi:nil="true"/>
    <PublishingStartDate xmlns="http://schemas.microsoft.com/sharepoint/v3" xsi:nil="true"/>
    <_dlc_DocId xmlns="dd4118c1-80c0-4fd0-a895-4f8cc7b15db9">6X5HV3WVA3CC-138-175</_dlc_DocId>
    <_dlc_DocIdUrl xmlns="dd4118c1-80c0-4fd0-a895-4f8cc7b15db9">
      <Url>http://connect.hutton.ac.uk/Organisation/Comms/_layouts/15/DocIdRedir.aspx?ID=6X5HV3WVA3CC-138-175</Url>
      <Description>6X5HV3WVA3CC-138-175</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83277235-0B46-4DA6-A21E-4FE2F8B9B516}">
  <ds:schemaRefs>
    <ds:schemaRef ds:uri="dd4118c1-80c0-4fd0-a895-4f8cc7b15db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8CA114C-E986-4103-AE52-B3A961829643}">
  <ds:schemaRefs>
    <ds:schemaRef ds:uri="dd4118c1-80c0-4fd0-a895-4f8cc7b15db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912F943-A4BD-47F9-AEA1-BA63178B5B75}">
  <ds:schemaRefs>
    <ds:schemaRef ds:uri="http://schemas.microsoft.com/sharepoint/v3/contenttype/forms"/>
  </ds:schemaRefs>
</ds:datastoreItem>
</file>

<file path=customXml/itemProps4.xml><?xml version="1.0" encoding="utf-8"?>
<ds:datastoreItem xmlns:ds="http://schemas.openxmlformats.org/officeDocument/2006/customXml" ds:itemID="{3D40081D-2632-44AA-8732-6DDCBD78A833}">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1409</TotalTime>
  <Words>985</Words>
  <Application>Microsoft Office PowerPoint</Application>
  <PresentationFormat>On-screen Show (16:9)</PresentationFormat>
  <Paragraphs>156</Paragraphs>
  <Slides>21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Consolas</vt:lpstr>
      <vt:lpstr>Wingdings</vt:lpstr>
      <vt:lpstr>Hutton PPT template 2017 widescreen</vt:lpstr>
      <vt:lpstr>An Introduction to Linux</vt:lpstr>
      <vt:lpstr>Learning outcomes</vt:lpstr>
      <vt:lpstr>Getting connected</vt:lpstr>
      <vt:lpstr>Getting connected</vt:lpstr>
      <vt:lpstr>Trusted networks</vt:lpstr>
      <vt:lpstr>Why we need SSH keys</vt:lpstr>
      <vt:lpstr>SSH key pairs</vt:lpstr>
      <vt:lpstr>Asymmetric encryption</vt:lpstr>
      <vt:lpstr>Why Linux?</vt:lpstr>
      <vt:lpstr>Why HPC?</vt:lpstr>
      <vt:lpstr>High-performance compute (HPC) cluster</vt:lpstr>
      <vt:lpstr>The Linux command-line</vt:lpstr>
      <vt:lpstr>The Linux command-line</vt:lpstr>
      <vt:lpstr>Navigating a Linux file-system</vt:lpstr>
      <vt:lpstr>Navigating a Linux file-system</vt:lpstr>
      <vt:lpstr>Storage spaces</vt:lpstr>
      <vt:lpstr>Navigating a Linux file-system</vt:lpstr>
      <vt:lpstr>Linux Practical…</vt:lpstr>
      <vt:lpstr>Files and firewalls</vt:lpstr>
      <vt:lpstr>Files and firewalls</vt:lpstr>
      <vt:lpstr>Files and firewalls</vt:lpstr>
    </vt:vector>
  </TitlesOfParts>
  <Company>The James Hutton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Iain Milne</dc:creator>
  <cp:keywords/>
  <cp:lastModifiedBy>Iain Milne</cp:lastModifiedBy>
  <cp:revision>2</cp:revision>
  <dcterms:created xsi:type="dcterms:W3CDTF">2019-06-26T08:43:14Z</dcterms:created>
  <dcterms:modified xsi:type="dcterms:W3CDTF">2024-06-25T13:08:15Z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0x0101008362D038233C51469147F003D8E0F8C5</vt:lpwstr>
  </property>
  <property fmtid="{D5CDD505-2E9C-101B-9397-08002B2CF9AE}" pid="3" name="_dlc_DocIdItemGuid">
    <vt:lpwstr>014a070b-2025-440a-b392-c30e1cd7105c</vt:lpwstr>
  </property>
  <property fmtid="{D5CDD505-2E9C-101B-9397-08002B2CF9AE}" pid="4" name="TaxKeyword">
    <vt:lpwstr/>
  </property>
</Properties>
</file>