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51"/>
  </p:notesMasterIdLst>
  <p:sldIdLst>
    <p:sldId id="429" r:id="rId6"/>
    <p:sldId id="411" r:id="rId7"/>
    <p:sldId id="481" r:id="rId8"/>
    <p:sldId id="283" r:id="rId9"/>
    <p:sldId id="482" r:id="rId10"/>
    <p:sldId id="483" r:id="rId11"/>
    <p:sldId id="349" r:id="rId12"/>
    <p:sldId id="362" r:id="rId13"/>
    <p:sldId id="350" r:id="rId14"/>
    <p:sldId id="486" r:id="rId15"/>
    <p:sldId id="351" r:id="rId16"/>
    <p:sldId id="352" r:id="rId17"/>
    <p:sldId id="432" r:id="rId18"/>
    <p:sldId id="433" r:id="rId19"/>
    <p:sldId id="434" r:id="rId20"/>
    <p:sldId id="305" r:id="rId21"/>
    <p:sldId id="320" r:id="rId22"/>
    <p:sldId id="354" r:id="rId23"/>
    <p:sldId id="363" r:id="rId24"/>
    <p:sldId id="484" r:id="rId25"/>
    <p:sldId id="435" r:id="rId26"/>
    <p:sldId id="316" r:id="rId27"/>
    <p:sldId id="317" r:id="rId28"/>
    <p:sldId id="324" r:id="rId29"/>
    <p:sldId id="444" r:id="rId30"/>
    <p:sldId id="331" r:id="rId31"/>
    <p:sldId id="337" r:id="rId32"/>
    <p:sldId id="325" r:id="rId33"/>
    <p:sldId id="454" r:id="rId34"/>
    <p:sldId id="492" r:id="rId35"/>
    <p:sldId id="493" r:id="rId36"/>
    <p:sldId id="370" r:id="rId37"/>
    <p:sldId id="355" r:id="rId38"/>
    <p:sldId id="321" r:id="rId39"/>
    <p:sldId id="328" r:id="rId40"/>
    <p:sldId id="487" r:id="rId41"/>
    <p:sldId id="489" r:id="rId42"/>
    <p:sldId id="491" r:id="rId43"/>
    <p:sldId id="490" r:id="rId44"/>
    <p:sldId id="485" r:id="rId45"/>
    <p:sldId id="437" r:id="rId46"/>
    <p:sldId id="438" r:id="rId47"/>
    <p:sldId id="488" r:id="rId48"/>
    <p:sldId id="340" r:id="rId49"/>
    <p:sldId id="332" r:id="rId5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4428"/>
    <a:srgbClr val="CCECFF"/>
    <a:srgbClr val="BD8D8D"/>
    <a:srgbClr val="DE4A4A"/>
    <a:srgbClr val="CC3300"/>
    <a:srgbClr val="AADAFF"/>
    <a:srgbClr val="555559"/>
    <a:srgbClr val="853175"/>
    <a:srgbClr val="CF009E"/>
    <a:srgbClr val="00748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E0B791-EFE4-423D-AB67-C696D045E79F}" v="17" dt="2024-07-01T13:44:29.6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1.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microsoft.com/office/2016/11/relationships/changesInfo" Target="changesInfos/changesInfo1.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microsoft.com/office/2015/10/relationships/revisionInfo" Target="revisionInfo.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ain Milne" userId="e451ec18-1952-4891-b1e2-a69699162e44" providerId="ADAL" clId="{065A4B05-03B7-4AFF-8C7D-C1F71C5E3CE5}"/>
    <pc:docChg chg="undo redo custSel addSld delSld modSld sldOrd">
      <pc:chgData name="Iain Milne" userId="e451ec18-1952-4891-b1e2-a69699162e44" providerId="ADAL" clId="{065A4B05-03B7-4AFF-8C7D-C1F71C5E3CE5}" dt="2021-03-16T16:58:49.965" v="10934" actId="47"/>
      <pc:docMkLst>
        <pc:docMk/>
      </pc:docMkLst>
      <pc:sldChg chg="modSp add del">
        <pc:chgData name="Iain Milne" userId="e451ec18-1952-4891-b1e2-a69699162e44" providerId="ADAL" clId="{065A4B05-03B7-4AFF-8C7D-C1F71C5E3CE5}" dt="2021-03-11T09:31:26.671" v="4856" actId="47"/>
        <pc:sldMkLst>
          <pc:docMk/>
          <pc:sldMk cId="4081512457" sldId="256"/>
        </pc:sldMkLst>
        <pc:spChg chg="mod">
          <ac:chgData name="Iain Milne" userId="e451ec18-1952-4891-b1e2-a69699162e44" providerId="ADAL" clId="{065A4B05-03B7-4AFF-8C7D-C1F71C5E3CE5}" dt="2021-03-08T15:09:47.162" v="258"/>
          <ac:spMkLst>
            <pc:docMk/>
            <pc:sldMk cId="4081512457" sldId="256"/>
            <ac:spMk id="2" creationId="{01DEDCF8-B154-46B1-8C0A-1423F965A9AF}"/>
          </ac:spMkLst>
        </pc:spChg>
        <pc:spChg chg="mod">
          <ac:chgData name="Iain Milne" userId="e451ec18-1952-4891-b1e2-a69699162e44" providerId="ADAL" clId="{065A4B05-03B7-4AFF-8C7D-C1F71C5E3CE5}" dt="2021-03-08T15:09:47.162" v="258"/>
          <ac:spMkLst>
            <pc:docMk/>
            <pc:sldMk cId="4081512457" sldId="256"/>
            <ac:spMk id="3" creationId="{B10159E3-21F9-464D-A6BC-78CA45DA2F53}"/>
          </ac:spMkLst>
        </pc:spChg>
      </pc:sldChg>
      <pc:sldChg chg="modSp del">
        <pc:chgData name="Iain Milne" userId="e451ec18-1952-4891-b1e2-a69699162e44" providerId="ADAL" clId="{065A4B05-03B7-4AFF-8C7D-C1F71C5E3CE5}" dt="2021-03-09T14:46:12.322" v="2488" actId="47"/>
        <pc:sldMkLst>
          <pc:docMk/>
          <pc:sldMk cId="79016504" sldId="257"/>
        </pc:sldMkLst>
        <pc:spChg chg="mod">
          <ac:chgData name="Iain Milne" userId="e451ec18-1952-4891-b1e2-a69699162e44" providerId="ADAL" clId="{065A4B05-03B7-4AFF-8C7D-C1F71C5E3CE5}" dt="2021-03-08T15:09:47.162" v="258"/>
          <ac:spMkLst>
            <pc:docMk/>
            <pc:sldMk cId="79016504" sldId="257"/>
            <ac:spMk id="5" creationId="{FE4478ED-9FCD-48B2-A4E1-6ACE6A85ED7C}"/>
          </ac:spMkLst>
        </pc:spChg>
      </pc:sldChg>
      <pc:sldChg chg="modSp del">
        <pc:chgData name="Iain Milne" userId="e451ec18-1952-4891-b1e2-a69699162e44" providerId="ADAL" clId="{065A4B05-03B7-4AFF-8C7D-C1F71C5E3CE5}" dt="2021-03-09T14:46:14.009" v="2490" actId="47"/>
        <pc:sldMkLst>
          <pc:docMk/>
          <pc:sldMk cId="2241293747" sldId="258"/>
        </pc:sldMkLst>
        <pc:spChg chg="mod">
          <ac:chgData name="Iain Milne" userId="e451ec18-1952-4891-b1e2-a69699162e44" providerId="ADAL" clId="{065A4B05-03B7-4AFF-8C7D-C1F71C5E3CE5}" dt="2021-03-08T15:09:47.162" v="258"/>
          <ac:spMkLst>
            <pc:docMk/>
            <pc:sldMk cId="2241293747" sldId="258"/>
            <ac:spMk id="5" creationId="{FE4478ED-9FCD-48B2-A4E1-6ACE6A85ED7C}"/>
          </ac:spMkLst>
        </pc:spChg>
      </pc:sldChg>
      <pc:sldChg chg="addSp delSp modSp del mod ord chgLayout">
        <pc:chgData name="Iain Milne" userId="e451ec18-1952-4891-b1e2-a69699162e44" providerId="ADAL" clId="{065A4B05-03B7-4AFF-8C7D-C1F71C5E3CE5}" dt="2021-03-11T09:24:15.241" v="4588" actId="47"/>
        <pc:sldMkLst>
          <pc:docMk/>
          <pc:sldMk cId="1831686614" sldId="259"/>
        </pc:sldMkLst>
        <pc:spChg chg="add del mod">
          <ac:chgData name="Iain Milne" userId="e451ec18-1952-4891-b1e2-a69699162e44" providerId="ADAL" clId="{065A4B05-03B7-4AFF-8C7D-C1F71C5E3CE5}" dt="2021-03-10T15:32:32.378" v="4304" actId="700"/>
          <ac:spMkLst>
            <pc:docMk/>
            <pc:sldMk cId="1831686614" sldId="259"/>
            <ac:spMk id="3" creationId="{F307FA56-B8B6-48C1-BC64-B5B1D5ECEFF9}"/>
          </ac:spMkLst>
        </pc:spChg>
        <pc:spChg chg="add mod ord">
          <ac:chgData name="Iain Milne" userId="e451ec18-1952-4891-b1e2-a69699162e44" providerId="ADAL" clId="{065A4B05-03B7-4AFF-8C7D-C1F71C5E3CE5}" dt="2021-03-10T15:32:41.516" v="4360" actId="20577"/>
          <ac:spMkLst>
            <pc:docMk/>
            <pc:sldMk cId="1831686614" sldId="259"/>
            <ac:spMk id="4" creationId="{4895A3D0-5911-4CAC-9896-B91623CCAD28}"/>
          </ac:spMkLst>
        </pc:spChg>
        <pc:spChg chg="mod ord">
          <ac:chgData name="Iain Milne" userId="e451ec18-1952-4891-b1e2-a69699162e44" providerId="ADAL" clId="{065A4B05-03B7-4AFF-8C7D-C1F71C5E3CE5}" dt="2021-03-10T15:32:32.378" v="4304" actId="700"/>
          <ac:spMkLst>
            <pc:docMk/>
            <pc:sldMk cId="1831686614" sldId="259"/>
            <ac:spMk id="5" creationId="{364C5D17-3A23-4635-8237-F232C1383B79}"/>
          </ac:spMkLst>
        </pc:spChg>
        <pc:spChg chg="del">
          <ac:chgData name="Iain Milne" userId="e451ec18-1952-4891-b1e2-a69699162e44" providerId="ADAL" clId="{065A4B05-03B7-4AFF-8C7D-C1F71C5E3CE5}" dt="2021-03-10T15:32:29.897" v="4303" actId="478"/>
          <ac:spMkLst>
            <pc:docMk/>
            <pc:sldMk cId="1831686614" sldId="259"/>
            <ac:spMk id="6" creationId="{3683940F-8379-4635-9B6C-A35EEFD5A050}"/>
          </ac:spMkLst>
        </pc:spChg>
      </pc:sldChg>
      <pc:sldChg chg="modSp mod ord">
        <pc:chgData name="Iain Milne" userId="e451ec18-1952-4891-b1e2-a69699162e44" providerId="ADAL" clId="{065A4B05-03B7-4AFF-8C7D-C1F71C5E3CE5}" dt="2021-03-11T09:29:21.983" v="4827" actId="207"/>
        <pc:sldMkLst>
          <pc:docMk/>
          <pc:sldMk cId="4210640361" sldId="260"/>
        </pc:sldMkLst>
        <pc:spChg chg="mod">
          <ac:chgData name="Iain Milne" userId="e451ec18-1952-4891-b1e2-a69699162e44" providerId="ADAL" clId="{065A4B05-03B7-4AFF-8C7D-C1F71C5E3CE5}" dt="2021-03-11T09:24:25.717" v="4590" actId="20577"/>
          <ac:spMkLst>
            <pc:docMk/>
            <pc:sldMk cId="4210640361" sldId="260"/>
            <ac:spMk id="5" creationId="{1A533C3F-47DE-45E4-9FB0-6ECF149970F9}"/>
          </ac:spMkLst>
        </pc:spChg>
        <pc:spChg chg="mod">
          <ac:chgData name="Iain Milne" userId="e451ec18-1952-4891-b1e2-a69699162e44" providerId="ADAL" clId="{065A4B05-03B7-4AFF-8C7D-C1F71C5E3CE5}" dt="2021-03-11T09:29:21.983" v="4827" actId="207"/>
          <ac:spMkLst>
            <pc:docMk/>
            <pc:sldMk cId="4210640361" sldId="260"/>
            <ac:spMk id="6" creationId="{D5D5C7C1-235E-4CD7-B812-BF05B4DAB41B}"/>
          </ac:spMkLst>
        </pc:spChg>
      </pc:sldChg>
      <pc:sldChg chg="addSp modSp mod ord">
        <pc:chgData name="Iain Milne" userId="e451ec18-1952-4891-b1e2-a69699162e44" providerId="ADAL" clId="{065A4B05-03B7-4AFF-8C7D-C1F71C5E3CE5}" dt="2021-03-11T11:14:11.044" v="5342" actId="1076"/>
        <pc:sldMkLst>
          <pc:docMk/>
          <pc:sldMk cId="546208407" sldId="261"/>
        </pc:sldMkLst>
        <pc:spChg chg="mod">
          <ac:chgData name="Iain Milne" userId="e451ec18-1952-4891-b1e2-a69699162e44" providerId="ADAL" clId="{065A4B05-03B7-4AFF-8C7D-C1F71C5E3CE5}" dt="2021-03-08T15:09:47.162" v="258"/>
          <ac:spMkLst>
            <pc:docMk/>
            <pc:sldMk cId="546208407" sldId="261"/>
            <ac:spMk id="5" creationId="{5A241C1D-6EAA-414B-BBA6-5B5483417FC2}"/>
          </ac:spMkLst>
        </pc:spChg>
        <pc:spChg chg="mod">
          <ac:chgData name="Iain Milne" userId="e451ec18-1952-4891-b1e2-a69699162e44" providerId="ADAL" clId="{065A4B05-03B7-4AFF-8C7D-C1F71C5E3CE5}" dt="2021-03-11T11:14:05.060" v="5341" actId="20577"/>
          <ac:spMkLst>
            <pc:docMk/>
            <pc:sldMk cId="546208407" sldId="261"/>
            <ac:spMk id="6" creationId="{D67BE70D-94E3-4918-BCFA-CF7D422D92AE}"/>
          </ac:spMkLst>
        </pc:spChg>
        <pc:picChg chg="add mod">
          <ac:chgData name="Iain Milne" userId="e451ec18-1952-4891-b1e2-a69699162e44" providerId="ADAL" clId="{065A4B05-03B7-4AFF-8C7D-C1F71C5E3CE5}" dt="2021-03-11T11:14:11.044" v="5342" actId="1076"/>
          <ac:picMkLst>
            <pc:docMk/>
            <pc:sldMk cId="546208407" sldId="261"/>
            <ac:picMk id="3" creationId="{4CF26432-08E7-4E69-9B7D-63FABEE50F44}"/>
          </ac:picMkLst>
        </pc:picChg>
      </pc:sldChg>
      <pc:sldChg chg="modSp del ord">
        <pc:chgData name="Iain Milne" userId="e451ec18-1952-4891-b1e2-a69699162e44" providerId="ADAL" clId="{065A4B05-03B7-4AFF-8C7D-C1F71C5E3CE5}" dt="2021-03-15T11:36:28.052" v="9493" actId="47"/>
        <pc:sldMkLst>
          <pc:docMk/>
          <pc:sldMk cId="4276889218" sldId="262"/>
        </pc:sldMkLst>
        <pc:spChg chg="mod">
          <ac:chgData name="Iain Milne" userId="e451ec18-1952-4891-b1e2-a69699162e44" providerId="ADAL" clId="{065A4B05-03B7-4AFF-8C7D-C1F71C5E3CE5}" dt="2021-03-08T15:09:47.162" v="258"/>
          <ac:spMkLst>
            <pc:docMk/>
            <pc:sldMk cId="4276889218" sldId="262"/>
            <ac:spMk id="5" creationId="{1223C82E-E19A-4B61-9456-CF8524E37091}"/>
          </ac:spMkLst>
        </pc:spChg>
      </pc:sldChg>
      <pc:sldChg chg="modSp del">
        <pc:chgData name="Iain Milne" userId="e451ec18-1952-4891-b1e2-a69699162e44" providerId="ADAL" clId="{065A4B05-03B7-4AFF-8C7D-C1F71C5E3CE5}" dt="2021-03-09T14:46:13.128" v="2489" actId="47"/>
        <pc:sldMkLst>
          <pc:docMk/>
          <pc:sldMk cId="1392745860" sldId="263"/>
        </pc:sldMkLst>
        <pc:spChg chg="mod">
          <ac:chgData name="Iain Milne" userId="e451ec18-1952-4891-b1e2-a69699162e44" providerId="ADAL" clId="{065A4B05-03B7-4AFF-8C7D-C1F71C5E3CE5}" dt="2021-03-08T15:09:47.162" v="258"/>
          <ac:spMkLst>
            <pc:docMk/>
            <pc:sldMk cId="1392745860" sldId="263"/>
            <ac:spMk id="4" creationId="{B81F2314-04FC-4E33-A9FC-96E1B65CBBA6}"/>
          </ac:spMkLst>
        </pc:spChg>
        <pc:spChg chg="mod">
          <ac:chgData name="Iain Milne" userId="e451ec18-1952-4891-b1e2-a69699162e44" providerId="ADAL" clId="{065A4B05-03B7-4AFF-8C7D-C1F71C5E3CE5}" dt="2021-03-08T15:09:47.162" v="258"/>
          <ac:spMkLst>
            <pc:docMk/>
            <pc:sldMk cId="1392745860" sldId="263"/>
            <ac:spMk id="5" creationId="{085EE0F8-DC67-4581-BCF1-64A7176C3276}"/>
          </ac:spMkLst>
        </pc:spChg>
      </pc:sldChg>
      <pc:sldChg chg="addSp delSp modSp mod ord">
        <pc:chgData name="Iain Milne" userId="e451ec18-1952-4891-b1e2-a69699162e44" providerId="ADAL" clId="{065A4B05-03B7-4AFF-8C7D-C1F71C5E3CE5}" dt="2021-03-11T15:37:45" v="9102" actId="688"/>
        <pc:sldMkLst>
          <pc:docMk/>
          <pc:sldMk cId="3783569800" sldId="265"/>
        </pc:sldMkLst>
        <pc:spChg chg="mod">
          <ac:chgData name="Iain Milne" userId="e451ec18-1952-4891-b1e2-a69699162e44" providerId="ADAL" clId="{065A4B05-03B7-4AFF-8C7D-C1F71C5E3CE5}" dt="2021-03-08T15:09:47.162" v="258"/>
          <ac:spMkLst>
            <pc:docMk/>
            <pc:sldMk cId="3783569800" sldId="265"/>
            <ac:spMk id="4" creationId="{017C05E2-2FCA-4A39-A057-CEED58114033}"/>
          </ac:spMkLst>
        </pc:spChg>
        <pc:spChg chg="mod">
          <ac:chgData name="Iain Milne" userId="e451ec18-1952-4891-b1e2-a69699162e44" providerId="ADAL" clId="{065A4B05-03B7-4AFF-8C7D-C1F71C5E3CE5}" dt="2021-03-11T09:40:01.210" v="5029" actId="27636"/>
          <ac:spMkLst>
            <pc:docMk/>
            <pc:sldMk cId="3783569800" sldId="265"/>
            <ac:spMk id="6" creationId="{88FEF26C-65BC-4CD6-A34D-4463ED274B46}"/>
          </ac:spMkLst>
        </pc:spChg>
        <pc:grpChg chg="mod">
          <ac:chgData name="Iain Milne" userId="e451ec18-1952-4891-b1e2-a69699162e44" providerId="ADAL" clId="{065A4B05-03B7-4AFF-8C7D-C1F71C5E3CE5}" dt="2021-03-11T09:40:15.906" v="5070" actId="12788"/>
          <ac:grpSpMkLst>
            <pc:docMk/>
            <pc:sldMk cId="3783569800" sldId="265"/>
            <ac:grpSpMk id="5" creationId="{8005E988-A0D6-4602-9692-6240D005EC7E}"/>
          </ac:grpSpMkLst>
        </pc:grpChg>
        <pc:picChg chg="mod">
          <ac:chgData name="Iain Milne" userId="e451ec18-1952-4891-b1e2-a69699162e44" providerId="ADAL" clId="{065A4B05-03B7-4AFF-8C7D-C1F71C5E3CE5}" dt="2021-03-11T09:40:15.906" v="5070" actId="12788"/>
          <ac:picMkLst>
            <pc:docMk/>
            <pc:sldMk cId="3783569800" sldId="265"/>
            <ac:picMk id="7" creationId="{DB3ED893-771D-4232-8D0B-0B74F00D81BD}"/>
          </ac:picMkLst>
        </pc:picChg>
        <pc:picChg chg="mod">
          <ac:chgData name="Iain Milne" userId="e451ec18-1952-4891-b1e2-a69699162e44" providerId="ADAL" clId="{065A4B05-03B7-4AFF-8C7D-C1F71C5E3CE5}" dt="2021-03-11T09:40:15.906" v="5070" actId="12788"/>
          <ac:picMkLst>
            <pc:docMk/>
            <pc:sldMk cId="3783569800" sldId="265"/>
            <ac:picMk id="8" creationId="{F70EA196-96C9-41DC-87D4-0361CCACE845}"/>
          </ac:picMkLst>
        </pc:picChg>
        <pc:picChg chg="mod">
          <ac:chgData name="Iain Milne" userId="e451ec18-1952-4891-b1e2-a69699162e44" providerId="ADAL" clId="{065A4B05-03B7-4AFF-8C7D-C1F71C5E3CE5}" dt="2021-03-11T09:40:15.906" v="5070" actId="12788"/>
          <ac:picMkLst>
            <pc:docMk/>
            <pc:sldMk cId="3783569800" sldId="265"/>
            <ac:picMk id="9" creationId="{8F21FCF4-1AAD-422C-8C49-65C63EF05E16}"/>
          </ac:picMkLst>
        </pc:picChg>
        <pc:picChg chg="mod">
          <ac:chgData name="Iain Milne" userId="e451ec18-1952-4891-b1e2-a69699162e44" providerId="ADAL" clId="{065A4B05-03B7-4AFF-8C7D-C1F71C5E3CE5}" dt="2021-03-11T09:40:15.906" v="5070" actId="12788"/>
          <ac:picMkLst>
            <pc:docMk/>
            <pc:sldMk cId="3783569800" sldId="265"/>
            <ac:picMk id="10" creationId="{077FC2DD-89E6-4E47-80CA-87109AB5C290}"/>
          </ac:picMkLst>
        </pc:picChg>
        <pc:picChg chg="mod">
          <ac:chgData name="Iain Milne" userId="e451ec18-1952-4891-b1e2-a69699162e44" providerId="ADAL" clId="{065A4B05-03B7-4AFF-8C7D-C1F71C5E3CE5}" dt="2021-03-11T09:40:15.906" v="5070" actId="12788"/>
          <ac:picMkLst>
            <pc:docMk/>
            <pc:sldMk cId="3783569800" sldId="265"/>
            <ac:picMk id="11" creationId="{C0A96AE5-B27A-4DD4-92C0-9BBF777B7BB0}"/>
          </ac:picMkLst>
        </pc:picChg>
        <pc:picChg chg="mod">
          <ac:chgData name="Iain Milne" userId="e451ec18-1952-4891-b1e2-a69699162e44" providerId="ADAL" clId="{065A4B05-03B7-4AFF-8C7D-C1F71C5E3CE5}" dt="2021-03-11T09:40:15.906" v="5070" actId="12788"/>
          <ac:picMkLst>
            <pc:docMk/>
            <pc:sldMk cId="3783569800" sldId="265"/>
            <ac:picMk id="12" creationId="{002A181A-A1F3-43C3-996B-3B72AAC718FA}"/>
          </ac:picMkLst>
        </pc:picChg>
        <pc:picChg chg="mod">
          <ac:chgData name="Iain Milne" userId="e451ec18-1952-4891-b1e2-a69699162e44" providerId="ADAL" clId="{065A4B05-03B7-4AFF-8C7D-C1F71C5E3CE5}" dt="2021-03-11T15:37:45" v="9102" actId="688"/>
          <ac:picMkLst>
            <pc:docMk/>
            <pc:sldMk cId="3783569800" sldId="265"/>
            <ac:picMk id="13" creationId="{A2A93153-C799-43B2-80C4-CAB0CE2426C6}"/>
          </ac:picMkLst>
        </pc:picChg>
        <pc:picChg chg="add del mod">
          <ac:chgData name="Iain Milne" userId="e451ec18-1952-4891-b1e2-a69699162e44" providerId="ADAL" clId="{065A4B05-03B7-4AFF-8C7D-C1F71C5E3CE5}" dt="2021-03-11T09:38:35.352" v="5004" actId="478"/>
          <ac:picMkLst>
            <pc:docMk/>
            <pc:sldMk cId="3783569800" sldId="265"/>
            <ac:picMk id="14" creationId="{527BB014-6918-4726-A7F1-D108814B7ED2}"/>
          </ac:picMkLst>
        </pc:picChg>
        <pc:picChg chg="add mod">
          <ac:chgData name="Iain Milne" userId="e451ec18-1952-4891-b1e2-a69699162e44" providerId="ADAL" clId="{065A4B05-03B7-4AFF-8C7D-C1F71C5E3CE5}" dt="2021-03-11T09:40:15.906" v="5070" actId="12788"/>
          <ac:picMkLst>
            <pc:docMk/>
            <pc:sldMk cId="3783569800" sldId="265"/>
            <ac:picMk id="16" creationId="{D8710605-D00A-4712-84D9-44D14F3E9BF9}"/>
          </ac:picMkLst>
        </pc:picChg>
      </pc:sldChg>
      <pc:sldChg chg="modSp del">
        <pc:chgData name="Iain Milne" userId="e451ec18-1952-4891-b1e2-a69699162e44" providerId="ADAL" clId="{065A4B05-03B7-4AFF-8C7D-C1F71C5E3CE5}" dt="2021-03-11T13:41:31.207" v="7142" actId="47"/>
        <pc:sldMkLst>
          <pc:docMk/>
          <pc:sldMk cId="4001228672" sldId="274"/>
        </pc:sldMkLst>
        <pc:spChg chg="mod">
          <ac:chgData name="Iain Milne" userId="e451ec18-1952-4891-b1e2-a69699162e44" providerId="ADAL" clId="{065A4B05-03B7-4AFF-8C7D-C1F71C5E3CE5}" dt="2021-03-08T15:09:47.162" v="258"/>
          <ac:spMkLst>
            <pc:docMk/>
            <pc:sldMk cId="4001228672" sldId="274"/>
            <ac:spMk id="6" creationId="{30E45594-35E9-4097-A555-67280CAE6BF7}"/>
          </ac:spMkLst>
        </pc:spChg>
      </pc:sldChg>
      <pc:sldChg chg="modSp del">
        <pc:chgData name="Iain Milne" userId="e451ec18-1952-4891-b1e2-a69699162e44" providerId="ADAL" clId="{065A4B05-03B7-4AFF-8C7D-C1F71C5E3CE5}" dt="2021-03-11T13:47:41.888" v="7186" actId="47"/>
        <pc:sldMkLst>
          <pc:docMk/>
          <pc:sldMk cId="86946065" sldId="275"/>
        </pc:sldMkLst>
        <pc:spChg chg="mod">
          <ac:chgData name="Iain Milne" userId="e451ec18-1952-4891-b1e2-a69699162e44" providerId="ADAL" clId="{065A4B05-03B7-4AFF-8C7D-C1F71C5E3CE5}" dt="2021-03-08T15:09:47.162" v="258"/>
          <ac:spMkLst>
            <pc:docMk/>
            <pc:sldMk cId="86946065" sldId="275"/>
            <ac:spMk id="2" creationId="{FB715601-A819-48FE-9333-78565ACA75C4}"/>
          </ac:spMkLst>
        </pc:spChg>
      </pc:sldChg>
      <pc:sldChg chg="modSp del">
        <pc:chgData name="Iain Milne" userId="e451ec18-1952-4891-b1e2-a69699162e44" providerId="ADAL" clId="{065A4B05-03B7-4AFF-8C7D-C1F71C5E3CE5}" dt="2021-03-11T13:47:37.232" v="7184" actId="47"/>
        <pc:sldMkLst>
          <pc:docMk/>
          <pc:sldMk cId="2384094844" sldId="276"/>
        </pc:sldMkLst>
        <pc:spChg chg="mod">
          <ac:chgData name="Iain Milne" userId="e451ec18-1952-4891-b1e2-a69699162e44" providerId="ADAL" clId="{065A4B05-03B7-4AFF-8C7D-C1F71C5E3CE5}" dt="2021-03-08T15:09:47.162" v="258"/>
          <ac:spMkLst>
            <pc:docMk/>
            <pc:sldMk cId="2384094844" sldId="276"/>
            <ac:spMk id="2" creationId="{1763F6FD-2D38-465A-88BD-2348C023CF0A}"/>
          </ac:spMkLst>
        </pc:spChg>
      </pc:sldChg>
      <pc:sldChg chg="modSp del">
        <pc:chgData name="Iain Milne" userId="e451ec18-1952-4891-b1e2-a69699162e44" providerId="ADAL" clId="{065A4B05-03B7-4AFF-8C7D-C1F71C5E3CE5}" dt="2021-03-11T13:53:45.293" v="7215" actId="47"/>
        <pc:sldMkLst>
          <pc:docMk/>
          <pc:sldMk cId="2868820565" sldId="277"/>
        </pc:sldMkLst>
        <pc:spChg chg="mod">
          <ac:chgData name="Iain Milne" userId="e451ec18-1952-4891-b1e2-a69699162e44" providerId="ADAL" clId="{065A4B05-03B7-4AFF-8C7D-C1F71C5E3CE5}" dt="2021-03-08T15:09:47.162" v="258"/>
          <ac:spMkLst>
            <pc:docMk/>
            <pc:sldMk cId="2868820565" sldId="277"/>
            <ac:spMk id="2" creationId="{1763F6FD-2D38-465A-88BD-2348C023CF0A}"/>
          </ac:spMkLst>
        </pc:spChg>
      </pc:sldChg>
      <pc:sldChg chg="modSp del">
        <pc:chgData name="Iain Milne" userId="e451ec18-1952-4891-b1e2-a69699162e44" providerId="ADAL" clId="{065A4B05-03B7-4AFF-8C7D-C1F71C5E3CE5}" dt="2021-03-15T11:36:45.315" v="9495" actId="47"/>
        <pc:sldMkLst>
          <pc:docMk/>
          <pc:sldMk cId="4103943545" sldId="278"/>
        </pc:sldMkLst>
        <pc:spChg chg="mod">
          <ac:chgData name="Iain Milne" userId="e451ec18-1952-4891-b1e2-a69699162e44" providerId="ADAL" clId="{065A4B05-03B7-4AFF-8C7D-C1F71C5E3CE5}" dt="2021-03-08T15:09:47.162" v="258"/>
          <ac:spMkLst>
            <pc:docMk/>
            <pc:sldMk cId="4103943545" sldId="278"/>
            <ac:spMk id="2" creationId="{030F4FF2-E0D0-44F0-BD43-B5446604DB8E}"/>
          </ac:spMkLst>
        </pc:spChg>
      </pc:sldChg>
      <pc:sldChg chg="modSp del">
        <pc:chgData name="Iain Milne" userId="e451ec18-1952-4891-b1e2-a69699162e44" providerId="ADAL" clId="{065A4B05-03B7-4AFF-8C7D-C1F71C5E3CE5}" dt="2021-03-16T16:58:49.965" v="10934" actId="47"/>
        <pc:sldMkLst>
          <pc:docMk/>
          <pc:sldMk cId="1070818299" sldId="279"/>
        </pc:sldMkLst>
        <pc:spChg chg="mod">
          <ac:chgData name="Iain Milne" userId="e451ec18-1952-4891-b1e2-a69699162e44" providerId="ADAL" clId="{065A4B05-03B7-4AFF-8C7D-C1F71C5E3CE5}" dt="2021-03-08T15:09:47.162" v="258"/>
          <ac:spMkLst>
            <pc:docMk/>
            <pc:sldMk cId="1070818299" sldId="279"/>
            <ac:spMk id="2" creationId="{6993A936-22A6-4D91-8813-8D3E6F9BB782}"/>
          </ac:spMkLst>
        </pc:spChg>
      </pc:sldChg>
      <pc:sldChg chg="delSp modSp del">
        <pc:chgData name="Iain Milne" userId="e451ec18-1952-4891-b1e2-a69699162e44" providerId="ADAL" clId="{065A4B05-03B7-4AFF-8C7D-C1F71C5E3CE5}" dt="2021-03-11T13:54:00.633" v="7219" actId="47"/>
        <pc:sldMkLst>
          <pc:docMk/>
          <pc:sldMk cId="2786032175" sldId="281"/>
        </pc:sldMkLst>
        <pc:spChg chg="mod">
          <ac:chgData name="Iain Milne" userId="e451ec18-1952-4891-b1e2-a69699162e44" providerId="ADAL" clId="{065A4B05-03B7-4AFF-8C7D-C1F71C5E3CE5}" dt="2021-03-08T15:09:47.162" v="258"/>
          <ac:spMkLst>
            <pc:docMk/>
            <pc:sldMk cId="2786032175" sldId="281"/>
            <ac:spMk id="2" creationId="{035372A0-D0F2-4754-93F4-B56CD4FC8618}"/>
          </ac:spMkLst>
        </pc:spChg>
        <pc:picChg chg="del">
          <ac:chgData name="Iain Milne" userId="e451ec18-1952-4891-b1e2-a69699162e44" providerId="ADAL" clId="{065A4B05-03B7-4AFF-8C7D-C1F71C5E3CE5}" dt="2021-03-11T13:53:53.044" v="7218" actId="21"/>
          <ac:picMkLst>
            <pc:docMk/>
            <pc:sldMk cId="2786032175" sldId="281"/>
            <ac:picMk id="1026" creationId="{EFDC8484-CDAD-4AE9-9A0C-706579168185}"/>
          </ac:picMkLst>
        </pc:picChg>
      </pc:sldChg>
      <pc:sldChg chg="modSp del">
        <pc:chgData name="Iain Milne" userId="e451ec18-1952-4891-b1e2-a69699162e44" providerId="ADAL" clId="{065A4B05-03B7-4AFF-8C7D-C1F71C5E3CE5}" dt="2021-03-11T13:47:42.399" v="7187" actId="47"/>
        <pc:sldMkLst>
          <pc:docMk/>
          <pc:sldMk cId="2992982890" sldId="282"/>
        </pc:sldMkLst>
        <pc:spChg chg="mod">
          <ac:chgData name="Iain Milne" userId="e451ec18-1952-4891-b1e2-a69699162e44" providerId="ADAL" clId="{065A4B05-03B7-4AFF-8C7D-C1F71C5E3CE5}" dt="2021-03-08T15:09:47.162" v="258"/>
          <ac:spMkLst>
            <pc:docMk/>
            <pc:sldMk cId="2992982890" sldId="282"/>
            <ac:spMk id="2" creationId="{9C8A6700-1C36-4275-B505-04C1FACDC301}"/>
          </ac:spMkLst>
        </pc:spChg>
      </pc:sldChg>
      <pc:sldChg chg="modSp mod ord">
        <pc:chgData name="Iain Milne" userId="e451ec18-1952-4891-b1e2-a69699162e44" providerId="ADAL" clId="{065A4B05-03B7-4AFF-8C7D-C1F71C5E3CE5}" dt="2021-03-16T13:53:28.168" v="10668" actId="20577"/>
        <pc:sldMkLst>
          <pc:docMk/>
          <pc:sldMk cId="1091065310" sldId="283"/>
        </pc:sldMkLst>
        <pc:spChg chg="mod">
          <ac:chgData name="Iain Milne" userId="e451ec18-1952-4891-b1e2-a69699162e44" providerId="ADAL" clId="{065A4B05-03B7-4AFF-8C7D-C1F71C5E3CE5}" dt="2021-03-16T13:53:28.168" v="10668" actId="20577"/>
          <ac:spMkLst>
            <pc:docMk/>
            <pc:sldMk cId="1091065310" sldId="283"/>
            <ac:spMk id="6" creationId="{2BA9E508-32A2-42B0-9A2D-239C8BB8DAA0}"/>
          </ac:spMkLst>
        </pc:spChg>
        <pc:spChg chg="mod">
          <ac:chgData name="Iain Milne" userId="e451ec18-1952-4891-b1e2-a69699162e44" providerId="ADAL" clId="{065A4B05-03B7-4AFF-8C7D-C1F71C5E3CE5}" dt="2021-03-11T09:48:42.532" v="5237" actId="20577"/>
          <ac:spMkLst>
            <pc:docMk/>
            <pc:sldMk cId="1091065310" sldId="283"/>
            <ac:spMk id="7" creationId="{5641357D-6F58-4573-8DFA-687B5B4323E4}"/>
          </ac:spMkLst>
        </pc:spChg>
      </pc:sldChg>
      <pc:sldChg chg="modSp">
        <pc:chgData name="Iain Milne" userId="e451ec18-1952-4891-b1e2-a69699162e44" providerId="ADAL" clId="{065A4B05-03B7-4AFF-8C7D-C1F71C5E3CE5}" dt="2021-03-08T15:09:47.162" v="258"/>
        <pc:sldMkLst>
          <pc:docMk/>
          <pc:sldMk cId="811466209" sldId="284"/>
        </pc:sldMkLst>
        <pc:spChg chg="mod">
          <ac:chgData name="Iain Milne" userId="e451ec18-1952-4891-b1e2-a69699162e44" providerId="ADAL" clId="{065A4B05-03B7-4AFF-8C7D-C1F71C5E3CE5}" dt="2021-03-08T15:09:47.162" v="258"/>
          <ac:spMkLst>
            <pc:docMk/>
            <pc:sldMk cId="811466209" sldId="284"/>
            <ac:spMk id="4" creationId="{09010023-7322-43BC-BC98-AAEF70FCADF1}"/>
          </ac:spMkLst>
        </pc:spChg>
        <pc:picChg chg="mod">
          <ac:chgData name="Iain Milne" userId="e451ec18-1952-4891-b1e2-a69699162e44" providerId="ADAL" clId="{065A4B05-03B7-4AFF-8C7D-C1F71C5E3CE5}" dt="2021-03-08T15:09:47.162" v="258"/>
          <ac:picMkLst>
            <pc:docMk/>
            <pc:sldMk cId="811466209" sldId="284"/>
            <ac:picMk id="22" creationId="{BEB7E03F-842F-4B5C-8B19-B4D1B2211B63}"/>
          </ac:picMkLst>
        </pc:picChg>
        <pc:picChg chg="mod">
          <ac:chgData name="Iain Milne" userId="e451ec18-1952-4891-b1e2-a69699162e44" providerId="ADAL" clId="{065A4B05-03B7-4AFF-8C7D-C1F71C5E3CE5}" dt="2021-03-08T15:09:47.162" v="258"/>
          <ac:picMkLst>
            <pc:docMk/>
            <pc:sldMk cId="811466209" sldId="284"/>
            <ac:picMk id="28" creationId="{A4629AD6-919C-42A2-AF3C-B82D54D7F71C}"/>
          </ac:picMkLst>
        </pc:picChg>
      </pc:sldChg>
      <pc:sldChg chg="modSp del">
        <pc:chgData name="Iain Milne" userId="e451ec18-1952-4891-b1e2-a69699162e44" providerId="ADAL" clId="{065A4B05-03B7-4AFF-8C7D-C1F71C5E3CE5}" dt="2021-03-15T11:40:32.661" v="9502" actId="47"/>
        <pc:sldMkLst>
          <pc:docMk/>
          <pc:sldMk cId="1393374003" sldId="285"/>
        </pc:sldMkLst>
        <pc:spChg chg="mod">
          <ac:chgData name="Iain Milne" userId="e451ec18-1952-4891-b1e2-a69699162e44" providerId="ADAL" clId="{065A4B05-03B7-4AFF-8C7D-C1F71C5E3CE5}" dt="2021-03-08T15:09:47.162" v="258"/>
          <ac:spMkLst>
            <pc:docMk/>
            <pc:sldMk cId="1393374003" sldId="285"/>
            <ac:spMk id="7" creationId="{33AEC135-032F-4366-B5F8-B2BFF17CC703}"/>
          </ac:spMkLst>
        </pc:spChg>
        <pc:picChg chg="mod">
          <ac:chgData name="Iain Milne" userId="e451ec18-1952-4891-b1e2-a69699162e44" providerId="ADAL" clId="{065A4B05-03B7-4AFF-8C7D-C1F71C5E3CE5}" dt="2021-03-08T15:09:47.162" v="258"/>
          <ac:picMkLst>
            <pc:docMk/>
            <pc:sldMk cId="1393374003" sldId="285"/>
            <ac:picMk id="22" creationId="{0CBC44EC-4475-4619-9708-929713AEF3EE}"/>
          </ac:picMkLst>
        </pc:picChg>
        <pc:picChg chg="mod">
          <ac:chgData name="Iain Milne" userId="e451ec18-1952-4891-b1e2-a69699162e44" providerId="ADAL" clId="{065A4B05-03B7-4AFF-8C7D-C1F71C5E3CE5}" dt="2021-03-08T15:09:47.162" v="258"/>
          <ac:picMkLst>
            <pc:docMk/>
            <pc:sldMk cId="1393374003" sldId="285"/>
            <ac:picMk id="23" creationId="{3B3CF615-6989-4CBA-947D-327C817EC573}"/>
          </ac:picMkLst>
        </pc:picChg>
      </pc:sldChg>
      <pc:sldChg chg="del">
        <pc:chgData name="Iain Milne" userId="e451ec18-1952-4891-b1e2-a69699162e44" providerId="ADAL" clId="{065A4B05-03B7-4AFF-8C7D-C1F71C5E3CE5}" dt="2021-03-08T14:36:16.275" v="2" actId="47"/>
        <pc:sldMkLst>
          <pc:docMk/>
          <pc:sldMk cId="3256215486" sldId="286"/>
        </pc:sldMkLst>
      </pc:sldChg>
      <pc:sldChg chg="modSp add del mod ord">
        <pc:chgData name="Iain Milne" userId="e451ec18-1952-4891-b1e2-a69699162e44" providerId="ADAL" clId="{065A4B05-03B7-4AFF-8C7D-C1F71C5E3CE5}" dt="2021-03-15T11:40:29.844" v="9501" actId="47"/>
        <pc:sldMkLst>
          <pc:docMk/>
          <pc:sldMk cId="239048242" sldId="287"/>
        </pc:sldMkLst>
        <pc:spChg chg="mod">
          <ac:chgData name="Iain Milne" userId="e451ec18-1952-4891-b1e2-a69699162e44" providerId="ADAL" clId="{065A4B05-03B7-4AFF-8C7D-C1F71C5E3CE5}" dt="2021-03-11T15:37:05.564" v="9100" actId="207"/>
          <ac:spMkLst>
            <pc:docMk/>
            <pc:sldMk cId="239048242" sldId="287"/>
            <ac:spMk id="3" creationId="{D4C120B0-DF3E-4EA9-8A57-163334C1DC85}"/>
          </ac:spMkLst>
        </pc:spChg>
      </pc:sldChg>
      <pc:sldChg chg="modSp del">
        <pc:chgData name="Iain Milne" userId="e451ec18-1952-4891-b1e2-a69699162e44" providerId="ADAL" clId="{065A4B05-03B7-4AFF-8C7D-C1F71C5E3CE5}" dt="2021-03-11T15:36:47.695" v="9098" actId="2696"/>
        <pc:sldMkLst>
          <pc:docMk/>
          <pc:sldMk cId="3961852734" sldId="287"/>
        </pc:sldMkLst>
        <pc:spChg chg="mod">
          <ac:chgData name="Iain Milne" userId="e451ec18-1952-4891-b1e2-a69699162e44" providerId="ADAL" clId="{065A4B05-03B7-4AFF-8C7D-C1F71C5E3CE5}" dt="2021-03-08T15:09:47.162" v="258"/>
          <ac:spMkLst>
            <pc:docMk/>
            <pc:sldMk cId="3961852734" sldId="287"/>
            <ac:spMk id="2" creationId="{4FADE448-93C8-4C3B-B1C2-DDCC2517B5DC}"/>
          </ac:spMkLst>
        </pc:spChg>
        <pc:picChg chg="mod">
          <ac:chgData name="Iain Milne" userId="e451ec18-1952-4891-b1e2-a69699162e44" providerId="ADAL" clId="{065A4B05-03B7-4AFF-8C7D-C1F71C5E3CE5}" dt="2021-03-08T15:09:47.162" v="258"/>
          <ac:picMkLst>
            <pc:docMk/>
            <pc:sldMk cId="3961852734" sldId="287"/>
            <ac:picMk id="12" creationId="{F0322EE0-98A1-44FE-9A21-C173F90CCF72}"/>
          </ac:picMkLst>
        </pc:picChg>
      </pc:sldChg>
      <pc:sldChg chg="del">
        <pc:chgData name="Iain Milne" userId="e451ec18-1952-4891-b1e2-a69699162e44" providerId="ADAL" clId="{065A4B05-03B7-4AFF-8C7D-C1F71C5E3CE5}" dt="2021-03-15T11:36:43.628" v="9494" actId="47"/>
        <pc:sldMkLst>
          <pc:docMk/>
          <pc:sldMk cId="464103846" sldId="288"/>
        </pc:sldMkLst>
      </pc:sldChg>
      <pc:sldChg chg="modSp mod ord">
        <pc:chgData name="Iain Milne" userId="e451ec18-1952-4891-b1e2-a69699162e44" providerId="ADAL" clId="{065A4B05-03B7-4AFF-8C7D-C1F71C5E3CE5}" dt="2021-03-16T14:01:43.905" v="10746"/>
        <pc:sldMkLst>
          <pc:docMk/>
          <pc:sldMk cId="1590763866" sldId="289"/>
        </pc:sldMkLst>
        <pc:spChg chg="mod">
          <ac:chgData name="Iain Milne" userId="e451ec18-1952-4891-b1e2-a69699162e44" providerId="ADAL" clId="{065A4B05-03B7-4AFF-8C7D-C1F71C5E3CE5}" dt="2021-03-11T09:32:10.132" v="4891" actId="20577"/>
          <ac:spMkLst>
            <pc:docMk/>
            <pc:sldMk cId="1590763866" sldId="289"/>
            <ac:spMk id="2" creationId="{6D61FD58-6383-4FA6-ADB7-092B011B3394}"/>
          </ac:spMkLst>
        </pc:spChg>
        <pc:spChg chg="mod">
          <ac:chgData name="Iain Milne" userId="e451ec18-1952-4891-b1e2-a69699162e44" providerId="ADAL" clId="{065A4B05-03B7-4AFF-8C7D-C1F71C5E3CE5}" dt="2021-03-11T13:44:22.210" v="7166" actId="113"/>
          <ac:spMkLst>
            <pc:docMk/>
            <pc:sldMk cId="1590763866" sldId="289"/>
            <ac:spMk id="7" creationId="{B8A03373-DB68-486A-957E-0E117FEBB2AF}"/>
          </ac:spMkLst>
        </pc:spChg>
        <pc:graphicFrameChg chg="mod">
          <ac:chgData name="Iain Milne" userId="e451ec18-1952-4891-b1e2-a69699162e44" providerId="ADAL" clId="{065A4B05-03B7-4AFF-8C7D-C1F71C5E3CE5}" dt="2021-03-11T13:43:17.184" v="7153" actId="692"/>
          <ac:graphicFrameMkLst>
            <pc:docMk/>
            <pc:sldMk cId="1590763866" sldId="289"/>
            <ac:graphicFrameMk id="4" creationId="{C4E0C977-2446-435B-926F-70DF58F01532}"/>
          </ac:graphicFrameMkLst>
        </pc:graphicFrameChg>
      </pc:sldChg>
      <pc:sldChg chg="modSp del">
        <pc:chgData name="Iain Milne" userId="e451ec18-1952-4891-b1e2-a69699162e44" providerId="ADAL" clId="{065A4B05-03B7-4AFF-8C7D-C1F71C5E3CE5}" dt="2021-03-11T15:36:09.336" v="9096" actId="47"/>
        <pc:sldMkLst>
          <pc:docMk/>
          <pc:sldMk cId="639360452" sldId="291"/>
        </pc:sldMkLst>
        <pc:spChg chg="mod">
          <ac:chgData name="Iain Milne" userId="e451ec18-1952-4891-b1e2-a69699162e44" providerId="ADAL" clId="{065A4B05-03B7-4AFF-8C7D-C1F71C5E3CE5}" dt="2021-03-08T15:09:47.162" v="258"/>
          <ac:spMkLst>
            <pc:docMk/>
            <pc:sldMk cId="639360452" sldId="291"/>
            <ac:spMk id="4" creationId="{4CE9B843-5B33-468A-B64C-64BD6ACFF769}"/>
          </ac:spMkLst>
        </pc:spChg>
      </pc:sldChg>
      <pc:sldChg chg="modSp del">
        <pc:chgData name="Iain Milne" userId="e451ec18-1952-4891-b1e2-a69699162e44" providerId="ADAL" clId="{065A4B05-03B7-4AFF-8C7D-C1F71C5E3CE5}" dt="2021-03-11T13:47:35.865" v="7183" actId="47"/>
        <pc:sldMkLst>
          <pc:docMk/>
          <pc:sldMk cId="232135397" sldId="292"/>
        </pc:sldMkLst>
        <pc:spChg chg="mod">
          <ac:chgData name="Iain Milne" userId="e451ec18-1952-4891-b1e2-a69699162e44" providerId="ADAL" clId="{065A4B05-03B7-4AFF-8C7D-C1F71C5E3CE5}" dt="2021-03-08T15:09:47.162" v="258"/>
          <ac:spMkLst>
            <pc:docMk/>
            <pc:sldMk cId="232135397" sldId="292"/>
            <ac:spMk id="4" creationId="{017C05E2-2FCA-4A39-A057-CEED58114033}"/>
          </ac:spMkLst>
        </pc:spChg>
        <pc:spChg chg="mod">
          <ac:chgData name="Iain Milne" userId="e451ec18-1952-4891-b1e2-a69699162e44" providerId="ADAL" clId="{065A4B05-03B7-4AFF-8C7D-C1F71C5E3CE5}" dt="2021-03-08T15:09:47.162" v="258"/>
          <ac:spMkLst>
            <pc:docMk/>
            <pc:sldMk cId="232135397" sldId="292"/>
            <ac:spMk id="6" creationId="{88FEF26C-65BC-4CD6-A34D-4463ED274B46}"/>
          </ac:spMkLst>
        </pc:spChg>
        <pc:picChg chg="mod">
          <ac:chgData name="Iain Milne" userId="e451ec18-1952-4891-b1e2-a69699162e44" providerId="ADAL" clId="{065A4B05-03B7-4AFF-8C7D-C1F71C5E3CE5}" dt="2021-03-08T15:09:47.162" v="258"/>
          <ac:picMkLst>
            <pc:docMk/>
            <pc:sldMk cId="232135397" sldId="292"/>
            <ac:picMk id="13" creationId="{A2A93153-C799-43B2-80C4-CAB0CE2426C6}"/>
          </ac:picMkLst>
        </pc:picChg>
      </pc:sldChg>
      <pc:sldChg chg="modSp del">
        <pc:chgData name="Iain Milne" userId="e451ec18-1952-4891-b1e2-a69699162e44" providerId="ADAL" clId="{065A4B05-03B7-4AFF-8C7D-C1F71C5E3CE5}" dt="2021-03-11T13:47:39.181" v="7185" actId="47"/>
        <pc:sldMkLst>
          <pc:docMk/>
          <pc:sldMk cId="37087858" sldId="293"/>
        </pc:sldMkLst>
        <pc:spChg chg="mod">
          <ac:chgData name="Iain Milne" userId="e451ec18-1952-4891-b1e2-a69699162e44" providerId="ADAL" clId="{065A4B05-03B7-4AFF-8C7D-C1F71C5E3CE5}" dt="2021-03-08T15:09:47.162" v="258"/>
          <ac:spMkLst>
            <pc:docMk/>
            <pc:sldMk cId="37087858" sldId="293"/>
            <ac:spMk id="2" creationId="{030F4FF2-E0D0-44F0-BD43-B5446604DB8E}"/>
          </ac:spMkLst>
        </pc:spChg>
      </pc:sldChg>
      <pc:sldChg chg="modSp add del mod">
        <pc:chgData name="Iain Milne" userId="e451ec18-1952-4891-b1e2-a69699162e44" providerId="ADAL" clId="{065A4B05-03B7-4AFF-8C7D-C1F71C5E3CE5}" dt="2021-03-10T13:54:38.793" v="4262" actId="47"/>
        <pc:sldMkLst>
          <pc:docMk/>
          <pc:sldMk cId="3509788785" sldId="294"/>
        </pc:sldMkLst>
        <pc:spChg chg="mod">
          <ac:chgData name="Iain Milne" userId="e451ec18-1952-4891-b1e2-a69699162e44" providerId="ADAL" clId="{065A4B05-03B7-4AFF-8C7D-C1F71C5E3CE5}" dt="2021-03-08T15:09:47.162" v="258"/>
          <ac:spMkLst>
            <pc:docMk/>
            <pc:sldMk cId="3509788785" sldId="294"/>
            <ac:spMk id="2" creationId="{00000000-0000-0000-0000-000000000000}"/>
          </ac:spMkLst>
        </pc:spChg>
        <pc:spChg chg="mod">
          <ac:chgData name="Iain Milne" userId="e451ec18-1952-4891-b1e2-a69699162e44" providerId="ADAL" clId="{065A4B05-03B7-4AFF-8C7D-C1F71C5E3CE5}" dt="2021-03-08T15:09:47.162" v="258"/>
          <ac:spMkLst>
            <pc:docMk/>
            <pc:sldMk cId="3509788785" sldId="294"/>
            <ac:spMk id="3" creationId="{00000000-0000-0000-0000-000000000000}"/>
          </ac:spMkLst>
        </pc:spChg>
      </pc:sldChg>
      <pc:sldChg chg="modSp mod">
        <pc:chgData name="Iain Milne" userId="e451ec18-1952-4891-b1e2-a69699162e44" providerId="ADAL" clId="{065A4B05-03B7-4AFF-8C7D-C1F71C5E3CE5}" dt="2021-03-15T15:07:59.930" v="10536" actId="2711"/>
        <pc:sldMkLst>
          <pc:docMk/>
          <pc:sldMk cId="1050734452" sldId="295"/>
        </pc:sldMkLst>
        <pc:spChg chg="mod">
          <ac:chgData name="Iain Milne" userId="e451ec18-1952-4891-b1e2-a69699162e44" providerId="ADAL" clId="{065A4B05-03B7-4AFF-8C7D-C1F71C5E3CE5}" dt="2021-03-08T15:09:47.162" v="258"/>
          <ac:spMkLst>
            <pc:docMk/>
            <pc:sldMk cId="1050734452" sldId="295"/>
            <ac:spMk id="2" creationId="{00000000-0000-0000-0000-000000000000}"/>
          </ac:spMkLst>
        </pc:spChg>
        <pc:spChg chg="mod">
          <ac:chgData name="Iain Milne" userId="e451ec18-1952-4891-b1e2-a69699162e44" providerId="ADAL" clId="{065A4B05-03B7-4AFF-8C7D-C1F71C5E3CE5}" dt="2021-03-15T15:07:59.930" v="10536" actId="2711"/>
          <ac:spMkLst>
            <pc:docMk/>
            <pc:sldMk cId="1050734452" sldId="295"/>
            <ac:spMk id="5" creationId="{00000000-0000-0000-0000-000000000000}"/>
          </ac:spMkLst>
        </pc:spChg>
      </pc:sldChg>
      <pc:sldChg chg="modSp add del mod">
        <pc:chgData name="Iain Milne" userId="e451ec18-1952-4891-b1e2-a69699162e44" providerId="ADAL" clId="{065A4B05-03B7-4AFF-8C7D-C1F71C5E3CE5}" dt="2021-03-10T13:54:41.748" v="4264" actId="47"/>
        <pc:sldMkLst>
          <pc:docMk/>
          <pc:sldMk cId="2644403396" sldId="296"/>
        </pc:sldMkLst>
        <pc:spChg chg="mod">
          <ac:chgData name="Iain Milne" userId="e451ec18-1952-4891-b1e2-a69699162e44" providerId="ADAL" clId="{065A4B05-03B7-4AFF-8C7D-C1F71C5E3CE5}" dt="2021-03-08T15:09:47.162" v="258"/>
          <ac:spMkLst>
            <pc:docMk/>
            <pc:sldMk cId="2644403396" sldId="296"/>
            <ac:spMk id="2" creationId="{00000000-0000-0000-0000-000000000000}"/>
          </ac:spMkLst>
        </pc:spChg>
      </pc:sldChg>
      <pc:sldChg chg="add del">
        <pc:chgData name="Iain Milne" userId="e451ec18-1952-4891-b1e2-a69699162e44" providerId="ADAL" clId="{065A4B05-03B7-4AFF-8C7D-C1F71C5E3CE5}" dt="2021-03-10T13:54:35.710" v="4260" actId="47"/>
        <pc:sldMkLst>
          <pc:docMk/>
          <pc:sldMk cId="2323040022" sldId="298"/>
        </pc:sldMkLst>
      </pc:sldChg>
      <pc:sldChg chg="modSp add del mod">
        <pc:chgData name="Iain Milne" userId="e451ec18-1952-4891-b1e2-a69699162e44" providerId="ADAL" clId="{065A4B05-03B7-4AFF-8C7D-C1F71C5E3CE5}" dt="2021-03-10T13:54:40.092" v="4263" actId="47"/>
        <pc:sldMkLst>
          <pc:docMk/>
          <pc:sldMk cId="3635147534" sldId="300"/>
        </pc:sldMkLst>
        <pc:spChg chg="mod">
          <ac:chgData name="Iain Milne" userId="e451ec18-1952-4891-b1e2-a69699162e44" providerId="ADAL" clId="{065A4B05-03B7-4AFF-8C7D-C1F71C5E3CE5}" dt="2021-03-08T15:09:47.162" v="258"/>
          <ac:spMkLst>
            <pc:docMk/>
            <pc:sldMk cId="3635147534" sldId="300"/>
            <ac:spMk id="2" creationId="{00000000-0000-0000-0000-000000000000}"/>
          </ac:spMkLst>
        </pc:spChg>
        <pc:spChg chg="mod">
          <ac:chgData name="Iain Milne" userId="e451ec18-1952-4891-b1e2-a69699162e44" providerId="ADAL" clId="{065A4B05-03B7-4AFF-8C7D-C1F71C5E3CE5}" dt="2021-03-08T15:09:47.162" v="258"/>
          <ac:spMkLst>
            <pc:docMk/>
            <pc:sldMk cId="3635147534" sldId="300"/>
            <ac:spMk id="3" creationId="{00000000-0000-0000-0000-000000000000}"/>
          </ac:spMkLst>
        </pc:spChg>
      </pc:sldChg>
      <pc:sldChg chg="modSp del">
        <pc:chgData name="Iain Milne" userId="e451ec18-1952-4891-b1e2-a69699162e44" providerId="ADAL" clId="{065A4B05-03B7-4AFF-8C7D-C1F71C5E3CE5}" dt="2021-03-15T11:37:14.594" v="9500" actId="47"/>
        <pc:sldMkLst>
          <pc:docMk/>
          <pc:sldMk cId="2173693006" sldId="301"/>
        </pc:sldMkLst>
        <pc:spChg chg="mod">
          <ac:chgData name="Iain Milne" userId="e451ec18-1952-4891-b1e2-a69699162e44" providerId="ADAL" clId="{065A4B05-03B7-4AFF-8C7D-C1F71C5E3CE5}" dt="2021-03-08T15:09:47.162" v="258"/>
          <ac:spMkLst>
            <pc:docMk/>
            <pc:sldMk cId="2173693006" sldId="301"/>
            <ac:spMk id="2" creationId="{00000000-0000-0000-0000-000000000000}"/>
          </ac:spMkLst>
        </pc:spChg>
      </pc:sldChg>
      <pc:sldChg chg="modSp del">
        <pc:chgData name="Iain Milne" userId="e451ec18-1952-4891-b1e2-a69699162e44" providerId="ADAL" clId="{065A4B05-03B7-4AFF-8C7D-C1F71C5E3CE5}" dt="2021-03-15T11:37:12.678" v="9499" actId="47"/>
        <pc:sldMkLst>
          <pc:docMk/>
          <pc:sldMk cId="1127065137" sldId="302"/>
        </pc:sldMkLst>
        <pc:spChg chg="mod">
          <ac:chgData name="Iain Milne" userId="e451ec18-1952-4891-b1e2-a69699162e44" providerId="ADAL" clId="{065A4B05-03B7-4AFF-8C7D-C1F71C5E3CE5}" dt="2021-03-08T15:09:47.162" v="258"/>
          <ac:spMkLst>
            <pc:docMk/>
            <pc:sldMk cId="1127065137" sldId="302"/>
            <ac:spMk id="2" creationId="{00000000-0000-0000-0000-000000000000}"/>
          </ac:spMkLst>
        </pc:spChg>
      </pc:sldChg>
      <pc:sldChg chg="delSp modSp add mod chgLayout">
        <pc:chgData name="Iain Milne" userId="e451ec18-1952-4891-b1e2-a69699162e44" providerId="ADAL" clId="{065A4B05-03B7-4AFF-8C7D-C1F71C5E3CE5}" dt="2021-03-15T15:09:29.124" v="10548" actId="207"/>
        <pc:sldMkLst>
          <pc:docMk/>
          <pc:sldMk cId="451067651" sldId="303"/>
        </pc:sldMkLst>
        <pc:spChg chg="mod ord">
          <ac:chgData name="Iain Milne" userId="e451ec18-1952-4891-b1e2-a69699162e44" providerId="ADAL" clId="{065A4B05-03B7-4AFF-8C7D-C1F71C5E3CE5}" dt="2021-03-09T10:12:04.371" v="1070" actId="700"/>
          <ac:spMkLst>
            <pc:docMk/>
            <pc:sldMk cId="451067651" sldId="303"/>
            <ac:spMk id="2" creationId="{00000000-0000-0000-0000-000000000000}"/>
          </ac:spMkLst>
        </pc:spChg>
        <pc:spChg chg="mod ord">
          <ac:chgData name="Iain Milne" userId="e451ec18-1952-4891-b1e2-a69699162e44" providerId="ADAL" clId="{065A4B05-03B7-4AFF-8C7D-C1F71C5E3CE5}" dt="2021-03-15T15:09:29.124" v="10548" actId="207"/>
          <ac:spMkLst>
            <pc:docMk/>
            <pc:sldMk cId="451067651" sldId="303"/>
            <ac:spMk id="3" creationId="{00000000-0000-0000-0000-000000000000}"/>
          </ac:spMkLst>
        </pc:spChg>
        <pc:spChg chg="del">
          <ac:chgData name="Iain Milne" userId="e451ec18-1952-4891-b1e2-a69699162e44" providerId="ADAL" clId="{065A4B05-03B7-4AFF-8C7D-C1F71C5E3CE5}" dt="2021-03-08T15:25:50.618" v="365" actId="478"/>
          <ac:spMkLst>
            <pc:docMk/>
            <pc:sldMk cId="451067651" sldId="303"/>
            <ac:spMk id="8" creationId="{00000000-0000-0000-0000-000000000000}"/>
          </ac:spMkLst>
        </pc:spChg>
        <pc:spChg chg="del">
          <ac:chgData name="Iain Milne" userId="e451ec18-1952-4891-b1e2-a69699162e44" providerId="ADAL" clId="{065A4B05-03B7-4AFF-8C7D-C1F71C5E3CE5}" dt="2021-03-08T15:25:50.618" v="365" actId="478"/>
          <ac:spMkLst>
            <pc:docMk/>
            <pc:sldMk cId="451067651" sldId="303"/>
            <ac:spMk id="9" creationId="{00000000-0000-0000-0000-000000000000}"/>
          </ac:spMkLst>
        </pc:spChg>
        <pc:picChg chg="del">
          <ac:chgData name="Iain Milne" userId="e451ec18-1952-4891-b1e2-a69699162e44" providerId="ADAL" clId="{065A4B05-03B7-4AFF-8C7D-C1F71C5E3CE5}" dt="2021-03-08T15:25:04.172" v="278" actId="478"/>
          <ac:picMkLst>
            <pc:docMk/>
            <pc:sldMk cId="451067651" sldId="303"/>
            <ac:picMk id="1026" creationId="{00000000-0000-0000-0000-000000000000}"/>
          </ac:picMkLst>
        </pc:picChg>
        <pc:picChg chg="del">
          <ac:chgData name="Iain Milne" userId="e451ec18-1952-4891-b1e2-a69699162e44" providerId="ADAL" clId="{065A4B05-03B7-4AFF-8C7D-C1F71C5E3CE5}" dt="2021-03-08T15:25:03.596" v="277" actId="478"/>
          <ac:picMkLst>
            <pc:docMk/>
            <pc:sldMk cId="451067651" sldId="303"/>
            <ac:picMk id="1027" creationId="{00000000-0000-0000-0000-000000000000}"/>
          </ac:picMkLst>
        </pc:picChg>
        <pc:picChg chg="del">
          <ac:chgData name="Iain Milne" userId="e451ec18-1952-4891-b1e2-a69699162e44" providerId="ADAL" clId="{065A4B05-03B7-4AFF-8C7D-C1F71C5E3CE5}" dt="2021-03-08T15:25:02.854" v="276" actId="478"/>
          <ac:picMkLst>
            <pc:docMk/>
            <pc:sldMk cId="451067651" sldId="303"/>
            <ac:picMk id="1029" creationId="{00000000-0000-0000-0000-000000000000}"/>
          </ac:picMkLst>
        </pc:picChg>
      </pc:sldChg>
      <pc:sldChg chg="modSp add del mod">
        <pc:chgData name="Iain Milne" userId="e451ec18-1952-4891-b1e2-a69699162e44" providerId="ADAL" clId="{065A4B05-03B7-4AFF-8C7D-C1F71C5E3CE5}" dt="2021-03-08T15:16:53.948" v="259" actId="2696"/>
        <pc:sldMkLst>
          <pc:docMk/>
          <pc:sldMk cId="3848720703" sldId="303"/>
        </pc:sldMkLst>
        <pc:spChg chg="mod">
          <ac:chgData name="Iain Milne" userId="e451ec18-1952-4891-b1e2-a69699162e44" providerId="ADAL" clId="{065A4B05-03B7-4AFF-8C7D-C1F71C5E3CE5}" dt="2021-03-08T15:09:47.162" v="258"/>
          <ac:spMkLst>
            <pc:docMk/>
            <pc:sldMk cId="3848720703" sldId="303"/>
            <ac:spMk id="2" creationId="{00000000-0000-0000-0000-000000000000}"/>
          </ac:spMkLst>
        </pc:spChg>
        <pc:spChg chg="mod">
          <ac:chgData name="Iain Milne" userId="e451ec18-1952-4891-b1e2-a69699162e44" providerId="ADAL" clId="{065A4B05-03B7-4AFF-8C7D-C1F71C5E3CE5}" dt="2021-03-08T14:36:24.383" v="33" actId="27636"/>
          <ac:spMkLst>
            <pc:docMk/>
            <pc:sldMk cId="3848720703" sldId="303"/>
            <ac:spMk id="3" creationId="{00000000-0000-0000-0000-000000000000}"/>
          </ac:spMkLst>
        </pc:spChg>
      </pc:sldChg>
      <pc:sldChg chg="modSp">
        <pc:chgData name="Iain Milne" userId="e451ec18-1952-4891-b1e2-a69699162e44" providerId="ADAL" clId="{065A4B05-03B7-4AFF-8C7D-C1F71C5E3CE5}" dt="2021-03-08T15:09:47.162" v="258"/>
        <pc:sldMkLst>
          <pc:docMk/>
          <pc:sldMk cId="1475543246" sldId="304"/>
        </pc:sldMkLst>
        <pc:spChg chg="mod">
          <ac:chgData name="Iain Milne" userId="e451ec18-1952-4891-b1e2-a69699162e44" providerId="ADAL" clId="{065A4B05-03B7-4AFF-8C7D-C1F71C5E3CE5}" dt="2021-03-08T15:09:47.162" v="258"/>
          <ac:spMkLst>
            <pc:docMk/>
            <pc:sldMk cId="1475543246" sldId="304"/>
            <ac:spMk id="2" creationId="{00000000-0000-0000-0000-000000000000}"/>
          </ac:spMkLst>
        </pc:spChg>
      </pc:sldChg>
      <pc:sldChg chg="delSp modSp add mod delAnim modAnim chgLayout">
        <pc:chgData name="Iain Milne" userId="e451ec18-1952-4891-b1e2-a69699162e44" providerId="ADAL" clId="{065A4B05-03B7-4AFF-8C7D-C1F71C5E3CE5}" dt="2021-03-15T15:09:57.784" v="10553" actId="207"/>
        <pc:sldMkLst>
          <pc:docMk/>
          <pc:sldMk cId="413563675" sldId="305"/>
        </pc:sldMkLst>
        <pc:spChg chg="mod ord">
          <ac:chgData name="Iain Milne" userId="e451ec18-1952-4891-b1e2-a69699162e44" providerId="ADAL" clId="{065A4B05-03B7-4AFF-8C7D-C1F71C5E3CE5}" dt="2021-03-08T15:54:06.010" v="470" actId="700"/>
          <ac:spMkLst>
            <pc:docMk/>
            <pc:sldMk cId="413563675" sldId="305"/>
            <ac:spMk id="2" creationId="{00000000-0000-0000-0000-000000000000}"/>
          </ac:spMkLst>
        </pc:spChg>
        <pc:spChg chg="mod ord">
          <ac:chgData name="Iain Milne" userId="e451ec18-1952-4891-b1e2-a69699162e44" providerId="ADAL" clId="{065A4B05-03B7-4AFF-8C7D-C1F71C5E3CE5}" dt="2021-03-08T15:54:58.897" v="560" actId="27636"/>
          <ac:spMkLst>
            <pc:docMk/>
            <pc:sldMk cId="413563675" sldId="305"/>
            <ac:spMk id="3" creationId="{00000000-0000-0000-0000-000000000000}"/>
          </ac:spMkLst>
        </pc:spChg>
        <pc:spChg chg="mod">
          <ac:chgData name="Iain Milne" userId="e451ec18-1952-4891-b1e2-a69699162e44" providerId="ADAL" clId="{065A4B05-03B7-4AFF-8C7D-C1F71C5E3CE5}" dt="2021-03-15T15:09:57.784" v="10553" actId="207"/>
          <ac:spMkLst>
            <pc:docMk/>
            <pc:sldMk cId="413563675" sldId="305"/>
            <ac:spMk id="4" creationId="{00000000-0000-0000-0000-000000000000}"/>
          </ac:spMkLst>
        </pc:spChg>
        <pc:spChg chg="del mod">
          <ac:chgData name="Iain Milne" userId="e451ec18-1952-4891-b1e2-a69699162e44" providerId="ADAL" clId="{065A4B05-03B7-4AFF-8C7D-C1F71C5E3CE5}" dt="2021-03-08T15:54:37.561" v="541" actId="478"/>
          <ac:spMkLst>
            <pc:docMk/>
            <pc:sldMk cId="413563675" sldId="305"/>
            <ac:spMk id="5"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3689386561" sldId="305"/>
        </pc:sldMkLst>
        <pc:spChg chg="mod">
          <ac:chgData name="Iain Milne" userId="e451ec18-1952-4891-b1e2-a69699162e44" providerId="ADAL" clId="{065A4B05-03B7-4AFF-8C7D-C1F71C5E3CE5}" dt="2021-03-08T15:09:47.162" v="258"/>
          <ac:spMkLst>
            <pc:docMk/>
            <pc:sldMk cId="3689386561" sldId="305"/>
            <ac:spMk id="2" creationId="{00000000-0000-0000-0000-000000000000}"/>
          </ac:spMkLst>
        </pc:spChg>
        <pc:spChg chg="mod">
          <ac:chgData name="Iain Milne" userId="e451ec18-1952-4891-b1e2-a69699162e44" providerId="ADAL" clId="{065A4B05-03B7-4AFF-8C7D-C1F71C5E3CE5}" dt="2021-03-08T14:36:24.399" v="38" actId="27636"/>
          <ac:spMkLst>
            <pc:docMk/>
            <pc:sldMk cId="3689386561" sldId="305"/>
            <ac:spMk id="3" creationId="{00000000-0000-0000-0000-000000000000}"/>
          </ac:spMkLst>
        </pc:spChg>
      </pc:sldChg>
      <pc:sldChg chg="modSp add mod">
        <pc:chgData name="Iain Milne" userId="e451ec18-1952-4891-b1e2-a69699162e44" providerId="ADAL" clId="{065A4B05-03B7-4AFF-8C7D-C1F71C5E3CE5}" dt="2021-03-15T15:10:26.026" v="10560" actId="6549"/>
        <pc:sldMkLst>
          <pc:docMk/>
          <pc:sldMk cId="1958280895" sldId="316"/>
        </pc:sldMkLst>
        <pc:spChg chg="mod">
          <ac:chgData name="Iain Milne" userId="e451ec18-1952-4891-b1e2-a69699162e44" providerId="ADAL" clId="{065A4B05-03B7-4AFF-8C7D-C1F71C5E3CE5}" dt="2021-03-11T09:45:50.986" v="5170" actId="113"/>
          <ac:spMkLst>
            <pc:docMk/>
            <pc:sldMk cId="1958280895" sldId="316"/>
            <ac:spMk id="3" creationId="{00000000-0000-0000-0000-000000000000}"/>
          </ac:spMkLst>
        </pc:spChg>
        <pc:spChg chg="mod">
          <ac:chgData name="Iain Milne" userId="e451ec18-1952-4891-b1e2-a69699162e44" providerId="ADAL" clId="{065A4B05-03B7-4AFF-8C7D-C1F71C5E3CE5}" dt="2021-03-15T15:10:26.026" v="10560" actId="6549"/>
          <ac:spMkLst>
            <pc:docMk/>
            <pc:sldMk cId="1958280895" sldId="316"/>
            <ac:spMk id="4"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2809090699" sldId="316"/>
        </pc:sldMkLst>
        <pc:spChg chg="mod">
          <ac:chgData name="Iain Milne" userId="e451ec18-1952-4891-b1e2-a69699162e44" providerId="ADAL" clId="{065A4B05-03B7-4AFF-8C7D-C1F71C5E3CE5}" dt="2021-03-08T15:09:47.162" v="258"/>
          <ac:spMkLst>
            <pc:docMk/>
            <pc:sldMk cId="2809090699" sldId="316"/>
            <ac:spMk id="2" creationId="{00000000-0000-0000-0000-000000000000}"/>
          </ac:spMkLst>
        </pc:spChg>
        <pc:spChg chg="mod">
          <ac:chgData name="Iain Milne" userId="e451ec18-1952-4891-b1e2-a69699162e44" providerId="ADAL" clId="{065A4B05-03B7-4AFF-8C7D-C1F71C5E3CE5}" dt="2021-03-08T15:09:47.162" v="258"/>
          <ac:spMkLst>
            <pc:docMk/>
            <pc:sldMk cId="2809090699" sldId="316"/>
            <ac:spMk id="3" creationId="{00000000-0000-0000-0000-000000000000}"/>
          </ac:spMkLst>
        </pc:spChg>
      </pc:sldChg>
      <pc:sldChg chg="addSp delSp modSp add mod modAnim chgLayout">
        <pc:chgData name="Iain Milne" userId="e451ec18-1952-4891-b1e2-a69699162e44" providerId="ADAL" clId="{065A4B05-03B7-4AFF-8C7D-C1F71C5E3CE5}" dt="2021-03-15T15:10:51.549" v="10566" actId="12788"/>
        <pc:sldMkLst>
          <pc:docMk/>
          <pc:sldMk cId="943647050" sldId="317"/>
        </pc:sldMkLst>
        <pc:spChg chg="mod ord">
          <ac:chgData name="Iain Milne" userId="e451ec18-1952-4891-b1e2-a69699162e44" providerId="ADAL" clId="{065A4B05-03B7-4AFF-8C7D-C1F71C5E3CE5}" dt="2021-03-09T10:16:48.386" v="1268" actId="700"/>
          <ac:spMkLst>
            <pc:docMk/>
            <pc:sldMk cId="943647050" sldId="317"/>
            <ac:spMk id="2" creationId="{00000000-0000-0000-0000-000000000000}"/>
          </ac:spMkLst>
        </pc:spChg>
        <pc:spChg chg="mod ord">
          <ac:chgData name="Iain Milne" userId="e451ec18-1952-4891-b1e2-a69699162e44" providerId="ADAL" clId="{065A4B05-03B7-4AFF-8C7D-C1F71C5E3CE5}" dt="2021-03-11T09:45:57.709" v="5171" actId="207"/>
          <ac:spMkLst>
            <pc:docMk/>
            <pc:sldMk cId="943647050" sldId="317"/>
            <ac:spMk id="3" creationId="{00000000-0000-0000-0000-000000000000}"/>
          </ac:spMkLst>
        </pc:spChg>
        <pc:spChg chg="mod">
          <ac:chgData name="Iain Milne" userId="e451ec18-1952-4891-b1e2-a69699162e44" providerId="ADAL" clId="{065A4B05-03B7-4AFF-8C7D-C1F71C5E3CE5}" dt="2021-03-15T15:10:51.549" v="10566" actId="12788"/>
          <ac:spMkLst>
            <pc:docMk/>
            <pc:sldMk cId="943647050" sldId="317"/>
            <ac:spMk id="4" creationId="{00000000-0000-0000-0000-000000000000}"/>
          </ac:spMkLst>
        </pc:spChg>
        <pc:spChg chg="add del">
          <ac:chgData name="Iain Milne" userId="e451ec18-1952-4891-b1e2-a69699162e44" providerId="ADAL" clId="{065A4B05-03B7-4AFF-8C7D-C1F71C5E3CE5}" dt="2021-03-09T10:15:29.327" v="1243"/>
          <ac:spMkLst>
            <pc:docMk/>
            <pc:sldMk cId="943647050" sldId="317"/>
            <ac:spMk id="5" creationId="{BADE7926-9B4F-42D7-915B-461749902049}"/>
          </ac:spMkLst>
        </pc:spChg>
        <pc:spChg chg="add del">
          <ac:chgData name="Iain Milne" userId="e451ec18-1952-4891-b1e2-a69699162e44" providerId="ADAL" clId="{065A4B05-03B7-4AFF-8C7D-C1F71C5E3CE5}" dt="2021-03-09T10:15:33.957" v="1249"/>
          <ac:spMkLst>
            <pc:docMk/>
            <pc:sldMk cId="943647050" sldId="317"/>
            <ac:spMk id="6" creationId="{E3DBDE50-F7C6-4F99-A9B5-DC49A3906556}"/>
          </ac:spMkLst>
        </pc:spChg>
      </pc:sldChg>
      <pc:sldChg chg="modSp add del mod">
        <pc:chgData name="Iain Milne" userId="e451ec18-1952-4891-b1e2-a69699162e44" providerId="ADAL" clId="{065A4B05-03B7-4AFF-8C7D-C1F71C5E3CE5}" dt="2021-03-08T15:16:53.948" v="259" actId="2696"/>
        <pc:sldMkLst>
          <pc:docMk/>
          <pc:sldMk cId="1713093974" sldId="317"/>
        </pc:sldMkLst>
        <pc:spChg chg="mod">
          <ac:chgData name="Iain Milne" userId="e451ec18-1952-4891-b1e2-a69699162e44" providerId="ADAL" clId="{065A4B05-03B7-4AFF-8C7D-C1F71C5E3CE5}" dt="2021-03-08T15:09:47.162" v="258"/>
          <ac:spMkLst>
            <pc:docMk/>
            <pc:sldMk cId="1713093974" sldId="317"/>
            <ac:spMk id="2" creationId="{00000000-0000-0000-0000-000000000000}"/>
          </ac:spMkLst>
        </pc:spChg>
        <pc:spChg chg="mod">
          <ac:chgData name="Iain Milne" userId="e451ec18-1952-4891-b1e2-a69699162e44" providerId="ADAL" clId="{065A4B05-03B7-4AFF-8C7D-C1F71C5E3CE5}" dt="2021-03-08T15:09:47.162" v="258"/>
          <ac:spMkLst>
            <pc:docMk/>
            <pc:sldMk cId="1713093974" sldId="317"/>
            <ac:spMk id="3" creationId="{00000000-0000-0000-0000-000000000000}"/>
          </ac:spMkLst>
        </pc:spChg>
      </pc:sldChg>
      <pc:sldChg chg="add del">
        <pc:chgData name="Iain Milne" userId="e451ec18-1952-4891-b1e2-a69699162e44" providerId="ADAL" clId="{065A4B05-03B7-4AFF-8C7D-C1F71C5E3CE5}" dt="2021-03-09T10:21:42.457" v="1317" actId="47"/>
        <pc:sldMkLst>
          <pc:docMk/>
          <pc:sldMk cId="917759896" sldId="318"/>
        </pc:sldMkLst>
      </pc:sldChg>
      <pc:sldChg chg="modSp add del mod">
        <pc:chgData name="Iain Milne" userId="e451ec18-1952-4891-b1e2-a69699162e44" providerId="ADAL" clId="{065A4B05-03B7-4AFF-8C7D-C1F71C5E3CE5}" dt="2021-03-08T15:16:53.948" v="259" actId="2696"/>
        <pc:sldMkLst>
          <pc:docMk/>
          <pc:sldMk cId="1535884772" sldId="318"/>
        </pc:sldMkLst>
        <pc:spChg chg="mod">
          <ac:chgData name="Iain Milne" userId="e451ec18-1952-4891-b1e2-a69699162e44" providerId="ADAL" clId="{065A4B05-03B7-4AFF-8C7D-C1F71C5E3CE5}" dt="2021-03-08T15:09:47.162" v="258"/>
          <ac:spMkLst>
            <pc:docMk/>
            <pc:sldMk cId="1535884772" sldId="318"/>
            <ac:spMk id="2" creationId="{00000000-0000-0000-0000-000000000000}"/>
          </ac:spMkLst>
        </pc:spChg>
        <pc:spChg chg="mod">
          <ac:chgData name="Iain Milne" userId="e451ec18-1952-4891-b1e2-a69699162e44" providerId="ADAL" clId="{065A4B05-03B7-4AFF-8C7D-C1F71C5E3CE5}" dt="2021-03-08T14:36:24.494" v="52" actId="27636"/>
          <ac:spMkLst>
            <pc:docMk/>
            <pc:sldMk cId="1535884772" sldId="318"/>
            <ac:spMk id="3" creationId="{00000000-0000-0000-0000-000000000000}"/>
          </ac:spMkLst>
        </pc:spChg>
      </pc:sldChg>
      <pc:sldChg chg="modSp add del mod">
        <pc:chgData name="Iain Milne" userId="e451ec18-1952-4891-b1e2-a69699162e44" providerId="ADAL" clId="{065A4B05-03B7-4AFF-8C7D-C1F71C5E3CE5}" dt="2021-03-08T14:58:28.727" v="238" actId="47"/>
        <pc:sldMkLst>
          <pc:docMk/>
          <pc:sldMk cId="3031458719" sldId="319"/>
        </pc:sldMkLst>
        <pc:spChg chg="mod">
          <ac:chgData name="Iain Milne" userId="e451ec18-1952-4891-b1e2-a69699162e44" providerId="ADAL" clId="{065A4B05-03B7-4AFF-8C7D-C1F71C5E3CE5}" dt="2021-03-08T14:36:24.288" v="22" actId="27636"/>
          <ac:spMkLst>
            <pc:docMk/>
            <pc:sldMk cId="3031458719" sldId="319"/>
            <ac:spMk id="2" creationId="{00000000-0000-0000-0000-000000000000}"/>
          </ac:spMkLst>
        </pc:spChg>
        <pc:spChg chg="mod">
          <ac:chgData name="Iain Milne" userId="e451ec18-1952-4891-b1e2-a69699162e44" providerId="ADAL" clId="{065A4B05-03B7-4AFF-8C7D-C1F71C5E3CE5}" dt="2021-03-08T14:36:24.288" v="21" actId="27636"/>
          <ac:spMkLst>
            <pc:docMk/>
            <pc:sldMk cId="3031458719" sldId="319"/>
            <ac:spMk id="3" creationId="{00000000-0000-0000-0000-000000000000}"/>
          </ac:spMkLst>
        </pc:spChg>
      </pc:sldChg>
      <pc:sldChg chg="modSp add mod">
        <pc:chgData name="Iain Milne" userId="e451ec18-1952-4891-b1e2-a69699162e44" providerId="ADAL" clId="{065A4B05-03B7-4AFF-8C7D-C1F71C5E3CE5}" dt="2021-03-15T15:10:04.475" v="10555" actId="6549"/>
        <pc:sldMkLst>
          <pc:docMk/>
          <pc:sldMk cId="267162117" sldId="320"/>
        </pc:sldMkLst>
        <pc:spChg chg="mod">
          <ac:chgData name="Iain Milne" userId="e451ec18-1952-4891-b1e2-a69699162e44" providerId="ADAL" clId="{065A4B05-03B7-4AFF-8C7D-C1F71C5E3CE5}" dt="2021-03-11T09:45:36.476" v="5166" actId="207"/>
          <ac:spMkLst>
            <pc:docMk/>
            <pc:sldMk cId="267162117" sldId="320"/>
            <ac:spMk id="3" creationId="{00000000-0000-0000-0000-000000000000}"/>
          </ac:spMkLst>
        </pc:spChg>
        <pc:spChg chg="mod">
          <ac:chgData name="Iain Milne" userId="e451ec18-1952-4891-b1e2-a69699162e44" providerId="ADAL" clId="{065A4B05-03B7-4AFF-8C7D-C1F71C5E3CE5}" dt="2021-03-15T15:10:04.475" v="10555" actId="6549"/>
          <ac:spMkLst>
            <pc:docMk/>
            <pc:sldMk cId="267162117" sldId="320"/>
            <ac:spMk id="4"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3661497457" sldId="320"/>
        </pc:sldMkLst>
        <pc:spChg chg="mod">
          <ac:chgData name="Iain Milne" userId="e451ec18-1952-4891-b1e2-a69699162e44" providerId="ADAL" clId="{065A4B05-03B7-4AFF-8C7D-C1F71C5E3CE5}" dt="2021-03-08T15:09:47.162" v="258"/>
          <ac:spMkLst>
            <pc:docMk/>
            <pc:sldMk cId="3661497457" sldId="320"/>
            <ac:spMk id="2" creationId="{00000000-0000-0000-0000-000000000000}"/>
          </ac:spMkLst>
        </pc:spChg>
        <pc:spChg chg="mod">
          <ac:chgData name="Iain Milne" userId="e451ec18-1952-4891-b1e2-a69699162e44" providerId="ADAL" clId="{065A4B05-03B7-4AFF-8C7D-C1F71C5E3CE5}" dt="2021-03-08T15:09:47.162" v="258"/>
          <ac:spMkLst>
            <pc:docMk/>
            <pc:sldMk cId="3661497457" sldId="320"/>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82282749" sldId="321"/>
        </pc:sldMkLst>
        <pc:spChg chg="mod">
          <ac:chgData name="Iain Milne" userId="e451ec18-1952-4891-b1e2-a69699162e44" providerId="ADAL" clId="{065A4B05-03B7-4AFF-8C7D-C1F71C5E3CE5}" dt="2021-03-08T15:09:47.162" v="258"/>
          <ac:spMkLst>
            <pc:docMk/>
            <pc:sldMk cId="82282749" sldId="321"/>
            <ac:spMk id="2" creationId="{00000000-0000-0000-0000-000000000000}"/>
          </ac:spMkLst>
        </pc:spChg>
        <pc:spChg chg="mod">
          <ac:chgData name="Iain Milne" userId="e451ec18-1952-4891-b1e2-a69699162e44" providerId="ADAL" clId="{065A4B05-03B7-4AFF-8C7D-C1F71C5E3CE5}" dt="2021-03-08T14:36:24.588" v="67" actId="27636"/>
          <ac:spMkLst>
            <pc:docMk/>
            <pc:sldMk cId="82282749" sldId="321"/>
            <ac:spMk id="3" creationId="{00000000-0000-0000-0000-000000000000}"/>
          </ac:spMkLst>
        </pc:spChg>
      </pc:sldChg>
      <pc:sldChg chg="modSp add mod chgLayout">
        <pc:chgData name="Iain Milne" userId="e451ec18-1952-4891-b1e2-a69699162e44" providerId="ADAL" clId="{065A4B05-03B7-4AFF-8C7D-C1F71C5E3CE5}" dt="2021-03-11T09:46:33.584" v="5181" actId="113"/>
        <pc:sldMkLst>
          <pc:docMk/>
          <pc:sldMk cId="2818400692" sldId="321"/>
        </pc:sldMkLst>
        <pc:spChg chg="mod ord">
          <ac:chgData name="Iain Milne" userId="e451ec18-1952-4891-b1e2-a69699162e44" providerId="ADAL" clId="{065A4B05-03B7-4AFF-8C7D-C1F71C5E3CE5}" dt="2021-03-09T14:11:49.299" v="1840" actId="700"/>
          <ac:spMkLst>
            <pc:docMk/>
            <pc:sldMk cId="2818400692" sldId="321"/>
            <ac:spMk id="2" creationId="{00000000-0000-0000-0000-000000000000}"/>
          </ac:spMkLst>
        </pc:spChg>
        <pc:spChg chg="mod ord">
          <ac:chgData name="Iain Milne" userId="e451ec18-1952-4891-b1e2-a69699162e44" providerId="ADAL" clId="{065A4B05-03B7-4AFF-8C7D-C1F71C5E3CE5}" dt="2021-03-11T09:46:33.584" v="5181" actId="113"/>
          <ac:spMkLst>
            <pc:docMk/>
            <pc:sldMk cId="2818400692" sldId="321"/>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1031503707" sldId="323"/>
        </pc:sldMkLst>
        <pc:spChg chg="mod">
          <ac:chgData name="Iain Milne" userId="e451ec18-1952-4891-b1e2-a69699162e44" providerId="ADAL" clId="{065A4B05-03B7-4AFF-8C7D-C1F71C5E3CE5}" dt="2021-03-08T15:09:47.162" v="258"/>
          <ac:spMkLst>
            <pc:docMk/>
            <pc:sldMk cId="1031503707" sldId="323"/>
            <ac:spMk id="2" creationId="{00000000-0000-0000-0000-000000000000}"/>
          </ac:spMkLst>
        </pc:spChg>
        <pc:spChg chg="mod">
          <ac:chgData name="Iain Milne" userId="e451ec18-1952-4891-b1e2-a69699162e44" providerId="ADAL" clId="{065A4B05-03B7-4AFF-8C7D-C1F71C5E3CE5}" dt="2021-03-08T14:36:24.686" v="78" actId="27636"/>
          <ac:spMkLst>
            <pc:docMk/>
            <pc:sldMk cId="1031503707" sldId="323"/>
            <ac:spMk id="3" creationId="{00000000-0000-0000-0000-000000000000}"/>
          </ac:spMkLst>
        </pc:spChg>
      </pc:sldChg>
      <pc:sldChg chg="add del">
        <pc:chgData name="Iain Milne" userId="e451ec18-1952-4891-b1e2-a69699162e44" providerId="ADAL" clId="{065A4B05-03B7-4AFF-8C7D-C1F71C5E3CE5}" dt="2021-03-09T15:07:29.079" v="2639" actId="47"/>
        <pc:sldMkLst>
          <pc:docMk/>
          <pc:sldMk cId="2592541809" sldId="323"/>
        </pc:sldMkLst>
      </pc:sldChg>
      <pc:sldChg chg="modSp add del mod">
        <pc:chgData name="Iain Milne" userId="e451ec18-1952-4891-b1e2-a69699162e44" providerId="ADAL" clId="{065A4B05-03B7-4AFF-8C7D-C1F71C5E3CE5}" dt="2021-03-08T15:16:53.948" v="259" actId="2696"/>
        <pc:sldMkLst>
          <pc:docMk/>
          <pc:sldMk cId="994990209" sldId="324"/>
        </pc:sldMkLst>
        <pc:spChg chg="mod">
          <ac:chgData name="Iain Milne" userId="e451ec18-1952-4891-b1e2-a69699162e44" providerId="ADAL" clId="{065A4B05-03B7-4AFF-8C7D-C1F71C5E3CE5}" dt="2021-03-08T15:09:47.162" v="258"/>
          <ac:spMkLst>
            <pc:docMk/>
            <pc:sldMk cId="994990209" sldId="324"/>
            <ac:spMk id="2" creationId="{00000000-0000-0000-0000-000000000000}"/>
          </ac:spMkLst>
        </pc:spChg>
        <pc:spChg chg="mod">
          <ac:chgData name="Iain Milne" userId="e451ec18-1952-4891-b1e2-a69699162e44" providerId="ADAL" clId="{065A4B05-03B7-4AFF-8C7D-C1F71C5E3CE5}" dt="2021-03-08T15:09:47.162" v="258"/>
          <ac:spMkLst>
            <pc:docMk/>
            <pc:sldMk cId="994990209" sldId="324"/>
            <ac:spMk id="3" creationId="{00000000-0000-0000-0000-000000000000}"/>
          </ac:spMkLst>
        </pc:spChg>
      </pc:sldChg>
      <pc:sldChg chg="modSp add mod">
        <pc:chgData name="Iain Milne" userId="e451ec18-1952-4891-b1e2-a69699162e44" providerId="ADAL" clId="{065A4B05-03B7-4AFF-8C7D-C1F71C5E3CE5}" dt="2021-03-11T09:46:06.129" v="5173" actId="207"/>
        <pc:sldMkLst>
          <pc:docMk/>
          <pc:sldMk cId="2292075905" sldId="324"/>
        </pc:sldMkLst>
        <pc:spChg chg="mod">
          <ac:chgData name="Iain Milne" userId="e451ec18-1952-4891-b1e2-a69699162e44" providerId="ADAL" clId="{065A4B05-03B7-4AFF-8C7D-C1F71C5E3CE5}" dt="2021-03-09T10:21:53.371" v="1329" actId="20577"/>
          <ac:spMkLst>
            <pc:docMk/>
            <pc:sldMk cId="2292075905" sldId="324"/>
            <ac:spMk id="2" creationId="{00000000-0000-0000-0000-000000000000}"/>
          </ac:spMkLst>
        </pc:spChg>
        <pc:spChg chg="mod">
          <ac:chgData name="Iain Milne" userId="e451ec18-1952-4891-b1e2-a69699162e44" providerId="ADAL" clId="{065A4B05-03B7-4AFF-8C7D-C1F71C5E3CE5}" dt="2021-03-11T09:46:06.129" v="5173" actId="207"/>
          <ac:spMkLst>
            <pc:docMk/>
            <pc:sldMk cId="2292075905" sldId="324"/>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2903404143" sldId="325"/>
        </pc:sldMkLst>
        <pc:spChg chg="mod">
          <ac:chgData name="Iain Milne" userId="e451ec18-1952-4891-b1e2-a69699162e44" providerId="ADAL" clId="{065A4B05-03B7-4AFF-8C7D-C1F71C5E3CE5}" dt="2021-03-08T15:09:47.162" v="258"/>
          <ac:spMkLst>
            <pc:docMk/>
            <pc:sldMk cId="2903404143" sldId="325"/>
            <ac:spMk id="2" creationId="{00000000-0000-0000-0000-000000000000}"/>
          </ac:spMkLst>
        </pc:spChg>
        <pc:spChg chg="mod">
          <ac:chgData name="Iain Milne" userId="e451ec18-1952-4891-b1e2-a69699162e44" providerId="ADAL" clId="{065A4B05-03B7-4AFF-8C7D-C1F71C5E3CE5}" dt="2021-03-08T14:36:24.573" v="64" actId="27636"/>
          <ac:spMkLst>
            <pc:docMk/>
            <pc:sldMk cId="2903404143" sldId="325"/>
            <ac:spMk id="3" creationId="{00000000-0000-0000-0000-000000000000}"/>
          </ac:spMkLst>
        </pc:spChg>
      </pc:sldChg>
      <pc:sldChg chg="delSp modSp add mod chgLayout">
        <pc:chgData name="Iain Milne" userId="e451ec18-1952-4891-b1e2-a69699162e44" providerId="ADAL" clId="{065A4B05-03B7-4AFF-8C7D-C1F71C5E3CE5}" dt="2021-03-15T15:12:06.306" v="10598" actId="20577"/>
        <pc:sldMkLst>
          <pc:docMk/>
          <pc:sldMk cId="4139153678" sldId="325"/>
        </pc:sldMkLst>
        <pc:spChg chg="mod ord">
          <ac:chgData name="Iain Milne" userId="e451ec18-1952-4891-b1e2-a69699162e44" providerId="ADAL" clId="{065A4B05-03B7-4AFF-8C7D-C1F71C5E3CE5}" dt="2021-03-09T15:04:48.930" v="2634" actId="20577"/>
          <ac:spMkLst>
            <pc:docMk/>
            <pc:sldMk cId="4139153678" sldId="325"/>
            <ac:spMk id="2" creationId="{00000000-0000-0000-0000-000000000000}"/>
          </ac:spMkLst>
        </pc:spChg>
        <pc:spChg chg="mod ord">
          <ac:chgData name="Iain Milne" userId="e451ec18-1952-4891-b1e2-a69699162e44" providerId="ADAL" clId="{065A4B05-03B7-4AFF-8C7D-C1F71C5E3CE5}" dt="2021-03-11T09:46:20.299" v="5177" actId="207"/>
          <ac:spMkLst>
            <pc:docMk/>
            <pc:sldMk cId="4139153678" sldId="325"/>
            <ac:spMk id="3" creationId="{00000000-0000-0000-0000-000000000000}"/>
          </ac:spMkLst>
        </pc:spChg>
        <pc:spChg chg="mod">
          <ac:chgData name="Iain Milne" userId="e451ec18-1952-4891-b1e2-a69699162e44" providerId="ADAL" clId="{065A4B05-03B7-4AFF-8C7D-C1F71C5E3CE5}" dt="2021-03-15T15:11:56.106" v="10591" actId="20577"/>
          <ac:spMkLst>
            <pc:docMk/>
            <pc:sldMk cId="4139153678" sldId="325"/>
            <ac:spMk id="4" creationId="{00000000-0000-0000-0000-000000000000}"/>
          </ac:spMkLst>
        </pc:spChg>
        <pc:spChg chg="mod">
          <ac:chgData name="Iain Milne" userId="e451ec18-1952-4891-b1e2-a69699162e44" providerId="ADAL" clId="{065A4B05-03B7-4AFF-8C7D-C1F71C5E3CE5}" dt="2021-03-15T15:12:06.306" v="10598" actId="20577"/>
          <ac:spMkLst>
            <pc:docMk/>
            <pc:sldMk cId="4139153678" sldId="325"/>
            <ac:spMk id="5" creationId="{00000000-0000-0000-0000-000000000000}"/>
          </ac:spMkLst>
        </pc:spChg>
        <pc:spChg chg="del mod">
          <ac:chgData name="Iain Milne" userId="e451ec18-1952-4891-b1e2-a69699162e44" providerId="ADAL" clId="{065A4B05-03B7-4AFF-8C7D-C1F71C5E3CE5}" dt="2021-03-09T14:34:11.517" v="2443" actId="478"/>
          <ac:spMkLst>
            <pc:docMk/>
            <pc:sldMk cId="4139153678" sldId="325"/>
            <ac:spMk id="6" creationId="{00000000-0000-0000-0000-000000000000}"/>
          </ac:spMkLst>
        </pc:spChg>
      </pc:sldChg>
      <pc:sldChg chg="addSp delSp modSp add del mod modClrScheme chgLayout">
        <pc:chgData name="Iain Milne" userId="e451ec18-1952-4891-b1e2-a69699162e44" providerId="ADAL" clId="{065A4B05-03B7-4AFF-8C7D-C1F71C5E3CE5}" dt="2021-03-09T14:35:20.576" v="2469" actId="47"/>
        <pc:sldMkLst>
          <pc:docMk/>
          <pc:sldMk cId="2247029393" sldId="326"/>
        </pc:sldMkLst>
        <pc:spChg chg="add del">
          <ac:chgData name="Iain Milne" userId="e451ec18-1952-4891-b1e2-a69699162e44" providerId="ADAL" clId="{065A4B05-03B7-4AFF-8C7D-C1F71C5E3CE5}" dt="2021-03-09T14:32:04.559" v="2259" actId="478"/>
          <ac:spMkLst>
            <pc:docMk/>
            <pc:sldMk cId="2247029393" sldId="326"/>
            <ac:spMk id="2" creationId="{00000000-0000-0000-0000-000000000000}"/>
          </ac:spMkLst>
        </pc:spChg>
        <pc:spChg chg="add del mod">
          <ac:chgData name="Iain Milne" userId="e451ec18-1952-4891-b1e2-a69699162e44" providerId="ADAL" clId="{065A4B05-03B7-4AFF-8C7D-C1F71C5E3CE5}" dt="2021-03-09T14:32:04.880" v="2261" actId="700"/>
          <ac:spMkLst>
            <pc:docMk/>
            <pc:sldMk cId="2247029393" sldId="326"/>
            <ac:spMk id="3" creationId="{5D3116D0-ACDA-47B9-AB5D-2AA2103A326E}"/>
          </ac:spMkLst>
        </pc:spChg>
        <pc:spChg chg="add del">
          <ac:chgData name="Iain Milne" userId="e451ec18-1952-4891-b1e2-a69699162e44" providerId="ADAL" clId="{065A4B05-03B7-4AFF-8C7D-C1F71C5E3CE5}" dt="2021-03-09T14:32:04.703" v="2260" actId="478"/>
          <ac:spMkLst>
            <pc:docMk/>
            <pc:sldMk cId="2247029393" sldId="326"/>
            <ac:spMk id="4" creationId="{00000000-0000-0000-0000-000000000000}"/>
          </ac:spMkLst>
        </pc:spChg>
        <pc:spChg chg="add del mod">
          <ac:chgData name="Iain Milne" userId="e451ec18-1952-4891-b1e2-a69699162e44" providerId="ADAL" clId="{065A4B05-03B7-4AFF-8C7D-C1F71C5E3CE5}" dt="2021-03-09T14:32:04.880" v="2261" actId="700"/>
          <ac:spMkLst>
            <pc:docMk/>
            <pc:sldMk cId="2247029393" sldId="326"/>
            <ac:spMk id="5" creationId="{EAC56BCC-F18F-4B2E-AF9B-F38A48B584E8}"/>
          </ac:spMkLst>
        </pc:spChg>
        <pc:picChg chg="add del">
          <ac:chgData name="Iain Milne" userId="e451ec18-1952-4891-b1e2-a69699162e44" providerId="ADAL" clId="{065A4B05-03B7-4AFF-8C7D-C1F71C5E3CE5}" dt="2021-03-09T14:32:04.409" v="2258" actId="478"/>
          <ac:picMkLst>
            <pc:docMk/>
            <pc:sldMk cId="2247029393" sldId="326"/>
            <ac:picMk id="1028" creationId="{00000000-0000-0000-0000-000000000000}"/>
          </ac:picMkLst>
        </pc:picChg>
      </pc:sldChg>
      <pc:sldChg chg="modSp add del mod">
        <pc:chgData name="Iain Milne" userId="e451ec18-1952-4891-b1e2-a69699162e44" providerId="ADAL" clId="{065A4B05-03B7-4AFF-8C7D-C1F71C5E3CE5}" dt="2021-03-08T15:16:53.948" v="259" actId="2696"/>
        <pc:sldMkLst>
          <pc:docMk/>
          <pc:sldMk cId="2576244906" sldId="326"/>
        </pc:sldMkLst>
        <pc:spChg chg="mod">
          <ac:chgData name="Iain Milne" userId="e451ec18-1952-4891-b1e2-a69699162e44" providerId="ADAL" clId="{065A4B05-03B7-4AFF-8C7D-C1F71C5E3CE5}" dt="2021-03-08T15:09:47.162" v="258"/>
          <ac:spMkLst>
            <pc:docMk/>
            <pc:sldMk cId="2576244906" sldId="326"/>
            <ac:spMk id="4"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1870691560" sldId="327"/>
        </pc:sldMkLst>
        <pc:spChg chg="mod">
          <ac:chgData name="Iain Milne" userId="e451ec18-1952-4891-b1e2-a69699162e44" providerId="ADAL" clId="{065A4B05-03B7-4AFF-8C7D-C1F71C5E3CE5}" dt="2021-03-08T15:09:47.162" v="258"/>
          <ac:spMkLst>
            <pc:docMk/>
            <pc:sldMk cId="1870691560" sldId="327"/>
            <ac:spMk id="2" creationId="{00000000-0000-0000-0000-000000000000}"/>
          </ac:spMkLst>
        </pc:spChg>
        <pc:spChg chg="mod">
          <ac:chgData name="Iain Milne" userId="e451ec18-1952-4891-b1e2-a69699162e44" providerId="ADAL" clId="{065A4B05-03B7-4AFF-8C7D-C1F71C5E3CE5}" dt="2021-03-08T14:36:24.701" v="81" actId="27636"/>
          <ac:spMkLst>
            <pc:docMk/>
            <pc:sldMk cId="1870691560" sldId="327"/>
            <ac:spMk id="19" creationId="{00000000-0000-0000-0000-000000000000}"/>
          </ac:spMkLst>
        </pc:spChg>
      </pc:sldChg>
      <pc:sldChg chg="add del">
        <pc:chgData name="Iain Milne" userId="e451ec18-1952-4891-b1e2-a69699162e44" providerId="ADAL" clId="{065A4B05-03B7-4AFF-8C7D-C1F71C5E3CE5}" dt="2021-03-09T15:05:16.797" v="2635" actId="47"/>
        <pc:sldMkLst>
          <pc:docMk/>
          <pc:sldMk cId="3635486955" sldId="327"/>
        </pc:sldMkLst>
      </pc:sldChg>
      <pc:sldChg chg="modSp add del mod">
        <pc:chgData name="Iain Milne" userId="e451ec18-1952-4891-b1e2-a69699162e44" providerId="ADAL" clId="{065A4B05-03B7-4AFF-8C7D-C1F71C5E3CE5}" dt="2021-03-08T15:16:53.948" v="259" actId="2696"/>
        <pc:sldMkLst>
          <pc:docMk/>
          <pc:sldMk cId="2829815366" sldId="328"/>
        </pc:sldMkLst>
        <pc:spChg chg="mod">
          <ac:chgData name="Iain Milne" userId="e451ec18-1952-4891-b1e2-a69699162e44" providerId="ADAL" clId="{065A4B05-03B7-4AFF-8C7D-C1F71C5E3CE5}" dt="2021-03-08T15:09:47.162" v="258"/>
          <ac:spMkLst>
            <pc:docMk/>
            <pc:sldMk cId="2829815366" sldId="328"/>
            <ac:spMk id="2" creationId="{00000000-0000-0000-0000-000000000000}"/>
          </ac:spMkLst>
        </pc:spChg>
        <pc:spChg chg="mod">
          <ac:chgData name="Iain Milne" userId="e451ec18-1952-4891-b1e2-a69699162e44" providerId="ADAL" clId="{065A4B05-03B7-4AFF-8C7D-C1F71C5E3CE5}" dt="2021-03-08T14:36:24.623" v="68" actId="27636"/>
          <ac:spMkLst>
            <pc:docMk/>
            <pc:sldMk cId="2829815366" sldId="328"/>
            <ac:spMk id="3" creationId="{00000000-0000-0000-0000-000000000000}"/>
          </ac:spMkLst>
        </pc:spChg>
      </pc:sldChg>
      <pc:sldChg chg="addSp delSp modSp add mod chgLayout">
        <pc:chgData name="Iain Milne" userId="e451ec18-1952-4891-b1e2-a69699162e44" providerId="ADAL" clId="{065A4B05-03B7-4AFF-8C7D-C1F71C5E3CE5}" dt="2021-03-15T15:12:47.002" v="10613" actId="6549"/>
        <pc:sldMkLst>
          <pc:docMk/>
          <pc:sldMk cId="3016919104" sldId="328"/>
        </pc:sldMkLst>
        <pc:spChg chg="mod ord">
          <ac:chgData name="Iain Milne" userId="e451ec18-1952-4891-b1e2-a69699162e44" providerId="ADAL" clId="{065A4B05-03B7-4AFF-8C7D-C1F71C5E3CE5}" dt="2021-03-09T14:53:04.464" v="2562" actId="700"/>
          <ac:spMkLst>
            <pc:docMk/>
            <pc:sldMk cId="3016919104" sldId="328"/>
            <ac:spMk id="2" creationId="{00000000-0000-0000-0000-000000000000}"/>
          </ac:spMkLst>
        </pc:spChg>
        <pc:spChg chg="mod ord">
          <ac:chgData name="Iain Milne" userId="e451ec18-1952-4891-b1e2-a69699162e44" providerId="ADAL" clId="{065A4B05-03B7-4AFF-8C7D-C1F71C5E3CE5}" dt="2021-03-11T09:46:42.507" v="5183" actId="207"/>
          <ac:spMkLst>
            <pc:docMk/>
            <pc:sldMk cId="3016919104" sldId="328"/>
            <ac:spMk id="3" creationId="{00000000-0000-0000-0000-000000000000}"/>
          </ac:spMkLst>
        </pc:spChg>
        <pc:spChg chg="mod">
          <ac:chgData name="Iain Milne" userId="e451ec18-1952-4891-b1e2-a69699162e44" providerId="ADAL" clId="{065A4B05-03B7-4AFF-8C7D-C1F71C5E3CE5}" dt="2021-03-15T15:12:47.002" v="10613" actId="6549"/>
          <ac:spMkLst>
            <pc:docMk/>
            <pc:sldMk cId="3016919104" sldId="328"/>
            <ac:spMk id="4" creationId="{00000000-0000-0000-0000-000000000000}"/>
          </ac:spMkLst>
        </pc:spChg>
        <pc:spChg chg="add mod">
          <ac:chgData name="Iain Milne" userId="e451ec18-1952-4891-b1e2-a69699162e44" providerId="ADAL" clId="{065A4B05-03B7-4AFF-8C7D-C1F71C5E3CE5}" dt="2021-03-10T13:15:35.191" v="3209" actId="207"/>
          <ac:spMkLst>
            <pc:docMk/>
            <pc:sldMk cId="3016919104" sldId="328"/>
            <ac:spMk id="5" creationId="{64864887-BDBE-4D19-B447-042A0CE5006E}"/>
          </ac:spMkLst>
        </pc:spChg>
        <pc:cxnChg chg="del">
          <ac:chgData name="Iain Milne" userId="e451ec18-1952-4891-b1e2-a69699162e44" providerId="ADAL" clId="{065A4B05-03B7-4AFF-8C7D-C1F71C5E3CE5}" dt="2021-03-09T14:53:01.936" v="2561" actId="478"/>
          <ac:cxnSpMkLst>
            <pc:docMk/>
            <pc:sldMk cId="3016919104" sldId="328"/>
            <ac:cxnSpMk id="8" creationId="{00000000-0000-0000-0000-000000000000}"/>
          </ac:cxnSpMkLst>
        </pc:cxnChg>
        <pc:cxnChg chg="del">
          <ac:chgData name="Iain Milne" userId="e451ec18-1952-4891-b1e2-a69699162e44" providerId="ADAL" clId="{065A4B05-03B7-4AFF-8C7D-C1F71C5E3CE5}" dt="2021-03-09T14:53:01.936" v="2561" actId="478"/>
          <ac:cxnSpMkLst>
            <pc:docMk/>
            <pc:sldMk cId="3016919104" sldId="328"/>
            <ac:cxnSpMk id="9" creationId="{00000000-0000-0000-0000-000000000000}"/>
          </ac:cxnSpMkLst>
        </pc:cxnChg>
        <pc:cxnChg chg="del">
          <ac:chgData name="Iain Milne" userId="e451ec18-1952-4891-b1e2-a69699162e44" providerId="ADAL" clId="{065A4B05-03B7-4AFF-8C7D-C1F71C5E3CE5}" dt="2021-03-09T14:53:01.936" v="2561" actId="478"/>
          <ac:cxnSpMkLst>
            <pc:docMk/>
            <pc:sldMk cId="3016919104" sldId="328"/>
            <ac:cxnSpMk id="10" creationId="{00000000-0000-0000-0000-000000000000}"/>
          </ac:cxnSpMkLst>
        </pc:cxnChg>
        <pc:cxnChg chg="del">
          <ac:chgData name="Iain Milne" userId="e451ec18-1952-4891-b1e2-a69699162e44" providerId="ADAL" clId="{065A4B05-03B7-4AFF-8C7D-C1F71C5E3CE5}" dt="2021-03-09T14:53:01.936" v="2561" actId="478"/>
          <ac:cxnSpMkLst>
            <pc:docMk/>
            <pc:sldMk cId="3016919104" sldId="328"/>
            <ac:cxnSpMk id="11" creationId="{00000000-0000-0000-0000-000000000000}"/>
          </ac:cxnSpMkLst>
        </pc:cxnChg>
      </pc:sldChg>
      <pc:sldChg chg="modSp add del mod">
        <pc:chgData name="Iain Milne" userId="e451ec18-1952-4891-b1e2-a69699162e44" providerId="ADAL" clId="{065A4B05-03B7-4AFF-8C7D-C1F71C5E3CE5}" dt="2021-03-08T15:16:53.948" v="259" actId="2696"/>
        <pc:sldMkLst>
          <pc:docMk/>
          <pc:sldMk cId="1569943092" sldId="330"/>
        </pc:sldMkLst>
        <pc:spChg chg="mod">
          <ac:chgData name="Iain Milne" userId="e451ec18-1952-4891-b1e2-a69699162e44" providerId="ADAL" clId="{065A4B05-03B7-4AFF-8C7D-C1F71C5E3CE5}" dt="2021-03-08T15:09:47.162" v="258"/>
          <ac:spMkLst>
            <pc:docMk/>
            <pc:sldMk cId="1569943092" sldId="330"/>
            <ac:spMk id="2" creationId="{00000000-0000-0000-0000-000000000000}"/>
          </ac:spMkLst>
        </pc:spChg>
        <pc:spChg chg="mod">
          <ac:chgData name="Iain Milne" userId="e451ec18-1952-4891-b1e2-a69699162e44" providerId="ADAL" clId="{065A4B05-03B7-4AFF-8C7D-C1F71C5E3CE5}" dt="2021-03-08T15:09:47.162" v="258"/>
          <ac:spMkLst>
            <pc:docMk/>
            <pc:sldMk cId="1569943092" sldId="330"/>
            <ac:spMk id="3" creationId="{00000000-0000-0000-0000-000000000000}"/>
          </ac:spMkLst>
        </pc:spChg>
      </pc:sldChg>
      <pc:sldChg chg="add del">
        <pc:chgData name="Iain Milne" userId="e451ec18-1952-4891-b1e2-a69699162e44" providerId="ADAL" clId="{065A4B05-03B7-4AFF-8C7D-C1F71C5E3CE5}" dt="2021-03-09T15:07:02.413" v="2637" actId="47"/>
        <pc:sldMkLst>
          <pc:docMk/>
          <pc:sldMk cId="2573814016" sldId="330"/>
        </pc:sldMkLst>
      </pc:sldChg>
      <pc:sldChg chg="addSp delSp modSp add mod chgLayout">
        <pc:chgData name="Iain Milne" userId="e451ec18-1952-4891-b1e2-a69699162e44" providerId="ADAL" clId="{065A4B05-03B7-4AFF-8C7D-C1F71C5E3CE5}" dt="2021-03-15T15:11:18.151" v="10585" actId="6549"/>
        <pc:sldMkLst>
          <pc:docMk/>
          <pc:sldMk cId="16776377" sldId="331"/>
        </pc:sldMkLst>
        <pc:spChg chg="mod ord">
          <ac:chgData name="Iain Milne" userId="e451ec18-1952-4891-b1e2-a69699162e44" providerId="ADAL" clId="{065A4B05-03B7-4AFF-8C7D-C1F71C5E3CE5}" dt="2021-03-09T14:20:39.093" v="1842" actId="700"/>
          <ac:spMkLst>
            <pc:docMk/>
            <pc:sldMk cId="16776377" sldId="331"/>
            <ac:spMk id="2" creationId="{00000000-0000-0000-0000-000000000000}"/>
          </ac:spMkLst>
        </pc:spChg>
        <pc:spChg chg="mod ord">
          <ac:chgData name="Iain Milne" userId="e451ec18-1952-4891-b1e2-a69699162e44" providerId="ADAL" clId="{065A4B05-03B7-4AFF-8C7D-C1F71C5E3CE5}" dt="2021-03-11T09:46:11.415" v="5175" actId="113"/>
          <ac:spMkLst>
            <pc:docMk/>
            <pc:sldMk cId="16776377" sldId="331"/>
            <ac:spMk id="3" creationId="{00000000-0000-0000-0000-000000000000}"/>
          </ac:spMkLst>
        </pc:spChg>
        <pc:spChg chg="del mod">
          <ac:chgData name="Iain Milne" userId="e451ec18-1952-4891-b1e2-a69699162e44" providerId="ADAL" clId="{065A4B05-03B7-4AFF-8C7D-C1F71C5E3CE5}" dt="2021-03-09T14:21:10.505" v="1850" actId="478"/>
          <ac:spMkLst>
            <pc:docMk/>
            <pc:sldMk cId="16776377" sldId="331"/>
            <ac:spMk id="4" creationId="{00000000-0000-0000-0000-000000000000}"/>
          </ac:spMkLst>
        </pc:spChg>
        <pc:spChg chg="add mod">
          <ac:chgData name="Iain Milne" userId="e451ec18-1952-4891-b1e2-a69699162e44" providerId="ADAL" clId="{065A4B05-03B7-4AFF-8C7D-C1F71C5E3CE5}" dt="2021-03-15T15:11:18.151" v="10585" actId="6549"/>
          <ac:spMkLst>
            <pc:docMk/>
            <pc:sldMk cId="16776377" sldId="331"/>
            <ac:spMk id="7" creationId="{15FDC128-CAFD-42AF-A84E-67263D0DB614}"/>
          </ac:spMkLst>
        </pc:spChg>
        <pc:cxnChg chg="mod">
          <ac:chgData name="Iain Milne" userId="e451ec18-1952-4891-b1e2-a69699162e44" providerId="ADAL" clId="{065A4B05-03B7-4AFF-8C7D-C1F71C5E3CE5}" dt="2021-03-09T14:21:33.319" v="1953" actId="1036"/>
          <ac:cxnSpMkLst>
            <pc:docMk/>
            <pc:sldMk cId="16776377" sldId="331"/>
            <ac:cxnSpMk id="6" creationId="{00000000-0000-0000-0000-000000000000}"/>
          </ac:cxnSpMkLst>
        </pc:cxnChg>
      </pc:sldChg>
      <pc:sldChg chg="modSp add del mod">
        <pc:chgData name="Iain Milne" userId="e451ec18-1952-4891-b1e2-a69699162e44" providerId="ADAL" clId="{065A4B05-03B7-4AFF-8C7D-C1F71C5E3CE5}" dt="2021-03-08T15:16:53.948" v="259" actId="2696"/>
        <pc:sldMkLst>
          <pc:docMk/>
          <pc:sldMk cId="4137956810" sldId="331"/>
        </pc:sldMkLst>
        <pc:spChg chg="mod">
          <ac:chgData name="Iain Milne" userId="e451ec18-1952-4891-b1e2-a69699162e44" providerId="ADAL" clId="{065A4B05-03B7-4AFF-8C7D-C1F71C5E3CE5}" dt="2021-03-08T15:09:47.162" v="258"/>
          <ac:spMkLst>
            <pc:docMk/>
            <pc:sldMk cId="4137956810" sldId="331"/>
            <ac:spMk id="2" creationId="{00000000-0000-0000-0000-000000000000}"/>
          </ac:spMkLst>
        </pc:spChg>
        <pc:spChg chg="mod">
          <ac:chgData name="Iain Milne" userId="e451ec18-1952-4891-b1e2-a69699162e44" providerId="ADAL" clId="{065A4B05-03B7-4AFF-8C7D-C1F71C5E3CE5}" dt="2021-03-08T14:36:24.541" v="59" actId="27636"/>
          <ac:spMkLst>
            <pc:docMk/>
            <pc:sldMk cId="4137956810" sldId="331"/>
            <ac:spMk id="3" creationId="{00000000-0000-0000-0000-000000000000}"/>
          </ac:spMkLst>
        </pc:spChg>
      </pc:sldChg>
      <pc:sldChg chg="modSp add mod chgLayout">
        <pc:chgData name="Iain Milne" userId="e451ec18-1952-4891-b1e2-a69699162e44" providerId="ADAL" clId="{065A4B05-03B7-4AFF-8C7D-C1F71C5E3CE5}" dt="2021-03-09T15:15:21.619" v="2967" actId="20577"/>
        <pc:sldMkLst>
          <pc:docMk/>
          <pc:sldMk cId="705702961" sldId="332"/>
        </pc:sldMkLst>
        <pc:spChg chg="mod ord">
          <ac:chgData name="Iain Milne" userId="e451ec18-1952-4891-b1e2-a69699162e44" providerId="ADAL" clId="{065A4B05-03B7-4AFF-8C7D-C1F71C5E3CE5}" dt="2021-03-09T15:09:51.670" v="2643" actId="700"/>
          <ac:spMkLst>
            <pc:docMk/>
            <pc:sldMk cId="705702961" sldId="332"/>
            <ac:spMk id="2" creationId="{00000000-0000-0000-0000-000000000000}"/>
          </ac:spMkLst>
        </pc:spChg>
        <pc:spChg chg="mod ord">
          <ac:chgData name="Iain Milne" userId="e451ec18-1952-4891-b1e2-a69699162e44" providerId="ADAL" clId="{065A4B05-03B7-4AFF-8C7D-C1F71C5E3CE5}" dt="2021-03-09T15:15:21.619" v="2967" actId="20577"/>
          <ac:spMkLst>
            <pc:docMk/>
            <pc:sldMk cId="705702961" sldId="332"/>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2515679065" sldId="332"/>
        </pc:sldMkLst>
        <pc:spChg chg="mod">
          <ac:chgData name="Iain Milne" userId="e451ec18-1952-4891-b1e2-a69699162e44" providerId="ADAL" clId="{065A4B05-03B7-4AFF-8C7D-C1F71C5E3CE5}" dt="2021-03-08T15:09:47.162" v="258"/>
          <ac:spMkLst>
            <pc:docMk/>
            <pc:sldMk cId="2515679065" sldId="332"/>
            <ac:spMk id="2" creationId="{00000000-0000-0000-0000-000000000000}"/>
          </ac:spMkLst>
        </pc:spChg>
        <pc:spChg chg="mod">
          <ac:chgData name="Iain Milne" userId="e451ec18-1952-4891-b1e2-a69699162e44" providerId="ADAL" clId="{065A4B05-03B7-4AFF-8C7D-C1F71C5E3CE5}" dt="2021-03-08T14:36:24.804" v="94" actId="27636"/>
          <ac:spMkLst>
            <pc:docMk/>
            <pc:sldMk cId="2515679065" sldId="332"/>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2662104294" sldId="333"/>
        </pc:sldMkLst>
        <pc:spChg chg="mod">
          <ac:chgData name="Iain Milne" userId="e451ec18-1952-4891-b1e2-a69699162e44" providerId="ADAL" clId="{065A4B05-03B7-4AFF-8C7D-C1F71C5E3CE5}" dt="2021-03-08T15:09:47.162" v="258"/>
          <ac:spMkLst>
            <pc:docMk/>
            <pc:sldMk cId="2662104294" sldId="333"/>
            <ac:spMk id="2" creationId="{00000000-0000-0000-0000-000000000000}"/>
          </ac:spMkLst>
        </pc:spChg>
        <pc:spChg chg="mod">
          <ac:chgData name="Iain Milne" userId="e451ec18-1952-4891-b1e2-a69699162e44" providerId="ADAL" clId="{065A4B05-03B7-4AFF-8C7D-C1F71C5E3CE5}" dt="2021-03-08T15:09:47.162" v="258"/>
          <ac:spMkLst>
            <pc:docMk/>
            <pc:sldMk cId="2662104294" sldId="333"/>
            <ac:spMk id="3" creationId="{00000000-0000-0000-0000-000000000000}"/>
          </ac:spMkLst>
        </pc:spChg>
      </pc:sldChg>
      <pc:sldChg chg="add del">
        <pc:chgData name="Iain Milne" userId="e451ec18-1952-4891-b1e2-a69699162e44" providerId="ADAL" clId="{065A4B05-03B7-4AFF-8C7D-C1F71C5E3CE5}" dt="2021-03-09T15:07:30.126" v="2640" actId="47"/>
        <pc:sldMkLst>
          <pc:docMk/>
          <pc:sldMk cId="2792832170" sldId="333"/>
        </pc:sldMkLst>
      </pc:sldChg>
      <pc:sldChg chg="modSp add del mod">
        <pc:chgData name="Iain Milne" userId="e451ec18-1952-4891-b1e2-a69699162e44" providerId="ADAL" clId="{065A4B05-03B7-4AFF-8C7D-C1F71C5E3CE5}" dt="2021-03-08T15:16:53.948" v="259" actId="2696"/>
        <pc:sldMkLst>
          <pc:docMk/>
          <pc:sldMk cId="1871737965" sldId="334"/>
        </pc:sldMkLst>
        <pc:spChg chg="mod">
          <ac:chgData name="Iain Milne" userId="e451ec18-1952-4891-b1e2-a69699162e44" providerId="ADAL" clId="{065A4B05-03B7-4AFF-8C7D-C1F71C5E3CE5}" dt="2021-03-08T15:09:47.162" v="258"/>
          <ac:spMkLst>
            <pc:docMk/>
            <pc:sldMk cId="1871737965" sldId="334"/>
            <ac:spMk id="2" creationId="{00000000-0000-0000-0000-000000000000}"/>
          </ac:spMkLst>
        </pc:spChg>
        <pc:spChg chg="mod">
          <ac:chgData name="Iain Milne" userId="e451ec18-1952-4891-b1e2-a69699162e44" providerId="ADAL" clId="{065A4B05-03B7-4AFF-8C7D-C1F71C5E3CE5}" dt="2021-03-08T15:09:47.162" v="258"/>
          <ac:spMkLst>
            <pc:docMk/>
            <pc:sldMk cId="1871737965" sldId="334"/>
            <ac:spMk id="3" creationId="{00000000-0000-0000-0000-000000000000}"/>
          </ac:spMkLst>
        </pc:spChg>
      </pc:sldChg>
      <pc:sldChg chg="add del">
        <pc:chgData name="Iain Milne" userId="e451ec18-1952-4891-b1e2-a69699162e44" providerId="ADAL" clId="{065A4B05-03B7-4AFF-8C7D-C1F71C5E3CE5}" dt="2021-03-09T15:07:31.777" v="2641" actId="47"/>
        <pc:sldMkLst>
          <pc:docMk/>
          <pc:sldMk cId="3561463734" sldId="334"/>
        </pc:sldMkLst>
      </pc:sldChg>
      <pc:sldChg chg="modSp add del mod">
        <pc:chgData name="Iain Milne" userId="e451ec18-1952-4891-b1e2-a69699162e44" providerId="ADAL" clId="{065A4B05-03B7-4AFF-8C7D-C1F71C5E3CE5}" dt="2021-03-10T13:54:36.989" v="4261" actId="47"/>
        <pc:sldMkLst>
          <pc:docMk/>
          <pc:sldMk cId="2309457176" sldId="335"/>
        </pc:sldMkLst>
        <pc:spChg chg="mod">
          <ac:chgData name="Iain Milne" userId="e451ec18-1952-4891-b1e2-a69699162e44" providerId="ADAL" clId="{065A4B05-03B7-4AFF-8C7D-C1F71C5E3CE5}" dt="2021-03-08T15:09:47.162" v="258"/>
          <ac:spMkLst>
            <pc:docMk/>
            <pc:sldMk cId="2309457176" sldId="335"/>
            <ac:spMk id="5" creationId="{00000000-0000-0000-0000-000000000000}"/>
          </ac:spMkLst>
        </pc:spChg>
        <pc:spChg chg="mod">
          <ac:chgData name="Iain Milne" userId="e451ec18-1952-4891-b1e2-a69699162e44" providerId="ADAL" clId="{065A4B05-03B7-4AFF-8C7D-C1F71C5E3CE5}" dt="2021-03-08T14:36:24.225" v="13" actId="27636"/>
          <ac:spMkLst>
            <pc:docMk/>
            <pc:sldMk cId="2309457176" sldId="335"/>
            <ac:spMk id="6" creationId="{00000000-0000-0000-0000-000000000000}"/>
          </ac:spMkLst>
        </pc:spChg>
      </pc:sldChg>
      <pc:sldChg chg="modSp add mod">
        <pc:chgData name="Iain Milne" userId="e451ec18-1952-4891-b1e2-a69699162e44" providerId="ADAL" clId="{065A4B05-03B7-4AFF-8C7D-C1F71C5E3CE5}" dt="2021-03-11T11:05:12.172" v="5253" actId="20577"/>
        <pc:sldMkLst>
          <pc:docMk/>
          <pc:sldMk cId="373163916" sldId="336"/>
        </pc:sldMkLst>
        <pc:spChg chg="mod">
          <ac:chgData name="Iain Milne" userId="e451ec18-1952-4891-b1e2-a69699162e44" providerId="ADAL" clId="{065A4B05-03B7-4AFF-8C7D-C1F71C5E3CE5}" dt="2021-03-11T11:05:12.172" v="5253" actId="20577"/>
          <ac:spMkLst>
            <pc:docMk/>
            <pc:sldMk cId="373163916" sldId="336"/>
            <ac:spMk id="2" creationId="{00000000-0000-0000-0000-000000000000}"/>
          </ac:spMkLst>
        </pc:spChg>
      </pc:sldChg>
      <pc:sldChg chg="modSp add del mod chgLayout">
        <pc:chgData name="Iain Milne" userId="e451ec18-1952-4891-b1e2-a69699162e44" providerId="ADAL" clId="{065A4B05-03B7-4AFF-8C7D-C1F71C5E3CE5}" dt="2021-03-11T11:04:52.619" v="5242" actId="2696"/>
        <pc:sldMkLst>
          <pc:docMk/>
          <pc:sldMk cId="3027380950" sldId="336"/>
        </pc:sldMkLst>
        <pc:spChg chg="mod ord">
          <ac:chgData name="Iain Milne" userId="e451ec18-1952-4891-b1e2-a69699162e44" providerId="ADAL" clId="{065A4B05-03B7-4AFF-8C7D-C1F71C5E3CE5}" dt="2021-03-11T11:04:13.426" v="5238" actId="700"/>
          <ac:spMkLst>
            <pc:docMk/>
            <pc:sldMk cId="3027380950" sldId="336"/>
            <ac:spMk id="2" creationId="{00000000-0000-0000-0000-000000000000}"/>
          </ac:spMkLst>
        </pc:spChg>
        <pc:spChg chg="mod ord">
          <ac:chgData name="Iain Milne" userId="e451ec18-1952-4891-b1e2-a69699162e44" providerId="ADAL" clId="{065A4B05-03B7-4AFF-8C7D-C1F71C5E3CE5}" dt="2021-03-11T11:04:13.426" v="5238" actId="700"/>
          <ac:spMkLst>
            <pc:docMk/>
            <pc:sldMk cId="3027380950" sldId="336"/>
            <ac:spMk id="5" creationId="{00000000-0000-0000-0000-000000000000}"/>
          </ac:spMkLst>
        </pc:spChg>
        <pc:graphicFrameChg chg="mod">
          <ac:chgData name="Iain Milne" userId="e451ec18-1952-4891-b1e2-a69699162e44" providerId="ADAL" clId="{065A4B05-03B7-4AFF-8C7D-C1F71C5E3CE5}" dt="2021-03-11T11:04:31.419" v="5241" actId="12788"/>
          <ac:graphicFrameMkLst>
            <pc:docMk/>
            <pc:sldMk cId="3027380950" sldId="336"/>
            <ac:graphicFrameMk id="4" creationId="{00000000-0000-0000-0000-000000000000}"/>
          </ac:graphicFrameMkLst>
        </pc:graphicFrameChg>
      </pc:sldChg>
      <pc:sldChg chg="modSp add del mod">
        <pc:chgData name="Iain Milne" userId="e451ec18-1952-4891-b1e2-a69699162e44" providerId="ADAL" clId="{065A4B05-03B7-4AFF-8C7D-C1F71C5E3CE5}" dt="2021-03-08T15:16:53.948" v="259" actId="2696"/>
        <pc:sldMkLst>
          <pc:docMk/>
          <pc:sldMk cId="1494729936" sldId="337"/>
        </pc:sldMkLst>
        <pc:spChg chg="mod">
          <ac:chgData name="Iain Milne" userId="e451ec18-1952-4891-b1e2-a69699162e44" providerId="ADAL" clId="{065A4B05-03B7-4AFF-8C7D-C1F71C5E3CE5}" dt="2021-03-08T15:09:47.162" v="258"/>
          <ac:spMkLst>
            <pc:docMk/>
            <pc:sldMk cId="1494729936" sldId="337"/>
            <ac:spMk id="2" creationId="{00000000-0000-0000-0000-000000000000}"/>
          </ac:spMkLst>
        </pc:spChg>
        <pc:spChg chg="mod">
          <ac:chgData name="Iain Milne" userId="e451ec18-1952-4891-b1e2-a69699162e44" providerId="ADAL" clId="{065A4B05-03B7-4AFF-8C7D-C1F71C5E3CE5}" dt="2021-03-08T15:09:47.162" v="258"/>
          <ac:spMkLst>
            <pc:docMk/>
            <pc:sldMk cId="1494729936" sldId="337"/>
            <ac:spMk id="4" creationId="{00000000-0000-0000-0000-000000000000}"/>
          </ac:spMkLst>
        </pc:spChg>
      </pc:sldChg>
      <pc:sldChg chg="delSp modSp add mod delAnim chgLayout">
        <pc:chgData name="Iain Milne" userId="e451ec18-1952-4891-b1e2-a69699162e44" providerId="ADAL" clId="{065A4B05-03B7-4AFF-8C7D-C1F71C5E3CE5}" dt="2021-03-15T15:11:43.328" v="10589" actId="20577"/>
        <pc:sldMkLst>
          <pc:docMk/>
          <pc:sldMk cId="1977724028" sldId="337"/>
        </pc:sldMkLst>
        <pc:spChg chg="mod ord">
          <ac:chgData name="Iain Milne" userId="e451ec18-1952-4891-b1e2-a69699162e44" providerId="ADAL" clId="{065A4B05-03B7-4AFF-8C7D-C1F71C5E3CE5}" dt="2021-03-09T14:23:53.874" v="2098" actId="700"/>
          <ac:spMkLst>
            <pc:docMk/>
            <pc:sldMk cId="1977724028" sldId="337"/>
            <ac:spMk id="2" creationId="{00000000-0000-0000-0000-000000000000}"/>
          </ac:spMkLst>
        </pc:spChg>
        <pc:spChg chg="mod ord">
          <ac:chgData name="Iain Milne" userId="e451ec18-1952-4891-b1e2-a69699162e44" providerId="ADAL" clId="{065A4B05-03B7-4AFF-8C7D-C1F71C5E3CE5}" dt="2021-03-09T14:23:53.874" v="2098" actId="700"/>
          <ac:spMkLst>
            <pc:docMk/>
            <pc:sldMk cId="1977724028" sldId="337"/>
            <ac:spMk id="4" creationId="{00000000-0000-0000-0000-000000000000}"/>
          </ac:spMkLst>
        </pc:spChg>
        <pc:spChg chg="mod">
          <ac:chgData name="Iain Milne" userId="e451ec18-1952-4891-b1e2-a69699162e44" providerId="ADAL" clId="{065A4B05-03B7-4AFF-8C7D-C1F71C5E3CE5}" dt="2021-03-15T15:11:36.840" v="10587" actId="2711"/>
          <ac:spMkLst>
            <pc:docMk/>
            <pc:sldMk cId="1977724028" sldId="337"/>
            <ac:spMk id="6" creationId="{00000000-0000-0000-0000-000000000000}"/>
          </ac:spMkLst>
        </pc:spChg>
        <pc:spChg chg="mod">
          <ac:chgData name="Iain Milne" userId="e451ec18-1952-4891-b1e2-a69699162e44" providerId="ADAL" clId="{065A4B05-03B7-4AFF-8C7D-C1F71C5E3CE5}" dt="2021-03-15T15:11:43.328" v="10589" actId="20577"/>
          <ac:spMkLst>
            <pc:docMk/>
            <pc:sldMk cId="1977724028" sldId="337"/>
            <ac:spMk id="10" creationId="{00000000-0000-0000-0000-000000000000}"/>
          </ac:spMkLst>
        </pc:spChg>
        <pc:grpChg chg="del">
          <ac:chgData name="Iain Milne" userId="e451ec18-1952-4891-b1e2-a69699162e44" providerId="ADAL" clId="{065A4B05-03B7-4AFF-8C7D-C1F71C5E3CE5}" dt="2021-03-09T14:26:17.305" v="2190" actId="478"/>
          <ac:grpSpMkLst>
            <pc:docMk/>
            <pc:sldMk cId="1977724028" sldId="337"/>
            <ac:grpSpMk id="11" creationId="{00000000-0000-0000-0000-000000000000}"/>
          </ac:grpSpMkLst>
        </pc:grpChg>
        <pc:grpChg chg="del">
          <ac:chgData name="Iain Milne" userId="e451ec18-1952-4891-b1e2-a69699162e44" providerId="ADAL" clId="{065A4B05-03B7-4AFF-8C7D-C1F71C5E3CE5}" dt="2021-03-09T14:25:28.660" v="2174" actId="478"/>
          <ac:grpSpMkLst>
            <pc:docMk/>
            <pc:sldMk cId="1977724028" sldId="337"/>
            <ac:grpSpMk id="51" creationId="{00000000-0000-0000-0000-000000000000}"/>
          </ac:grpSpMkLst>
        </pc:grpChg>
        <pc:grpChg chg="del">
          <ac:chgData name="Iain Milne" userId="e451ec18-1952-4891-b1e2-a69699162e44" providerId="ADAL" clId="{065A4B05-03B7-4AFF-8C7D-C1F71C5E3CE5}" dt="2021-03-09T14:25:29.768" v="2175" actId="478"/>
          <ac:grpSpMkLst>
            <pc:docMk/>
            <pc:sldMk cId="1977724028" sldId="337"/>
            <ac:grpSpMk id="52" creationId="{00000000-0000-0000-0000-000000000000}"/>
          </ac:grpSpMkLst>
        </pc:grpChg>
        <pc:grpChg chg="del">
          <ac:chgData name="Iain Milne" userId="e451ec18-1952-4891-b1e2-a69699162e44" providerId="ADAL" clId="{065A4B05-03B7-4AFF-8C7D-C1F71C5E3CE5}" dt="2021-03-09T14:26:20.474" v="2193" actId="478"/>
          <ac:grpSpMkLst>
            <pc:docMk/>
            <pc:sldMk cId="1977724028" sldId="337"/>
            <ac:grpSpMk id="54" creationId="{00000000-0000-0000-0000-000000000000}"/>
          </ac:grpSpMkLst>
        </pc:grpChg>
        <pc:grpChg chg="del">
          <ac:chgData name="Iain Milne" userId="e451ec18-1952-4891-b1e2-a69699162e44" providerId="ADAL" clId="{065A4B05-03B7-4AFF-8C7D-C1F71C5E3CE5}" dt="2021-03-09T14:26:22.241" v="2194" actId="478"/>
          <ac:grpSpMkLst>
            <pc:docMk/>
            <pc:sldMk cId="1977724028" sldId="337"/>
            <ac:grpSpMk id="55" creationId="{00000000-0000-0000-0000-000000000000}"/>
          </ac:grpSpMkLst>
        </pc:grpChg>
        <pc:grpChg chg="del">
          <ac:chgData name="Iain Milne" userId="e451ec18-1952-4891-b1e2-a69699162e44" providerId="ADAL" clId="{065A4B05-03B7-4AFF-8C7D-C1F71C5E3CE5}" dt="2021-03-09T14:26:19.592" v="2192" actId="478"/>
          <ac:grpSpMkLst>
            <pc:docMk/>
            <pc:sldMk cId="1977724028" sldId="337"/>
            <ac:grpSpMk id="56" creationId="{00000000-0000-0000-0000-000000000000}"/>
          </ac:grpSpMkLst>
        </pc:grpChg>
        <pc:grpChg chg="del">
          <ac:chgData name="Iain Milne" userId="e451ec18-1952-4891-b1e2-a69699162e44" providerId="ADAL" clId="{065A4B05-03B7-4AFF-8C7D-C1F71C5E3CE5}" dt="2021-03-09T14:26:18.504" v="2191" actId="478"/>
          <ac:grpSpMkLst>
            <pc:docMk/>
            <pc:sldMk cId="1977724028" sldId="337"/>
            <ac:grpSpMk id="60" creationId="{00000000-0000-0000-0000-000000000000}"/>
          </ac:grpSpMkLst>
        </pc:grpChg>
        <pc:cxnChg chg="mod">
          <ac:chgData name="Iain Milne" userId="e451ec18-1952-4891-b1e2-a69699162e44" providerId="ADAL" clId="{065A4B05-03B7-4AFF-8C7D-C1F71C5E3CE5}" dt="2021-03-09T14:26:22.241" v="2194" actId="478"/>
          <ac:cxnSpMkLst>
            <pc:docMk/>
            <pc:sldMk cId="1977724028" sldId="337"/>
            <ac:cxnSpMk id="9" creationId="{00000000-0000-0000-0000-000000000000}"/>
          </ac:cxnSpMkLst>
        </pc:cxnChg>
        <pc:cxnChg chg="mod">
          <ac:chgData name="Iain Milne" userId="e451ec18-1952-4891-b1e2-a69699162e44" providerId="ADAL" clId="{065A4B05-03B7-4AFF-8C7D-C1F71C5E3CE5}" dt="2021-03-09T14:26:17.305" v="2190" actId="478"/>
          <ac:cxnSpMkLst>
            <pc:docMk/>
            <pc:sldMk cId="1977724028" sldId="337"/>
            <ac:cxnSpMk id="14" creationId="{00000000-0000-0000-0000-000000000000}"/>
          </ac:cxnSpMkLst>
        </pc:cxnChg>
        <pc:cxnChg chg="mod">
          <ac:chgData name="Iain Milne" userId="e451ec18-1952-4891-b1e2-a69699162e44" providerId="ADAL" clId="{065A4B05-03B7-4AFF-8C7D-C1F71C5E3CE5}" dt="2021-03-09T14:25:28.660" v="2174" actId="478"/>
          <ac:cxnSpMkLst>
            <pc:docMk/>
            <pc:sldMk cId="1977724028" sldId="337"/>
            <ac:cxnSpMk id="22" creationId="{00000000-0000-0000-0000-000000000000}"/>
          </ac:cxnSpMkLst>
        </pc:cxnChg>
        <pc:cxnChg chg="mod">
          <ac:chgData name="Iain Milne" userId="e451ec18-1952-4891-b1e2-a69699162e44" providerId="ADAL" clId="{065A4B05-03B7-4AFF-8C7D-C1F71C5E3CE5}" dt="2021-03-09T14:25:29.768" v="2175" actId="478"/>
          <ac:cxnSpMkLst>
            <pc:docMk/>
            <pc:sldMk cId="1977724028" sldId="337"/>
            <ac:cxnSpMk id="26" creationId="{00000000-0000-0000-0000-000000000000}"/>
          </ac:cxnSpMkLst>
        </pc:cxnChg>
        <pc:cxnChg chg="mod">
          <ac:chgData name="Iain Milne" userId="e451ec18-1952-4891-b1e2-a69699162e44" providerId="ADAL" clId="{065A4B05-03B7-4AFF-8C7D-C1F71C5E3CE5}" dt="2021-03-09T14:26:19.592" v="2192" actId="478"/>
          <ac:cxnSpMkLst>
            <pc:docMk/>
            <pc:sldMk cId="1977724028" sldId="337"/>
            <ac:cxnSpMk id="30" creationId="{00000000-0000-0000-0000-000000000000}"/>
          </ac:cxnSpMkLst>
        </pc:cxnChg>
        <pc:cxnChg chg="mod">
          <ac:chgData name="Iain Milne" userId="e451ec18-1952-4891-b1e2-a69699162e44" providerId="ADAL" clId="{065A4B05-03B7-4AFF-8C7D-C1F71C5E3CE5}" dt="2021-03-09T14:26:20.474" v="2193" actId="478"/>
          <ac:cxnSpMkLst>
            <pc:docMk/>
            <pc:sldMk cId="1977724028" sldId="337"/>
            <ac:cxnSpMk id="34" creationId="{00000000-0000-0000-0000-000000000000}"/>
          </ac:cxnSpMkLst>
        </pc:cxnChg>
        <pc:cxnChg chg="mod">
          <ac:chgData name="Iain Milne" userId="e451ec18-1952-4891-b1e2-a69699162e44" providerId="ADAL" clId="{065A4B05-03B7-4AFF-8C7D-C1F71C5E3CE5}" dt="2021-03-09T14:26:18.504" v="2191" actId="478"/>
          <ac:cxnSpMkLst>
            <pc:docMk/>
            <pc:sldMk cId="1977724028" sldId="337"/>
            <ac:cxnSpMk id="59" creationId="{00000000-0000-0000-0000-000000000000}"/>
          </ac:cxnSpMkLst>
        </pc:cxnChg>
      </pc:sldChg>
      <pc:sldChg chg="modSp add del mod">
        <pc:chgData name="Iain Milne" userId="e451ec18-1952-4891-b1e2-a69699162e44" providerId="ADAL" clId="{065A4B05-03B7-4AFF-8C7D-C1F71C5E3CE5}" dt="2021-03-08T15:16:53.948" v="259" actId="2696"/>
        <pc:sldMkLst>
          <pc:docMk/>
          <pc:sldMk cId="100870979" sldId="338"/>
        </pc:sldMkLst>
        <pc:spChg chg="mod">
          <ac:chgData name="Iain Milne" userId="e451ec18-1952-4891-b1e2-a69699162e44" providerId="ADAL" clId="{065A4B05-03B7-4AFF-8C7D-C1F71C5E3CE5}" dt="2021-03-08T15:09:47.162" v="258"/>
          <ac:spMkLst>
            <pc:docMk/>
            <pc:sldMk cId="100870979" sldId="338"/>
            <ac:spMk id="2" creationId="{00000000-0000-0000-0000-000000000000}"/>
          </ac:spMkLst>
        </pc:spChg>
        <pc:spChg chg="mod">
          <ac:chgData name="Iain Milne" userId="e451ec18-1952-4891-b1e2-a69699162e44" providerId="ADAL" clId="{065A4B05-03B7-4AFF-8C7D-C1F71C5E3CE5}" dt="2021-03-08T14:36:24.510" v="54" actId="27636"/>
          <ac:spMkLst>
            <pc:docMk/>
            <pc:sldMk cId="100870979" sldId="338"/>
            <ac:spMk id="3" creationId="{00000000-0000-0000-0000-000000000000}"/>
          </ac:spMkLst>
        </pc:spChg>
      </pc:sldChg>
      <pc:sldChg chg="add del">
        <pc:chgData name="Iain Milne" userId="e451ec18-1952-4891-b1e2-a69699162e44" providerId="ADAL" clId="{065A4B05-03B7-4AFF-8C7D-C1F71C5E3CE5}" dt="2021-03-09T10:21:43.928" v="1318" actId="47"/>
        <pc:sldMkLst>
          <pc:docMk/>
          <pc:sldMk cId="1962623895" sldId="338"/>
        </pc:sldMkLst>
      </pc:sldChg>
      <pc:sldChg chg="modSp add del mod">
        <pc:chgData name="Iain Milne" userId="e451ec18-1952-4891-b1e2-a69699162e44" providerId="ADAL" clId="{065A4B05-03B7-4AFF-8C7D-C1F71C5E3CE5}" dt="2021-03-08T15:16:53.948" v="259" actId="2696"/>
        <pc:sldMkLst>
          <pc:docMk/>
          <pc:sldMk cId="3367250426" sldId="340"/>
        </pc:sldMkLst>
        <pc:spChg chg="mod">
          <ac:chgData name="Iain Milne" userId="e451ec18-1952-4891-b1e2-a69699162e44" providerId="ADAL" clId="{065A4B05-03B7-4AFF-8C7D-C1F71C5E3CE5}" dt="2021-03-08T15:09:47.162" v="258"/>
          <ac:spMkLst>
            <pc:docMk/>
            <pc:sldMk cId="3367250426" sldId="340"/>
            <ac:spMk id="2" creationId="{00000000-0000-0000-0000-000000000000}"/>
          </ac:spMkLst>
        </pc:spChg>
        <pc:spChg chg="mod">
          <ac:chgData name="Iain Milne" userId="e451ec18-1952-4891-b1e2-a69699162e44" providerId="ADAL" clId="{065A4B05-03B7-4AFF-8C7D-C1F71C5E3CE5}" dt="2021-03-08T15:09:47.162" v="258"/>
          <ac:spMkLst>
            <pc:docMk/>
            <pc:sldMk cId="3367250426" sldId="340"/>
            <ac:spMk id="3" creationId="{00000000-0000-0000-0000-000000000000}"/>
          </ac:spMkLst>
        </pc:spChg>
      </pc:sldChg>
      <pc:sldChg chg="modSp add mod ord">
        <pc:chgData name="Iain Milne" userId="e451ec18-1952-4891-b1e2-a69699162e44" providerId="ADAL" clId="{065A4B05-03B7-4AFF-8C7D-C1F71C5E3CE5}" dt="2021-03-10T13:37:29.450" v="3911" actId="14100"/>
        <pc:sldMkLst>
          <pc:docMk/>
          <pc:sldMk cId="4187939399" sldId="340"/>
        </pc:sldMkLst>
        <pc:spChg chg="mod">
          <ac:chgData name="Iain Milne" userId="e451ec18-1952-4891-b1e2-a69699162e44" providerId="ADAL" clId="{065A4B05-03B7-4AFF-8C7D-C1F71C5E3CE5}" dt="2021-03-10T13:37:29.450" v="3911" actId="14100"/>
          <ac:spMkLst>
            <pc:docMk/>
            <pc:sldMk cId="4187939399" sldId="340"/>
            <ac:spMk id="3" creationId="{00000000-0000-0000-0000-000000000000}"/>
          </ac:spMkLst>
        </pc:spChg>
      </pc:sldChg>
      <pc:sldChg chg="add del">
        <pc:chgData name="Iain Milne" userId="e451ec18-1952-4891-b1e2-a69699162e44" providerId="ADAL" clId="{065A4B05-03B7-4AFF-8C7D-C1F71C5E3CE5}" dt="2021-03-09T15:14:16.433" v="2855" actId="47"/>
        <pc:sldMkLst>
          <pc:docMk/>
          <pc:sldMk cId="605063767" sldId="348"/>
        </pc:sldMkLst>
      </pc:sldChg>
      <pc:sldChg chg="modSp add del mod">
        <pc:chgData name="Iain Milne" userId="e451ec18-1952-4891-b1e2-a69699162e44" providerId="ADAL" clId="{065A4B05-03B7-4AFF-8C7D-C1F71C5E3CE5}" dt="2021-03-08T15:16:53.948" v="259" actId="2696"/>
        <pc:sldMkLst>
          <pc:docMk/>
          <pc:sldMk cId="1969823127" sldId="348"/>
        </pc:sldMkLst>
        <pc:spChg chg="mod">
          <ac:chgData name="Iain Milne" userId="e451ec18-1952-4891-b1e2-a69699162e44" providerId="ADAL" clId="{065A4B05-03B7-4AFF-8C7D-C1F71C5E3CE5}" dt="2021-03-08T15:09:47.162" v="258"/>
          <ac:spMkLst>
            <pc:docMk/>
            <pc:sldMk cId="1969823127" sldId="348"/>
            <ac:spMk id="2" creationId="{00000000-0000-0000-0000-000000000000}"/>
          </ac:spMkLst>
        </pc:spChg>
      </pc:sldChg>
      <pc:sldChg chg="addSp modSp add mod">
        <pc:chgData name="Iain Milne" userId="e451ec18-1952-4891-b1e2-a69699162e44" providerId="ADAL" clId="{065A4B05-03B7-4AFF-8C7D-C1F71C5E3CE5}" dt="2021-03-11T13:54:43.913" v="7228" actId="20577"/>
        <pc:sldMkLst>
          <pc:docMk/>
          <pc:sldMk cId="1921844496" sldId="349"/>
        </pc:sldMkLst>
        <pc:spChg chg="mod">
          <ac:chgData name="Iain Milne" userId="e451ec18-1952-4891-b1e2-a69699162e44" providerId="ADAL" clId="{065A4B05-03B7-4AFF-8C7D-C1F71C5E3CE5}" dt="2021-03-08T15:09:47.162" v="258"/>
          <ac:spMkLst>
            <pc:docMk/>
            <pc:sldMk cId="1921844496" sldId="349"/>
            <ac:spMk id="2" creationId="{00000000-0000-0000-0000-000000000000}"/>
          </ac:spMkLst>
        </pc:spChg>
        <pc:spChg chg="mod">
          <ac:chgData name="Iain Milne" userId="e451ec18-1952-4891-b1e2-a69699162e44" providerId="ADAL" clId="{065A4B05-03B7-4AFF-8C7D-C1F71C5E3CE5}" dt="2021-03-11T13:54:43.913" v="7228" actId="20577"/>
          <ac:spMkLst>
            <pc:docMk/>
            <pc:sldMk cId="1921844496" sldId="349"/>
            <ac:spMk id="3" creationId="{00000000-0000-0000-0000-000000000000}"/>
          </ac:spMkLst>
        </pc:spChg>
        <pc:picChg chg="add mod">
          <ac:chgData name="Iain Milne" userId="e451ec18-1952-4891-b1e2-a69699162e44" providerId="ADAL" clId="{065A4B05-03B7-4AFF-8C7D-C1F71C5E3CE5}" dt="2021-03-11T13:54:16.391" v="7220"/>
          <ac:picMkLst>
            <pc:docMk/>
            <pc:sldMk cId="1921844496" sldId="349"/>
            <ac:picMk id="4" creationId="{9FF8C18F-BE5A-49E1-B67D-DDC9D3329EE1}"/>
          </ac:picMkLst>
        </pc:picChg>
      </pc:sldChg>
      <pc:sldChg chg="add del">
        <pc:chgData name="Iain Milne" userId="e451ec18-1952-4891-b1e2-a69699162e44" providerId="ADAL" clId="{065A4B05-03B7-4AFF-8C7D-C1F71C5E3CE5}" dt="2021-03-08T14:36:06.940" v="1" actId="2696"/>
        <pc:sldMkLst>
          <pc:docMk/>
          <pc:sldMk cId="1976775591" sldId="349"/>
        </pc:sldMkLst>
      </pc:sldChg>
      <pc:sldChg chg="delSp modSp add mod">
        <pc:chgData name="Iain Milne" userId="e451ec18-1952-4891-b1e2-a69699162e44" providerId="ADAL" clId="{065A4B05-03B7-4AFF-8C7D-C1F71C5E3CE5}" dt="2021-03-16T13:52:19.143" v="10645" actId="20577"/>
        <pc:sldMkLst>
          <pc:docMk/>
          <pc:sldMk cId="1321589798" sldId="350"/>
        </pc:sldMkLst>
        <pc:spChg chg="mod">
          <ac:chgData name="Iain Milne" userId="e451ec18-1952-4891-b1e2-a69699162e44" providerId="ADAL" clId="{065A4B05-03B7-4AFF-8C7D-C1F71C5E3CE5}" dt="2021-03-16T13:52:19.143" v="10645" actId="20577"/>
          <ac:spMkLst>
            <pc:docMk/>
            <pc:sldMk cId="1321589798" sldId="350"/>
            <ac:spMk id="2" creationId="{00000000-0000-0000-0000-000000000000}"/>
          </ac:spMkLst>
        </pc:spChg>
        <pc:spChg chg="mod">
          <ac:chgData name="Iain Milne" userId="e451ec18-1952-4891-b1e2-a69699162e44" providerId="ADAL" clId="{065A4B05-03B7-4AFF-8C7D-C1F71C5E3CE5}" dt="2021-03-08T14:53:00.244" v="190" actId="20577"/>
          <ac:spMkLst>
            <pc:docMk/>
            <pc:sldMk cId="1321589798" sldId="350"/>
            <ac:spMk id="10" creationId="{00000000-0000-0000-0000-000000000000}"/>
          </ac:spMkLst>
        </pc:spChg>
        <pc:spChg chg="mod">
          <ac:chgData name="Iain Milne" userId="e451ec18-1952-4891-b1e2-a69699162e44" providerId="ADAL" clId="{065A4B05-03B7-4AFF-8C7D-C1F71C5E3CE5}" dt="2021-03-08T14:52:54.882" v="182" actId="404"/>
          <ac:spMkLst>
            <pc:docMk/>
            <pc:sldMk cId="1321589798" sldId="350"/>
            <ac:spMk id="31" creationId="{00000000-0000-0000-0000-000000000000}"/>
          </ac:spMkLst>
        </pc:spChg>
        <pc:cxnChg chg="del mod">
          <ac:chgData name="Iain Milne" userId="e451ec18-1952-4891-b1e2-a69699162e44" providerId="ADAL" clId="{065A4B05-03B7-4AFF-8C7D-C1F71C5E3CE5}" dt="2021-03-11T13:52:55.033" v="7211" actId="478"/>
          <ac:cxnSpMkLst>
            <pc:docMk/>
            <pc:sldMk cId="1321589798" sldId="350"/>
            <ac:cxnSpMk id="45" creationId="{00000000-0000-0000-0000-000000000000}"/>
          </ac:cxnSpMkLst>
        </pc:cxnChg>
      </pc:sldChg>
      <pc:sldChg chg="add del">
        <pc:chgData name="Iain Milne" userId="e451ec18-1952-4891-b1e2-a69699162e44" providerId="ADAL" clId="{065A4B05-03B7-4AFF-8C7D-C1F71C5E3CE5}" dt="2021-03-08T14:36:06.940" v="1" actId="2696"/>
        <pc:sldMkLst>
          <pc:docMk/>
          <pc:sldMk cId="3362907341" sldId="350"/>
        </pc:sldMkLst>
      </pc:sldChg>
      <pc:sldChg chg="add del">
        <pc:chgData name="Iain Milne" userId="e451ec18-1952-4891-b1e2-a69699162e44" providerId="ADAL" clId="{065A4B05-03B7-4AFF-8C7D-C1F71C5E3CE5}" dt="2021-03-08T14:36:06.940" v="1" actId="2696"/>
        <pc:sldMkLst>
          <pc:docMk/>
          <pc:sldMk cId="1348520825" sldId="351"/>
        </pc:sldMkLst>
      </pc:sldChg>
      <pc:sldChg chg="modSp add mod modAnim">
        <pc:chgData name="Iain Milne" userId="e451ec18-1952-4891-b1e2-a69699162e44" providerId="ADAL" clId="{065A4B05-03B7-4AFF-8C7D-C1F71C5E3CE5}" dt="2021-03-11T13:52:07.048" v="7210" actId="207"/>
        <pc:sldMkLst>
          <pc:docMk/>
          <pc:sldMk cId="2819818097" sldId="351"/>
        </pc:sldMkLst>
        <pc:spChg chg="mod">
          <ac:chgData name="Iain Milne" userId="e451ec18-1952-4891-b1e2-a69699162e44" providerId="ADAL" clId="{065A4B05-03B7-4AFF-8C7D-C1F71C5E3CE5}" dt="2021-03-08T15:09:47.162" v="258"/>
          <ac:spMkLst>
            <pc:docMk/>
            <pc:sldMk cId="2819818097" sldId="351"/>
            <ac:spMk id="2" creationId="{00000000-0000-0000-0000-000000000000}"/>
          </ac:spMkLst>
        </pc:spChg>
        <pc:spChg chg="mod">
          <ac:chgData name="Iain Milne" userId="e451ec18-1952-4891-b1e2-a69699162e44" providerId="ADAL" clId="{065A4B05-03B7-4AFF-8C7D-C1F71C5E3CE5}" dt="2021-03-11T13:52:07.048" v="7210" actId="207"/>
          <ac:spMkLst>
            <pc:docMk/>
            <pc:sldMk cId="2819818097" sldId="351"/>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449216868" sldId="352"/>
        </pc:sldMkLst>
        <pc:spChg chg="mod">
          <ac:chgData name="Iain Milne" userId="e451ec18-1952-4891-b1e2-a69699162e44" providerId="ADAL" clId="{065A4B05-03B7-4AFF-8C7D-C1F71C5E3CE5}" dt="2021-03-08T15:09:47.162" v="258"/>
          <ac:spMkLst>
            <pc:docMk/>
            <pc:sldMk cId="449216868" sldId="352"/>
            <ac:spMk id="2" creationId="{00000000-0000-0000-0000-000000000000}"/>
          </ac:spMkLst>
        </pc:spChg>
        <pc:spChg chg="mod">
          <ac:chgData name="Iain Milne" userId="e451ec18-1952-4891-b1e2-a69699162e44" providerId="ADAL" clId="{065A4B05-03B7-4AFF-8C7D-C1F71C5E3CE5}" dt="2021-03-08T15:09:47.162" v="258"/>
          <ac:spMkLst>
            <pc:docMk/>
            <pc:sldMk cId="449216868" sldId="352"/>
            <ac:spMk id="3" creationId="{00000000-0000-0000-0000-000000000000}"/>
          </ac:spMkLst>
        </pc:spChg>
      </pc:sldChg>
      <pc:sldChg chg="modSp add mod">
        <pc:chgData name="Iain Milne" userId="e451ec18-1952-4891-b1e2-a69699162e44" providerId="ADAL" clId="{065A4B05-03B7-4AFF-8C7D-C1F71C5E3CE5}" dt="2021-03-15T15:09:15.884" v="10547" actId="2711"/>
        <pc:sldMkLst>
          <pc:docMk/>
          <pc:sldMk cId="2911299850" sldId="352"/>
        </pc:sldMkLst>
        <pc:spChg chg="mod">
          <ac:chgData name="Iain Milne" userId="e451ec18-1952-4891-b1e2-a69699162e44" providerId="ADAL" clId="{065A4B05-03B7-4AFF-8C7D-C1F71C5E3CE5}" dt="2021-03-15T15:09:15.884" v="10547" actId="2711"/>
          <ac:spMkLst>
            <pc:docMk/>
            <pc:sldMk cId="2911299850" sldId="352"/>
            <ac:spMk id="3" creationId="{00000000-0000-0000-0000-000000000000}"/>
          </ac:spMkLst>
        </pc:spChg>
        <pc:spChg chg="mod">
          <ac:chgData name="Iain Milne" userId="e451ec18-1952-4891-b1e2-a69699162e44" providerId="ADAL" clId="{065A4B05-03B7-4AFF-8C7D-C1F71C5E3CE5}" dt="2021-03-15T15:08:51.377" v="10541" actId="6549"/>
          <ac:spMkLst>
            <pc:docMk/>
            <pc:sldMk cId="2911299850" sldId="352"/>
            <ac:spMk id="6"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1859816929" sldId="353"/>
        </pc:sldMkLst>
        <pc:spChg chg="mod">
          <ac:chgData name="Iain Milne" userId="e451ec18-1952-4891-b1e2-a69699162e44" providerId="ADAL" clId="{065A4B05-03B7-4AFF-8C7D-C1F71C5E3CE5}" dt="2021-03-08T15:09:47.162" v="258"/>
          <ac:spMkLst>
            <pc:docMk/>
            <pc:sldMk cId="1859816929" sldId="353"/>
            <ac:spMk id="2" creationId="{00000000-0000-0000-0000-000000000000}"/>
          </ac:spMkLst>
        </pc:spChg>
        <pc:spChg chg="mod">
          <ac:chgData name="Iain Milne" userId="e451ec18-1952-4891-b1e2-a69699162e44" providerId="ADAL" clId="{065A4B05-03B7-4AFF-8C7D-C1F71C5E3CE5}" dt="2021-03-08T14:36:24.336" v="28" actId="27636"/>
          <ac:spMkLst>
            <pc:docMk/>
            <pc:sldMk cId="1859816929" sldId="353"/>
            <ac:spMk id="3" creationId="{00000000-0000-0000-0000-000000000000}"/>
          </ac:spMkLst>
        </pc:spChg>
        <pc:spChg chg="mod">
          <ac:chgData name="Iain Milne" userId="e451ec18-1952-4891-b1e2-a69699162e44" providerId="ADAL" clId="{065A4B05-03B7-4AFF-8C7D-C1F71C5E3CE5}" dt="2021-03-08T14:59:02.957" v="239" actId="1076"/>
          <ac:spMkLst>
            <pc:docMk/>
            <pc:sldMk cId="1859816929" sldId="353"/>
            <ac:spMk id="4" creationId="{00000000-0000-0000-0000-000000000000}"/>
          </ac:spMkLst>
        </pc:spChg>
      </pc:sldChg>
      <pc:sldChg chg="add del">
        <pc:chgData name="Iain Milne" userId="e451ec18-1952-4891-b1e2-a69699162e44" providerId="ADAL" clId="{065A4B05-03B7-4AFF-8C7D-C1F71C5E3CE5}" dt="2021-03-08T15:17:25.325" v="270" actId="47"/>
        <pc:sldMkLst>
          <pc:docMk/>
          <pc:sldMk cId="2254048377" sldId="353"/>
        </pc:sldMkLst>
      </pc:sldChg>
      <pc:sldChg chg="addSp modSp add mod">
        <pc:chgData name="Iain Milne" userId="e451ec18-1952-4891-b1e2-a69699162e44" providerId="ADAL" clId="{065A4B05-03B7-4AFF-8C7D-C1F71C5E3CE5}" dt="2021-03-11T13:56:09.018" v="7268" actId="6549"/>
        <pc:sldMkLst>
          <pc:docMk/>
          <pc:sldMk cId="602537279" sldId="354"/>
        </pc:sldMkLst>
        <pc:spChg chg="mod">
          <ac:chgData name="Iain Milne" userId="e451ec18-1952-4891-b1e2-a69699162e44" providerId="ADAL" clId="{065A4B05-03B7-4AFF-8C7D-C1F71C5E3CE5}" dt="2021-03-09T10:07:22.268" v="862" actId="20577"/>
          <ac:spMkLst>
            <pc:docMk/>
            <pc:sldMk cId="602537279" sldId="354"/>
            <ac:spMk id="2" creationId="{00000000-0000-0000-0000-000000000000}"/>
          </ac:spMkLst>
        </pc:spChg>
        <pc:spChg chg="mod">
          <ac:chgData name="Iain Milne" userId="e451ec18-1952-4891-b1e2-a69699162e44" providerId="ADAL" clId="{065A4B05-03B7-4AFF-8C7D-C1F71C5E3CE5}" dt="2021-03-11T13:56:09.018" v="7268" actId="6549"/>
          <ac:spMkLst>
            <pc:docMk/>
            <pc:sldMk cId="602537279" sldId="354"/>
            <ac:spMk id="3" creationId="{00000000-0000-0000-0000-000000000000}"/>
          </ac:spMkLst>
        </pc:spChg>
        <pc:graphicFrameChg chg="add mod modGraphic">
          <ac:chgData name="Iain Milne" userId="e451ec18-1952-4891-b1e2-a69699162e44" providerId="ADAL" clId="{065A4B05-03B7-4AFF-8C7D-C1F71C5E3CE5}" dt="2021-03-11T13:55:53.386" v="7262" actId="20577"/>
          <ac:graphicFrameMkLst>
            <pc:docMk/>
            <pc:sldMk cId="602537279" sldId="354"/>
            <ac:graphicFrameMk id="4" creationId="{48F4267D-5B4B-4A2E-901F-2E7E13A6FE1F}"/>
          </ac:graphicFrameMkLst>
        </pc:graphicFrameChg>
      </pc:sldChg>
      <pc:sldChg chg="modSp add del mod">
        <pc:chgData name="Iain Milne" userId="e451ec18-1952-4891-b1e2-a69699162e44" providerId="ADAL" clId="{065A4B05-03B7-4AFF-8C7D-C1F71C5E3CE5}" dt="2021-03-08T15:16:53.948" v="259" actId="2696"/>
        <pc:sldMkLst>
          <pc:docMk/>
          <pc:sldMk cId="3172993679" sldId="354"/>
        </pc:sldMkLst>
        <pc:spChg chg="mod">
          <ac:chgData name="Iain Milne" userId="e451ec18-1952-4891-b1e2-a69699162e44" providerId="ADAL" clId="{065A4B05-03B7-4AFF-8C7D-C1F71C5E3CE5}" dt="2021-03-08T15:09:47.162" v="258"/>
          <ac:spMkLst>
            <pc:docMk/>
            <pc:sldMk cId="3172993679" sldId="354"/>
            <ac:spMk id="2" creationId="{00000000-0000-0000-0000-000000000000}"/>
          </ac:spMkLst>
        </pc:spChg>
        <pc:spChg chg="mod">
          <ac:chgData name="Iain Milne" userId="e451ec18-1952-4891-b1e2-a69699162e44" providerId="ADAL" clId="{065A4B05-03B7-4AFF-8C7D-C1F71C5E3CE5}" dt="2021-03-08T15:09:47.162" v="258"/>
          <ac:spMkLst>
            <pc:docMk/>
            <pc:sldMk cId="3172993679" sldId="354"/>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425898716" sldId="355"/>
        </pc:sldMkLst>
        <pc:spChg chg="mod">
          <ac:chgData name="Iain Milne" userId="e451ec18-1952-4891-b1e2-a69699162e44" providerId="ADAL" clId="{065A4B05-03B7-4AFF-8C7D-C1F71C5E3CE5}" dt="2021-03-08T15:09:47.162" v="258"/>
          <ac:spMkLst>
            <pc:docMk/>
            <pc:sldMk cId="425898716" sldId="355"/>
            <ac:spMk id="2" creationId="{00000000-0000-0000-0000-000000000000}"/>
          </ac:spMkLst>
        </pc:spChg>
        <pc:spChg chg="mod">
          <ac:chgData name="Iain Milne" userId="e451ec18-1952-4891-b1e2-a69699162e44" providerId="ADAL" clId="{065A4B05-03B7-4AFF-8C7D-C1F71C5E3CE5}" dt="2021-03-08T15:09:47.162" v="258"/>
          <ac:spMkLst>
            <pc:docMk/>
            <pc:sldMk cId="425898716" sldId="355"/>
            <ac:spMk id="3" creationId="{00000000-0000-0000-0000-000000000000}"/>
          </ac:spMkLst>
        </pc:spChg>
      </pc:sldChg>
      <pc:sldChg chg="modSp add mod ord">
        <pc:chgData name="Iain Milne" userId="e451ec18-1952-4891-b1e2-a69699162e44" providerId="ADAL" clId="{065A4B05-03B7-4AFF-8C7D-C1F71C5E3CE5}" dt="2021-03-10T13:19:46.907" v="3309" actId="27636"/>
        <pc:sldMkLst>
          <pc:docMk/>
          <pc:sldMk cId="4164517389" sldId="355"/>
        </pc:sldMkLst>
        <pc:spChg chg="mod">
          <ac:chgData name="Iain Milne" userId="e451ec18-1952-4891-b1e2-a69699162e44" providerId="ADAL" clId="{065A4B05-03B7-4AFF-8C7D-C1F71C5E3CE5}" dt="2021-03-10T13:19:46.907" v="3309" actId="27636"/>
          <ac:spMkLst>
            <pc:docMk/>
            <pc:sldMk cId="4164517389" sldId="355"/>
            <ac:spMk id="3" creationId="{00000000-0000-0000-0000-000000000000}"/>
          </ac:spMkLst>
        </pc:spChg>
      </pc:sldChg>
      <pc:sldChg chg="add del">
        <pc:chgData name="Iain Milne" userId="e451ec18-1952-4891-b1e2-a69699162e44" providerId="ADAL" clId="{065A4B05-03B7-4AFF-8C7D-C1F71C5E3CE5}" dt="2021-03-08T14:36:06.940" v="1" actId="2696"/>
        <pc:sldMkLst>
          <pc:docMk/>
          <pc:sldMk cId="1885226916" sldId="359"/>
        </pc:sldMkLst>
      </pc:sldChg>
      <pc:sldChg chg="modSp add del mod">
        <pc:chgData name="Iain Milne" userId="e451ec18-1952-4891-b1e2-a69699162e44" providerId="ADAL" clId="{065A4B05-03B7-4AFF-8C7D-C1F71C5E3CE5}" dt="2021-03-08T14:52:28.074" v="175" actId="47"/>
        <pc:sldMkLst>
          <pc:docMk/>
          <pc:sldMk cId="2488854705" sldId="359"/>
        </pc:sldMkLst>
        <pc:spChg chg="mod">
          <ac:chgData name="Iain Milne" userId="e451ec18-1952-4891-b1e2-a69699162e44" providerId="ADAL" clId="{065A4B05-03B7-4AFF-8C7D-C1F71C5E3CE5}" dt="2021-03-08T14:36:24.084" v="6" actId="27636"/>
          <ac:spMkLst>
            <pc:docMk/>
            <pc:sldMk cId="2488854705" sldId="359"/>
            <ac:spMk id="2" creationId="{00000000-0000-0000-0000-000000000000}"/>
          </ac:spMkLst>
        </pc:spChg>
        <pc:spChg chg="mod">
          <ac:chgData name="Iain Milne" userId="e451ec18-1952-4891-b1e2-a69699162e44" providerId="ADAL" clId="{065A4B05-03B7-4AFF-8C7D-C1F71C5E3CE5}" dt="2021-03-08T14:52:00.658" v="153" actId="6549"/>
          <ac:spMkLst>
            <pc:docMk/>
            <pc:sldMk cId="2488854705" sldId="359"/>
            <ac:spMk id="3" creationId="{00000000-0000-0000-0000-000000000000}"/>
          </ac:spMkLst>
        </pc:spChg>
      </pc:sldChg>
      <pc:sldChg chg="modSp add del mod">
        <pc:chgData name="Iain Milne" userId="e451ec18-1952-4891-b1e2-a69699162e44" providerId="ADAL" clId="{065A4B05-03B7-4AFF-8C7D-C1F71C5E3CE5}" dt="2021-03-08T14:58:21.330" v="237" actId="47"/>
        <pc:sldMkLst>
          <pc:docMk/>
          <pc:sldMk cId="1721426415" sldId="360"/>
        </pc:sldMkLst>
        <pc:spChg chg="mod">
          <ac:chgData name="Iain Milne" userId="e451ec18-1952-4891-b1e2-a69699162e44" providerId="ADAL" clId="{065A4B05-03B7-4AFF-8C7D-C1F71C5E3CE5}" dt="2021-03-08T14:36:24.288" v="24" actId="27636"/>
          <ac:spMkLst>
            <pc:docMk/>
            <pc:sldMk cId="1721426415" sldId="360"/>
            <ac:spMk id="2" creationId="{00000000-0000-0000-0000-000000000000}"/>
          </ac:spMkLst>
        </pc:spChg>
      </pc:sldChg>
      <pc:sldChg chg="modSp add del mod">
        <pc:chgData name="Iain Milne" userId="e451ec18-1952-4891-b1e2-a69699162e44" providerId="ADAL" clId="{065A4B05-03B7-4AFF-8C7D-C1F71C5E3CE5}" dt="2021-03-16T13:51:57.583" v="10619" actId="47"/>
        <pc:sldMkLst>
          <pc:docMk/>
          <pc:sldMk cId="2278473622" sldId="361"/>
        </pc:sldMkLst>
        <pc:spChg chg="mod">
          <ac:chgData name="Iain Milne" userId="e451ec18-1952-4891-b1e2-a69699162e44" providerId="ADAL" clId="{065A4B05-03B7-4AFF-8C7D-C1F71C5E3CE5}" dt="2021-03-08T15:09:47.162" v="258"/>
          <ac:spMkLst>
            <pc:docMk/>
            <pc:sldMk cId="2278473622" sldId="361"/>
            <ac:spMk id="2" creationId="{00000000-0000-0000-0000-000000000000}"/>
          </ac:spMkLst>
        </pc:spChg>
        <pc:spChg chg="mod">
          <ac:chgData name="Iain Milne" userId="e451ec18-1952-4891-b1e2-a69699162e44" providerId="ADAL" clId="{065A4B05-03B7-4AFF-8C7D-C1F71C5E3CE5}" dt="2021-03-08T14:36:41.802" v="127" actId="20577"/>
          <ac:spMkLst>
            <pc:docMk/>
            <pc:sldMk cId="2278473622" sldId="361"/>
            <ac:spMk id="30" creationId="{00000000-0000-0000-0000-000000000000}"/>
          </ac:spMkLst>
        </pc:spChg>
        <pc:spChg chg="mod">
          <ac:chgData name="Iain Milne" userId="e451ec18-1952-4891-b1e2-a69699162e44" providerId="ADAL" clId="{065A4B05-03B7-4AFF-8C7D-C1F71C5E3CE5}" dt="2021-03-08T14:36:35.872" v="121" actId="404"/>
          <ac:spMkLst>
            <pc:docMk/>
            <pc:sldMk cId="2278473622" sldId="361"/>
            <ac:spMk id="31" creationId="{00000000-0000-0000-0000-000000000000}"/>
          </ac:spMkLst>
        </pc:spChg>
      </pc:sldChg>
      <pc:sldChg chg="add del">
        <pc:chgData name="Iain Milne" userId="e451ec18-1952-4891-b1e2-a69699162e44" providerId="ADAL" clId="{065A4B05-03B7-4AFF-8C7D-C1F71C5E3CE5}" dt="2021-03-08T14:36:06.940" v="1" actId="2696"/>
        <pc:sldMkLst>
          <pc:docMk/>
          <pc:sldMk cId="4183895877" sldId="361"/>
        </pc:sldMkLst>
      </pc:sldChg>
      <pc:sldChg chg="delSp modSp add mod">
        <pc:chgData name="Iain Milne" userId="e451ec18-1952-4891-b1e2-a69699162e44" providerId="ADAL" clId="{065A4B05-03B7-4AFF-8C7D-C1F71C5E3CE5}" dt="2021-03-16T13:52:13.706" v="10632" actId="20577"/>
        <pc:sldMkLst>
          <pc:docMk/>
          <pc:sldMk cId="3462635153" sldId="362"/>
        </pc:sldMkLst>
        <pc:spChg chg="mod">
          <ac:chgData name="Iain Milne" userId="e451ec18-1952-4891-b1e2-a69699162e44" providerId="ADAL" clId="{065A4B05-03B7-4AFF-8C7D-C1F71C5E3CE5}" dt="2021-03-16T13:52:13.706" v="10632" actId="20577"/>
          <ac:spMkLst>
            <pc:docMk/>
            <pc:sldMk cId="3462635153" sldId="362"/>
            <ac:spMk id="2" creationId="{00000000-0000-0000-0000-000000000000}"/>
          </ac:spMkLst>
        </pc:spChg>
        <pc:spChg chg="mod">
          <ac:chgData name="Iain Milne" userId="e451ec18-1952-4891-b1e2-a69699162e44" providerId="ADAL" clId="{065A4B05-03B7-4AFF-8C7D-C1F71C5E3CE5}" dt="2021-03-08T14:52:45.651" v="180" actId="404"/>
          <ac:spMkLst>
            <pc:docMk/>
            <pc:sldMk cId="3462635153" sldId="362"/>
            <ac:spMk id="31" creationId="{00000000-0000-0000-0000-000000000000}"/>
          </ac:spMkLst>
        </pc:spChg>
        <pc:cxnChg chg="del mod">
          <ac:chgData name="Iain Milne" userId="e451ec18-1952-4891-b1e2-a69699162e44" providerId="ADAL" clId="{065A4B05-03B7-4AFF-8C7D-C1F71C5E3CE5}" dt="2021-03-11T13:52:57.540" v="7212" actId="478"/>
          <ac:cxnSpMkLst>
            <pc:docMk/>
            <pc:sldMk cId="3462635153" sldId="362"/>
            <ac:cxnSpMk id="45" creationId="{00000000-0000-0000-0000-000000000000}"/>
          </ac:cxnSpMkLst>
        </pc:cxnChg>
      </pc:sldChg>
      <pc:sldChg chg="add del">
        <pc:chgData name="Iain Milne" userId="e451ec18-1952-4891-b1e2-a69699162e44" providerId="ADAL" clId="{065A4B05-03B7-4AFF-8C7D-C1F71C5E3CE5}" dt="2021-03-08T14:36:06.940" v="1" actId="2696"/>
        <pc:sldMkLst>
          <pc:docMk/>
          <pc:sldMk cId="4068880500" sldId="362"/>
        </pc:sldMkLst>
      </pc:sldChg>
      <pc:sldChg chg="addSp delSp modSp add mod modAnim">
        <pc:chgData name="Iain Milne" userId="e451ec18-1952-4891-b1e2-a69699162e44" providerId="ADAL" clId="{065A4B05-03B7-4AFF-8C7D-C1F71C5E3CE5}" dt="2021-03-16T14:09:07.701" v="10806"/>
        <pc:sldMkLst>
          <pc:docMk/>
          <pc:sldMk cId="1816796283" sldId="363"/>
        </pc:sldMkLst>
        <pc:spChg chg="mod">
          <ac:chgData name="Iain Milne" userId="e451ec18-1952-4891-b1e2-a69699162e44" providerId="ADAL" clId="{065A4B05-03B7-4AFF-8C7D-C1F71C5E3CE5}" dt="2021-03-11T13:56:29.714" v="7293" actId="6549"/>
          <ac:spMkLst>
            <pc:docMk/>
            <pc:sldMk cId="1816796283" sldId="363"/>
            <ac:spMk id="2" creationId="{00000000-0000-0000-0000-000000000000}"/>
          </ac:spMkLst>
        </pc:spChg>
        <pc:picChg chg="add del mod">
          <ac:chgData name="Iain Milne" userId="e451ec18-1952-4891-b1e2-a69699162e44" providerId="ADAL" clId="{065A4B05-03B7-4AFF-8C7D-C1F71C5E3CE5}" dt="2021-03-11T13:57:07.052" v="7297" actId="478"/>
          <ac:picMkLst>
            <pc:docMk/>
            <pc:sldMk cId="1816796283" sldId="363"/>
            <ac:picMk id="4" creationId="{1DB57B93-0F61-4586-B7C3-AF863E01ED52}"/>
          </ac:picMkLst>
        </pc:picChg>
        <pc:picChg chg="add mod ord">
          <ac:chgData name="Iain Milne" userId="e451ec18-1952-4891-b1e2-a69699162e44" providerId="ADAL" clId="{065A4B05-03B7-4AFF-8C7D-C1F71C5E3CE5}" dt="2021-03-11T13:58:21.268" v="7319" actId="12788"/>
          <ac:picMkLst>
            <pc:docMk/>
            <pc:sldMk cId="1816796283" sldId="363"/>
            <ac:picMk id="6" creationId="{9527591F-0EAB-4DDB-9434-79E449AAE5CE}"/>
          </ac:picMkLst>
        </pc:picChg>
        <pc:picChg chg="add mod ord">
          <ac:chgData name="Iain Milne" userId="e451ec18-1952-4891-b1e2-a69699162e44" providerId="ADAL" clId="{065A4B05-03B7-4AFF-8C7D-C1F71C5E3CE5}" dt="2021-03-11T13:58:24.289" v="7320" actId="465"/>
          <ac:picMkLst>
            <pc:docMk/>
            <pc:sldMk cId="1816796283" sldId="363"/>
            <ac:picMk id="34" creationId="{72ABD945-2824-4C0A-AC19-00291A76A0F4}"/>
          </ac:picMkLst>
        </pc:picChg>
        <pc:picChg chg="del">
          <ac:chgData name="Iain Milne" userId="e451ec18-1952-4891-b1e2-a69699162e44" providerId="ADAL" clId="{065A4B05-03B7-4AFF-8C7D-C1F71C5E3CE5}" dt="2021-03-11T13:57:41.952" v="7308" actId="478"/>
          <ac:picMkLst>
            <pc:docMk/>
            <pc:sldMk cId="1816796283" sldId="363"/>
            <ac:picMk id="35" creationId="{00000000-0000-0000-0000-000000000000}"/>
          </ac:picMkLst>
        </pc:picChg>
        <pc:picChg chg="del">
          <ac:chgData name="Iain Milne" userId="e451ec18-1952-4891-b1e2-a69699162e44" providerId="ADAL" clId="{065A4B05-03B7-4AFF-8C7D-C1F71C5E3CE5}" dt="2021-03-11T13:57:50.694" v="7312" actId="478"/>
          <ac:picMkLst>
            <pc:docMk/>
            <pc:sldMk cId="1816796283" sldId="363"/>
            <ac:picMk id="36" creationId="{00000000-0000-0000-0000-000000000000}"/>
          </ac:picMkLst>
        </pc:picChg>
        <pc:picChg chg="add mod ord">
          <ac:chgData name="Iain Milne" userId="e451ec18-1952-4891-b1e2-a69699162e44" providerId="ADAL" clId="{065A4B05-03B7-4AFF-8C7D-C1F71C5E3CE5}" dt="2021-03-11T13:58:21.268" v="7319" actId="12788"/>
          <ac:picMkLst>
            <pc:docMk/>
            <pc:sldMk cId="1816796283" sldId="363"/>
            <ac:picMk id="37" creationId="{DE33D152-34BC-40E2-8187-FC53DF5F2FD4}"/>
          </ac:picMkLst>
        </pc:picChg>
        <pc:picChg chg="add del mod">
          <ac:chgData name="Iain Milne" userId="e451ec18-1952-4891-b1e2-a69699162e44" providerId="ADAL" clId="{065A4B05-03B7-4AFF-8C7D-C1F71C5E3CE5}" dt="2021-03-16T14:09:01.151" v="10803" actId="478"/>
          <ac:picMkLst>
            <pc:docMk/>
            <pc:sldMk cId="1816796283" sldId="363"/>
            <ac:picMk id="38" creationId="{656BEF59-F5FE-478F-9949-A0AC8F9A48E1}"/>
          </ac:picMkLst>
        </pc:picChg>
        <pc:picChg chg="add del mod">
          <ac:chgData name="Iain Milne" userId="e451ec18-1952-4891-b1e2-a69699162e44" providerId="ADAL" clId="{065A4B05-03B7-4AFF-8C7D-C1F71C5E3CE5}" dt="2021-03-16T14:09:00.440" v="10802" actId="478"/>
          <ac:picMkLst>
            <pc:docMk/>
            <pc:sldMk cId="1816796283" sldId="363"/>
            <ac:picMk id="39" creationId="{005A5613-F5D0-402A-AA71-25437317F7E7}"/>
          </ac:picMkLst>
        </pc:picChg>
        <pc:picChg chg="add del mod">
          <ac:chgData name="Iain Milne" userId="e451ec18-1952-4891-b1e2-a69699162e44" providerId="ADAL" clId="{065A4B05-03B7-4AFF-8C7D-C1F71C5E3CE5}" dt="2021-03-16T14:08:59.761" v="10801" actId="478"/>
          <ac:picMkLst>
            <pc:docMk/>
            <pc:sldMk cId="1816796283" sldId="363"/>
            <ac:picMk id="40" creationId="{65DAE04B-8F3D-46A3-8F1E-18139EA82BE1}"/>
          </ac:picMkLst>
        </pc:picChg>
        <pc:picChg chg="del">
          <ac:chgData name="Iain Milne" userId="e451ec18-1952-4891-b1e2-a69699162e44" providerId="ADAL" clId="{065A4B05-03B7-4AFF-8C7D-C1F71C5E3CE5}" dt="2021-03-11T13:57:32.666" v="7304" actId="478"/>
          <ac:picMkLst>
            <pc:docMk/>
            <pc:sldMk cId="1816796283" sldId="363"/>
            <ac:picMk id="1033" creationId="{00000000-0000-0000-0000-000000000000}"/>
          </ac:picMkLst>
        </pc:picChg>
      </pc:sldChg>
      <pc:sldChg chg="modSp add del mod">
        <pc:chgData name="Iain Milne" userId="e451ec18-1952-4891-b1e2-a69699162e44" providerId="ADAL" clId="{065A4B05-03B7-4AFF-8C7D-C1F71C5E3CE5}" dt="2021-03-08T15:16:53.948" v="259" actId="2696"/>
        <pc:sldMkLst>
          <pc:docMk/>
          <pc:sldMk cId="1990284911" sldId="363"/>
        </pc:sldMkLst>
        <pc:spChg chg="mod">
          <ac:chgData name="Iain Milne" userId="e451ec18-1952-4891-b1e2-a69699162e44" providerId="ADAL" clId="{065A4B05-03B7-4AFF-8C7D-C1F71C5E3CE5}" dt="2021-03-08T15:09:47.162" v="258"/>
          <ac:spMkLst>
            <pc:docMk/>
            <pc:sldMk cId="1990284911" sldId="363"/>
            <ac:spMk id="2"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403673247" sldId="364"/>
        </pc:sldMkLst>
        <pc:spChg chg="mod">
          <ac:chgData name="Iain Milne" userId="e451ec18-1952-4891-b1e2-a69699162e44" providerId="ADAL" clId="{065A4B05-03B7-4AFF-8C7D-C1F71C5E3CE5}" dt="2021-03-08T15:09:47.162" v="258"/>
          <ac:spMkLst>
            <pc:docMk/>
            <pc:sldMk cId="403673247" sldId="364"/>
            <ac:spMk id="2" creationId="{00000000-0000-0000-0000-000000000000}"/>
          </ac:spMkLst>
        </pc:spChg>
      </pc:sldChg>
      <pc:sldChg chg="addSp delSp modSp add del mod modAnim">
        <pc:chgData name="Iain Milne" userId="e451ec18-1952-4891-b1e2-a69699162e44" providerId="ADAL" clId="{065A4B05-03B7-4AFF-8C7D-C1F71C5E3CE5}" dt="2021-03-16T14:08:55.146" v="10799" actId="47"/>
        <pc:sldMkLst>
          <pc:docMk/>
          <pc:sldMk cId="3075429818" sldId="364"/>
        </pc:sldMkLst>
        <pc:spChg chg="mod">
          <ac:chgData name="Iain Milne" userId="e451ec18-1952-4891-b1e2-a69699162e44" providerId="ADAL" clId="{065A4B05-03B7-4AFF-8C7D-C1F71C5E3CE5}" dt="2021-03-11T13:56:40.775" v="7294"/>
          <ac:spMkLst>
            <pc:docMk/>
            <pc:sldMk cId="3075429818" sldId="364"/>
            <ac:spMk id="2" creationId="{00000000-0000-0000-0000-000000000000}"/>
          </ac:spMkLst>
        </pc:spChg>
        <pc:picChg chg="del">
          <ac:chgData name="Iain Milne" userId="e451ec18-1952-4891-b1e2-a69699162e44" providerId="ADAL" clId="{065A4B05-03B7-4AFF-8C7D-C1F71C5E3CE5}" dt="2021-03-11T13:59:14.021" v="7334" actId="478"/>
          <ac:picMkLst>
            <pc:docMk/>
            <pc:sldMk cId="3075429818" sldId="364"/>
            <ac:picMk id="32" creationId="{00000000-0000-0000-0000-000000000000}"/>
          </ac:picMkLst>
        </pc:picChg>
        <pc:picChg chg="del">
          <ac:chgData name="Iain Milne" userId="e451ec18-1952-4891-b1e2-a69699162e44" providerId="ADAL" clId="{065A4B05-03B7-4AFF-8C7D-C1F71C5E3CE5}" dt="2021-03-11T13:59:17.790" v="7336" actId="478"/>
          <ac:picMkLst>
            <pc:docMk/>
            <pc:sldMk cId="3075429818" sldId="364"/>
            <ac:picMk id="33" creationId="{00000000-0000-0000-0000-000000000000}"/>
          </ac:picMkLst>
        </pc:picChg>
        <pc:picChg chg="del">
          <ac:chgData name="Iain Milne" userId="e451ec18-1952-4891-b1e2-a69699162e44" providerId="ADAL" clId="{065A4B05-03B7-4AFF-8C7D-C1F71C5E3CE5}" dt="2021-03-11T13:59:21.731" v="7338" actId="478"/>
          <ac:picMkLst>
            <pc:docMk/>
            <pc:sldMk cId="3075429818" sldId="364"/>
            <ac:picMk id="34" creationId="{00000000-0000-0000-0000-000000000000}"/>
          </ac:picMkLst>
        </pc:picChg>
        <pc:picChg chg="del">
          <ac:chgData name="Iain Milne" userId="e451ec18-1952-4891-b1e2-a69699162e44" providerId="ADAL" clId="{065A4B05-03B7-4AFF-8C7D-C1F71C5E3CE5}" dt="2021-03-11T13:58:28.523" v="7321" actId="478"/>
          <ac:picMkLst>
            <pc:docMk/>
            <pc:sldMk cId="3075429818" sldId="364"/>
            <ac:picMk id="35" creationId="{00000000-0000-0000-0000-000000000000}"/>
          </ac:picMkLst>
        </pc:picChg>
        <pc:picChg chg="del">
          <ac:chgData name="Iain Milne" userId="e451ec18-1952-4891-b1e2-a69699162e44" providerId="ADAL" clId="{065A4B05-03B7-4AFF-8C7D-C1F71C5E3CE5}" dt="2021-03-11T13:58:28.523" v="7321" actId="478"/>
          <ac:picMkLst>
            <pc:docMk/>
            <pc:sldMk cId="3075429818" sldId="364"/>
            <ac:picMk id="36" creationId="{00000000-0000-0000-0000-000000000000}"/>
          </ac:picMkLst>
        </pc:picChg>
        <pc:picChg chg="add mod">
          <ac:chgData name="Iain Milne" userId="e451ec18-1952-4891-b1e2-a69699162e44" providerId="ADAL" clId="{065A4B05-03B7-4AFF-8C7D-C1F71C5E3CE5}" dt="2021-03-11T13:58:28.919" v="7322"/>
          <ac:picMkLst>
            <pc:docMk/>
            <pc:sldMk cId="3075429818" sldId="364"/>
            <ac:picMk id="37" creationId="{A7A0103B-95E4-46A9-846F-FBBC3318A8A2}"/>
          </ac:picMkLst>
        </pc:picChg>
        <pc:picChg chg="add mod">
          <ac:chgData name="Iain Milne" userId="e451ec18-1952-4891-b1e2-a69699162e44" providerId="ADAL" clId="{065A4B05-03B7-4AFF-8C7D-C1F71C5E3CE5}" dt="2021-03-11T13:58:28.919" v="7322"/>
          <ac:picMkLst>
            <pc:docMk/>
            <pc:sldMk cId="3075429818" sldId="364"/>
            <ac:picMk id="38" creationId="{D4433A09-3D2B-4A53-8A84-FB81F9F4D107}"/>
          </ac:picMkLst>
        </pc:picChg>
        <pc:picChg chg="add mod">
          <ac:chgData name="Iain Milne" userId="e451ec18-1952-4891-b1e2-a69699162e44" providerId="ADAL" clId="{065A4B05-03B7-4AFF-8C7D-C1F71C5E3CE5}" dt="2021-03-11T13:58:28.919" v="7322"/>
          <ac:picMkLst>
            <pc:docMk/>
            <pc:sldMk cId="3075429818" sldId="364"/>
            <ac:picMk id="39" creationId="{93CB95E4-15E7-4894-9CA4-A53C2B4D2F7D}"/>
          </ac:picMkLst>
        </pc:picChg>
        <pc:picChg chg="add del mod ord">
          <ac:chgData name="Iain Milne" userId="e451ec18-1952-4891-b1e2-a69699162e44" providerId="ADAL" clId="{065A4B05-03B7-4AFF-8C7D-C1F71C5E3CE5}" dt="2021-03-11T13:59:12.420" v="7333" actId="167"/>
          <ac:picMkLst>
            <pc:docMk/>
            <pc:sldMk cId="3075429818" sldId="364"/>
            <ac:picMk id="40" creationId="{5385102F-9AA6-49C3-B002-56491811D2BB}"/>
          </ac:picMkLst>
        </pc:picChg>
        <pc:picChg chg="add mod ord">
          <ac:chgData name="Iain Milne" userId="e451ec18-1952-4891-b1e2-a69699162e44" providerId="ADAL" clId="{065A4B05-03B7-4AFF-8C7D-C1F71C5E3CE5}" dt="2021-03-11T13:59:16.568" v="7335" actId="167"/>
          <ac:picMkLst>
            <pc:docMk/>
            <pc:sldMk cId="3075429818" sldId="364"/>
            <ac:picMk id="41" creationId="{61D89D2A-185D-4E04-92D1-302F3F7556C0}"/>
          </ac:picMkLst>
        </pc:picChg>
        <pc:picChg chg="add mod ord">
          <ac:chgData name="Iain Milne" userId="e451ec18-1952-4891-b1e2-a69699162e44" providerId="ADAL" clId="{065A4B05-03B7-4AFF-8C7D-C1F71C5E3CE5}" dt="2021-03-11T13:59:20.505" v="7337" actId="167"/>
          <ac:picMkLst>
            <pc:docMk/>
            <pc:sldMk cId="3075429818" sldId="364"/>
            <ac:picMk id="42" creationId="{402451A7-A466-4ECE-B38B-FF4EEA7FFC86}"/>
          </ac:picMkLst>
        </pc:picChg>
        <pc:picChg chg="del">
          <ac:chgData name="Iain Milne" userId="e451ec18-1952-4891-b1e2-a69699162e44" providerId="ADAL" clId="{065A4B05-03B7-4AFF-8C7D-C1F71C5E3CE5}" dt="2021-03-11T13:58:28.523" v="7321" actId="478"/>
          <ac:picMkLst>
            <pc:docMk/>
            <pc:sldMk cId="3075429818" sldId="364"/>
            <ac:picMk id="1033" creationId="{00000000-0000-0000-0000-000000000000}"/>
          </ac:picMkLst>
        </pc:picChg>
      </pc:sldChg>
      <pc:sldChg chg="modSp add del mod">
        <pc:chgData name="Iain Milne" userId="e451ec18-1952-4891-b1e2-a69699162e44" providerId="ADAL" clId="{065A4B05-03B7-4AFF-8C7D-C1F71C5E3CE5}" dt="2021-03-08T15:16:53.948" v="259" actId="2696"/>
        <pc:sldMkLst>
          <pc:docMk/>
          <pc:sldMk cId="17380368" sldId="365"/>
        </pc:sldMkLst>
        <pc:spChg chg="mod">
          <ac:chgData name="Iain Milne" userId="e451ec18-1952-4891-b1e2-a69699162e44" providerId="ADAL" clId="{065A4B05-03B7-4AFF-8C7D-C1F71C5E3CE5}" dt="2021-03-08T15:09:47.162" v="258"/>
          <ac:spMkLst>
            <pc:docMk/>
            <pc:sldMk cId="17380368" sldId="365"/>
            <ac:spMk id="2" creationId="{00000000-0000-0000-0000-000000000000}"/>
          </ac:spMkLst>
        </pc:spChg>
      </pc:sldChg>
      <pc:sldChg chg="add del">
        <pc:chgData name="Iain Milne" userId="e451ec18-1952-4891-b1e2-a69699162e44" providerId="ADAL" clId="{065A4B05-03B7-4AFF-8C7D-C1F71C5E3CE5}" dt="2021-03-09T15:06:52.531" v="2636" actId="47"/>
        <pc:sldMkLst>
          <pc:docMk/>
          <pc:sldMk cId="2420328862" sldId="365"/>
        </pc:sldMkLst>
      </pc:sldChg>
      <pc:sldChg chg="modSp add del mod">
        <pc:chgData name="Iain Milne" userId="e451ec18-1952-4891-b1e2-a69699162e44" providerId="ADAL" clId="{065A4B05-03B7-4AFF-8C7D-C1F71C5E3CE5}" dt="2021-03-08T14:58:21.330" v="237" actId="47"/>
        <pc:sldMkLst>
          <pc:docMk/>
          <pc:sldMk cId="2064892190" sldId="366"/>
        </pc:sldMkLst>
        <pc:spChg chg="mod">
          <ac:chgData name="Iain Milne" userId="e451ec18-1952-4891-b1e2-a69699162e44" providerId="ADAL" clId="{065A4B05-03B7-4AFF-8C7D-C1F71C5E3CE5}" dt="2021-03-08T14:36:24.304" v="25" actId="27636"/>
          <ac:spMkLst>
            <pc:docMk/>
            <pc:sldMk cId="2064892190" sldId="366"/>
            <ac:spMk id="2" creationId="{00000000-0000-0000-0000-000000000000}"/>
          </ac:spMkLst>
        </pc:spChg>
      </pc:sldChg>
      <pc:sldChg chg="modSp add del mod">
        <pc:chgData name="Iain Milne" userId="e451ec18-1952-4891-b1e2-a69699162e44" providerId="ADAL" clId="{065A4B05-03B7-4AFF-8C7D-C1F71C5E3CE5}" dt="2021-03-08T14:58:21.330" v="237" actId="47"/>
        <pc:sldMkLst>
          <pc:docMk/>
          <pc:sldMk cId="1082453225" sldId="367"/>
        </pc:sldMkLst>
        <pc:spChg chg="mod">
          <ac:chgData name="Iain Milne" userId="e451ec18-1952-4891-b1e2-a69699162e44" providerId="ADAL" clId="{065A4B05-03B7-4AFF-8C7D-C1F71C5E3CE5}" dt="2021-03-08T14:36:24.288" v="23" actId="27636"/>
          <ac:spMkLst>
            <pc:docMk/>
            <pc:sldMk cId="1082453225" sldId="367"/>
            <ac:spMk id="2"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1960462105" sldId="368"/>
        </pc:sldMkLst>
        <pc:spChg chg="mod">
          <ac:chgData name="Iain Milne" userId="e451ec18-1952-4891-b1e2-a69699162e44" providerId="ADAL" clId="{065A4B05-03B7-4AFF-8C7D-C1F71C5E3CE5}" dt="2021-03-08T15:09:47.162" v="258"/>
          <ac:spMkLst>
            <pc:docMk/>
            <pc:sldMk cId="1960462105" sldId="368"/>
            <ac:spMk id="2" creationId="{00000000-0000-0000-0000-000000000000}"/>
          </ac:spMkLst>
        </pc:spChg>
        <pc:spChg chg="mod">
          <ac:chgData name="Iain Milne" userId="e451ec18-1952-4891-b1e2-a69699162e44" providerId="ADAL" clId="{065A4B05-03B7-4AFF-8C7D-C1F71C5E3CE5}" dt="2021-03-08T14:36:24.670" v="76" actId="27636"/>
          <ac:spMkLst>
            <pc:docMk/>
            <pc:sldMk cId="1960462105" sldId="368"/>
            <ac:spMk id="3" creationId="{00000000-0000-0000-0000-000000000000}"/>
          </ac:spMkLst>
        </pc:spChg>
      </pc:sldChg>
      <pc:sldChg chg="add del">
        <pc:chgData name="Iain Milne" userId="e451ec18-1952-4891-b1e2-a69699162e44" providerId="ADAL" clId="{065A4B05-03B7-4AFF-8C7D-C1F71C5E3CE5}" dt="2021-03-09T15:07:27.906" v="2638" actId="47"/>
        <pc:sldMkLst>
          <pc:docMk/>
          <pc:sldMk cId="3821088601" sldId="368"/>
        </pc:sldMkLst>
      </pc:sldChg>
      <pc:sldChg chg="modSp del">
        <pc:chgData name="Iain Milne" userId="e451ec18-1952-4891-b1e2-a69699162e44" providerId="ADAL" clId="{065A4B05-03B7-4AFF-8C7D-C1F71C5E3CE5}" dt="2021-03-11T13:47:04.005" v="7180" actId="47"/>
        <pc:sldMkLst>
          <pc:docMk/>
          <pc:sldMk cId="1059097391" sldId="369"/>
        </pc:sldMkLst>
        <pc:spChg chg="mod">
          <ac:chgData name="Iain Milne" userId="e451ec18-1952-4891-b1e2-a69699162e44" providerId="ADAL" clId="{065A4B05-03B7-4AFF-8C7D-C1F71C5E3CE5}" dt="2021-03-08T15:09:47.162" v="258"/>
          <ac:spMkLst>
            <pc:docMk/>
            <pc:sldMk cId="1059097391" sldId="369"/>
            <ac:spMk id="2" creationId="{00000000-0000-0000-0000-000000000000}"/>
          </ac:spMkLst>
        </pc:spChg>
      </pc:sldChg>
      <pc:sldChg chg="modSp del">
        <pc:chgData name="Iain Milne" userId="e451ec18-1952-4891-b1e2-a69699162e44" providerId="ADAL" clId="{065A4B05-03B7-4AFF-8C7D-C1F71C5E3CE5}" dt="2021-03-10T15:33:11.477" v="4361" actId="2696"/>
        <pc:sldMkLst>
          <pc:docMk/>
          <pc:sldMk cId="877016110" sldId="370"/>
        </pc:sldMkLst>
        <pc:spChg chg="mod">
          <ac:chgData name="Iain Milne" userId="e451ec18-1952-4891-b1e2-a69699162e44" providerId="ADAL" clId="{065A4B05-03B7-4AFF-8C7D-C1F71C5E3CE5}" dt="2021-03-08T15:09:47.162" v="258"/>
          <ac:spMkLst>
            <pc:docMk/>
            <pc:sldMk cId="877016110" sldId="370"/>
            <ac:spMk id="2" creationId="{00000000-0000-0000-0000-000000000000}"/>
          </ac:spMkLst>
        </pc:spChg>
      </pc:sldChg>
      <pc:sldChg chg="modSp add mod chgLayout">
        <pc:chgData name="Iain Milne" userId="e451ec18-1952-4891-b1e2-a69699162e44" providerId="ADAL" clId="{065A4B05-03B7-4AFF-8C7D-C1F71C5E3CE5}" dt="2021-03-15T15:00:12.326" v="10220" actId="207"/>
        <pc:sldMkLst>
          <pc:docMk/>
          <pc:sldMk cId="995373492" sldId="370"/>
        </pc:sldMkLst>
        <pc:spChg chg="mod ord">
          <ac:chgData name="Iain Milne" userId="e451ec18-1952-4891-b1e2-a69699162e44" providerId="ADAL" clId="{065A4B05-03B7-4AFF-8C7D-C1F71C5E3CE5}" dt="2021-03-10T15:33:45.906" v="4385" actId="20577"/>
          <ac:spMkLst>
            <pc:docMk/>
            <pc:sldMk cId="995373492" sldId="370"/>
            <ac:spMk id="2" creationId="{00000000-0000-0000-0000-000000000000}"/>
          </ac:spMkLst>
        </pc:spChg>
        <pc:spChg chg="mod ord">
          <ac:chgData name="Iain Milne" userId="e451ec18-1952-4891-b1e2-a69699162e44" providerId="ADAL" clId="{065A4B05-03B7-4AFF-8C7D-C1F71C5E3CE5}" dt="2021-03-10T15:33:50.356" v="4388" actId="20577"/>
          <ac:spMkLst>
            <pc:docMk/>
            <pc:sldMk cId="995373492" sldId="370"/>
            <ac:spMk id="3" creationId="{00000000-0000-0000-0000-000000000000}"/>
          </ac:spMkLst>
        </pc:spChg>
        <pc:spChg chg="mod">
          <ac:chgData name="Iain Milne" userId="e451ec18-1952-4891-b1e2-a69699162e44" providerId="ADAL" clId="{065A4B05-03B7-4AFF-8C7D-C1F71C5E3CE5}" dt="2021-03-15T15:00:12.326" v="10220" actId="207"/>
          <ac:spMkLst>
            <pc:docMk/>
            <pc:sldMk cId="995373492" sldId="370"/>
            <ac:spMk id="4" creationId="{00000000-0000-0000-0000-000000000000}"/>
          </ac:spMkLst>
        </pc:spChg>
      </pc:sldChg>
      <pc:sldChg chg="modSp add mod chgLayout">
        <pc:chgData name="Iain Milne" userId="e451ec18-1952-4891-b1e2-a69699162e44" providerId="ADAL" clId="{065A4B05-03B7-4AFF-8C7D-C1F71C5E3CE5}" dt="2021-03-15T15:00:20.534" v="10222" actId="207"/>
        <pc:sldMkLst>
          <pc:docMk/>
          <pc:sldMk cId="3000180280" sldId="371"/>
        </pc:sldMkLst>
        <pc:spChg chg="mod ord">
          <ac:chgData name="Iain Milne" userId="e451ec18-1952-4891-b1e2-a69699162e44" providerId="ADAL" clId="{065A4B05-03B7-4AFF-8C7D-C1F71C5E3CE5}" dt="2021-03-11T09:23:07.026" v="4556" actId="6549"/>
          <ac:spMkLst>
            <pc:docMk/>
            <pc:sldMk cId="3000180280" sldId="371"/>
            <ac:spMk id="2" creationId="{00000000-0000-0000-0000-000000000000}"/>
          </ac:spMkLst>
        </pc:spChg>
        <pc:spChg chg="mod ord">
          <ac:chgData name="Iain Milne" userId="e451ec18-1952-4891-b1e2-a69699162e44" providerId="ADAL" clId="{065A4B05-03B7-4AFF-8C7D-C1F71C5E3CE5}" dt="2021-03-11T09:23:29.904" v="4562" actId="403"/>
          <ac:spMkLst>
            <pc:docMk/>
            <pc:sldMk cId="3000180280" sldId="371"/>
            <ac:spMk id="3" creationId="{00000000-0000-0000-0000-000000000000}"/>
          </ac:spMkLst>
        </pc:spChg>
        <pc:spChg chg="mod">
          <ac:chgData name="Iain Milne" userId="e451ec18-1952-4891-b1e2-a69699162e44" providerId="ADAL" clId="{065A4B05-03B7-4AFF-8C7D-C1F71C5E3CE5}" dt="2021-03-15T15:00:17.209" v="10221" actId="207"/>
          <ac:spMkLst>
            <pc:docMk/>
            <pc:sldMk cId="3000180280" sldId="371"/>
            <ac:spMk id="4" creationId="{00000000-0000-0000-0000-000000000000}"/>
          </ac:spMkLst>
        </pc:spChg>
        <pc:spChg chg="mod">
          <ac:chgData name="Iain Milne" userId="e451ec18-1952-4891-b1e2-a69699162e44" providerId="ADAL" clId="{065A4B05-03B7-4AFF-8C7D-C1F71C5E3CE5}" dt="2021-03-15T15:00:20.534" v="10222" actId="207"/>
          <ac:spMkLst>
            <pc:docMk/>
            <pc:sldMk cId="3000180280" sldId="371"/>
            <ac:spMk id="5" creationId="{00000000-0000-0000-0000-000000000000}"/>
          </ac:spMkLst>
        </pc:spChg>
      </pc:sldChg>
      <pc:sldChg chg="modSp del">
        <pc:chgData name="Iain Milne" userId="e451ec18-1952-4891-b1e2-a69699162e44" providerId="ADAL" clId="{065A4B05-03B7-4AFF-8C7D-C1F71C5E3CE5}" dt="2021-03-10T15:33:11.477" v="4361" actId="2696"/>
        <pc:sldMkLst>
          <pc:docMk/>
          <pc:sldMk cId="4046998701" sldId="371"/>
        </pc:sldMkLst>
        <pc:spChg chg="mod">
          <ac:chgData name="Iain Milne" userId="e451ec18-1952-4891-b1e2-a69699162e44" providerId="ADAL" clId="{065A4B05-03B7-4AFF-8C7D-C1F71C5E3CE5}" dt="2021-03-08T15:09:47.162" v="258"/>
          <ac:spMkLst>
            <pc:docMk/>
            <pc:sldMk cId="4046998701" sldId="371"/>
            <ac:spMk id="2" creationId="{00000000-0000-0000-0000-000000000000}"/>
          </ac:spMkLst>
        </pc:spChg>
      </pc:sldChg>
      <pc:sldChg chg="del">
        <pc:chgData name="Iain Milne" userId="e451ec18-1952-4891-b1e2-a69699162e44" providerId="ADAL" clId="{065A4B05-03B7-4AFF-8C7D-C1F71C5E3CE5}" dt="2021-03-11T13:47:03.193" v="7179" actId="47"/>
        <pc:sldMkLst>
          <pc:docMk/>
          <pc:sldMk cId="621088227" sldId="372"/>
        </pc:sldMkLst>
      </pc:sldChg>
      <pc:sldChg chg="add del">
        <pc:chgData name="Iain Milne" userId="e451ec18-1952-4891-b1e2-a69699162e44" providerId="ADAL" clId="{065A4B05-03B7-4AFF-8C7D-C1F71C5E3CE5}" dt="2021-03-09T15:15:36.097" v="2968" actId="47"/>
        <pc:sldMkLst>
          <pc:docMk/>
          <pc:sldMk cId="1399942745" sldId="373"/>
        </pc:sldMkLst>
      </pc:sldChg>
      <pc:sldChg chg="modSp add del mod">
        <pc:chgData name="Iain Milne" userId="e451ec18-1952-4891-b1e2-a69699162e44" providerId="ADAL" clId="{065A4B05-03B7-4AFF-8C7D-C1F71C5E3CE5}" dt="2021-03-08T15:16:53.948" v="259" actId="2696"/>
        <pc:sldMkLst>
          <pc:docMk/>
          <pc:sldMk cId="1847325018" sldId="373"/>
        </pc:sldMkLst>
        <pc:spChg chg="mod">
          <ac:chgData name="Iain Milne" userId="e451ec18-1952-4891-b1e2-a69699162e44" providerId="ADAL" clId="{065A4B05-03B7-4AFF-8C7D-C1F71C5E3CE5}" dt="2021-03-08T15:09:47.162" v="258"/>
          <ac:spMkLst>
            <pc:docMk/>
            <pc:sldMk cId="1847325018" sldId="373"/>
            <ac:spMk id="2" creationId="{00000000-0000-0000-0000-000000000000}"/>
          </ac:spMkLst>
        </pc:spChg>
      </pc:sldChg>
      <pc:sldChg chg="del">
        <pc:chgData name="Iain Milne" userId="e451ec18-1952-4891-b1e2-a69699162e44" providerId="ADAL" clId="{065A4B05-03B7-4AFF-8C7D-C1F71C5E3CE5}" dt="2021-03-11T13:47:04.764" v="7181" actId="47"/>
        <pc:sldMkLst>
          <pc:docMk/>
          <pc:sldMk cId="2895358714" sldId="374"/>
        </pc:sldMkLst>
      </pc:sldChg>
      <pc:sldChg chg="modSp mod">
        <pc:chgData name="Iain Milne" userId="e451ec18-1952-4891-b1e2-a69699162e44" providerId="ADAL" clId="{065A4B05-03B7-4AFF-8C7D-C1F71C5E3CE5}" dt="2021-03-15T15:08:19.839" v="10538" actId="207"/>
        <pc:sldMkLst>
          <pc:docMk/>
          <pc:sldMk cId="3268978538" sldId="375"/>
        </pc:sldMkLst>
        <pc:spChg chg="mod">
          <ac:chgData name="Iain Milne" userId="e451ec18-1952-4891-b1e2-a69699162e44" providerId="ADAL" clId="{065A4B05-03B7-4AFF-8C7D-C1F71C5E3CE5}" dt="2021-03-08T15:09:47.162" v="258"/>
          <ac:spMkLst>
            <pc:docMk/>
            <pc:sldMk cId="3268978538" sldId="375"/>
            <ac:spMk id="2" creationId="{3EE1930C-9169-4A55-8432-48CC6E237878}"/>
          </ac:spMkLst>
        </pc:spChg>
        <pc:spChg chg="mod">
          <ac:chgData name="Iain Milne" userId="e451ec18-1952-4891-b1e2-a69699162e44" providerId="ADAL" clId="{065A4B05-03B7-4AFF-8C7D-C1F71C5E3CE5}" dt="2021-03-15T15:08:19.839" v="10538" actId="207"/>
          <ac:spMkLst>
            <pc:docMk/>
            <pc:sldMk cId="3268978538" sldId="375"/>
            <ac:spMk id="3" creationId="{57D1C04D-E115-4BA3-A60E-82F3D66947B6}"/>
          </ac:spMkLst>
        </pc:spChg>
      </pc:sldChg>
      <pc:sldChg chg="modSp">
        <pc:chgData name="Iain Milne" userId="e451ec18-1952-4891-b1e2-a69699162e44" providerId="ADAL" clId="{065A4B05-03B7-4AFF-8C7D-C1F71C5E3CE5}" dt="2021-03-08T15:09:47.162" v="258"/>
        <pc:sldMkLst>
          <pc:docMk/>
          <pc:sldMk cId="2932991039" sldId="376"/>
        </pc:sldMkLst>
        <pc:spChg chg="mod">
          <ac:chgData name="Iain Milne" userId="e451ec18-1952-4891-b1e2-a69699162e44" providerId="ADAL" clId="{065A4B05-03B7-4AFF-8C7D-C1F71C5E3CE5}" dt="2021-03-08T15:09:47.162" v="258"/>
          <ac:spMkLst>
            <pc:docMk/>
            <pc:sldMk cId="2932991039" sldId="376"/>
            <ac:spMk id="2" creationId="{3EE1930C-9169-4A55-8432-48CC6E237878}"/>
          </ac:spMkLst>
        </pc:spChg>
        <pc:spChg chg="mod">
          <ac:chgData name="Iain Milne" userId="e451ec18-1952-4891-b1e2-a69699162e44" providerId="ADAL" clId="{065A4B05-03B7-4AFF-8C7D-C1F71C5E3CE5}" dt="2021-03-08T15:09:47.162" v="258"/>
          <ac:spMkLst>
            <pc:docMk/>
            <pc:sldMk cId="2932991039" sldId="376"/>
            <ac:spMk id="3" creationId="{57D1C04D-E115-4BA3-A60E-82F3D66947B6}"/>
          </ac:spMkLst>
        </pc:spChg>
      </pc:sldChg>
      <pc:sldChg chg="modSp">
        <pc:chgData name="Iain Milne" userId="e451ec18-1952-4891-b1e2-a69699162e44" providerId="ADAL" clId="{065A4B05-03B7-4AFF-8C7D-C1F71C5E3CE5}" dt="2021-03-08T15:09:47.162" v="258"/>
        <pc:sldMkLst>
          <pc:docMk/>
          <pc:sldMk cId="2998149233" sldId="377"/>
        </pc:sldMkLst>
        <pc:spChg chg="mod">
          <ac:chgData name="Iain Milne" userId="e451ec18-1952-4891-b1e2-a69699162e44" providerId="ADAL" clId="{065A4B05-03B7-4AFF-8C7D-C1F71C5E3CE5}" dt="2021-03-08T15:09:47.162" v="258"/>
          <ac:spMkLst>
            <pc:docMk/>
            <pc:sldMk cId="2998149233" sldId="377"/>
            <ac:spMk id="2" creationId="{3EE1930C-9169-4A55-8432-48CC6E237878}"/>
          </ac:spMkLst>
        </pc:spChg>
        <pc:spChg chg="mod">
          <ac:chgData name="Iain Milne" userId="e451ec18-1952-4891-b1e2-a69699162e44" providerId="ADAL" clId="{065A4B05-03B7-4AFF-8C7D-C1F71C5E3CE5}" dt="2021-03-08T15:09:47.162" v="258"/>
          <ac:spMkLst>
            <pc:docMk/>
            <pc:sldMk cId="2998149233" sldId="377"/>
            <ac:spMk id="3" creationId="{57D1C04D-E115-4BA3-A60E-82F3D66947B6}"/>
          </ac:spMkLst>
        </pc:spChg>
      </pc:sldChg>
      <pc:sldChg chg="modSp add mod">
        <pc:chgData name="Iain Milne" userId="e451ec18-1952-4891-b1e2-a69699162e44" providerId="ADAL" clId="{065A4B05-03B7-4AFF-8C7D-C1F71C5E3CE5}" dt="2021-03-15T15:00:34.945" v="10226" actId="207"/>
        <pc:sldMkLst>
          <pc:docMk/>
          <pc:sldMk cId="1134477102" sldId="378"/>
        </pc:sldMkLst>
        <pc:spChg chg="mod">
          <ac:chgData name="Iain Milne" userId="e451ec18-1952-4891-b1e2-a69699162e44" providerId="ADAL" clId="{065A4B05-03B7-4AFF-8C7D-C1F71C5E3CE5}" dt="2021-03-11T09:24:05.497" v="4587" actId="20577"/>
          <ac:spMkLst>
            <pc:docMk/>
            <pc:sldMk cId="1134477102" sldId="378"/>
            <ac:spMk id="2" creationId="{E0F58FDD-DF15-4B59-A13B-81659904976A}"/>
          </ac:spMkLst>
        </pc:spChg>
        <pc:spChg chg="mod">
          <ac:chgData name="Iain Milne" userId="e451ec18-1952-4891-b1e2-a69699162e44" providerId="ADAL" clId="{065A4B05-03B7-4AFF-8C7D-C1F71C5E3CE5}" dt="2021-03-15T15:00:25.452" v="10223" actId="207"/>
          <ac:spMkLst>
            <pc:docMk/>
            <pc:sldMk cId="1134477102" sldId="378"/>
            <ac:spMk id="4" creationId="{92693878-E207-42FC-8E9D-1CC063D1E74D}"/>
          </ac:spMkLst>
        </pc:spChg>
        <pc:spChg chg="mod">
          <ac:chgData name="Iain Milne" userId="e451ec18-1952-4891-b1e2-a69699162e44" providerId="ADAL" clId="{065A4B05-03B7-4AFF-8C7D-C1F71C5E3CE5}" dt="2021-03-15T15:00:28.969" v="10224" actId="207"/>
          <ac:spMkLst>
            <pc:docMk/>
            <pc:sldMk cId="1134477102" sldId="378"/>
            <ac:spMk id="7" creationId="{F7798F0A-C41A-47DE-B720-282B177C1952}"/>
          </ac:spMkLst>
        </pc:spChg>
        <pc:spChg chg="mod">
          <ac:chgData name="Iain Milne" userId="e451ec18-1952-4891-b1e2-a69699162e44" providerId="ADAL" clId="{065A4B05-03B7-4AFF-8C7D-C1F71C5E3CE5}" dt="2021-03-15T15:00:32.293" v="10225" actId="207"/>
          <ac:spMkLst>
            <pc:docMk/>
            <pc:sldMk cId="1134477102" sldId="378"/>
            <ac:spMk id="8" creationId="{934CE352-5944-43A8-A9D0-3DBBCAB06597}"/>
          </ac:spMkLst>
        </pc:spChg>
        <pc:spChg chg="mod">
          <ac:chgData name="Iain Milne" userId="e451ec18-1952-4891-b1e2-a69699162e44" providerId="ADAL" clId="{065A4B05-03B7-4AFF-8C7D-C1F71C5E3CE5}" dt="2021-03-15T15:00:34.945" v="10226" actId="207"/>
          <ac:spMkLst>
            <pc:docMk/>
            <pc:sldMk cId="1134477102" sldId="378"/>
            <ac:spMk id="9" creationId="{C5091748-35FE-4B16-8C6A-6B018F4C75B7}"/>
          </ac:spMkLst>
        </pc:spChg>
      </pc:sldChg>
      <pc:sldChg chg="modSp del">
        <pc:chgData name="Iain Milne" userId="e451ec18-1952-4891-b1e2-a69699162e44" providerId="ADAL" clId="{065A4B05-03B7-4AFF-8C7D-C1F71C5E3CE5}" dt="2021-03-10T15:33:11.477" v="4361" actId="2696"/>
        <pc:sldMkLst>
          <pc:docMk/>
          <pc:sldMk cId="1336743012" sldId="378"/>
        </pc:sldMkLst>
        <pc:spChg chg="mod">
          <ac:chgData name="Iain Milne" userId="e451ec18-1952-4891-b1e2-a69699162e44" providerId="ADAL" clId="{065A4B05-03B7-4AFF-8C7D-C1F71C5E3CE5}" dt="2021-03-08T15:09:47.162" v="258"/>
          <ac:spMkLst>
            <pc:docMk/>
            <pc:sldMk cId="1336743012" sldId="378"/>
            <ac:spMk id="2" creationId="{E0F58FDD-DF15-4B59-A13B-81659904976A}"/>
          </ac:spMkLst>
        </pc:spChg>
      </pc:sldChg>
      <pc:sldChg chg="modSp del">
        <pc:chgData name="Iain Milne" userId="e451ec18-1952-4891-b1e2-a69699162e44" providerId="ADAL" clId="{065A4B05-03B7-4AFF-8C7D-C1F71C5E3CE5}" dt="2021-03-09T09:59:47.875" v="608" actId="2696"/>
        <pc:sldMkLst>
          <pc:docMk/>
          <pc:sldMk cId="252379605" sldId="379"/>
        </pc:sldMkLst>
        <pc:spChg chg="mod">
          <ac:chgData name="Iain Milne" userId="e451ec18-1952-4891-b1e2-a69699162e44" providerId="ADAL" clId="{065A4B05-03B7-4AFF-8C7D-C1F71C5E3CE5}" dt="2021-03-08T15:09:47.162" v="258"/>
          <ac:spMkLst>
            <pc:docMk/>
            <pc:sldMk cId="252379605" sldId="379"/>
            <ac:spMk id="2" creationId="{285957A7-1A20-4E30-BF90-C4FAD6F02CDE}"/>
          </ac:spMkLst>
        </pc:spChg>
      </pc:sldChg>
      <pc:sldChg chg="modSp add del mod">
        <pc:chgData name="Iain Milne" userId="e451ec18-1952-4891-b1e2-a69699162e44" providerId="ADAL" clId="{065A4B05-03B7-4AFF-8C7D-C1F71C5E3CE5}" dt="2021-03-09T10:05:35.373" v="817" actId="47"/>
        <pc:sldMkLst>
          <pc:docMk/>
          <pc:sldMk cId="1423217511" sldId="379"/>
        </pc:sldMkLst>
        <pc:graphicFrameChg chg="mod modGraphic">
          <ac:chgData name="Iain Milne" userId="e451ec18-1952-4891-b1e2-a69699162e44" providerId="ADAL" clId="{065A4B05-03B7-4AFF-8C7D-C1F71C5E3CE5}" dt="2021-03-09T10:01:23.788" v="646" actId="1076"/>
          <ac:graphicFrameMkLst>
            <pc:docMk/>
            <pc:sldMk cId="1423217511" sldId="379"/>
            <ac:graphicFrameMk id="6" creationId="{F8A643A5-5CD1-4204-B3F9-2E35AF6B10E4}"/>
          </ac:graphicFrameMkLst>
        </pc:graphicFrameChg>
      </pc:sldChg>
      <pc:sldChg chg="modSp del">
        <pc:chgData name="Iain Milne" userId="e451ec18-1952-4891-b1e2-a69699162e44" providerId="ADAL" clId="{065A4B05-03B7-4AFF-8C7D-C1F71C5E3CE5}" dt="2021-03-11T13:47:07.502" v="7182" actId="47"/>
        <pc:sldMkLst>
          <pc:docMk/>
          <pc:sldMk cId="1731262330" sldId="380"/>
        </pc:sldMkLst>
        <pc:spChg chg="mod">
          <ac:chgData name="Iain Milne" userId="e451ec18-1952-4891-b1e2-a69699162e44" providerId="ADAL" clId="{065A4B05-03B7-4AFF-8C7D-C1F71C5E3CE5}" dt="2021-03-08T15:09:47.162" v="258"/>
          <ac:spMkLst>
            <pc:docMk/>
            <pc:sldMk cId="1731262330" sldId="380"/>
            <ac:spMk id="2" creationId="{34F36EC9-921E-4472-9F0A-7A0A89A93DDF}"/>
          </ac:spMkLst>
        </pc:spChg>
      </pc:sldChg>
      <pc:sldChg chg="modSp">
        <pc:chgData name="Iain Milne" userId="e451ec18-1952-4891-b1e2-a69699162e44" providerId="ADAL" clId="{065A4B05-03B7-4AFF-8C7D-C1F71C5E3CE5}" dt="2021-03-08T15:09:47.162" v="258"/>
        <pc:sldMkLst>
          <pc:docMk/>
          <pc:sldMk cId="2887600559" sldId="381"/>
        </pc:sldMkLst>
        <pc:spChg chg="mod">
          <ac:chgData name="Iain Milne" userId="e451ec18-1952-4891-b1e2-a69699162e44" providerId="ADAL" clId="{065A4B05-03B7-4AFF-8C7D-C1F71C5E3CE5}" dt="2021-03-08T15:09:47.162" v="258"/>
          <ac:spMkLst>
            <pc:docMk/>
            <pc:sldMk cId="2887600559" sldId="381"/>
            <ac:spMk id="2" creationId="{7A596C4C-1317-42E4-B642-0B819C51E7BE}"/>
          </ac:spMkLst>
        </pc:spChg>
      </pc:sldChg>
      <pc:sldChg chg="modSp">
        <pc:chgData name="Iain Milne" userId="e451ec18-1952-4891-b1e2-a69699162e44" providerId="ADAL" clId="{065A4B05-03B7-4AFF-8C7D-C1F71C5E3CE5}" dt="2021-03-08T15:09:47.162" v="258"/>
        <pc:sldMkLst>
          <pc:docMk/>
          <pc:sldMk cId="3617690455" sldId="382"/>
        </pc:sldMkLst>
        <pc:spChg chg="mod">
          <ac:chgData name="Iain Milne" userId="e451ec18-1952-4891-b1e2-a69699162e44" providerId="ADAL" clId="{065A4B05-03B7-4AFF-8C7D-C1F71C5E3CE5}" dt="2021-03-08T15:09:47.162" v="258"/>
          <ac:spMkLst>
            <pc:docMk/>
            <pc:sldMk cId="3617690455" sldId="382"/>
            <ac:spMk id="2" creationId="{7A596C4C-1317-42E4-B642-0B819C51E7BE}"/>
          </ac:spMkLst>
        </pc:spChg>
      </pc:sldChg>
      <pc:sldChg chg="modSp">
        <pc:chgData name="Iain Milne" userId="e451ec18-1952-4891-b1e2-a69699162e44" providerId="ADAL" clId="{065A4B05-03B7-4AFF-8C7D-C1F71C5E3CE5}" dt="2021-03-08T15:09:47.162" v="258"/>
        <pc:sldMkLst>
          <pc:docMk/>
          <pc:sldMk cId="1796627587" sldId="383"/>
        </pc:sldMkLst>
        <pc:spChg chg="mod">
          <ac:chgData name="Iain Milne" userId="e451ec18-1952-4891-b1e2-a69699162e44" providerId="ADAL" clId="{065A4B05-03B7-4AFF-8C7D-C1F71C5E3CE5}" dt="2021-03-08T15:09:47.162" v="258"/>
          <ac:spMkLst>
            <pc:docMk/>
            <pc:sldMk cId="1796627587" sldId="383"/>
            <ac:spMk id="2" creationId="{426C0373-210C-4D44-BC17-A12402981ABF}"/>
          </ac:spMkLst>
        </pc:spChg>
      </pc:sldChg>
      <pc:sldChg chg="modSp">
        <pc:chgData name="Iain Milne" userId="e451ec18-1952-4891-b1e2-a69699162e44" providerId="ADAL" clId="{065A4B05-03B7-4AFF-8C7D-C1F71C5E3CE5}" dt="2021-03-08T15:09:47.162" v="258"/>
        <pc:sldMkLst>
          <pc:docMk/>
          <pc:sldMk cId="442097774" sldId="384"/>
        </pc:sldMkLst>
        <pc:spChg chg="mod">
          <ac:chgData name="Iain Milne" userId="e451ec18-1952-4891-b1e2-a69699162e44" providerId="ADAL" clId="{065A4B05-03B7-4AFF-8C7D-C1F71C5E3CE5}" dt="2021-03-08T15:09:47.162" v="258"/>
          <ac:spMkLst>
            <pc:docMk/>
            <pc:sldMk cId="442097774" sldId="384"/>
            <ac:spMk id="2" creationId="{67322FAA-EDD3-4353-9853-1DC945ADB386}"/>
          </ac:spMkLst>
        </pc:spChg>
      </pc:sldChg>
      <pc:sldChg chg="del">
        <pc:chgData name="Iain Milne" userId="e451ec18-1952-4891-b1e2-a69699162e44" providerId="ADAL" clId="{065A4B05-03B7-4AFF-8C7D-C1F71C5E3CE5}" dt="2021-03-10T13:39:10.792" v="3957" actId="47"/>
        <pc:sldMkLst>
          <pc:docMk/>
          <pc:sldMk cId="246974450" sldId="385"/>
        </pc:sldMkLst>
      </pc:sldChg>
      <pc:sldChg chg="del">
        <pc:chgData name="Iain Milne" userId="e451ec18-1952-4891-b1e2-a69699162e44" providerId="ADAL" clId="{065A4B05-03B7-4AFF-8C7D-C1F71C5E3CE5}" dt="2021-03-10T13:39:11.651" v="3958" actId="47"/>
        <pc:sldMkLst>
          <pc:docMk/>
          <pc:sldMk cId="1408705113" sldId="386"/>
        </pc:sldMkLst>
      </pc:sldChg>
      <pc:sldChg chg="modSp del">
        <pc:chgData name="Iain Milne" userId="e451ec18-1952-4891-b1e2-a69699162e44" providerId="ADAL" clId="{065A4B05-03B7-4AFF-8C7D-C1F71C5E3CE5}" dt="2021-03-10T13:54:04.222" v="4258" actId="47"/>
        <pc:sldMkLst>
          <pc:docMk/>
          <pc:sldMk cId="4118771586" sldId="387"/>
        </pc:sldMkLst>
        <pc:spChg chg="mod">
          <ac:chgData name="Iain Milne" userId="e451ec18-1952-4891-b1e2-a69699162e44" providerId="ADAL" clId="{065A4B05-03B7-4AFF-8C7D-C1F71C5E3CE5}" dt="2021-03-08T15:09:47.162" v="258"/>
          <ac:spMkLst>
            <pc:docMk/>
            <pc:sldMk cId="4118771586" sldId="387"/>
            <ac:spMk id="2" creationId="{18FA7F98-2596-4090-AAB1-31CBD30CC49C}"/>
          </ac:spMkLst>
        </pc:spChg>
      </pc:sldChg>
      <pc:sldChg chg="modSp del">
        <pc:chgData name="Iain Milne" userId="e451ec18-1952-4891-b1e2-a69699162e44" providerId="ADAL" clId="{065A4B05-03B7-4AFF-8C7D-C1F71C5E3CE5}" dt="2021-03-10T13:54:06.393" v="4259" actId="47"/>
        <pc:sldMkLst>
          <pc:docMk/>
          <pc:sldMk cId="824393040" sldId="388"/>
        </pc:sldMkLst>
        <pc:spChg chg="mod">
          <ac:chgData name="Iain Milne" userId="e451ec18-1952-4891-b1e2-a69699162e44" providerId="ADAL" clId="{065A4B05-03B7-4AFF-8C7D-C1F71C5E3CE5}" dt="2021-03-08T15:09:47.162" v="258"/>
          <ac:spMkLst>
            <pc:docMk/>
            <pc:sldMk cId="824393040" sldId="388"/>
            <ac:spMk id="2" creationId="{42822CCA-1722-4E5A-980E-71155ABE5A51}"/>
          </ac:spMkLst>
        </pc:spChg>
      </pc:sldChg>
      <pc:sldChg chg="modSp del">
        <pc:chgData name="Iain Milne" userId="e451ec18-1952-4891-b1e2-a69699162e44" providerId="ADAL" clId="{065A4B05-03B7-4AFF-8C7D-C1F71C5E3CE5}" dt="2021-03-11T13:41:25.970" v="7140" actId="47"/>
        <pc:sldMkLst>
          <pc:docMk/>
          <pc:sldMk cId="3190179538" sldId="390"/>
        </pc:sldMkLst>
        <pc:spChg chg="mod">
          <ac:chgData name="Iain Milne" userId="e451ec18-1952-4891-b1e2-a69699162e44" providerId="ADAL" clId="{065A4B05-03B7-4AFF-8C7D-C1F71C5E3CE5}" dt="2021-03-08T15:09:47.162" v="258"/>
          <ac:spMkLst>
            <pc:docMk/>
            <pc:sldMk cId="3190179538" sldId="390"/>
            <ac:spMk id="2" creationId="{00000000-0000-0000-0000-000000000000}"/>
          </ac:spMkLst>
        </pc:spChg>
      </pc:sldChg>
      <pc:sldChg chg="modSp del">
        <pc:chgData name="Iain Milne" userId="e451ec18-1952-4891-b1e2-a69699162e44" providerId="ADAL" clId="{065A4B05-03B7-4AFF-8C7D-C1F71C5E3CE5}" dt="2021-03-11T13:41:28.791" v="7141" actId="47"/>
        <pc:sldMkLst>
          <pc:docMk/>
          <pc:sldMk cId="126727263" sldId="391"/>
        </pc:sldMkLst>
        <pc:spChg chg="mod">
          <ac:chgData name="Iain Milne" userId="e451ec18-1952-4891-b1e2-a69699162e44" providerId="ADAL" clId="{065A4B05-03B7-4AFF-8C7D-C1F71C5E3CE5}" dt="2021-03-08T15:09:47.162" v="258"/>
          <ac:spMkLst>
            <pc:docMk/>
            <pc:sldMk cId="126727263" sldId="391"/>
            <ac:spMk id="4" creationId="{017C05E2-2FCA-4A39-A057-CEED58114033}"/>
          </ac:spMkLst>
        </pc:spChg>
        <pc:spChg chg="mod">
          <ac:chgData name="Iain Milne" userId="e451ec18-1952-4891-b1e2-a69699162e44" providerId="ADAL" clId="{065A4B05-03B7-4AFF-8C7D-C1F71C5E3CE5}" dt="2021-03-08T15:09:47.162" v="258"/>
          <ac:spMkLst>
            <pc:docMk/>
            <pc:sldMk cId="126727263" sldId="391"/>
            <ac:spMk id="6" creationId="{88FEF26C-65BC-4CD6-A34D-4463ED274B46}"/>
          </ac:spMkLst>
        </pc:spChg>
        <pc:picChg chg="mod">
          <ac:chgData name="Iain Milne" userId="e451ec18-1952-4891-b1e2-a69699162e44" providerId="ADAL" clId="{065A4B05-03B7-4AFF-8C7D-C1F71C5E3CE5}" dt="2021-03-08T15:09:47.162" v="258"/>
          <ac:picMkLst>
            <pc:docMk/>
            <pc:sldMk cId="126727263" sldId="391"/>
            <ac:picMk id="13" creationId="{A2A93153-C799-43B2-80C4-CAB0CE2426C6}"/>
          </ac:picMkLst>
        </pc:picChg>
      </pc:sldChg>
      <pc:sldChg chg="modSp del">
        <pc:chgData name="Iain Milne" userId="e451ec18-1952-4891-b1e2-a69699162e44" providerId="ADAL" clId="{065A4B05-03B7-4AFF-8C7D-C1F71C5E3CE5}" dt="2021-03-15T11:36:54.105" v="9498" actId="47"/>
        <pc:sldMkLst>
          <pc:docMk/>
          <pc:sldMk cId="1255991816" sldId="392"/>
        </pc:sldMkLst>
        <pc:spChg chg="mod">
          <ac:chgData name="Iain Milne" userId="e451ec18-1952-4891-b1e2-a69699162e44" providerId="ADAL" clId="{065A4B05-03B7-4AFF-8C7D-C1F71C5E3CE5}" dt="2021-03-08T15:09:47.162" v="258"/>
          <ac:spMkLst>
            <pc:docMk/>
            <pc:sldMk cId="1255991816" sldId="392"/>
            <ac:spMk id="2" creationId="{030F4FF2-E0D0-44F0-BD43-B5446604DB8E}"/>
          </ac:spMkLst>
        </pc:spChg>
      </pc:sldChg>
      <pc:sldChg chg="modSp add mod ord">
        <pc:chgData name="Iain Milne" userId="e451ec18-1952-4891-b1e2-a69699162e44" providerId="ADAL" clId="{065A4B05-03B7-4AFF-8C7D-C1F71C5E3CE5}" dt="2021-03-16T14:01:43.905" v="10746"/>
        <pc:sldMkLst>
          <pc:docMk/>
          <pc:sldMk cId="683172573" sldId="393"/>
        </pc:sldMkLst>
        <pc:spChg chg="mod">
          <ac:chgData name="Iain Milne" userId="e451ec18-1952-4891-b1e2-a69699162e44" providerId="ADAL" clId="{065A4B05-03B7-4AFF-8C7D-C1F71C5E3CE5}" dt="2021-03-11T13:42:22.060" v="7149" actId="27636"/>
          <ac:spMkLst>
            <pc:docMk/>
            <pc:sldMk cId="683172573" sldId="393"/>
            <ac:spMk id="3" creationId="{99A6DAC6-BD6F-4A1C-B432-F795D2F81CFF}"/>
          </ac:spMkLst>
        </pc:spChg>
      </pc:sldChg>
      <pc:sldChg chg="modSp del">
        <pc:chgData name="Iain Milne" userId="e451ec18-1952-4891-b1e2-a69699162e44" providerId="ADAL" clId="{065A4B05-03B7-4AFF-8C7D-C1F71C5E3CE5}" dt="2021-03-11T13:42:02.058" v="7143" actId="2696"/>
        <pc:sldMkLst>
          <pc:docMk/>
          <pc:sldMk cId="3316336569" sldId="393"/>
        </pc:sldMkLst>
        <pc:spChg chg="mod">
          <ac:chgData name="Iain Milne" userId="e451ec18-1952-4891-b1e2-a69699162e44" providerId="ADAL" clId="{065A4B05-03B7-4AFF-8C7D-C1F71C5E3CE5}" dt="2021-03-08T15:09:47.162" v="258"/>
          <ac:spMkLst>
            <pc:docMk/>
            <pc:sldMk cId="3316336569" sldId="393"/>
            <ac:spMk id="2" creationId="{FB715601-A819-48FE-9333-78565ACA75C4}"/>
          </ac:spMkLst>
        </pc:spChg>
      </pc:sldChg>
      <pc:sldChg chg="modSp del">
        <pc:chgData name="Iain Milne" userId="e451ec18-1952-4891-b1e2-a69699162e44" providerId="ADAL" clId="{065A4B05-03B7-4AFF-8C7D-C1F71C5E3CE5}" dt="2021-03-11T13:42:02.058" v="7143" actId="2696"/>
        <pc:sldMkLst>
          <pc:docMk/>
          <pc:sldMk cId="1885407952" sldId="394"/>
        </pc:sldMkLst>
        <pc:spChg chg="mod">
          <ac:chgData name="Iain Milne" userId="e451ec18-1952-4891-b1e2-a69699162e44" providerId="ADAL" clId="{065A4B05-03B7-4AFF-8C7D-C1F71C5E3CE5}" dt="2021-03-08T15:09:47.162" v="258"/>
          <ac:spMkLst>
            <pc:docMk/>
            <pc:sldMk cId="1885407952" sldId="394"/>
            <ac:spMk id="2" creationId="{9C8A6700-1C36-4275-B505-04C1FACDC301}"/>
          </ac:spMkLst>
        </pc:spChg>
      </pc:sldChg>
      <pc:sldChg chg="add ord">
        <pc:chgData name="Iain Milne" userId="e451ec18-1952-4891-b1e2-a69699162e44" providerId="ADAL" clId="{065A4B05-03B7-4AFF-8C7D-C1F71C5E3CE5}" dt="2021-03-16T14:01:43.905" v="10746"/>
        <pc:sldMkLst>
          <pc:docMk/>
          <pc:sldMk cId="3156353624" sldId="394"/>
        </pc:sldMkLst>
      </pc:sldChg>
      <pc:sldChg chg="modSp del">
        <pc:chgData name="Iain Milne" userId="e451ec18-1952-4891-b1e2-a69699162e44" providerId="ADAL" clId="{065A4B05-03B7-4AFF-8C7D-C1F71C5E3CE5}" dt="2021-03-11T13:53:44.438" v="7214" actId="47"/>
        <pc:sldMkLst>
          <pc:docMk/>
          <pc:sldMk cId="3893824802" sldId="395"/>
        </pc:sldMkLst>
        <pc:spChg chg="mod">
          <ac:chgData name="Iain Milne" userId="e451ec18-1952-4891-b1e2-a69699162e44" providerId="ADAL" clId="{065A4B05-03B7-4AFF-8C7D-C1F71C5E3CE5}" dt="2021-03-08T15:09:47.162" v="258"/>
          <ac:spMkLst>
            <pc:docMk/>
            <pc:sldMk cId="3893824802" sldId="395"/>
            <ac:spMk id="2" creationId="{1763F6FD-2D38-465A-88BD-2348C023CF0A}"/>
          </ac:spMkLst>
        </pc:spChg>
      </pc:sldChg>
      <pc:sldChg chg="modSp del">
        <pc:chgData name="Iain Milne" userId="e451ec18-1952-4891-b1e2-a69699162e44" providerId="ADAL" clId="{065A4B05-03B7-4AFF-8C7D-C1F71C5E3CE5}" dt="2021-03-11T13:53:47.748" v="7216" actId="47"/>
        <pc:sldMkLst>
          <pc:docMk/>
          <pc:sldMk cId="1950056094" sldId="396"/>
        </pc:sldMkLst>
        <pc:spChg chg="mod">
          <ac:chgData name="Iain Milne" userId="e451ec18-1952-4891-b1e2-a69699162e44" providerId="ADAL" clId="{065A4B05-03B7-4AFF-8C7D-C1F71C5E3CE5}" dt="2021-03-08T15:09:47.162" v="258"/>
          <ac:spMkLst>
            <pc:docMk/>
            <pc:sldMk cId="1950056094" sldId="396"/>
            <ac:spMk id="2" creationId="{03B01EA1-7985-4653-BF26-5424E31309D8}"/>
          </ac:spMkLst>
        </pc:spChg>
      </pc:sldChg>
      <pc:sldChg chg="modSp del">
        <pc:chgData name="Iain Milne" userId="e451ec18-1952-4891-b1e2-a69699162e44" providerId="ADAL" clId="{065A4B05-03B7-4AFF-8C7D-C1F71C5E3CE5}" dt="2021-03-11T13:53:48.797" v="7217" actId="47"/>
        <pc:sldMkLst>
          <pc:docMk/>
          <pc:sldMk cId="2197466923" sldId="397"/>
        </pc:sldMkLst>
        <pc:spChg chg="mod">
          <ac:chgData name="Iain Milne" userId="e451ec18-1952-4891-b1e2-a69699162e44" providerId="ADAL" clId="{065A4B05-03B7-4AFF-8C7D-C1F71C5E3CE5}" dt="2021-03-08T15:09:47.162" v="258"/>
          <ac:spMkLst>
            <pc:docMk/>
            <pc:sldMk cId="2197466923" sldId="397"/>
            <ac:spMk id="2" creationId="{C4A83D6F-4523-454C-91C6-DA85AE4D4491}"/>
          </ac:spMkLst>
        </pc:spChg>
      </pc:sldChg>
      <pc:sldChg chg="modSp del">
        <pc:chgData name="Iain Milne" userId="e451ec18-1952-4891-b1e2-a69699162e44" providerId="ADAL" clId="{065A4B05-03B7-4AFF-8C7D-C1F71C5E3CE5}" dt="2021-03-11T15:35:49.018" v="9094" actId="47"/>
        <pc:sldMkLst>
          <pc:docMk/>
          <pc:sldMk cId="1894658513" sldId="398"/>
        </pc:sldMkLst>
        <pc:spChg chg="mod">
          <ac:chgData name="Iain Milne" userId="e451ec18-1952-4891-b1e2-a69699162e44" providerId="ADAL" clId="{065A4B05-03B7-4AFF-8C7D-C1F71C5E3CE5}" dt="2021-03-08T15:09:47.162" v="258"/>
          <ac:spMkLst>
            <pc:docMk/>
            <pc:sldMk cId="1894658513" sldId="398"/>
            <ac:spMk id="2" creationId="{3F66ECE3-3716-4476-A0C1-460C612270B6}"/>
          </ac:spMkLst>
        </pc:spChg>
      </pc:sldChg>
      <pc:sldChg chg="modSp del">
        <pc:chgData name="Iain Milne" userId="e451ec18-1952-4891-b1e2-a69699162e44" providerId="ADAL" clId="{065A4B05-03B7-4AFF-8C7D-C1F71C5E3CE5}" dt="2021-03-11T15:35:51.164" v="9095" actId="47"/>
        <pc:sldMkLst>
          <pc:docMk/>
          <pc:sldMk cId="3194083755" sldId="399"/>
        </pc:sldMkLst>
        <pc:spChg chg="mod">
          <ac:chgData name="Iain Milne" userId="e451ec18-1952-4891-b1e2-a69699162e44" providerId="ADAL" clId="{065A4B05-03B7-4AFF-8C7D-C1F71C5E3CE5}" dt="2021-03-08T15:09:47.162" v="258"/>
          <ac:spMkLst>
            <pc:docMk/>
            <pc:sldMk cId="3194083755" sldId="399"/>
            <ac:spMk id="2" creationId="{1763F6FD-2D38-465A-88BD-2348C023CF0A}"/>
          </ac:spMkLst>
        </pc:spChg>
      </pc:sldChg>
      <pc:sldChg chg="modSp">
        <pc:chgData name="Iain Milne" userId="e451ec18-1952-4891-b1e2-a69699162e44" providerId="ADAL" clId="{065A4B05-03B7-4AFF-8C7D-C1F71C5E3CE5}" dt="2021-03-08T15:09:47.162" v="258"/>
        <pc:sldMkLst>
          <pc:docMk/>
          <pc:sldMk cId="3363132897" sldId="400"/>
        </pc:sldMkLst>
        <pc:spChg chg="mod">
          <ac:chgData name="Iain Milne" userId="e451ec18-1952-4891-b1e2-a69699162e44" providerId="ADAL" clId="{065A4B05-03B7-4AFF-8C7D-C1F71C5E3CE5}" dt="2021-03-08T15:09:47.162" v="258"/>
          <ac:spMkLst>
            <pc:docMk/>
            <pc:sldMk cId="3363132897" sldId="400"/>
            <ac:spMk id="2" creationId="{7A596C4C-1317-42E4-B642-0B819C51E7BE}"/>
          </ac:spMkLst>
        </pc:spChg>
      </pc:sldChg>
      <pc:sldChg chg="modSp">
        <pc:chgData name="Iain Milne" userId="e451ec18-1952-4891-b1e2-a69699162e44" providerId="ADAL" clId="{065A4B05-03B7-4AFF-8C7D-C1F71C5E3CE5}" dt="2021-03-08T15:09:47.162" v="258"/>
        <pc:sldMkLst>
          <pc:docMk/>
          <pc:sldMk cId="206238137" sldId="401"/>
        </pc:sldMkLst>
        <pc:spChg chg="mod">
          <ac:chgData name="Iain Milne" userId="e451ec18-1952-4891-b1e2-a69699162e44" providerId="ADAL" clId="{065A4B05-03B7-4AFF-8C7D-C1F71C5E3CE5}" dt="2021-03-08T15:09:47.162" v="258"/>
          <ac:spMkLst>
            <pc:docMk/>
            <pc:sldMk cId="206238137" sldId="401"/>
            <ac:spMk id="2" creationId="{7A596C4C-1317-42E4-B642-0B819C51E7BE}"/>
          </ac:spMkLst>
        </pc:spChg>
      </pc:sldChg>
      <pc:sldChg chg="modSp">
        <pc:chgData name="Iain Milne" userId="e451ec18-1952-4891-b1e2-a69699162e44" providerId="ADAL" clId="{065A4B05-03B7-4AFF-8C7D-C1F71C5E3CE5}" dt="2021-03-08T15:09:47.162" v="258"/>
        <pc:sldMkLst>
          <pc:docMk/>
          <pc:sldMk cId="1811584242" sldId="402"/>
        </pc:sldMkLst>
        <pc:spChg chg="mod">
          <ac:chgData name="Iain Milne" userId="e451ec18-1952-4891-b1e2-a69699162e44" providerId="ADAL" clId="{065A4B05-03B7-4AFF-8C7D-C1F71C5E3CE5}" dt="2021-03-08T15:09:47.162" v="258"/>
          <ac:spMkLst>
            <pc:docMk/>
            <pc:sldMk cId="1811584242" sldId="402"/>
            <ac:spMk id="2" creationId="{EA7CD3E2-DCB7-47C5-A1B4-F867DBF942A5}"/>
          </ac:spMkLst>
        </pc:spChg>
        <pc:spChg chg="mod">
          <ac:chgData name="Iain Milne" userId="e451ec18-1952-4891-b1e2-a69699162e44" providerId="ADAL" clId="{065A4B05-03B7-4AFF-8C7D-C1F71C5E3CE5}" dt="2021-03-08T15:09:47.162" v="258"/>
          <ac:spMkLst>
            <pc:docMk/>
            <pc:sldMk cId="1811584242" sldId="402"/>
            <ac:spMk id="3" creationId="{1455B8FA-E31B-4004-8DC3-E5B1DBE1C0B4}"/>
          </ac:spMkLst>
        </pc:spChg>
      </pc:sldChg>
      <pc:sldChg chg="modSp">
        <pc:chgData name="Iain Milne" userId="e451ec18-1952-4891-b1e2-a69699162e44" providerId="ADAL" clId="{065A4B05-03B7-4AFF-8C7D-C1F71C5E3CE5}" dt="2021-03-08T15:09:47.162" v="258"/>
        <pc:sldMkLst>
          <pc:docMk/>
          <pc:sldMk cId="2445014557" sldId="403"/>
        </pc:sldMkLst>
        <pc:spChg chg="mod">
          <ac:chgData name="Iain Milne" userId="e451ec18-1952-4891-b1e2-a69699162e44" providerId="ADAL" clId="{065A4B05-03B7-4AFF-8C7D-C1F71C5E3CE5}" dt="2021-03-08T15:09:47.162" v="258"/>
          <ac:spMkLst>
            <pc:docMk/>
            <pc:sldMk cId="2445014557" sldId="403"/>
            <ac:spMk id="2" creationId="{6993A936-22A6-4D91-8813-8D3E6F9BB782}"/>
          </ac:spMkLst>
        </pc:spChg>
      </pc:sldChg>
      <pc:sldChg chg="modSp">
        <pc:chgData name="Iain Milne" userId="e451ec18-1952-4891-b1e2-a69699162e44" providerId="ADAL" clId="{065A4B05-03B7-4AFF-8C7D-C1F71C5E3CE5}" dt="2021-03-08T15:09:47.162" v="258"/>
        <pc:sldMkLst>
          <pc:docMk/>
          <pc:sldMk cId="202248914" sldId="404"/>
        </pc:sldMkLst>
        <pc:spChg chg="mod">
          <ac:chgData name="Iain Milne" userId="e451ec18-1952-4891-b1e2-a69699162e44" providerId="ADAL" clId="{065A4B05-03B7-4AFF-8C7D-C1F71C5E3CE5}" dt="2021-03-08T15:09:47.162" v="258"/>
          <ac:spMkLst>
            <pc:docMk/>
            <pc:sldMk cId="202248914" sldId="404"/>
            <ac:spMk id="7" creationId="{C4E6CC66-0E8B-4514-936D-60C8A9537C35}"/>
          </ac:spMkLst>
        </pc:spChg>
      </pc:sldChg>
      <pc:sldChg chg="modSp">
        <pc:chgData name="Iain Milne" userId="e451ec18-1952-4891-b1e2-a69699162e44" providerId="ADAL" clId="{065A4B05-03B7-4AFF-8C7D-C1F71C5E3CE5}" dt="2021-03-08T15:09:47.162" v="258"/>
        <pc:sldMkLst>
          <pc:docMk/>
          <pc:sldMk cId="3547412454" sldId="405"/>
        </pc:sldMkLst>
        <pc:spChg chg="mod">
          <ac:chgData name="Iain Milne" userId="e451ec18-1952-4891-b1e2-a69699162e44" providerId="ADAL" clId="{065A4B05-03B7-4AFF-8C7D-C1F71C5E3CE5}" dt="2021-03-08T15:09:47.162" v="258"/>
          <ac:spMkLst>
            <pc:docMk/>
            <pc:sldMk cId="3547412454" sldId="405"/>
            <ac:spMk id="7" creationId="{C4E6CC66-0E8B-4514-936D-60C8A9537C35}"/>
          </ac:spMkLst>
        </pc:spChg>
      </pc:sldChg>
      <pc:sldChg chg="modSp">
        <pc:chgData name="Iain Milne" userId="e451ec18-1952-4891-b1e2-a69699162e44" providerId="ADAL" clId="{065A4B05-03B7-4AFF-8C7D-C1F71C5E3CE5}" dt="2021-03-08T15:09:47.162" v="258"/>
        <pc:sldMkLst>
          <pc:docMk/>
          <pc:sldMk cId="4074729927" sldId="408"/>
        </pc:sldMkLst>
        <pc:spChg chg="mod">
          <ac:chgData name="Iain Milne" userId="e451ec18-1952-4891-b1e2-a69699162e44" providerId="ADAL" clId="{065A4B05-03B7-4AFF-8C7D-C1F71C5E3CE5}" dt="2021-03-08T15:09:47.162" v="258"/>
          <ac:spMkLst>
            <pc:docMk/>
            <pc:sldMk cId="4074729927" sldId="408"/>
            <ac:spMk id="4" creationId="{1BAF185F-FC00-40F7-BD68-BC166F26EBAD}"/>
          </ac:spMkLst>
        </pc:spChg>
        <pc:spChg chg="mod">
          <ac:chgData name="Iain Milne" userId="e451ec18-1952-4891-b1e2-a69699162e44" providerId="ADAL" clId="{065A4B05-03B7-4AFF-8C7D-C1F71C5E3CE5}" dt="2021-03-08T15:09:47.162" v="258"/>
          <ac:spMkLst>
            <pc:docMk/>
            <pc:sldMk cId="4074729927" sldId="408"/>
            <ac:spMk id="5" creationId="{353479A4-21C2-4769-8210-C568FC393738}"/>
          </ac:spMkLst>
        </pc:spChg>
      </pc:sldChg>
      <pc:sldChg chg="modSp">
        <pc:chgData name="Iain Milne" userId="e451ec18-1952-4891-b1e2-a69699162e44" providerId="ADAL" clId="{065A4B05-03B7-4AFF-8C7D-C1F71C5E3CE5}" dt="2021-03-08T15:09:47.162" v="258"/>
        <pc:sldMkLst>
          <pc:docMk/>
          <pc:sldMk cId="1953937704" sldId="409"/>
        </pc:sldMkLst>
        <pc:spChg chg="mod">
          <ac:chgData name="Iain Milne" userId="e451ec18-1952-4891-b1e2-a69699162e44" providerId="ADAL" clId="{065A4B05-03B7-4AFF-8C7D-C1F71C5E3CE5}" dt="2021-03-08T15:09:47.162" v="258"/>
          <ac:spMkLst>
            <pc:docMk/>
            <pc:sldMk cId="1953937704" sldId="409"/>
            <ac:spMk id="5" creationId="{0296FDB6-87A5-46CB-BB5E-758C3CF43652}"/>
          </ac:spMkLst>
        </pc:spChg>
        <pc:spChg chg="mod">
          <ac:chgData name="Iain Milne" userId="e451ec18-1952-4891-b1e2-a69699162e44" providerId="ADAL" clId="{065A4B05-03B7-4AFF-8C7D-C1F71C5E3CE5}" dt="2021-03-08T15:09:47.162" v="258"/>
          <ac:spMkLst>
            <pc:docMk/>
            <pc:sldMk cId="1953937704" sldId="409"/>
            <ac:spMk id="6" creationId="{259818CD-37E5-4E1A-A9EB-7EAB7F893C3E}"/>
          </ac:spMkLst>
        </pc:spChg>
      </pc:sldChg>
      <pc:sldChg chg="del">
        <pc:chgData name="Iain Milne" userId="e451ec18-1952-4891-b1e2-a69699162e44" providerId="ADAL" clId="{065A4B05-03B7-4AFF-8C7D-C1F71C5E3CE5}" dt="2021-03-11T13:44:43.663" v="7170" actId="47"/>
        <pc:sldMkLst>
          <pc:docMk/>
          <pc:sldMk cId="2984112103" sldId="410"/>
        </pc:sldMkLst>
      </pc:sldChg>
      <pc:sldChg chg="modSp mod">
        <pc:chgData name="Iain Milne" userId="e451ec18-1952-4891-b1e2-a69699162e44" providerId="ADAL" clId="{065A4B05-03B7-4AFF-8C7D-C1F71C5E3CE5}" dt="2021-03-11T13:44:20.779" v="7164" actId="21"/>
        <pc:sldMkLst>
          <pc:docMk/>
          <pc:sldMk cId="1265705334" sldId="411"/>
        </pc:sldMkLst>
        <pc:spChg chg="mod">
          <ac:chgData name="Iain Milne" userId="e451ec18-1952-4891-b1e2-a69699162e44" providerId="ADAL" clId="{065A4B05-03B7-4AFF-8C7D-C1F71C5E3CE5}" dt="2021-03-08T15:09:47.162" v="258"/>
          <ac:spMkLst>
            <pc:docMk/>
            <pc:sldMk cId="1265705334" sldId="411"/>
            <ac:spMk id="5" creationId="{863DC12C-DAAC-4E62-9138-36D7C7A92D91}"/>
          </ac:spMkLst>
        </pc:spChg>
        <pc:spChg chg="mod">
          <ac:chgData name="Iain Milne" userId="e451ec18-1952-4891-b1e2-a69699162e44" providerId="ADAL" clId="{065A4B05-03B7-4AFF-8C7D-C1F71C5E3CE5}" dt="2021-03-11T13:44:20.779" v="7164" actId="21"/>
          <ac:spMkLst>
            <pc:docMk/>
            <pc:sldMk cId="1265705334" sldId="411"/>
            <ac:spMk id="6" creationId="{E6CD8CCA-CC8B-45A1-A7EB-905CB4B4E261}"/>
          </ac:spMkLst>
        </pc:spChg>
      </pc:sldChg>
      <pc:sldChg chg="del">
        <pc:chgData name="Iain Milne" userId="e451ec18-1952-4891-b1e2-a69699162e44" providerId="ADAL" clId="{065A4B05-03B7-4AFF-8C7D-C1F71C5E3CE5}" dt="2021-03-16T14:04:00.274" v="10779" actId="47"/>
        <pc:sldMkLst>
          <pc:docMk/>
          <pc:sldMk cId="1107434496" sldId="412"/>
        </pc:sldMkLst>
      </pc:sldChg>
      <pc:sldChg chg="delSp modSp mod ord modNotesTx">
        <pc:chgData name="Iain Milne" userId="e451ec18-1952-4891-b1e2-a69699162e44" providerId="ADAL" clId="{065A4B05-03B7-4AFF-8C7D-C1F71C5E3CE5}" dt="2021-03-16T14:02:53.748" v="10775" actId="20577"/>
        <pc:sldMkLst>
          <pc:docMk/>
          <pc:sldMk cId="2787653884" sldId="413"/>
        </pc:sldMkLst>
        <pc:spChg chg="mod">
          <ac:chgData name="Iain Milne" userId="e451ec18-1952-4891-b1e2-a69699162e44" providerId="ADAL" clId="{065A4B05-03B7-4AFF-8C7D-C1F71C5E3CE5}" dt="2021-03-08T15:09:47.162" v="258"/>
          <ac:spMkLst>
            <pc:docMk/>
            <pc:sldMk cId="2787653884" sldId="413"/>
            <ac:spMk id="2" creationId="{00000000-0000-0000-0000-000000000000}"/>
          </ac:spMkLst>
        </pc:spChg>
        <pc:spChg chg="del">
          <ac:chgData name="Iain Milne" userId="e451ec18-1952-4891-b1e2-a69699162e44" providerId="ADAL" clId="{065A4B05-03B7-4AFF-8C7D-C1F71C5E3CE5}" dt="2021-03-16T14:02:49.833" v="10761" actId="478"/>
          <ac:spMkLst>
            <pc:docMk/>
            <pc:sldMk cId="2787653884" sldId="413"/>
            <ac:spMk id="3" creationId="{D5C412D1-4F40-43CC-BCE2-22CBFDB38230}"/>
          </ac:spMkLst>
        </pc:spChg>
        <pc:spChg chg="mod">
          <ac:chgData name="Iain Milne" userId="e451ec18-1952-4891-b1e2-a69699162e44" providerId="ADAL" clId="{065A4B05-03B7-4AFF-8C7D-C1F71C5E3CE5}" dt="2021-03-16T14:02:36.378" v="10758" actId="12788"/>
          <ac:spMkLst>
            <pc:docMk/>
            <pc:sldMk cId="2787653884" sldId="413"/>
            <ac:spMk id="30" creationId="{00000000-0000-0000-0000-000000000000}"/>
          </ac:spMkLst>
        </pc:spChg>
        <pc:cxnChg chg="mod">
          <ac:chgData name="Iain Milne" userId="e451ec18-1952-4891-b1e2-a69699162e44" providerId="ADAL" clId="{065A4B05-03B7-4AFF-8C7D-C1F71C5E3CE5}" dt="2021-03-15T11:50:56.166" v="9704" actId="14100"/>
          <ac:cxnSpMkLst>
            <pc:docMk/>
            <pc:sldMk cId="2787653884" sldId="413"/>
            <ac:cxnSpMk id="33" creationId="{00000000-0000-0000-0000-000000000000}"/>
          </ac:cxnSpMkLst>
        </pc:cxnChg>
        <pc:cxnChg chg="mod">
          <ac:chgData name="Iain Milne" userId="e451ec18-1952-4891-b1e2-a69699162e44" providerId="ADAL" clId="{065A4B05-03B7-4AFF-8C7D-C1F71C5E3CE5}" dt="2021-03-15T11:51:06.685" v="9708" actId="14100"/>
          <ac:cxnSpMkLst>
            <pc:docMk/>
            <pc:sldMk cId="2787653884" sldId="413"/>
            <ac:cxnSpMk id="36" creationId="{00000000-0000-0000-0000-000000000000}"/>
          </ac:cxnSpMkLst>
        </pc:cxnChg>
        <pc:cxnChg chg="mod">
          <ac:chgData name="Iain Milne" userId="e451ec18-1952-4891-b1e2-a69699162e44" providerId="ADAL" clId="{065A4B05-03B7-4AFF-8C7D-C1F71C5E3CE5}" dt="2021-03-15T11:51:04.685" v="9707" actId="14100"/>
          <ac:cxnSpMkLst>
            <pc:docMk/>
            <pc:sldMk cId="2787653884" sldId="413"/>
            <ac:cxnSpMk id="38" creationId="{00000000-0000-0000-0000-000000000000}"/>
          </ac:cxnSpMkLst>
        </pc:cxnChg>
        <pc:cxnChg chg="mod">
          <ac:chgData name="Iain Milne" userId="e451ec18-1952-4891-b1e2-a69699162e44" providerId="ADAL" clId="{065A4B05-03B7-4AFF-8C7D-C1F71C5E3CE5}" dt="2021-03-15T11:51:02.535" v="9706" actId="14100"/>
          <ac:cxnSpMkLst>
            <pc:docMk/>
            <pc:sldMk cId="2787653884" sldId="413"/>
            <ac:cxnSpMk id="40" creationId="{00000000-0000-0000-0000-000000000000}"/>
          </ac:cxnSpMkLst>
        </pc:cxnChg>
        <pc:cxnChg chg="mod">
          <ac:chgData name="Iain Milne" userId="e451ec18-1952-4891-b1e2-a69699162e44" providerId="ADAL" clId="{065A4B05-03B7-4AFF-8C7D-C1F71C5E3CE5}" dt="2021-03-15T11:51:00.379" v="9705" actId="14100"/>
          <ac:cxnSpMkLst>
            <pc:docMk/>
            <pc:sldMk cId="2787653884" sldId="413"/>
            <ac:cxnSpMk id="43" creationId="{00000000-0000-0000-0000-000000000000}"/>
          </ac:cxnSpMkLst>
        </pc:cxnChg>
        <pc:cxnChg chg="del mod">
          <ac:chgData name="Iain Milne" userId="e451ec18-1952-4891-b1e2-a69699162e44" providerId="ADAL" clId="{065A4B05-03B7-4AFF-8C7D-C1F71C5E3CE5}" dt="2021-03-11T13:53:09.722" v="7213" actId="478"/>
          <ac:cxnSpMkLst>
            <pc:docMk/>
            <pc:sldMk cId="2787653884" sldId="413"/>
            <ac:cxnSpMk id="45" creationId="{00000000-0000-0000-0000-000000000000}"/>
          </ac:cxnSpMkLst>
        </pc:cxnChg>
      </pc:sldChg>
      <pc:sldChg chg="del">
        <pc:chgData name="Iain Milne" userId="e451ec18-1952-4891-b1e2-a69699162e44" providerId="ADAL" clId="{065A4B05-03B7-4AFF-8C7D-C1F71C5E3CE5}" dt="2021-03-11T13:44:42.589" v="7169" actId="47"/>
        <pc:sldMkLst>
          <pc:docMk/>
          <pc:sldMk cId="955632158" sldId="414"/>
        </pc:sldMkLst>
      </pc:sldChg>
      <pc:sldChg chg="modSp del ord">
        <pc:chgData name="Iain Milne" userId="e451ec18-1952-4891-b1e2-a69699162e44" providerId="ADAL" clId="{065A4B05-03B7-4AFF-8C7D-C1F71C5E3CE5}" dt="2021-03-15T14:38:16.647" v="10141" actId="47"/>
        <pc:sldMkLst>
          <pc:docMk/>
          <pc:sldMk cId="588135587" sldId="415"/>
        </pc:sldMkLst>
        <pc:spChg chg="mod">
          <ac:chgData name="Iain Milne" userId="e451ec18-1952-4891-b1e2-a69699162e44" providerId="ADAL" clId="{065A4B05-03B7-4AFF-8C7D-C1F71C5E3CE5}" dt="2021-03-08T15:09:47.162" v="258"/>
          <ac:spMkLst>
            <pc:docMk/>
            <pc:sldMk cId="588135587" sldId="415"/>
            <ac:spMk id="2" creationId="{DC10C55E-E814-45CD-A5ED-D49FE1301F9F}"/>
          </ac:spMkLst>
        </pc:spChg>
        <pc:spChg chg="mod">
          <ac:chgData name="Iain Milne" userId="e451ec18-1952-4891-b1e2-a69699162e44" providerId="ADAL" clId="{065A4B05-03B7-4AFF-8C7D-C1F71C5E3CE5}" dt="2021-03-08T15:09:47.162" v="258"/>
          <ac:spMkLst>
            <pc:docMk/>
            <pc:sldMk cId="588135587" sldId="415"/>
            <ac:spMk id="3" creationId="{E23E08F6-4F94-474B-BD61-93A349A8B819}"/>
          </ac:spMkLst>
        </pc:spChg>
      </pc:sldChg>
      <pc:sldChg chg="addSp modSp mod">
        <pc:chgData name="Iain Milne" userId="e451ec18-1952-4891-b1e2-a69699162e44" providerId="ADAL" clId="{065A4B05-03B7-4AFF-8C7D-C1F71C5E3CE5}" dt="2021-03-15T15:06:42.695" v="10517" actId="2711"/>
        <pc:sldMkLst>
          <pc:docMk/>
          <pc:sldMk cId="3412310282" sldId="416"/>
        </pc:sldMkLst>
        <pc:spChg chg="mod">
          <ac:chgData name="Iain Milne" userId="e451ec18-1952-4891-b1e2-a69699162e44" providerId="ADAL" clId="{065A4B05-03B7-4AFF-8C7D-C1F71C5E3CE5}" dt="2021-03-08T15:09:47.162" v="258"/>
          <ac:spMkLst>
            <pc:docMk/>
            <pc:sldMk cId="3412310282" sldId="416"/>
            <ac:spMk id="2" creationId="{00000000-0000-0000-0000-000000000000}"/>
          </ac:spMkLst>
        </pc:spChg>
        <pc:spChg chg="mod">
          <ac:chgData name="Iain Milne" userId="e451ec18-1952-4891-b1e2-a69699162e44" providerId="ADAL" clId="{065A4B05-03B7-4AFF-8C7D-C1F71C5E3CE5}" dt="2021-03-15T15:03:16.771" v="10334" actId="404"/>
          <ac:spMkLst>
            <pc:docMk/>
            <pc:sldMk cId="3412310282" sldId="416"/>
            <ac:spMk id="4" creationId="{00000000-0000-0000-0000-000000000000}"/>
          </ac:spMkLst>
        </pc:spChg>
        <pc:spChg chg="add mod">
          <ac:chgData name="Iain Milne" userId="e451ec18-1952-4891-b1e2-a69699162e44" providerId="ADAL" clId="{065A4B05-03B7-4AFF-8C7D-C1F71C5E3CE5}" dt="2021-03-15T15:06:37.305" v="10516" actId="2711"/>
          <ac:spMkLst>
            <pc:docMk/>
            <pc:sldMk cId="3412310282" sldId="416"/>
            <ac:spMk id="5" creationId="{B6B2526A-E498-42D5-8BD5-9F96EF3CCA86}"/>
          </ac:spMkLst>
        </pc:spChg>
        <pc:spChg chg="add mod">
          <ac:chgData name="Iain Milne" userId="e451ec18-1952-4891-b1e2-a69699162e44" providerId="ADAL" clId="{065A4B05-03B7-4AFF-8C7D-C1F71C5E3CE5}" dt="2021-03-15T15:06:42.695" v="10517" actId="2711"/>
          <ac:spMkLst>
            <pc:docMk/>
            <pc:sldMk cId="3412310282" sldId="416"/>
            <ac:spMk id="6" creationId="{A3A44555-364A-4ED5-82C2-C4A330AF4298}"/>
          </ac:spMkLst>
        </pc:spChg>
      </pc:sldChg>
      <pc:sldChg chg="addSp modSp mod">
        <pc:chgData name="Iain Milne" userId="e451ec18-1952-4891-b1e2-a69699162e44" providerId="ADAL" clId="{065A4B05-03B7-4AFF-8C7D-C1F71C5E3CE5}" dt="2021-03-15T15:12:27.012" v="10607" actId="114"/>
        <pc:sldMkLst>
          <pc:docMk/>
          <pc:sldMk cId="3074218057" sldId="417"/>
        </pc:sldMkLst>
        <pc:spChg chg="mod">
          <ac:chgData name="Iain Milne" userId="e451ec18-1952-4891-b1e2-a69699162e44" providerId="ADAL" clId="{065A4B05-03B7-4AFF-8C7D-C1F71C5E3CE5}" dt="2021-03-08T15:09:47.162" v="258"/>
          <ac:spMkLst>
            <pc:docMk/>
            <pc:sldMk cId="3074218057" sldId="417"/>
            <ac:spMk id="2" creationId="{00000000-0000-0000-0000-000000000000}"/>
          </ac:spMkLst>
        </pc:spChg>
        <pc:spChg chg="mod">
          <ac:chgData name="Iain Milne" userId="e451ec18-1952-4891-b1e2-a69699162e44" providerId="ADAL" clId="{065A4B05-03B7-4AFF-8C7D-C1F71C5E3CE5}" dt="2021-03-15T15:07:07.775" v="10521" actId="2711"/>
          <ac:spMkLst>
            <pc:docMk/>
            <pc:sldMk cId="3074218057" sldId="417"/>
            <ac:spMk id="3" creationId="{00000000-0000-0000-0000-000000000000}"/>
          </ac:spMkLst>
        </pc:spChg>
        <pc:spChg chg="add mod">
          <ac:chgData name="Iain Milne" userId="e451ec18-1952-4891-b1e2-a69699162e44" providerId="ADAL" clId="{065A4B05-03B7-4AFF-8C7D-C1F71C5E3CE5}" dt="2021-03-15T15:06:54.618" v="10518" actId="2711"/>
          <ac:spMkLst>
            <pc:docMk/>
            <pc:sldMk cId="3074218057" sldId="417"/>
            <ac:spMk id="4" creationId="{81ABE8F2-FE33-4F62-8E08-71E6B8697737}"/>
          </ac:spMkLst>
        </pc:spChg>
        <pc:spChg chg="add mod">
          <ac:chgData name="Iain Milne" userId="e451ec18-1952-4891-b1e2-a69699162e44" providerId="ADAL" clId="{065A4B05-03B7-4AFF-8C7D-C1F71C5E3CE5}" dt="2021-03-15T15:12:27.012" v="10607" actId="114"/>
          <ac:spMkLst>
            <pc:docMk/>
            <pc:sldMk cId="3074218057" sldId="417"/>
            <ac:spMk id="5" creationId="{4512F789-8376-47DE-A60E-3DE89EF2261A}"/>
          </ac:spMkLst>
        </pc:spChg>
      </pc:sldChg>
      <pc:sldChg chg="modSp mod">
        <pc:chgData name="Iain Milne" userId="e451ec18-1952-4891-b1e2-a69699162e44" providerId="ADAL" clId="{065A4B05-03B7-4AFF-8C7D-C1F71C5E3CE5}" dt="2021-03-15T15:07:40.933" v="10534" actId="27636"/>
        <pc:sldMkLst>
          <pc:docMk/>
          <pc:sldMk cId="1107714398" sldId="418"/>
        </pc:sldMkLst>
        <pc:spChg chg="mod">
          <ac:chgData name="Iain Milne" userId="e451ec18-1952-4891-b1e2-a69699162e44" providerId="ADAL" clId="{065A4B05-03B7-4AFF-8C7D-C1F71C5E3CE5}" dt="2021-03-08T15:09:47.162" v="258"/>
          <ac:spMkLst>
            <pc:docMk/>
            <pc:sldMk cId="1107714398" sldId="418"/>
            <ac:spMk id="2" creationId="{00000000-0000-0000-0000-000000000000}"/>
          </ac:spMkLst>
        </pc:spChg>
        <pc:spChg chg="mod">
          <ac:chgData name="Iain Milne" userId="e451ec18-1952-4891-b1e2-a69699162e44" providerId="ADAL" clId="{065A4B05-03B7-4AFF-8C7D-C1F71C5E3CE5}" dt="2021-03-15T15:07:40.933" v="10534" actId="27636"/>
          <ac:spMkLst>
            <pc:docMk/>
            <pc:sldMk cId="1107714398" sldId="418"/>
            <ac:spMk id="3" creationId="{00000000-0000-0000-0000-000000000000}"/>
          </ac:spMkLst>
        </pc:spChg>
      </pc:sldChg>
      <pc:sldChg chg="modSp">
        <pc:chgData name="Iain Milne" userId="e451ec18-1952-4891-b1e2-a69699162e44" providerId="ADAL" clId="{065A4B05-03B7-4AFF-8C7D-C1F71C5E3CE5}" dt="2021-03-08T15:09:47.162" v="258"/>
        <pc:sldMkLst>
          <pc:docMk/>
          <pc:sldMk cId="811991156" sldId="419"/>
        </pc:sldMkLst>
        <pc:spChg chg="mod">
          <ac:chgData name="Iain Milne" userId="e451ec18-1952-4891-b1e2-a69699162e44" providerId="ADAL" clId="{065A4B05-03B7-4AFF-8C7D-C1F71C5E3CE5}" dt="2021-03-08T15:09:47.162" v="258"/>
          <ac:spMkLst>
            <pc:docMk/>
            <pc:sldMk cId="811991156" sldId="419"/>
            <ac:spMk id="2" creationId="{00000000-0000-0000-0000-000000000000}"/>
          </ac:spMkLst>
        </pc:spChg>
        <pc:spChg chg="mod">
          <ac:chgData name="Iain Milne" userId="e451ec18-1952-4891-b1e2-a69699162e44" providerId="ADAL" clId="{065A4B05-03B7-4AFF-8C7D-C1F71C5E3CE5}" dt="2021-03-08T15:09:47.162" v="258"/>
          <ac:spMkLst>
            <pc:docMk/>
            <pc:sldMk cId="811991156" sldId="419"/>
            <ac:spMk id="3" creationId="{00000000-0000-0000-0000-000000000000}"/>
          </ac:spMkLst>
        </pc:spChg>
      </pc:sldChg>
      <pc:sldChg chg="addSp delSp modSp mod chgLayout">
        <pc:chgData name="Iain Milne" userId="e451ec18-1952-4891-b1e2-a69699162e44" providerId="ADAL" clId="{065A4B05-03B7-4AFF-8C7D-C1F71C5E3CE5}" dt="2021-03-16T13:59:06.555" v="10741" actId="404"/>
        <pc:sldMkLst>
          <pc:docMk/>
          <pc:sldMk cId="509438749" sldId="421"/>
        </pc:sldMkLst>
        <pc:spChg chg="mod ord">
          <ac:chgData name="Iain Milne" userId="e451ec18-1952-4891-b1e2-a69699162e44" providerId="ADAL" clId="{065A4B05-03B7-4AFF-8C7D-C1F71C5E3CE5}" dt="2021-03-16T13:57:02.802" v="10686" actId="700"/>
          <ac:spMkLst>
            <pc:docMk/>
            <pc:sldMk cId="509438749" sldId="421"/>
            <ac:spMk id="2" creationId="{00000000-0000-0000-0000-000000000000}"/>
          </ac:spMkLst>
        </pc:spChg>
        <pc:spChg chg="del mod ord">
          <ac:chgData name="Iain Milne" userId="e451ec18-1952-4891-b1e2-a69699162e44" providerId="ADAL" clId="{065A4B05-03B7-4AFF-8C7D-C1F71C5E3CE5}" dt="2021-03-16T13:57:01.196" v="10685" actId="478"/>
          <ac:spMkLst>
            <pc:docMk/>
            <pc:sldMk cId="509438749" sldId="421"/>
            <ac:spMk id="3" creationId="{00000000-0000-0000-0000-000000000000}"/>
          </ac:spMkLst>
        </pc:spChg>
        <pc:spChg chg="add mod ord">
          <ac:chgData name="Iain Milne" userId="e451ec18-1952-4891-b1e2-a69699162e44" providerId="ADAL" clId="{065A4B05-03B7-4AFF-8C7D-C1F71C5E3CE5}" dt="2021-03-16T13:59:06.555" v="10741" actId="404"/>
          <ac:spMkLst>
            <pc:docMk/>
            <pc:sldMk cId="509438749" sldId="421"/>
            <ac:spMk id="4" creationId="{2B96B2F7-73CE-4378-A907-7C2D5AF3263C}"/>
          </ac:spMkLst>
        </pc:spChg>
      </pc:sldChg>
      <pc:sldChg chg="modSp">
        <pc:chgData name="Iain Milne" userId="e451ec18-1952-4891-b1e2-a69699162e44" providerId="ADAL" clId="{065A4B05-03B7-4AFF-8C7D-C1F71C5E3CE5}" dt="2021-03-08T15:09:47.162" v="258"/>
        <pc:sldMkLst>
          <pc:docMk/>
          <pc:sldMk cId="873141582" sldId="422"/>
        </pc:sldMkLst>
        <pc:spChg chg="mod">
          <ac:chgData name="Iain Milne" userId="e451ec18-1952-4891-b1e2-a69699162e44" providerId="ADAL" clId="{065A4B05-03B7-4AFF-8C7D-C1F71C5E3CE5}" dt="2021-03-08T15:09:47.162" v="258"/>
          <ac:spMkLst>
            <pc:docMk/>
            <pc:sldMk cId="873141582" sldId="422"/>
            <ac:spMk id="2" creationId="{00000000-0000-0000-0000-000000000000}"/>
          </ac:spMkLst>
        </pc:spChg>
        <pc:spChg chg="mod">
          <ac:chgData name="Iain Milne" userId="e451ec18-1952-4891-b1e2-a69699162e44" providerId="ADAL" clId="{065A4B05-03B7-4AFF-8C7D-C1F71C5E3CE5}" dt="2021-03-08T15:09:47.162" v="258"/>
          <ac:spMkLst>
            <pc:docMk/>
            <pc:sldMk cId="873141582" sldId="422"/>
            <ac:spMk id="3" creationId="{00000000-0000-0000-0000-000000000000}"/>
          </ac:spMkLst>
        </pc:spChg>
      </pc:sldChg>
      <pc:sldChg chg="modSp mod">
        <pc:chgData name="Iain Milne" userId="e451ec18-1952-4891-b1e2-a69699162e44" providerId="ADAL" clId="{065A4B05-03B7-4AFF-8C7D-C1F71C5E3CE5}" dt="2021-03-16T13:56:11.780" v="10677" actId="14100"/>
        <pc:sldMkLst>
          <pc:docMk/>
          <pc:sldMk cId="153688450" sldId="423"/>
        </pc:sldMkLst>
        <pc:spChg chg="mod">
          <ac:chgData name="Iain Milne" userId="e451ec18-1952-4891-b1e2-a69699162e44" providerId="ADAL" clId="{065A4B05-03B7-4AFF-8C7D-C1F71C5E3CE5}" dt="2021-03-08T15:09:47.162" v="258"/>
          <ac:spMkLst>
            <pc:docMk/>
            <pc:sldMk cId="153688450" sldId="423"/>
            <ac:spMk id="5" creationId="{30428D27-C83A-45B6-A75E-D796DB52F3E0}"/>
          </ac:spMkLst>
        </pc:spChg>
        <pc:spChg chg="mod">
          <ac:chgData name="Iain Milne" userId="e451ec18-1952-4891-b1e2-a69699162e44" providerId="ADAL" clId="{065A4B05-03B7-4AFF-8C7D-C1F71C5E3CE5}" dt="2021-03-16T13:56:11.780" v="10677" actId="14100"/>
          <ac:spMkLst>
            <pc:docMk/>
            <pc:sldMk cId="153688450" sldId="423"/>
            <ac:spMk id="6" creationId="{A63B5F2E-411B-4BF2-8EDE-2FE2B25738D8}"/>
          </ac:spMkLst>
        </pc:spChg>
      </pc:sldChg>
      <pc:sldChg chg="delSp modSp mod ord">
        <pc:chgData name="Iain Milne" userId="e451ec18-1952-4891-b1e2-a69699162e44" providerId="ADAL" clId="{065A4B05-03B7-4AFF-8C7D-C1F71C5E3CE5}" dt="2021-03-16T14:01:43.905" v="10746"/>
        <pc:sldMkLst>
          <pc:docMk/>
          <pc:sldMk cId="3752682766" sldId="424"/>
        </pc:sldMkLst>
        <pc:spChg chg="mod">
          <ac:chgData name="Iain Milne" userId="e451ec18-1952-4891-b1e2-a69699162e44" providerId="ADAL" clId="{065A4B05-03B7-4AFF-8C7D-C1F71C5E3CE5}" dt="2021-03-11T09:32:21.262" v="4893" actId="20577"/>
          <ac:spMkLst>
            <pc:docMk/>
            <pc:sldMk cId="3752682766" sldId="424"/>
            <ac:spMk id="5" creationId="{721B58B9-DD70-4E11-A7BD-4033D4CF99DD}"/>
          </ac:spMkLst>
        </pc:spChg>
        <pc:spChg chg="mod">
          <ac:chgData name="Iain Milne" userId="e451ec18-1952-4891-b1e2-a69699162e44" providerId="ADAL" clId="{065A4B05-03B7-4AFF-8C7D-C1F71C5E3CE5}" dt="2021-03-16T14:01:06.558" v="10744" actId="207"/>
          <ac:spMkLst>
            <pc:docMk/>
            <pc:sldMk cId="3752682766" sldId="424"/>
            <ac:spMk id="6" creationId="{DCD2F6E5-AA9C-4F46-B69A-FF19CFF89D3B}"/>
          </ac:spMkLst>
        </pc:spChg>
        <pc:picChg chg="del mod">
          <ac:chgData name="Iain Milne" userId="e451ec18-1952-4891-b1e2-a69699162e44" providerId="ADAL" clId="{065A4B05-03B7-4AFF-8C7D-C1F71C5E3CE5}" dt="2021-03-11T09:33:17.543" v="4904" actId="21"/>
          <ac:picMkLst>
            <pc:docMk/>
            <pc:sldMk cId="3752682766" sldId="424"/>
            <ac:picMk id="8" creationId="{654F56CE-DC47-4C07-8251-757D1C700EB9}"/>
          </ac:picMkLst>
        </pc:picChg>
      </pc:sldChg>
      <pc:sldChg chg="modSp del">
        <pc:chgData name="Iain Milne" userId="e451ec18-1952-4891-b1e2-a69699162e44" providerId="ADAL" clId="{065A4B05-03B7-4AFF-8C7D-C1F71C5E3CE5}" dt="2021-03-11T13:42:06.824" v="7145" actId="47"/>
        <pc:sldMkLst>
          <pc:docMk/>
          <pc:sldMk cId="1850465408" sldId="425"/>
        </pc:sldMkLst>
        <pc:spChg chg="mod">
          <ac:chgData name="Iain Milne" userId="e451ec18-1952-4891-b1e2-a69699162e44" providerId="ADAL" clId="{065A4B05-03B7-4AFF-8C7D-C1F71C5E3CE5}" dt="2021-03-08T15:09:47.162" v="258"/>
          <ac:spMkLst>
            <pc:docMk/>
            <pc:sldMk cId="1850465408" sldId="425"/>
            <ac:spMk id="5" creationId="{0822FD9C-F15B-41E4-BD22-E569D68D5EAC}"/>
          </ac:spMkLst>
        </pc:spChg>
        <pc:spChg chg="mod">
          <ac:chgData name="Iain Milne" userId="e451ec18-1952-4891-b1e2-a69699162e44" providerId="ADAL" clId="{065A4B05-03B7-4AFF-8C7D-C1F71C5E3CE5}" dt="2021-03-08T15:09:47.162" v="258"/>
          <ac:spMkLst>
            <pc:docMk/>
            <pc:sldMk cId="1850465408" sldId="425"/>
            <ac:spMk id="6" creationId="{2373E591-0B74-4C51-9E0A-C8D3D313B07D}"/>
          </ac:spMkLst>
        </pc:spChg>
      </pc:sldChg>
      <pc:sldChg chg="addSp delSp modSp mod">
        <pc:chgData name="Iain Milne" userId="e451ec18-1952-4891-b1e2-a69699162e44" providerId="ADAL" clId="{065A4B05-03B7-4AFF-8C7D-C1F71C5E3CE5}" dt="2021-03-16T14:04:37.588" v="10780"/>
        <pc:sldMkLst>
          <pc:docMk/>
          <pc:sldMk cId="2447202848" sldId="428"/>
        </pc:sldMkLst>
        <pc:spChg chg="add del mod">
          <ac:chgData name="Iain Milne" userId="e451ec18-1952-4891-b1e2-a69699162e44" providerId="ADAL" clId="{065A4B05-03B7-4AFF-8C7D-C1F71C5E3CE5}" dt="2021-03-11T13:44:14.480" v="7161" actId="22"/>
          <ac:spMkLst>
            <pc:docMk/>
            <pc:sldMk cId="2447202848" sldId="428"/>
            <ac:spMk id="5" creationId="{C0A7EA47-FC8A-483C-8A08-64A2440FB78A}"/>
          </ac:spMkLst>
        </pc:spChg>
        <pc:spChg chg="mod">
          <ac:chgData name="Iain Milne" userId="e451ec18-1952-4891-b1e2-a69699162e44" providerId="ADAL" clId="{065A4B05-03B7-4AFF-8C7D-C1F71C5E3CE5}" dt="2021-03-08T15:09:47.162" v="258"/>
          <ac:spMkLst>
            <pc:docMk/>
            <pc:sldMk cId="2447202848" sldId="428"/>
            <ac:spMk id="7" creationId="{0C75D307-DB52-43DD-84F1-6F5E8857EB61}"/>
          </ac:spMkLst>
        </pc:spChg>
        <pc:spChg chg="add del mod">
          <ac:chgData name="Iain Milne" userId="e451ec18-1952-4891-b1e2-a69699162e44" providerId="ADAL" clId="{065A4B05-03B7-4AFF-8C7D-C1F71C5E3CE5}" dt="2021-03-11T13:44:39.210" v="7168" actId="478"/>
          <ac:spMkLst>
            <pc:docMk/>
            <pc:sldMk cId="2447202848" sldId="428"/>
            <ac:spMk id="8" creationId="{826F6DD4-EE6C-4013-9A51-E5E8C0D21048}"/>
          </ac:spMkLst>
        </pc:spChg>
        <pc:picChg chg="add mod">
          <ac:chgData name="Iain Milne" userId="e451ec18-1952-4891-b1e2-a69699162e44" providerId="ADAL" clId="{065A4B05-03B7-4AFF-8C7D-C1F71C5E3CE5}" dt="2021-03-16T14:04:37.588" v="10780"/>
          <ac:picMkLst>
            <pc:docMk/>
            <pc:sldMk cId="2447202848" sldId="428"/>
            <ac:picMk id="3" creationId="{F63544C6-0AF0-437D-94C4-6380F99D6923}"/>
          </ac:picMkLst>
        </pc:picChg>
      </pc:sldChg>
      <pc:sldChg chg="addSp delSp modSp mod">
        <pc:chgData name="Iain Milne" userId="e451ec18-1952-4891-b1e2-a69699162e44" providerId="ADAL" clId="{065A4B05-03B7-4AFF-8C7D-C1F71C5E3CE5}" dt="2021-03-16T14:04:46.188" v="10782" actId="478"/>
        <pc:sldMkLst>
          <pc:docMk/>
          <pc:sldMk cId="1083107446" sldId="429"/>
        </pc:sldMkLst>
        <pc:spChg chg="mod">
          <ac:chgData name="Iain Milne" userId="e451ec18-1952-4891-b1e2-a69699162e44" providerId="ADAL" clId="{065A4B05-03B7-4AFF-8C7D-C1F71C5E3CE5}" dt="2021-03-08T15:09:47.162" v="258"/>
          <ac:spMkLst>
            <pc:docMk/>
            <pc:sldMk cId="1083107446" sldId="429"/>
            <ac:spMk id="7" creationId="{0C75D307-DB52-43DD-84F1-6F5E8857EB61}"/>
          </ac:spMkLst>
        </pc:spChg>
        <pc:spChg chg="del mod">
          <ac:chgData name="Iain Milne" userId="e451ec18-1952-4891-b1e2-a69699162e44" providerId="ADAL" clId="{065A4B05-03B7-4AFF-8C7D-C1F71C5E3CE5}" dt="2021-03-16T14:04:46.188" v="10782" actId="478"/>
          <ac:spMkLst>
            <pc:docMk/>
            <pc:sldMk cId="1083107446" sldId="429"/>
            <ac:spMk id="8" creationId="{826F6DD4-EE6C-4013-9A51-E5E8C0D21048}"/>
          </ac:spMkLst>
        </pc:spChg>
        <pc:picChg chg="add mod">
          <ac:chgData name="Iain Milne" userId="e451ec18-1952-4891-b1e2-a69699162e44" providerId="ADAL" clId="{065A4B05-03B7-4AFF-8C7D-C1F71C5E3CE5}" dt="2021-03-16T14:04:41.884" v="10781"/>
          <ac:picMkLst>
            <pc:docMk/>
            <pc:sldMk cId="1083107446" sldId="429"/>
            <ac:picMk id="4" creationId="{E49B1B7F-0747-4BF4-9DBF-8FD1C70516BC}"/>
          </ac:picMkLst>
        </pc:picChg>
      </pc:sldChg>
      <pc:sldChg chg="modSp mod">
        <pc:chgData name="Iain Milne" userId="e451ec18-1952-4891-b1e2-a69699162e44" providerId="ADAL" clId="{065A4B05-03B7-4AFF-8C7D-C1F71C5E3CE5}" dt="2021-03-09T16:02:26.971" v="3003" actId="20577"/>
        <pc:sldMkLst>
          <pc:docMk/>
          <pc:sldMk cId="4119980396" sldId="430"/>
        </pc:sldMkLst>
        <pc:spChg chg="mod">
          <ac:chgData name="Iain Milne" userId="e451ec18-1952-4891-b1e2-a69699162e44" providerId="ADAL" clId="{065A4B05-03B7-4AFF-8C7D-C1F71C5E3CE5}" dt="2021-03-08T15:09:47.162" v="258"/>
          <ac:spMkLst>
            <pc:docMk/>
            <pc:sldMk cId="4119980396" sldId="430"/>
            <ac:spMk id="6" creationId="{22972A24-AB3E-4038-932D-B0AAAD6D64E0}"/>
          </ac:spMkLst>
        </pc:spChg>
        <pc:spChg chg="mod">
          <ac:chgData name="Iain Milne" userId="e451ec18-1952-4891-b1e2-a69699162e44" providerId="ADAL" clId="{065A4B05-03B7-4AFF-8C7D-C1F71C5E3CE5}" dt="2021-03-09T16:02:26.971" v="3003" actId="20577"/>
          <ac:spMkLst>
            <pc:docMk/>
            <pc:sldMk cId="4119980396" sldId="430"/>
            <ac:spMk id="7" creationId="{782CA571-E71C-48BC-8236-8A3B40347770}"/>
          </ac:spMkLst>
        </pc:spChg>
      </pc:sldChg>
      <pc:sldChg chg="modSp mod">
        <pc:chgData name="Iain Milne" userId="e451ec18-1952-4891-b1e2-a69699162e44" providerId="ADAL" clId="{065A4B05-03B7-4AFF-8C7D-C1F71C5E3CE5}" dt="2021-03-11T09:21:18.959" v="4517" actId="20577"/>
        <pc:sldMkLst>
          <pc:docMk/>
          <pc:sldMk cId="3641907833" sldId="431"/>
        </pc:sldMkLst>
        <pc:spChg chg="mod">
          <ac:chgData name="Iain Milne" userId="e451ec18-1952-4891-b1e2-a69699162e44" providerId="ADAL" clId="{065A4B05-03B7-4AFF-8C7D-C1F71C5E3CE5}" dt="2021-03-08T15:09:47.162" v="258"/>
          <ac:spMkLst>
            <pc:docMk/>
            <pc:sldMk cId="3641907833" sldId="431"/>
            <ac:spMk id="5" creationId="{72A543B3-1B39-48A3-82F5-1FEA5348830B}"/>
          </ac:spMkLst>
        </pc:spChg>
        <pc:spChg chg="mod">
          <ac:chgData name="Iain Milne" userId="e451ec18-1952-4891-b1e2-a69699162e44" providerId="ADAL" clId="{065A4B05-03B7-4AFF-8C7D-C1F71C5E3CE5}" dt="2021-03-11T09:21:18.959" v="4517" actId="20577"/>
          <ac:spMkLst>
            <pc:docMk/>
            <pc:sldMk cId="3641907833" sldId="431"/>
            <ac:spMk id="6" creationId="{D79E1D55-B2E8-422C-8509-468FF6B0A583}"/>
          </ac:spMkLst>
        </pc:spChg>
      </pc:sldChg>
      <pc:sldChg chg="modSp add mod chgLayout">
        <pc:chgData name="Iain Milne" userId="e451ec18-1952-4891-b1e2-a69699162e44" providerId="ADAL" clId="{065A4B05-03B7-4AFF-8C7D-C1F71C5E3CE5}" dt="2021-03-11T09:45:12.144" v="5161" actId="207"/>
        <pc:sldMkLst>
          <pc:docMk/>
          <pc:sldMk cId="481026142" sldId="432"/>
        </pc:sldMkLst>
        <pc:spChg chg="mod ord">
          <ac:chgData name="Iain Milne" userId="e451ec18-1952-4891-b1e2-a69699162e44" providerId="ADAL" clId="{065A4B05-03B7-4AFF-8C7D-C1F71C5E3CE5}" dt="2021-03-09T10:11:50.541" v="1068" actId="700"/>
          <ac:spMkLst>
            <pc:docMk/>
            <pc:sldMk cId="481026142" sldId="432"/>
            <ac:spMk id="2" creationId="{00000000-0000-0000-0000-000000000000}"/>
          </ac:spMkLst>
        </pc:spChg>
        <pc:spChg chg="mod ord">
          <ac:chgData name="Iain Milne" userId="e451ec18-1952-4891-b1e2-a69699162e44" providerId="ADAL" clId="{065A4B05-03B7-4AFF-8C7D-C1F71C5E3CE5}" dt="2021-03-11T09:45:12.144" v="5161" actId="207"/>
          <ac:spMkLst>
            <pc:docMk/>
            <pc:sldMk cId="481026142" sldId="432"/>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900979581" sldId="432"/>
        </pc:sldMkLst>
        <pc:spChg chg="mod">
          <ac:chgData name="Iain Milne" userId="e451ec18-1952-4891-b1e2-a69699162e44" providerId="ADAL" clId="{065A4B05-03B7-4AFF-8C7D-C1F71C5E3CE5}" dt="2021-03-08T15:09:47.162" v="258"/>
          <ac:spMkLst>
            <pc:docMk/>
            <pc:sldMk cId="900979581" sldId="432"/>
            <ac:spMk id="2" creationId="{00000000-0000-0000-0000-000000000000}"/>
          </ac:spMkLst>
        </pc:spChg>
        <pc:spChg chg="mod">
          <ac:chgData name="Iain Milne" userId="e451ec18-1952-4891-b1e2-a69699162e44" providerId="ADAL" clId="{065A4B05-03B7-4AFF-8C7D-C1F71C5E3CE5}" dt="2021-03-08T15:09:47.162" v="258"/>
          <ac:spMkLst>
            <pc:docMk/>
            <pc:sldMk cId="900979581" sldId="432"/>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824914568" sldId="433"/>
        </pc:sldMkLst>
        <pc:spChg chg="mod">
          <ac:chgData name="Iain Milne" userId="e451ec18-1952-4891-b1e2-a69699162e44" providerId="ADAL" clId="{065A4B05-03B7-4AFF-8C7D-C1F71C5E3CE5}" dt="2021-03-08T15:09:47.162" v="258"/>
          <ac:spMkLst>
            <pc:docMk/>
            <pc:sldMk cId="824914568" sldId="433"/>
            <ac:spMk id="2" creationId="{00000000-0000-0000-0000-000000000000}"/>
          </ac:spMkLst>
        </pc:spChg>
        <pc:spChg chg="mod">
          <ac:chgData name="Iain Milne" userId="e451ec18-1952-4891-b1e2-a69699162e44" providerId="ADAL" clId="{065A4B05-03B7-4AFF-8C7D-C1F71C5E3CE5}" dt="2021-03-08T15:09:47.162" v="258"/>
          <ac:spMkLst>
            <pc:docMk/>
            <pc:sldMk cId="824914568" sldId="433"/>
            <ac:spMk id="3" creationId="{00000000-0000-0000-0000-000000000000}"/>
          </ac:spMkLst>
        </pc:spChg>
      </pc:sldChg>
      <pc:sldChg chg="addSp delSp modSp add mod">
        <pc:chgData name="Iain Milne" userId="e451ec18-1952-4891-b1e2-a69699162e44" providerId="ADAL" clId="{065A4B05-03B7-4AFF-8C7D-C1F71C5E3CE5}" dt="2021-03-11T13:51:47.460" v="7206" actId="207"/>
        <pc:sldMkLst>
          <pc:docMk/>
          <pc:sldMk cId="1606778953" sldId="433"/>
        </pc:sldMkLst>
        <pc:spChg chg="mod">
          <ac:chgData name="Iain Milne" userId="e451ec18-1952-4891-b1e2-a69699162e44" providerId="ADAL" clId="{065A4B05-03B7-4AFF-8C7D-C1F71C5E3CE5}" dt="2021-03-11T13:51:47.460" v="7206" actId="207"/>
          <ac:spMkLst>
            <pc:docMk/>
            <pc:sldMk cId="1606778953" sldId="433"/>
            <ac:spMk id="3" creationId="{00000000-0000-0000-0000-000000000000}"/>
          </ac:spMkLst>
        </pc:spChg>
        <pc:picChg chg="add del mod">
          <ac:chgData name="Iain Milne" userId="e451ec18-1952-4891-b1e2-a69699162e44" providerId="ADAL" clId="{065A4B05-03B7-4AFF-8C7D-C1F71C5E3CE5}" dt="2021-03-11T13:51:13.261" v="7199" actId="478"/>
          <ac:picMkLst>
            <pc:docMk/>
            <pc:sldMk cId="1606778953" sldId="433"/>
            <ac:picMk id="5" creationId="{87D7F128-C6FF-46D9-8F74-D0238AD5F8F6}"/>
          </ac:picMkLst>
        </pc:picChg>
        <pc:picChg chg="add mod">
          <ac:chgData name="Iain Milne" userId="e451ec18-1952-4891-b1e2-a69699162e44" providerId="ADAL" clId="{065A4B05-03B7-4AFF-8C7D-C1F71C5E3CE5}" dt="2021-03-11T13:51:21.424" v="7203" actId="1076"/>
          <ac:picMkLst>
            <pc:docMk/>
            <pc:sldMk cId="1606778953" sldId="433"/>
            <ac:picMk id="7" creationId="{098FC59A-E0ED-43B4-B5A4-D9C6EA53C74D}"/>
          </ac:picMkLst>
        </pc:picChg>
      </pc:sldChg>
      <pc:sldChg chg="modSp add del mod">
        <pc:chgData name="Iain Milne" userId="e451ec18-1952-4891-b1e2-a69699162e44" providerId="ADAL" clId="{065A4B05-03B7-4AFF-8C7D-C1F71C5E3CE5}" dt="2021-03-08T15:16:53.948" v="259" actId="2696"/>
        <pc:sldMkLst>
          <pc:docMk/>
          <pc:sldMk cId="1797654505" sldId="434"/>
        </pc:sldMkLst>
        <pc:spChg chg="mod">
          <ac:chgData name="Iain Milne" userId="e451ec18-1952-4891-b1e2-a69699162e44" providerId="ADAL" clId="{065A4B05-03B7-4AFF-8C7D-C1F71C5E3CE5}" dt="2021-03-08T15:09:47.162" v="258"/>
          <ac:spMkLst>
            <pc:docMk/>
            <pc:sldMk cId="1797654505" sldId="434"/>
            <ac:spMk id="2" creationId="{00000000-0000-0000-0000-000000000000}"/>
          </ac:spMkLst>
        </pc:spChg>
        <pc:spChg chg="mod">
          <ac:chgData name="Iain Milne" userId="e451ec18-1952-4891-b1e2-a69699162e44" providerId="ADAL" clId="{065A4B05-03B7-4AFF-8C7D-C1F71C5E3CE5}" dt="2021-03-08T15:09:47.162" v="258"/>
          <ac:spMkLst>
            <pc:docMk/>
            <pc:sldMk cId="1797654505" sldId="434"/>
            <ac:spMk id="3" creationId="{00000000-0000-0000-0000-000000000000}"/>
          </ac:spMkLst>
        </pc:spChg>
      </pc:sldChg>
      <pc:sldChg chg="delSp modSp add mod">
        <pc:chgData name="Iain Milne" userId="e451ec18-1952-4891-b1e2-a69699162e44" providerId="ADAL" clId="{065A4B05-03B7-4AFF-8C7D-C1F71C5E3CE5}" dt="2021-03-15T15:09:41.452" v="10550" actId="6549"/>
        <pc:sldMkLst>
          <pc:docMk/>
          <pc:sldMk cId="3748348755" sldId="434"/>
        </pc:sldMkLst>
        <pc:spChg chg="mod">
          <ac:chgData name="Iain Milne" userId="e451ec18-1952-4891-b1e2-a69699162e44" providerId="ADAL" clId="{065A4B05-03B7-4AFF-8C7D-C1F71C5E3CE5}" dt="2021-03-11T09:45:25.783" v="5163" actId="207"/>
          <ac:spMkLst>
            <pc:docMk/>
            <pc:sldMk cId="3748348755" sldId="434"/>
            <ac:spMk id="3" creationId="{00000000-0000-0000-0000-000000000000}"/>
          </ac:spMkLst>
        </pc:spChg>
        <pc:spChg chg="mod">
          <ac:chgData name="Iain Milne" userId="e451ec18-1952-4891-b1e2-a69699162e44" providerId="ADAL" clId="{065A4B05-03B7-4AFF-8C7D-C1F71C5E3CE5}" dt="2021-03-15T15:09:41.452" v="10550" actId="6549"/>
          <ac:spMkLst>
            <pc:docMk/>
            <pc:sldMk cId="3748348755" sldId="434"/>
            <ac:spMk id="4" creationId="{00000000-0000-0000-0000-000000000000}"/>
          </ac:spMkLst>
        </pc:spChg>
        <pc:picChg chg="del mod">
          <ac:chgData name="Iain Milne" userId="e451ec18-1952-4891-b1e2-a69699162e44" providerId="ADAL" clId="{065A4B05-03B7-4AFF-8C7D-C1F71C5E3CE5}" dt="2021-03-09T13:47:27.473" v="1674" actId="478"/>
          <ac:picMkLst>
            <pc:docMk/>
            <pc:sldMk cId="3748348755" sldId="434"/>
            <ac:picMk id="2051" creationId="{00000000-0000-0000-0000-000000000000}"/>
          </ac:picMkLst>
        </pc:picChg>
      </pc:sldChg>
      <pc:sldChg chg="addSp delSp modSp add mod modAnim">
        <pc:chgData name="Iain Milne" userId="e451ec18-1952-4891-b1e2-a69699162e44" providerId="ADAL" clId="{065A4B05-03B7-4AFF-8C7D-C1F71C5E3CE5}" dt="2021-03-16T14:16:51.970" v="10890"/>
        <pc:sldMkLst>
          <pc:docMk/>
          <pc:sldMk cId="2934765137" sldId="435"/>
        </pc:sldMkLst>
        <pc:spChg chg="mod">
          <ac:chgData name="Iain Milne" userId="e451ec18-1952-4891-b1e2-a69699162e44" providerId="ADAL" clId="{065A4B05-03B7-4AFF-8C7D-C1F71C5E3CE5}" dt="2021-03-11T13:56:42.446" v="7295"/>
          <ac:spMkLst>
            <pc:docMk/>
            <pc:sldMk cId="2934765137" sldId="435"/>
            <ac:spMk id="2" creationId="{00000000-0000-0000-0000-000000000000}"/>
          </ac:spMkLst>
        </pc:spChg>
        <pc:picChg chg="del">
          <ac:chgData name="Iain Milne" userId="e451ec18-1952-4891-b1e2-a69699162e44" providerId="ADAL" clId="{065A4B05-03B7-4AFF-8C7D-C1F71C5E3CE5}" dt="2021-03-16T14:10:37.604" v="10818" actId="478"/>
          <ac:picMkLst>
            <pc:docMk/>
            <pc:sldMk cId="2934765137" sldId="435"/>
            <ac:picMk id="32" creationId="{00000000-0000-0000-0000-000000000000}"/>
          </ac:picMkLst>
        </pc:picChg>
        <pc:picChg chg="del">
          <ac:chgData name="Iain Milne" userId="e451ec18-1952-4891-b1e2-a69699162e44" providerId="ADAL" clId="{065A4B05-03B7-4AFF-8C7D-C1F71C5E3CE5}" dt="2021-03-16T14:10:39.687" v="10822" actId="478"/>
          <ac:picMkLst>
            <pc:docMk/>
            <pc:sldMk cId="2934765137" sldId="435"/>
            <ac:picMk id="33" creationId="{00000000-0000-0000-0000-000000000000}"/>
          </ac:picMkLst>
        </pc:picChg>
        <pc:picChg chg="del">
          <ac:chgData name="Iain Milne" userId="e451ec18-1952-4891-b1e2-a69699162e44" providerId="ADAL" clId="{065A4B05-03B7-4AFF-8C7D-C1F71C5E3CE5}" dt="2021-03-16T14:10:44.072" v="10830" actId="478"/>
          <ac:picMkLst>
            <pc:docMk/>
            <pc:sldMk cId="2934765137" sldId="435"/>
            <ac:picMk id="34" creationId="{00000000-0000-0000-0000-000000000000}"/>
          </ac:picMkLst>
        </pc:picChg>
        <pc:picChg chg="del">
          <ac:chgData name="Iain Milne" userId="e451ec18-1952-4891-b1e2-a69699162e44" providerId="ADAL" clId="{065A4B05-03B7-4AFF-8C7D-C1F71C5E3CE5}" dt="2021-03-11T13:58:31.713" v="7323" actId="478"/>
          <ac:picMkLst>
            <pc:docMk/>
            <pc:sldMk cId="2934765137" sldId="435"/>
            <ac:picMk id="35" creationId="{00000000-0000-0000-0000-000000000000}"/>
          </ac:picMkLst>
        </pc:picChg>
        <pc:picChg chg="del">
          <ac:chgData name="Iain Milne" userId="e451ec18-1952-4891-b1e2-a69699162e44" providerId="ADAL" clId="{065A4B05-03B7-4AFF-8C7D-C1F71C5E3CE5}" dt="2021-03-11T13:58:31.713" v="7323" actId="478"/>
          <ac:picMkLst>
            <pc:docMk/>
            <pc:sldMk cId="2934765137" sldId="435"/>
            <ac:picMk id="36" creationId="{00000000-0000-0000-0000-000000000000}"/>
          </ac:picMkLst>
        </pc:picChg>
        <pc:picChg chg="del">
          <ac:chgData name="Iain Milne" userId="e451ec18-1952-4891-b1e2-a69699162e44" providerId="ADAL" clId="{065A4B05-03B7-4AFF-8C7D-C1F71C5E3CE5}" dt="2021-03-16T14:10:38.150" v="10819" actId="478"/>
          <ac:picMkLst>
            <pc:docMk/>
            <pc:sldMk cId="2934765137" sldId="435"/>
            <ac:picMk id="37" creationId="{00000000-0000-0000-0000-000000000000}"/>
          </ac:picMkLst>
        </pc:picChg>
        <pc:picChg chg="del">
          <ac:chgData name="Iain Milne" userId="e451ec18-1952-4891-b1e2-a69699162e44" providerId="ADAL" clId="{065A4B05-03B7-4AFF-8C7D-C1F71C5E3CE5}" dt="2021-03-16T14:10:38.625" v="10820" actId="478"/>
          <ac:picMkLst>
            <pc:docMk/>
            <pc:sldMk cId="2934765137" sldId="435"/>
            <ac:picMk id="38" creationId="{00000000-0000-0000-0000-000000000000}"/>
          </ac:picMkLst>
        </pc:picChg>
        <pc:picChg chg="del">
          <ac:chgData name="Iain Milne" userId="e451ec18-1952-4891-b1e2-a69699162e44" providerId="ADAL" clId="{065A4B05-03B7-4AFF-8C7D-C1F71C5E3CE5}" dt="2021-03-16T14:10:39.124" v="10821" actId="478"/>
          <ac:picMkLst>
            <pc:docMk/>
            <pc:sldMk cId="2934765137" sldId="435"/>
            <ac:picMk id="39" creationId="{00000000-0000-0000-0000-000000000000}"/>
          </ac:picMkLst>
        </pc:picChg>
        <pc:picChg chg="del">
          <ac:chgData name="Iain Milne" userId="e451ec18-1952-4891-b1e2-a69699162e44" providerId="ADAL" clId="{065A4B05-03B7-4AFF-8C7D-C1F71C5E3CE5}" dt="2021-03-16T14:10:40.388" v="10823" actId="478"/>
          <ac:picMkLst>
            <pc:docMk/>
            <pc:sldMk cId="2934765137" sldId="435"/>
            <ac:picMk id="40" creationId="{00000000-0000-0000-0000-000000000000}"/>
          </ac:picMkLst>
        </pc:picChg>
        <pc:picChg chg="del">
          <ac:chgData name="Iain Milne" userId="e451ec18-1952-4891-b1e2-a69699162e44" providerId="ADAL" clId="{065A4B05-03B7-4AFF-8C7D-C1F71C5E3CE5}" dt="2021-03-16T14:10:40.905" v="10824" actId="478"/>
          <ac:picMkLst>
            <pc:docMk/>
            <pc:sldMk cId="2934765137" sldId="435"/>
            <ac:picMk id="41" creationId="{00000000-0000-0000-0000-000000000000}"/>
          </ac:picMkLst>
        </pc:picChg>
        <pc:picChg chg="del">
          <ac:chgData name="Iain Milne" userId="e451ec18-1952-4891-b1e2-a69699162e44" providerId="ADAL" clId="{065A4B05-03B7-4AFF-8C7D-C1F71C5E3CE5}" dt="2021-03-16T14:10:41.504" v="10825" actId="478"/>
          <ac:picMkLst>
            <pc:docMk/>
            <pc:sldMk cId="2934765137" sldId="435"/>
            <ac:picMk id="42" creationId="{00000000-0000-0000-0000-000000000000}"/>
          </ac:picMkLst>
        </pc:picChg>
        <pc:picChg chg="del">
          <ac:chgData name="Iain Milne" userId="e451ec18-1952-4891-b1e2-a69699162e44" providerId="ADAL" clId="{065A4B05-03B7-4AFF-8C7D-C1F71C5E3CE5}" dt="2021-03-16T14:10:41.978" v="10826" actId="478"/>
          <ac:picMkLst>
            <pc:docMk/>
            <pc:sldMk cId="2934765137" sldId="435"/>
            <ac:picMk id="43" creationId="{00000000-0000-0000-0000-000000000000}"/>
          </ac:picMkLst>
        </pc:picChg>
        <pc:picChg chg="del">
          <ac:chgData name="Iain Milne" userId="e451ec18-1952-4891-b1e2-a69699162e44" providerId="ADAL" clId="{065A4B05-03B7-4AFF-8C7D-C1F71C5E3CE5}" dt="2021-03-16T14:10:42.452" v="10827" actId="478"/>
          <ac:picMkLst>
            <pc:docMk/>
            <pc:sldMk cId="2934765137" sldId="435"/>
            <ac:picMk id="44" creationId="{00000000-0000-0000-0000-000000000000}"/>
          </ac:picMkLst>
        </pc:picChg>
        <pc:picChg chg="del">
          <ac:chgData name="Iain Milne" userId="e451ec18-1952-4891-b1e2-a69699162e44" providerId="ADAL" clId="{065A4B05-03B7-4AFF-8C7D-C1F71C5E3CE5}" dt="2021-03-16T14:10:42.981" v="10828" actId="478"/>
          <ac:picMkLst>
            <pc:docMk/>
            <pc:sldMk cId="2934765137" sldId="435"/>
            <ac:picMk id="45" creationId="{00000000-0000-0000-0000-000000000000}"/>
          </ac:picMkLst>
        </pc:picChg>
        <pc:picChg chg="del">
          <ac:chgData name="Iain Milne" userId="e451ec18-1952-4891-b1e2-a69699162e44" providerId="ADAL" clId="{065A4B05-03B7-4AFF-8C7D-C1F71C5E3CE5}" dt="2021-03-16T14:10:43.553" v="10829" actId="478"/>
          <ac:picMkLst>
            <pc:docMk/>
            <pc:sldMk cId="2934765137" sldId="435"/>
            <ac:picMk id="46" creationId="{00000000-0000-0000-0000-000000000000}"/>
          </ac:picMkLst>
        </pc:picChg>
        <pc:picChg chg="del">
          <ac:chgData name="Iain Milne" userId="e451ec18-1952-4891-b1e2-a69699162e44" providerId="ADAL" clId="{065A4B05-03B7-4AFF-8C7D-C1F71C5E3CE5}" dt="2021-03-16T14:10:44.538" v="10831" actId="478"/>
          <ac:picMkLst>
            <pc:docMk/>
            <pc:sldMk cId="2934765137" sldId="435"/>
            <ac:picMk id="47" creationId="{00000000-0000-0000-0000-000000000000}"/>
          </ac:picMkLst>
        </pc:picChg>
        <pc:picChg chg="del">
          <ac:chgData name="Iain Milne" userId="e451ec18-1952-4891-b1e2-a69699162e44" providerId="ADAL" clId="{065A4B05-03B7-4AFF-8C7D-C1F71C5E3CE5}" dt="2021-03-16T14:10:45.033" v="10832" actId="478"/>
          <ac:picMkLst>
            <pc:docMk/>
            <pc:sldMk cId="2934765137" sldId="435"/>
            <ac:picMk id="48" creationId="{00000000-0000-0000-0000-000000000000}"/>
          </ac:picMkLst>
        </pc:picChg>
        <pc:picChg chg="del">
          <ac:chgData name="Iain Milne" userId="e451ec18-1952-4891-b1e2-a69699162e44" providerId="ADAL" clId="{065A4B05-03B7-4AFF-8C7D-C1F71C5E3CE5}" dt="2021-03-16T14:10:45.542" v="10833" actId="478"/>
          <ac:picMkLst>
            <pc:docMk/>
            <pc:sldMk cId="2934765137" sldId="435"/>
            <ac:picMk id="49" creationId="{00000000-0000-0000-0000-000000000000}"/>
          </ac:picMkLst>
        </pc:picChg>
        <pc:picChg chg="add mod">
          <ac:chgData name="Iain Milne" userId="e451ec18-1952-4891-b1e2-a69699162e44" providerId="ADAL" clId="{065A4B05-03B7-4AFF-8C7D-C1F71C5E3CE5}" dt="2021-03-11T13:58:35.098" v="7324"/>
          <ac:picMkLst>
            <pc:docMk/>
            <pc:sldMk cId="2934765137" sldId="435"/>
            <ac:picMk id="50" creationId="{C3EBB698-C8C1-4985-9E19-07A3C82D8950}"/>
          </ac:picMkLst>
        </pc:picChg>
        <pc:picChg chg="add mod">
          <ac:chgData name="Iain Milne" userId="e451ec18-1952-4891-b1e2-a69699162e44" providerId="ADAL" clId="{065A4B05-03B7-4AFF-8C7D-C1F71C5E3CE5}" dt="2021-03-11T13:58:35.098" v="7324"/>
          <ac:picMkLst>
            <pc:docMk/>
            <pc:sldMk cId="2934765137" sldId="435"/>
            <ac:picMk id="51" creationId="{23078777-A1E8-4907-8460-EDA878D2F4F8}"/>
          </ac:picMkLst>
        </pc:picChg>
        <pc:picChg chg="add mod">
          <ac:chgData name="Iain Milne" userId="e451ec18-1952-4891-b1e2-a69699162e44" providerId="ADAL" clId="{065A4B05-03B7-4AFF-8C7D-C1F71C5E3CE5}" dt="2021-03-11T13:58:35.098" v="7324"/>
          <ac:picMkLst>
            <pc:docMk/>
            <pc:sldMk cId="2934765137" sldId="435"/>
            <ac:picMk id="52" creationId="{7CC0997B-9277-47C4-ABA4-B4494442AA23}"/>
          </ac:picMkLst>
        </pc:picChg>
        <pc:picChg chg="add mod">
          <ac:chgData name="Iain Milne" userId="e451ec18-1952-4891-b1e2-a69699162e44" providerId="ADAL" clId="{065A4B05-03B7-4AFF-8C7D-C1F71C5E3CE5}" dt="2021-03-16T14:12:22.146" v="10862" actId="12789"/>
          <ac:picMkLst>
            <pc:docMk/>
            <pc:sldMk cId="2934765137" sldId="435"/>
            <ac:picMk id="53" creationId="{94BC1EBC-0329-4BCA-8AF2-69CB71B9173C}"/>
          </ac:picMkLst>
        </pc:picChg>
        <pc:picChg chg="add mod">
          <ac:chgData name="Iain Milne" userId="e451ec18-1952-4891-b1e2-a69699162e44" providerId="ADAL" clId="{065A4B05-03B7-4AFF-8C7D-C1F71C5E3CE5}" dt="2021-03-16T14:12:22.146" v="10862" actId="12789"/>
          <ac:picMkLst>
            <pc:docMk/>
            <pc:sldMk cId="2934765137" sldId="435"/>
            <ac:picMk id="54" creationId="{6BEEEC53-9A8B-4502-B644-EFB849AB4844}"/>
          </ac:picMkLst>
        </pc:picChg>
        <pc:picChg chg="add mod">
          <ac:chgData name="Iain Milne" userId="e451ec18-1952-4891-b1e2-a69699162e44" providerId="ADAL" clId="{065A4B05-03B7-4AFF-8C7D-C1F71C5E3CE5}" dt="2021-03-16T14:12:22.146" v="10862" actId="12789"/>
          <ac:picMkLst>
            <pc:docMk/>
            <pc:sldMk cId="2934765137" sldId="435"/>
            <ac:picMk id="55" creationId="{3C452B3E-87C0-4329-BFB8-1EBE6D11AF82}"/>
          </ac:picMkLst>
        </pc:picChg>
        <pc:picChg chg="add mod">
          <ac:chgData name="Iain Milne" userId="e451ec18-1952-4891-b1e2-a69699162e44" providerId="ADAL" clId="{065A4B05-03B7-4AFF-8C7D-C1F71C5E3CE5}" dt="2021-03-16T14:12:22.146" v="10862" actId="12789"/>
          <ac:picMkLst>
            <pc:docMk/>
            <pc:sldMk cId="2934765137" sldId="435"/>
            <ac:picMk id="56" creationId="{33773670-D007-4163-AC7C-03BB94F3EB78}"/>
          </ac:picMkLst>
        </pc:picChg>
        <pc:picChg chg="add mod">
          <ac:chgData name="Iain Milne" userId="e451ec18-1952-4891-b1e2-a69699162e44" providerId="ADAL" clId="{065A4B05-03B7-4AFF-8C7D-C1F71C5E3CE5}" dt="2021-03-16T14:12:22.146" v="10862" actId="12789"/>
          <ac:picMkLst>
            <pc:docMk/>
            <pc:sldMk cId="2934765137" sldId="435"/>
            <ac:picMk id="57" creationId="{CA5B5CD2-B429-471D-89D5-26785AAEE50F}"/>
          </ac:picMkLst>
        </pc:picChg>
        <pc:picChg chg="add mod">
          <ac:chgData name="Iain Milne" userId="e451ec18-1952-4891-b1e2-a69699162e44" providerId="ADAL" clId="{065A4B05-03B7-4AFF-8C7D-C1F71C5E3CE5}" dt="2021-03-16T14:12:22.146" v="10862" actId="12789"/>
          <ac:picMkLst>
            <pc:docMk/>
            <pc:sldMk cId="2934765137" sldId="435"/>
            <ac:picMk id="58" creationId="{770CF306-75B5-41F4-8F44-CEBB665B460C}"/>
          </ac:picMkLst>
        </pc:picChg>
        <pc:picChg chg="add mod">
          <ac:chgData name="Iain Milne" userId="e451ec18-1952-4891-b1e2-a69699162e44" providerId="ADAL" clId="{065A4B05-03B7-4AFF-8C7D-C1F71C5E3CE5}" dt="2021-03-16T14:12:22.146" v="10862" actId="12789"/>
          <ac:picMkLst>
            <pc:docMk/>
            <pc:sldMk cId="2934765137" sldId="435"/>
            <ac:picMk id="59" creationId="{03D00CEA-6C66-440E-A2C0-62EB2B565598}"/>
          </ac:picMkLst>
        </pc:picChg>
        <pc:picChg chg="add mod">
          <ac:chgData name="Iain Milne" userId="e451ec18-1952-4891-b1e2-a69699162e44" providerId="ADAL" clId="{065A4B05-03B7-4AFF-8C7D-C1F71C5E3CE5}" dt="2021-03-16T14:12:22.146" v="10862" actId="12789"/>
          <ac:picMkLst>
            <pc:docMk/>
            <pc:sldMk cId="2934765137" sldId="435"/>
            <ac:picMk id="60" creationId="{F3BD78ED-86C2-41F8-8C25-DD4913A46A7D}"/>
          </ac:picMkLst>
        </pc:picChg>
        <pc:picChg chg="add mod">
          <ac:chgData name="Iain Milne" userId="e451ec18-1952-4891-b1e2-a69699162e44" providerId="ADAL" clId="{065A4B05-03B7-4AFF-8C7D-C1F71C5E3CE5}" dt="2021-03-16T14:12:22.146" v="10862" actId="12789"/>
          <ac:picMkLst>
            <pc:docMk/>
            <pc:sldMk cId="2934765137" sldId="435"/>
            <ac:picMk id="61" creationId="{BBA06B51-4B4C-4B53-AE4B-151C46E6EDDE}"/>
          </ac:picMkLst>
        </pc:picChg>
        <pc:picChg chg="add mod">
          <ac:chgData name="Iain Milne" userId="e451ec18-1952-4891-b1e2-a69699162e44" providerId="ADAL" clId="{065A4B05-03B7-4AFF-8C7D-C1F71C5E3CE5}" dt="2021-03-16T14:12:22.146" v="10862" actId="12789"/>
          <ac:picMkLst>
            <pc:docMk/>
            <pc:sldMk cId="2934765137" sldId="435"/>
            <ac:picMk id="62" creationId="{A2724CC3-2AD3-449B-A2E7-C999890578F7}"/>
          </ac:picMkLst>
        </pc:picChg>
        <pc:picChg chg="add mod">
          <ac:chgData name="Iain Milne" userId="e451ec18-1952-4891-b1e2-a69699162e44" providerId="ADAL" clId="{065A4B05-03B7-4AFF-8C7D-C1F71C5E3CE5}" dt="2021-03-16T14:12:22.146" v="10862" actId="12789"/>
          <ac:picMkLst>
            <pc:docMk/>
            <pc:sldMk cId="2934765137" sldId="435"/>
            <ac:picMk id="63" creationId="{D8922FE8-2152-4D96-AED9-A48371D40233}"/>
          </ac:picMkLst>
        </pc:picChg>
        <pc:picChg chg="add mod">
          <ac:chgData name="Iain Milne" userId="e451ec18-1952-4891-b1e2-a69699162e44" providerId="ADAL" clId="{065A4B05-03B7-4AFF-8C7D-C1F71C5E3CE5}" dt="2021-03-16T14:12:22.146" v="10862" actId="12789"/>
          <ac:picMkLst>
            <pc:docMk/>
            <pc:sldMk cId="2934765137" sldId="435"/>
            <ac:picMk id="64" creationId="{4812950F-721C-4FFC-B76C-CB04A3E6A1D4}"/>
          </ac:picMkLst>
        </pc:picChg>
        <pc:picChg chg="add mod">
          <ac:chgData name="Iain Milne" userId="e451ec18-1952-4891-b1e2-a69699162e44" providerId="ADAL" clId="{065A4B05-03B7-4AFF-8C7D-C1F71C5E3CE5}" dt="2021-03-16T14:12:22.146" v="10862" actId="12789"/>
          <ac:picMkLst>
            <pc:docMk/>
            <pc:sldMk cId="2934765137" sldId="435"/>
            <ac:picMk id="65" creationId="{37F01EC2-78C0-4F05-87E6-34F0776D57F0}"/>
          </ac:picMkLst>
        </pc:picChg>
        <pc:picChg chg="add mod">
          <ac:chgData name="Iain Milne" userId="e451ec18-1952-4891-b1e2-a69699162e44" providerId="ADAL" clId="{065A4B05-03B7-4AFF-8C7D-C1F71C5E3CE5}" dt="2021-03-16T14:12:22.146" v="10862" actId="12789"/>
          <ac:picMkLst>
            <pc:docMk/>
            <pc:sldMk cId="2934765137" sldId="435"/>
            <ac:picMk id="66" creationId="{82A57C5B-0B29-48BC-BBCE-9C8DBD6871A7}"/>
          </ac:picMkLst>
        </pc:picChg>
        <pc:picChg chg="add mod">
          <ac:chgData name="Iain Milne" userId="e451ec18-1952-4891-b1e2-a69699162e44" providerId="ADAL" clId="{065A4B05-03B7-4AFF-8C7D-C1F71C5E3CE5}" dt="2021-03-16T14:12:22.146" v="10862" actId="12789"/>
          <ac:picMkLst>
            <pc:docMk/>
            <pc:sldMk cId="2934765137" sldId="435"/>
            <ac:picMk id="67" creationId="{F57E01BC-637F-4AD5-909C-DAD8AE23FD58}"/>
          </ac:picMkLst>
        </pc:picChg>
        <pc:picChg chg="add mod">
          <ac:chgData name="Iain Milne" userId="e451ec18-1952-4891-b1e2-a69699162e44" providerId="ADAL" clId="{065A4B05-03B7-4AFF-8C7D-C1F71C5E3CE5}" dt="2021-03-16T14:12:22.146" v="10862" actId="12789"/>
          <ac:picMkLst>
            <pc:docMk/>
            <pc:sldMk cId="2934765137" sldId="435"/>
            <ac:picMk id="68" creationId="{7A49DB72-9EBF-4D0A-8E4B-E356AB91E15B}"/>
          </ac:picMkLst>
        </pc:picChg>
        <pc:picChg chg="del">
          <ac:chgData name="Iain Milne" userId="e451ec18-1952-4891-b1e2-a69699162e44" providerId="ADAL" clId="{065A4B05-03B7-4AFF-8C7D-C1F71C5E3CE5}" dt="2021-03-11T13:58:31.713" v="7323" actId="478"/>
          <ac:picMkLst>
            <pc:docMk/>
            <pc:sldMk cId="2934765137" sldId="435"/>
            <ac:picMk id="1033" creationId="{00000000-0000-0000-0000-000000000000}"/>
          </ac:picMkLst>
        </pc:picChg>
      </pc:sldChg>
      <pc:sldChg chg="modSp add del mod">
        <pc:chgData name="Iain Milne" userId="e451ec18-1952-4891-b1e2-a69699162e44" providerId="ADAL" clId="{065A4B05-03B7-4AFF-8C7D-C1F71C5E3CE5}" dt="2021-03-08T15:16:53.948" v="259" actId="2696"/>
        <pc:sldMkLst>
          <pc:docMk/>
          <pc:sldMk cId="3757387584" sldId="435"/>
        </pc:sldMkLst>
        <pc:spChg chg="mod">
          <ac:chgData name="Iain Milne" userId="e451ec18-1952-4891-b1e2-a69699162e44" providerId="ADAL" clId="{065A4B05-03B7-4AFF-8C7D-C1F71C5E3CE5}" dt="2021-03-08T15:09:47.162" v="258"/>
          <ac:spMkLst>
            <pc:docMk/>
            <pc:sldMk cId="3757387584" sldId="435"/>
            <ac:spMk id="2"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2137195382" sldId="436"/>
        </pc:sldMkLst>
        <pc:spChg chg="mod">
          <ac:chgData name="Iain Milne" userId="e451ec18-1952-4891-b1e2-a69699162e44" providerId="ADAL" clId="{065A4B05-03B7-4AFF-8C7D-C1F71C5E3CE5}" dt="2021-03-08T15:09:47.162" v="258"/>
          <ac:spMkLst>
            <pc:docMk/>
            <pc:sldMk cId="2137195382" sldId="436"/>
            <ac:spMk id="2" creationId="{00000000-0000-0000-0000-000000000000}"/>
          </ac:spMkLst>
        </pc:spChg>
        <pc:spChg chg="mod">
          <ac:chgData name="Iain Milne" userId="e451ec18-1952-4891-b1e2-a69699162e44" providerId="ADAL" clId="{065A4B05-03B7-4AFF-8C7D-C1F71C5E3CE5}" dt="2021-03-08T15:09:47.162" v="258"/>
          <ac:spMkLst>
            <pc:docMk/>
            <pc:sldMk cId="2137195382" sldId="436"/>
            <ac:spMk id="3" creationId="{00000000-0000-0000-0000-000000000000}"/>
          </ac:spMkLst>
        </pc:spChg>
      </pc:sldChg>
      <pc:sldChg chg="addSp modSp add mod">
        <pc:chgData name="Iain Milne" userId="e451ec18-1952-4891-b1e2-a69699162e44" providerId="ADAL" clId="{065A4B05-03B7-4AFF-8C7D-C1F71C5E3CE5}" dt="2021-03-09T14:59:40.189" v="2613" actId="11529"/>
        <pc:sldMkLst>
          <pc:docMk/>
          <pc:sldMk cId="4057814380" sldId="436"/>
        </pc:sldMkLst>
        <pc:cxnChg chg="add mod">
          <ac:chgData name="Iain Milne" userId="e451ec18-1952-4891-b1e2-a69699162e44" providerId="ADAL" clId="{065A4B05-03B7-4AFF-8C7D-C1F71C5E3CE5}" dt="2021-03-09T14:59:34.091" v="2612" actId="13822"/>
          <ac:cxnSpMkLst>
            <pc:docMk/>
            <pc:sldMk cId="4057814380" sldId="436"/>
            <ac:cxnSpMk id="6" creationId="{097BA685-5CD9-48A3-A3BB-FA7B510B730D}"/>
          </ac:cxnSpMkLst>
        </pc:cxnChg>
        <pc:cxnChg chg="add">
          <ac:chgData name="Iain Milne" userId="e451ec18-1952-4891-b1e2-a69699162e44" providerId="ADAL" clId="{065A4B05-03B7-4AFF-8C7D-C1F71C5E3CE5}" dt="2021-03-09T14:59:40.189" v="2613" actId="11529"/>
          <ac:cxnSpMkLst>
            <pc:docMk/>
            <pc:sldMk cId="4057814380" sldId="436"/>
            <ac:cxnSpMk id="8" creationId="{EF72F342-269A-4845-8F12-26FE50E5ABC5}"/>
          </ac:cxnSpMkLst>
        </pc:cxnChg>
      </pc:sldChg>
      <pc:sldChg chg="modSp add del mod">
        <pc:chgData name="Iain Milne" userId="e451ec18-1952-4891-b1e2-a69699162e44" providerId="ADAL" clId="{065A4B05-03B7-4AFF-8C7D-C1F71C5E3CE5}" dt="2021-03-08T15:16:53.948" v="259" actId="2696"/>
        <pc:sldMkLst>
          <pc:docMk/>
          <pc:sldMk cId="2046873683" sldId="437"/>
        </pc:sldMkLst>
        <pc:spChg chg="mod">
          <ac:chgData name="Iain Milne" userId="e451ec18-1952-4891-b1e2-a69699162e44" providerId="ADAL" clId="{065A4B05-03B7-4AFF-8C7D-C1F71C5E3CE5}" dt="2021-03-08T15:09:47.162" v="258"/>
          <ac:spMkLst>
            <pc:docMk/>
            <pc:sldMk cId="2046873683" sldId="437"/>
            <ac:spMk id="2" creationId="{00000000-0000-0000-0000-000000000000}"/>
          </ac:spMkLst>
        </pc:spChg>
        <pc:spChg chg="mod">
          <ac:chgData name="Iain Milne" userId="e451ec18-1952-4891-b1e2-a69699162e44" providerId="ADAL" clId="{065A4B05-03B7-4AFF-8C7D-C1F71C5E3CE5}" dt="2021-03-08T14:36:24.771" v="88" actId="27636"/>
          <ac:spMkLst>
            <pc:docMk/>
            <pc:sldMk cId="2046873683" sldId="437"/>
            <ac:spMk id="3" creationId="{00000000-0000-0000-0000-000000000000}"/>
          </ac:spMkLst>
        </pc:spChg>
      </pc:sldChg>
      <pc:sldChg chg="addSp delSp modSp add mod modAnim chgLayout">
        <pc:chgData name="Iain Milne" userId="e451ec18-1952-4891-b1e2-a69699162e44" providerId="ADAL" clId="{065A4B05-03B7-4AFF-8C7D-C1F71C5E3CE5}" dt="2021-03-16T16:42:07.851" v="10927" actId="20577"/>
        <pc:sldMkLst>
          <pc:docMk/>
          <pc:sldMk cId="2522966179" sldId="437"/>
        </pc:sldMkLst>
        <pc:spChg chg="mod ord">
          <ac:chgData name="Iain Milne" userId="e451ec18-1952-4891-b1e2-a69699162e44" providerId="ADAL" clId="{065A4B05-03B7-4AFF-8C7D-C1F71C5E3CE5}" dt="2021-03-10T13:21:53.836" v="3362" actId="700"/>
          <ac:spMkLst>
            <pc:docMk/>
            <pc:sldMk cId="2522966179" sldId="437"/>
            <ac:spMk id="2" creationId="{00000000-0000-0000-0000-000000000000}"/>
          </ac:spMkLst>
        </pc:spChg>
        <pc:spChg chg="mod ord">
          <ac:chgData name="Iain Milne" userId="e451ec18-1952-4891-b1e2-a69699162e44" providerId="ADAL" clId="{065A4B05-03B7-4AFF-8C7D-C1F71C5E3CE5}" dt="2021-03-16T14:28:39.521" v="10901" actId="27636"/>
          <ac:spMkLst>
            <pc:docMk/>
            <pc:sldMk cId="2522966179" sldId="437"/>
            <ac:spMk id="3" creationId="{00000000-0000-0000-0000-000000000000}"/>
          </ac:spMkLst>
        </pc:spChg>
        <pc:spChg chg="add del">
          <ac:chgData name="Iain Milne" userId="e451ec18-1952-4891-b1e2-a69699162e44" providerId="ADAL" clId="{065A4B05-03B7-4AFF-8C7D-C1F71C5E3CE5}" dt="2021-03-10T13:22:56.500" v="3426"/>
          <ac:spMkLst>
            <pc:docMk/>
            <pc:sldMk cId="2522966179" sldId="437"/>
            <ac:spMk id="4" creationId="{53DFEF9D-0564-4691-9026-4C57F8FDFD94}"/>
          </ac:spMkLst>
        </pc:spChg>
        <pc:spChg chg="add mod">
          <ac:chgData name="Iain Milne" userId="e451ec18-1952-4891-b1e2-a69699162e44" providerId="ADAL" clId="{065A4B05-03B7-4AFF-8C7D-C1F71C5E3CE5}" dt="2021-03-16T16:42:07.851" v="10927" actId="20577"/>
          <ac:spMkLst>
            <pc:docMk/>
            <pc:sldMk cId="2522966179" sldId="437"/>
            <ac:spMk id="4" creationId="{D77FB467-0D4F-4BD7-B060-B3655D5DC83A}"/>
          </ac:spMkLst>
        </pc:spChg>
      </pc:sldChg>
      <pc:sldChg chg="addSp delSp modSp add mod delAnim">
        <pc:chgData name="Iain Milne" userId="e451ec18-1952-4891-b1e2-a69699162e44" providerId="ADAL" clId="{065A4B05-03B7-4AFF-8C7D-C1F71C5E3CE5}" dt="2021-03-15T15:12:58.777" v="10617" actId="6549"/>
        <pc:sldMkLst>
          <pc:docMk/>
          <pc:sldMk cId="391589276" sldId="438"/>
        </pc:sldMkLst>
        <pc:spChg chg="add del">
          <ac:chgData name="Iain Milne" userId="e451ec18-1952-4891-b1e2-a69699162e44" providerId="ADAL" clId="{065A4B05-03B7-4AFF-8C7D-C1F71C5E3CE5}" dt="2021-03-10T13:24:51.620" v="3464"/>
          <ac:spMkLst>
            <pc:docMk/>
            <pc:sldMk cId="391589276" sldId="438"/>
            <ac:spMk id="3" creationId="{E9581473-109C-4D7E-A8CD-212E8A2BB89E}"/>
          </ac:spMkLst>
        </pc:spChg>
        <pc:spChg chg="add mod">
          <ac:chgData name="Iain Milne" userId="e451ec18-1952-4891-b1e2-a69699162e44" providerId="ADAL" clId="{065A4B05-03B7-4AFF-8C7D-C1F71C5E3CE5}" dt="2021-03-10T13:32:59.949" v="3706" actId="207"/>
          <ac:spMkLst>
            <pc:docMk/>
            <pc:sldMk cId="391589276" sldId="438"/>
            <ac:spMk id="4" creationId="{D83EB3F2-3FA4-45BE-A3A1-991DA99A4702}"/>
          </ac:spMkLst>
        </pc:spChg>
        <pc:spChg chg="del">
          <ac:chgData name="Iain Milne" userId="e451ec18-1952-4891-b1e2-a69699162e44" providerId="ADAL" clId="{065A4B05-03B7-4AFF-8C7D-C1F71C5E3CE5}" dt="2021-03-10T13:24:37.991" v="3460" actId="478"/>
          <ac:spMkLst>
            <pc:docMk/>
            <pc:sldMk cId="391589276" sldId="438"/>
            <ac:spMk id="5" creationId="{00000000-0000-0000-0000-000000000000}"/>
          </ac:spMkLst>
        </pc:spChg>
        <pc:spChg chg="add mod">
          <ac:chgData name="Iain Milne" userId="e451ec18-1952-4891-b1e2-a69699162e44" providerId="ADAL" clId="{065A4B05-03B7-4AFF-8C7D-C1F71C5E3CE5}" dt="2021-03-15T15:12:58.777" v="10617" actId="6549"/>
          <ac:spMkLst>
            <pc:docMk/>
            <pc:sldMk cId="391589276" sldId="438"/>
            <ac:spMk id="9" creationId="{2F58C3C6-7C61-4933-A7CA-3C948C905B71}"/>
          </ac:spMkLst>
        </pc:spChg>
        <pc:cxnChg chg="mod">
          <ac:chgData name="Iain Milne" userId="e451ec18-1952-4891-b1e2-a69699162e44" providerId="ADAL" clId="{065A4B05-03B7-4AFF-8C7D-C1F71C5E3CE5}" dt="2021-03-10T13:25:28.769" v="3491" actId="1076"/>
          <ac:cxnSpMkLst>
            <pc:docMk/>
            <pc:sldMk cId="391589276" sldId="438"/>
            <ac:cxnSpMk id="6" creationId="{00000000-0000-0000-0000-000000000000}"/>
          </ac:cxnSpMkLst>
        </pc:cxnChg>
        <pc:cxnChg chg="mod">
          <ac:chgData name="Iain Milne" userId="e451ec18-1952-4891-b1e2-a69699162e44" providerId="ADAL" clId="{065A4B05-03B7-4AFF-8C7D-C1F71C5E3CE5}" dt="2021-03-10T13:25:32.350" v="3492" actId="1076"/>
          <ac:cxnSpMkLst>
            <pc:docMk/>
            <pc:sldMk cId="391589276" sldId="438"/>
            <ac:cxnSpMk id="7" creationId="{00000000-0000-0000-0000-000000000000}"/>
          </ac:cxnSpMkLst>
        </pc:cxnChg>
        <pc:cxnChg chg="mod">
          <ac:chgData name="Iain Milne" userId="e451ec18-1952-4891-b1e2-a69699162e44" providerId="ADAL" clId="{065A4B05-03B7-4AFF-8C7D-C1F71C5E3CE5}" dt="2021-03-10T13:25:36.649" v="3493" actId="1076"/>
          <ac:cxnSpMkLst>
            <pc:docMk/>
            <pc:sldMk cId="391589276" sldId="438"/>
            <ac:cxnSpMk id="8" creationId="{00000000-0000-0000-0000-000000000000}"/>
          </ac:cxnSpMkLst>
        </pc:cxnChg>
      </pc:sldChg>
      <pc:sldChg chg="modSp add del mod">
        <pc:chgData name="Iain Milne" userId="e451ec18-1952-4891-b1e2-a69699162e44" providerId="ADAL" clId="{065A4B05-03B7-4AFF-8C7D-C1F71C5E3CE5}" dt="2021-03-08T15:16:53.948" v="259" actId="2696"/>
        <pc:sldMkLst>
          <pc:docMk/>
          <pc:sldMk cId="3037939794" sldId="438"/>
        </pc:sldMkLst>
        <pc:spChg chg="mod">
          <ac:chgData name="Iain Milne" userId="e451ec18-1952-4891-b1e2-a69699162e44" providerId="ADAL" clId="{065A4B05-03B7-4AFF-8C7D-C1F71C5E3CE5}" dt="2021-03-08T15:09:47.162" v="258"/>
          <ac:spMkLst>
            <pc:docMk/>
            <pc:sldMk cId="3037939794" sldId="438"/>
            <ac:spMk id="2" creationId="{00000000-0000-0000-0000-000000000000}"/>
          </ac:spMkLst>
        </pc:spChg>
      </pc:sldChg>
      <pc:sldChg chg="add del">
        <pc:chgData name="Iain Milne" userId="e451ec18-1952-4891-b1e2-a69699162e44" providerId="ADAL" clId="{065A4B05-03B7-4AFF-8C7D-C1F71C5E3CE5}" dt="2021-03-09T15:14:14.577" v="2854" actId="47"/>
        <pc:sldMkLst>
          <pc:docMk/>
          <pc:sldMk cId="1227820311" sldId="439"/>
        </pc:sldMkLst>
      </pc:sldChg>
      <pc:sldChg chg="modSp add del mod">
        <pc:chgData name="Iain Milne" userId="e451ec18-1952-4891-b1e2-a69699162e44" providerId="ADAL" clId="{065A4B05-03B7-4AFF-8C7D-C1F71C5E3CE5}" dt="2021-03-08T15:16:53.948" v="259" actId="2696"/>
        <pc:sldMkLst>
          <pc:docMk/>
          <pc:sldMk cId="1517639461" sldId="439"/>
        </pc:sldMkLst>
        <pc:spChg chg="mod">
          <ac:chgData name="Iain Milne" userId="e451ec18-1952-4891-b1e2-a69699162e44" providerId="ADAL" clId="{065A4B05-03B7-4AFF-8C7D-C1F71C5E3CE5}" dt="2021-03-08T15:09:47.162" v="258"/>
          <ac:spMkLst>
            <pc:docMk/>
            <pc:sldMk cId="1517639461" sldId="439"/>
            <ac:spMk id="2" creationId="{00000000-0000-0000-0000-000000000000}"/>
          </ac:spMkLst>
        </pc:spChg>
        <pc:spChg chg="mod">
          <ac:chgData name="Iain Milne" userId="e451ec18-1952-4891-b1e2-a69699162e44" providerId="ADAL" clId="{065A4B05-03B7-4AFF-8C7D-C1F71C5E3CE5}" dt="2021-03-08T15:09:47.162" v="258"/>
          <ac:spMkLst>
            <pc:docMk/>
            <pc:sldMk cId="1517639461" sldId="439"/>
            <ac:spMk id="3" creationId="{00000000-0000-0000-0000-000000000000}"/>
          </ac:spMkLst>
        </pc:spChg>
      </pc:sldChg>
      <pc:sldChg chg="addSp delSp modSp new del mod modClrScheme chgLayout">
        <pc:chgData name="Iain Milne" userId="e451ec18-1952-4891-b1e2-a69699162e44" providerId="ADAL" clId="{065A4B05-03B7-4AFF-8C7D-C1F71C5E3CE5}" dt="2021-03-08T15:17:07.076" v="261" actId="47"/>
        <pc:sldMkLst>
          <pc:docMk/>
          <pc:sldMk cId="4127495124" sldId="440"/>
        </pc:sldMkLst>
        <pc:spChg chg="del mod ord">
          <ac:chgData name="Iain Milne" userId="e451ec18-1952-4891-b1e2-a69699162e44" providerId="ADAL" clId="{065A4B05-03B7-4AFF-8C7D-C1F71C5E3CE5}" dt="2021-03-08T14:57:23.841" v="207" actId="700"/>
          <ac:spMkLst>
            <pc:docMk/>
            <pc:sldMk cId="4127495124" sldId="440"/>
            <ac:spMk id="2" creationId="{A0EF7FFD-C032-42E2-8A36-7249039E501F}"/>
          </ac:spMkLst>
        </pc:spChg>
        <pc:spChg chg="del">
          <ac:chgData name="Iain Milne" userId="e451ec18-1952-4891-b1e2-a69699162e44" providerId="ADAL" clId="{065A4B05-03B7-4AFF-8C7D-C1F71C5E3CE5}" dt="2021-03-08T14:57:23.841" v="207" actId="700"/>
          <ac:spMkLst>
            <pc:docMk/>
            <pc:sldMk cId="4127495124" sldId="440"/>
            <ac:spMk id="3" creationId="{E9F16873-09FC-40E0-B85E-47A04CB401ED}"/>
          </ac:spMkLst>
        </pc:spChg>
        <pc:spChg chg="del">
          <ac:chgData name="Iain Milne" userId="e451ec18-1952-4891-b1e2-a69699162e44" providerId="ADAL" clId="{065A4B05-03B7-4AFF-8C7D-C1F71C5E3CE5}" dt="2021-03-08T14:57:23.841" v="207" actId="700"/>
          <ac:spMkLst>
            <pc:docMk/>
            <pc:sldMk cId="4127495124" sldId="440"/>
            <ac:spMk id="4" creationId="{3E14DA42-B9C8-46E9-9643-AADBB44ECC86}"/>
          </ac:spMkLst>
        </pc:spChg>
        <pc:spChg chg="add del mod ord">
          <ac:chgData name="Iain Milne" userId="e451ec18-1952-4891-b1e2-a69699162e44" providerId="ADAL" clId="{065A4B05-03B7-4AFF-8C7D-C1F71C5E3CE5}" dt="2021-03-08T14:57:27.838" v="209" actId="700"/>
          <ac:spMkLst>
            <pc:docMk/>
            <pc:sldMk cId="4127495124" sldId="440"/>
            <ac:spMk id="5" creationId="{29EBA616-91C5-4D6D-BB4E-92DC775AC461}"/>
          </ac:spMkLst>
        </pc:spChg>
        <pc:spChg chg="add mod ord">
          <ac:chgData name="Iain Milne" userId="e451ec18-1952-4891-b1e2-a69699162e44" providerId="ADAL" clId="{065A4B05-03B7-4AFF-8C7D-C1F71C5E3CE5}" dt="2021-03-08T15:09:47.162" v="258"/>
          <ac:spMkLst>
            <pc:docMk/>
            <pc:sldMk cId="4127495124" sldId="440"/>
            <ac:spMk id="6" creationId="{44E106C0-780D-4489-BDF7-34C672E08C34}"/>
          </ac:spMkLst>
        </pc:spChg>
        <pc:spChg chg="add mod ord">
          <ac:chgData name="Iain Milne" userId="e451ec18-1952-4891-b1e2-a69699162e44" providerId="ADAL" clId="{065A4B05-03B7-4AFF-8C7D-C1F71C5E3CE5}" dt="2021-03-08T15:09:47.162" v="258"/>
          <ac:spMkLst>
            <pc:docMk/>
            <pc:sldMk cId="4127495124" sldId="440"/>
            <ac:spMk id="7" creationId="{72EA49B4-04AE-49FF-82C3-0B61E79B5D17}"/>
          </ac:spMkLst>
        </pc:spChg>
      </pc:sldChg>
      <pc:sldChg chg="modSp add del">
        <pc:chgData name="Iain Milne" userId="e451ec18-1952-4891-b1e2-a69699162e44" providerId="ADAL" clId="{065A4B05-03B7-4AFF-8C7D-C1F71C5E3CE5}" dt="2021-03-11T09:31:32.679" v="4857" actId="47"/>
        <pc:sldMkLst>
          <pc:docMk/>
          <pc:sldMk cId="3830684247" sldId="441"/>
        </pc:sldMkLst>
        <pc:spChg chg="mod">
          <ac:chgData name="Iain Milne" userId="e451ec18-1952-4891-b1e2-a69699162e44" providerId="ADAL" clId="{065A4B05-03B7-4AFF-8C7D-C1F71C5E3CE5}" dt="2021-03-08T15:09:47.162" v="258"/>
          <ac:spMkLst>
            <pc:docMk/>
            <pc:sldMk cId="3830684247" sldId="441"/>
            <ac:spMk id="6" creationId="{44E106C0-780D-4489-BDF7-34C672E08C34}"/>
          </ac:spMkLst>
        </pc:spChg>
        <pc:spChg chg="mod">
          <ac:chgData name="Iain Milne" userId="e451ec18-1952-4891-b1e2-a69699162e44" providerId="ADAL" clId="{065A4B05-03B7-4AFF-8C7D-C1F71C5E3CE5}" dt="2021-03-08T15:09:47.162" v="258"/>
          <ac:spMkLst>
            <pc:docMk/>
            <pc:sldMk cId="3830684247" sldId="441"/>
            <ac:spMk id="7" creationId="{72EA49B4-04AE-49FF-82C3-0B61E79B5D17}"/>
          </ac:spMkLst>
        </pc:spChg>
      </pc:sldChg>
      <pc:sldChg chg="modSp add del">
        <pc:chgData name="Iain Milne" userId="e451ec18-1952-4891-b1e2-a69699162e44" providerId="ADAL" clId="{065A4B05-03B7-4AFF-8C7D-C1F71C5E3CE5}" dt="2021-03-16T14:03:57.529" v="10778" actId="47"/>
        <pc:sldMkLst>
          <pc:docMk/>
          <pc:sldMk cId="1386941260" sldId="442"/>
        </pc:sldMkLst>
        <pc:spChg chg="mod">
          <ac:chgData name="Iain Milne" userId="e451ec18-1952-4891-b1e2-a69699162e44" providerId="ADAL" clId="{065A4B05-03B7-4AFF-8C7D-C1F71C5E3CE5}" dt="2021-03-08T15:09:47.162" v="258"/>
          <ac:spMkLst>
            <pc:docMk/>
            <pc:sldMk cId="1386941260" sldId="442"/>
            <ac:spMk id="6" creationId="{44E106C0-780D-4489-BDF7-34C672E08C34}"/>
          </ac:spMkLst>
        </pc:spChg>
        <pc:spChg chg="mod">
          <ac:chgData name="Iain Milne" userId="e451ec18-1952-4891-b1e2-a69699162e44" providerId="ADAL" clId="{065A4B05-03B7-4AFF-8C7D-C1F71C5E3CE5}" dt="2021-03-08T15:09:47.162" v="258"/>
          <ac:spMkLst>
            <pc:docMk/>
            <pc:sldMk cId="1386941260" sldId="442"/>
            <ac:spMk id="7" creationId="{72EA49B4-04AE-49FF-82C3-0B61E79B5D17}"/>
          </ac:spMkLst>
        </pc:spChg>
      </pc:sldChg>
      <pc:sldChg chg="addSp delSp modSp new del mod modClrScheme chgLayout">
        <pc:chgData name="Iain Milne" userId="e451ec18-1952-4891-b1e2-a69699162e44" providerId="ADAL" clId="{065A4B05-03B7-4AFF-8C7D-C1F71C5E3CE5}" dt="2021-03-09T14:06:30.481" v="1795" actId="47"/>
        <pc:sldMkLst>
          <pc:docMk/>
          <pc:sldMk cId="268297779" sldId="443"/>
        </pc:sldMkLst>
        <pc:spChg chg="del mod ord">
          <ac:chgData name="Iain Milne" userId="e451ec18-1952-4891-b1e2-a69699162e44" providerId="ADAL" clId="{065A4B05-03B7-4AFF-8C7D-C1F71C5E3CE5}" dt="2021-03-09T10:16:54.640" v="1270" actId="700"/>
          <ac:spMkLst>
            <pc:docMk/>
            <pc:sldMk cId="268297779" sldId="443"/>
            <ac:spMk id="2" creationId="{4A8505AB-4B5F-4DA7-81C4-35CF7C9229CF}"/>
          </ac:spMkLst>
        </pc:spChg>
        <pc:spChg chg="del mod ord">
          <ac:chgData name="Iain Milne" userId="e451ec18-1952-4891-b1e2-a69699162e44" providerId="ADAL" clId="{065A4B05-03B7-4AFF-8C7D-C1F71C5E3CE5}" dt="2021-03-09T10:16:54.640" v="1270" actId="700"/>
          <ac:spMkLst>
            <pc:docMk/>
            <pc:sldMk cId="268297779" sldId="443"/>
            <ac:spMk id="3" creationId="{D21791AD-2F68-478F-B0FA-6900DDD27695}"/>
          </ac:spMkLst>
        </pc:spChg>
        <pc:spChg chg="del">
          <ac:chgData name="Iain Milne" userId="e451ec18-1952-4891-b1e2-a69699162e44" providerId="ADAL" clId="{065A4B05-03B7-4AFF-8C7D-C1F71C5E3CE5}" dt="2021-03-09T10:16:54.640" v="1270" actId="700"/>
          <ac:spMkLst>
            <pc:docMk/>
            <pc:sldMk cId="268297779" sldId="443"/>
            <ac:spMk id="4" creationId="{5FB893FC-0044-4044-B866-8D177E1E61F1}"/>
          </ac:spMkLst>
        </pc:spChg>
        <pc:spChg chg="add mod ord">
          <ac:chgData name="Iain Milne" userId="e451ec18-1952-4891-b1e2-a69699162e44" providerId="ADAL" clId="{065A4B05-03B7-4AFF-8C7D-C1F71C5E3CE5}" dt="2021-03-09T10:16:54.657" v="1271" actId="27636"/>
          <ac:spMkLst>
            <pc:docMk/>
            <pc:sldMk cId="268297779" sldId="443"/>
            <ac:spMk id="5" creationId="{E2D71AAA-B346-46DD-99D8-AC9B9FF7F4A5}"/>
          </ac:spMkLst>
        </pc:spChg>
        <pc:spChg chg="add mod ord">
          <ac:chgData name="Iain Milne" userId="e451ec18-1952-4891-b1e2-a69699162e44" providerId="ADAL" clId="{065A4B05-03B7-4AFF-8C7D-C1F71C5E3CE5}" dt="2021-03-09T10:16:54.640" v="1270" actId="700"/>
          <ac:spMkLst>
            <pc:docMk/>
            <pc:sldMk cId="268297779" sldId="443"/>
            <ac:spMk id="6" creationId="{BE47D1F9-B5A1-45AE-99E3-9F5462A00858}"/>
          </ac:spMkLst>
        </pc:spChg>
      </pc:sldChg>
      <pc:sldChg chg="addSp delSp modSp new del mod modClrScheme chgLayout">
        <pc:chgData name="Iain Milne" userId="e451ec18-1952-4891-b1e2-a69699162e44" providerId="ADAL" clId="{065A4B05-03B7-4AFF-8C7D-C1F71C5E3CE5}" dt="2021-03-08T15:04:11.773" v="255" actId="47"/>
        <pc:sldMkLst>
          <pc:docMk/>
          <pc:sldMk cId="1902157388" sldId="443"/>
        </pc:sldMkLst>
        <pc:spChg chg="del mod ord">
          <ac:chgData name="Iain Milne" userId="e451ec18-1952-4891-b1e2-a69699162e44" providerId="ADAL" clId="{065A4B05-03B7-4AFF-8C7D-C1F71C5E3CE5}" dt="2021-03-08T15:03:56.217" v="242" actId="700"/>
          <ac:spMkLst>
            <pc:docMk/>
            <pc:sldMk cId="1902157388" sldId="443"/>
            <ac:spMk id="2" creationId="{CC9BBBC1-8412-48E7-B516-E2997C96360A}"/>
          </ac:spMkLst>
        </pc:spChg>
        <pc:spChg chg="del mod ord">
          <ac:chgData name="Iain Milne" userId="e451ec18-1952-4891-b1e2-a69699162e44" providerId="ADAL" clId="{065A4B05-03B7-4AFF-8C7D-C1F71C5E3CE5}" dt="2021-03-08T15:03:56.217" v="242" actId="700"/>
          <ac:spMkLst>
            <pc:docMk/>
            <pc:sldMk cId="1902157388" sldId="443"/>
            <ac:spMk id="3" creationId="{00952F57-AB30-4B25-8D5D-6DB55AE3F241}"/>
          </ac:spMkLst>
        </pc:spChg>
        <pc:spChg chg="add mod ord">
          <ac:chgData name="Iain Milne" userId="e451ec18-1952-4891-b1e2-a69699162e44" providerId="ADAL" clId="{065A4B05-03B7-4AFF-8C7D-C1F71C5E3CE5}" dt="2021-03-08T15:03:56.222" v="243" actId="27636"/>
          <ac:spMkLst>
            <pc:docMk/>
            <pc:sldMk cId="1902157388" sldId="443"/>
            <ac:spMk id="4" creationId="{F7EED073-8D88-47FE-BBD0-C63CA1FF5D9D}"/>
          </ac:spMkLst>
        </pc:spChg>
        <pc:spChg chg="add mod ord">
          <ac:chgData name="Iain Milne" userId="e451ec18-1952-4891-b1e2-a69699162e44" providerId="ADAL" clId="{065A4B05-03B7-4AFF-8C7D-C1F71C5E3CE5}" dt="2021-03-08T15:03:59.185" v="254" actId="5793"/>
          <ac:spMkLst>
            <pc:docMk/>
            <pc:sldMk cId="1902157388" sldId="443"/>
            <ac:spMk id="5" creationId="{C85E2FEC-CCFE-48AC-A5A5-3D262C317D36}"/>
          </ac:spMkLst>
        </pc:spChg>
      </pc:sldChg>
      <pc:sldChg chg="addSp delSp modSp new del mod modClrScheme chgLayout">
        <pc:chgData name="Iain Milne" userId="e451ec18-1952-4891-b1e2-a69699162e44" providerId="ADAL" clId="{065A4B05-03B7-4AFF-8C7D-C1F71C5E3CE5}" dt="2021-03-09T10:07:31.947" v="863" actId="47"/>
        <pc:sldMkLst>
          <pc:docMk/>
          <pc:sldMk cId="3209315410" sldId="443"/>
        </pc:sldMkLst>
        <pc:spChg chg="del mod ord">
          <ac:chgData name="Iain Milne" userId="e451ec18-1952-4891-b1e2-a69699162e44" providerId="ADAL" clId="{065A4B05-03B7-4AFF-8C7D-C1F71C5E3CE5}" dt="2021-03-09T10:01:49.378" v="648" actId="700"/>
          <ac:spMkLst>
            <pc:docMk/>
            <pc:sldMk cId="3209315410" sldId="443"/>
            <ac:spMk id="2" creationId="{02638179-F102-441B-812A-D4EDBAD62E7B}"/>
          </ac:spMkLst>
        </pc:spChg>
        <pc:spChg chg="del mod ord">
          <ac:chgData name="Iain Milne" userId="e451ec18-1952-4891-b1e2-a69699162e44" providerId="ADAL" clId="{065A4B05-03B7-4AFF-8C7D-C1F71C5E3CE5}" dt="2021-03-09T10:01:49.378" v="648" actId="700"/>
          <ac:spMkLst>
            <pc:docMk/>
            <pc:sldMk cId="3209315410" sldId="443"/>
            <ac:spMk id="3" creationId="{0AE8367D-4EA6-4FD0-87BD-C90CE9A22ED8}"/>
          </ac:spMkLst>
        </pc:spChg>
        <pc:spChg chg="del">
          <ac:chgData name="Iain Milne" userId="e451ec18-1952-4891-b1e2-a69699162e44" providerId="ADAL" clId="{065A4B05-03B7-4AFF-8C7D-C1F71C5E3CE5}" dt="2021-03-09T10:01:49.378" v="648" actId="700"/>
          <ac:spMkLst>
            <pc:docMk/>
            <pc:sldMk cId="3209315410" sldId="443"/>
            <ac:spMk id="4" creationId="{7057BF7C-2F06-41FF-8F32-0372B59CC572}"/>
          </ac:spMkLst>
        </pc:spChg>
        <pc:spChg chg="add mod ord">
          <ac:chgData name="Iain Milne" userId="e451ec18-1952-4891-b1e2-a69699162e44" providerId="ADAL" clId="{065A4B05-03B7-4AFF-8C7D-C1F71C5E3CE5}" dt="2021-03-09T10:05:10.909" v="815" actId="20577"/>
          <ac:spMkLst>
            <pc:docMk/>
            <pc:sldMk cId="3209315410" sldId="443"/>
            <ac:spMk id="5" creationId="{2519EDD9-6F6C-44E2-BAD3-3B0FD1AF381E}"/>
          </ac:spMkLst>
        </pc:spChg>
        <pc:spChg chg="add del mod ord">
          <ac:chgData name="Iain Milne" userId="e451ec18-1952-4891-b1e2-a69699162e44" providerId="ADAL" clId="{065A4B05-03B7-4AFF-8C7D-C1F71C5E3CE5}" dt="2021-03-09T10:02:09.681" v="650" actId="3680"/>
          <ac:spMkLst>
            <pc:docMk/>
            <pc:sldMk cId="3209315410" sldId="443"/>
            <ac:spMk id="6" creationId="{8A402AB0-1528-494A-9D1C-90322849E52C}"/>
          </ac:spMkLst>
        </pc:spChg>
        <pc:graphicFrameChg chg="add mod ord modGraphic">
          <ac:chgData name="Iain Milne" userId="e451ec18-1952-4891-b1e2-a69699162e44" providerId="ADAL" clId="{065A4B05-03B7-4AFF-8C7D-C1F71C5E3CE5}" dt="2021-03-09T10:05:20.627" v="816" actId="1076"/>
          <ac:graphicFrameMkLst>
            <pc:docMk/>
            <pc:sldMk cId="3209315410" sldId="443"/>
            <ac:graphicFrameMk id="7" creationId="{CDFF2EB0-E704-4A69-9A12-5B7DF07DD601}"/>
          </ac:graphicFrameMkLst>
        </pc:graphicFrameChg>
      </pc:sldChg>
      <pc:sldChg chg="addSp delSp modSp new mod modClrScheme chgLayout">
        <pc:chgData name="Iain Milne" userId="e451ec18-1952-4891-b1e2-a69699162e44" providerId="ADAL" clId="{065A4B05-03B7-4AFF-8C7D-C1F71C5E3CE5}" dt="2021-03-15T15:11:04.064" v="10575" actId="6549"/>
        <pc:sldMkLst>
          <pc:docMk/>
          <pc:sldMk cId="3852422387" sldId="444"/>
        </pc:sldMkLst>
        <pc:spChg chg="del mod ord">
          <ac:chgData name="Iain Milne" userId="e451ec18-1952-4891-b1e2-a69699162e44" providerId="ADAL" clId="{065A4B05-03B7-4AFF-8C7D-C1F71C5E3CE5}" dt="2021-03-09T10:23:28.969" v="1352" actId="700"/>
          <ac:spMkLst>
            <pc:docMk/>
            <pc:sldMk cId="3852422387" sldId="444"/>
            <ac:spMk id="2" creationId="{F7BC7B48-9C3A-4A6C-B9DC-1432F11A53F3}"/>
          </ac:spMkLst>
        </pc:spChg>
        <pc:spChg chg="del mod ord">
          <ac:chgData name="Iain Milne" userId="e451ec18-1952-4891-b1e2-a69699162e44" providerId="ADAL" clId="{065A4B05-03B7-4AFF-8C7D-C1F71C5E3CE5}" dt="2021-03-09T10:23:28.969" v="1352" actId="700"/>
          <ac:spMkLst>
            <pc:docMk/>
            <pc:sldMk cId="3852422387" sldId="444"/>
            <ac:spMk id="3" creationId="{E4F1EE33-A407-4250-A515-0E5FE5BEAD3E}"/>
          </ac:spMkLst>
        </pc:spChg>
        <pc:spChg chg="del">
          <ac:chgData name="Iain Milne" userId="e451ec18-1952-4891-b1e2-a69699162e44" providerId="ADAL" clId="{065A4B05-03B7-4AFF-8C7D-C1F71C5E3CE5}" dt="2021-03-09T10:23:28.969" v="1352" actId="700"/>
          <ac:spMkLst>
            <pc:docMk/>
            <pc:sldMk cId="3852422387" sldId="444"/>
            <ac:spMk id="4" creationId="{60D275E0-3762-4C6C-AF6D-1FB6B1DCCF07}"/>
          </ac:spMkLst>
        </pc:spChg>
        <pc:spChg chg="add mod ord">
          <ac:chgData name="Iain Milne" userId="e451ec18-1952-4891-b1e2-a69699162e44" providerId="ADAL" clId="{065A4B05-03B7-4AFF-8C7D-C1F71C5E3CE5}" dt="2021-03-09T13:55:12.765" v="1725" actId="20577"/>
          <ac:spMkLst>
            <pc:docMk/>
            <pc:sldMk cId="3852422387" sldId="444"/>
            <ac:spMk id="5" creationId="{B68AC82E-F12F-4AE1-B45A-59396F5E8AD1}"/>
          </ac:spMkLst>
        </pc:spChg>
        <pc:spChg chg="add del mod ord">
          <ac:chgData name="Iain Milne" userId="e451ec18-1952-4891-b1e2-a69699162e44" providerId="ADAL" clId="{065A4B05-03B7-4AFF-8C7D-C1F71C5E3CE5}" dt="2021-03-09T10:25:45.247" v="1458" actId="478"/>
          <ac:spMkLst>
            <pc:docMk/>
            <pc:sldMk cId="3852422387" sldId="444"/>
            <ac:spMk id="6" creationId="{01D5597D-041E-4891-B4E9-4FCCEE1A5874}"/>
          </ac:spMkLst>
        </pc:spChg>
        <pc:spChg chg="add mod">
          <ac:chgData name="Iain Milne" userId="e451ec18-1952-4891-b1e2-a69699162e44" providerId="ADAL" clId="{065A4B05-03B7-4AFF-8C7D-C1F71C5E3CE5}" dt="2021-03-15T15:11:04.064" v="10575" actId="6549"/>
          <ac:spMkLst>
            <pc:docMk/>
            <pc:sldMk cId="3852422387" sldId="444"/>
            <ac:spMk id="7" creationId="{FCD190D3-0E45-4ABA-8B93-EE2115FC8735}"/>
          </ac:spMkLst>
        </pc:spChg>
        <pc:spChg chg="add del">
          <ac:chgData name="Iain Milne" userId="e451ec18-1952-4891-b1e2-a69699162e44" providerId="ADAL" clId="{065A4B05-03B7-4AFF-8C7D-C1F71C5E3CE5}" dt="2021-03-09T10:24:07.157" v="1423"/>
          <ac:spMkLst>
            <pc:docMk/>
            <pc:sldMk cId="3852422387" sldId="444"/>
            <ac:spMk id="8" creationId="{8E359528-948A-4FD2-9EA6-3306C0CB5B0E}"/>
          </ac:spMkLst>
        </pc:spChg>
        <pc:spChg chg="add del">
          <ac:chgData name="Iain Milne" userId="e451ec18-1952-4891-b1e2-a69699162e44" providerId="ADAL" clId="{065A4B05-03B7-4AFF-8C7D-C1F71C5E3CE5}" dt="2021-03-09T10:24:27.957" v="1428"/>
          <ac:spMkLst>
            <pc:docMk/>
            <pc:sldMk cId="3852422387" sldId="444"/>
            <ac:spMk id="9" creationId="{BDFB83C0-CA97-4C9E-83D1-45962BA608D5}"/>
          </ac:spMkLst>
        </pc:spChg>
        <pc:spChg chg="add del">
          <ac:chgData name="Iain Milne" userId="e451ec18-1952-4891-b1e2-a69699162e44" providerId="ADAL" clId="{065A4B05-03B7-4AFF-8C7D-C1F71C5E3CE5}" dt="2021-03-09T10:26:29.647" v="1462"/>
          <ac:spMkLst>
            <pc:docMk/>
            <pc:sldMk cId="3852422387" sldId="444"/>
            <ac:spMk id="10" creationId="{4C1A592C-2E1F-4353-B0C4-46EAA01D289F}"/>
          </ac:spMkLst>
        </pc:spChg>
        <pc:cxnChg chg="add mod">
          <ac:chgData name="Iain Milne" userId="e451ec18-1952-4891-b1e2-a69699162e44" providerId="ADAL" clId="{065A4B05-03B7-4AFF-8C7D-C1F71C5E3CE5}" dt="2021-03-09T14:22:28.951" v="2086" actId="1035"/>
          <ac:cxnSpMkLst>
            <pc:docMk/>
            <pc:sldMk cId="3852422387" sldId="444"/>
            <ac:cxnSpMk id="4" creationId="{DC5C558D-5202-4A02-B966-948AB79365AD}"/>
          </ac:cxnSpMkLst>
        </pc:cxnChg>
        <pc:cxnChg chg="add mod">
          <ac:chgData name="Iain Milne" userId="e451ec18-1952-4891-b1e2-a69699162e44" providerId="ADAL" clId="{065A4B05-03B7-4AFF-8C7D-C1F71C5E3CE5}" dt="2021-03-09T14:22:56.029" v="2097" actId="465"/>
          <ac:cxnSpMkLst>
            <pc:docMk/>
            <pc:sldMk cId="3852422387" sldId="444"/>
            <ac:cxnSpMk id="6" creationId="{6D658540-67A9-4211-8DA2-D9266CFE0C56}"/>
          </ac:cxnSpMkLst>
        </pc:cxnChg>
        <pc:cxnChg chg="add mod">
          <ac:chgData name="Iain Milne" userId="e451ec18-1952-4891-b1e2-a69699162e44" providerId="ADAL" clId="{065A4B05-03B7-4AFF-8C7D-C1F71C5E3CE5}" dt="2021-03-09T14:22:56.029" v="2097" actId="465"/>
          <ac:cxnSpMkLst>
            <pc:docMk/>
            <pc:sldMk cId="3852422387" sldId="444"/>
            <ac:cxnSpMk id="8" creationId="{69BB336A-E9E1-4924-9BBD-967520B99818}"/>
          </ac:cxnSpMkLst>
        </pc:cxnChg>
        <pc:cxnChg chg="add mod">
          <ac:chgData name="Iain Milne" userId="e451ec18-1952-4891-b1e2-a69699162e44" providerId="ADAL" clId="{065A4B05-03B7-4AFF-8C7D-C1F71C5E3CE5}" dt="2021-03-09T14:22:56.029" v="2097" actId="465"/>
          <ac:cxnSpMkLst>
            <pc:docMk/>
            <pc:sldMk cId="3852422387" sldId="444"/>
            <ac:cxnSpMk id="9" creationId="{80F91A3B-6BD3-417E-BC51-61C261EDDEC8}"/>
          </ac:cxnSpMkLst>
        </pc:cxnChg>
        <pc:cxnChg chg="add mod">
          <ac:chgData name="Iain Milne" userId="e451ec18-1952-4891-b1e2-a69699162e44" providerId="ADAL" clId="{065A4B05-03B7-4AFF-8C7D-C1F71C5E3CE5}" dt="2021-03-09T14:22:56.029" v="2097" actId="465"/>
          <ac:cxnSpMkLst>
            <pc:docMk/>
            <pc:sldMk cId="3852422387" sldId="444"/>
            <ac:cxnSpMk id="10" creationId="{A264A332-5F05-4817-9BE0-54CA60AE992E}"/>
          </ac:cxnSpMkLst>
        </pc:cxnChg>
        <pc:cxnChg chg="add mod">
          <ac:chgData name="Iain Milne" userId="e451ec18-1952-4891-b1e2-a69699162e44" providerId="ADAL" clId="{065A4B05-03B7-4AFF-8C7D-C1F71C5E3CE5}" dt="2021-03-09T14:22:49.527" v="2096" actId="1076"/>
          <ac:cxnSpMkLst>
            <pc:docMk/>
            <pc:sldMk cId="3852422387" sldId="444"/>
            <ac:cxnSpMk id="11" creationId="{4AFD0F53-167F-4ED3-8C26-1D87699F7F8F}"/>
          </ac:cxnSpMkLst>
        </pc:cxnChg>
      </pc:sldChg>
      <pc:sldChg chg="addSp delSp modSp new del mod modClrScheme chgLayout">
        <pc:chgData name="Iain Milne" userId="e451ec18-1952-4891-b1e2-a69699162e44" providerId="ADAL" clId="{065A4B05-03B7-4AFF-8C7D-C1F71C5E3CE5}" dt="2021-03-09T14:45:47.070" v="2471" actId="47"/>
        <pc:sldMkLst>
          <pc:docMk/>
          <pc:sldMk cId="3117044048" sldId="445"/>
        </pc:sldMkLst>
        <pc:spChg chg="del mod ord">
          <ac:chgData name="Iain Milne" userId="e451ec18-1952-4891-b1e2-a69699162e44" providerId="ADAL" clId="{065A4B05-03B7-4AFF-8C7D-C1F71C5E3CE5}" dt="2021-03-09T14:30:27.339" v="2244" actId="700"/>
          <ac:spMkLst>
            <pc:docMk/>
            <pc:sldMk cId="3117044048" sldId="445"/>
            <ac:spMk id="2" creationId="{189FD4C6-6604-4937-BA6C-1E72ABD6B964}"/>
          </ac:spMkLst>
        </pc:spChg>
        <pc:spChg chg="del mod ord">
          <ac:chgData name="Iain Milne" userId="e451ec18-1952-4891-b1e2-a69699162e44" providerId="ADAL" clId="{065A4B05-03B7-4AFF-8C7D-C1F71C5E3CE5}" dt="2021-03-09T14:30:27.339" v="2244" actId="700"/>
          <ac:spMkLst>
            <pc:docMk/>
            <pc:sldMk cId="3117044048" sldId="445"/>
            <ac:spMk id="3" creationId="{0F22BEA0-AF2B-432E-9757-3B2C2D0E1DC3}"/>
          </ac:spMkLst>
        </pc:spChg>
        <pc:spChg chg="del">
          <ac:chgData name="Iain Milne" userId="e451ec18-1952-4891-b1e2-a69699162e44" providerId="ADAL" clId="{065A4B05-03B7-4AFF-8C7D-C1F71C5E3CE5}" dt="2021-03-09T14:30:27.339" v="2244" actId="700"/>
          <ac:spMkLst>
            <pc:docMk/>
            <pc:sldMk cId="3117044048" sldId="445"/>
            <ac:spMk id="4" creationId="{7BE85CF2-E0F3-4B79-A00E-D57E6DF3855A}"/>
          </ac:spMkLst>
        </pc:spChg>
        <pc:spChg chg="add del mod ord">
          <ac:chgData name="Iain Milne" userId="e451ec18-1952-4891-b1e2-a69699162e44" providerId="ADAL" clId="{065A4B05-03B7-4AFF-8C7D-C1F71C5E3CE5}" dt="2021-03-09T14:31:11.093" v="2247" actId="478"/>
          <ac:spMkLst>
            <pc:docMk/>
            <pc:sldMk cId="3117044048" sldId="445"/>
            <ac:spMk id="5" creationId="{F064B02E-43AC-424B-AFC9-C3305572850E}"/>
          </ac:spMkLst>
        </pc:spChg>
        <pc:spChg chg="add del mod ord">
          <ac:chgData name="Iain Milne" userId="e451ec18-1952-4891-b1e2-a69699162e44" providerId="ADAL" clId="{065A4B05-03B7-4AFF-8C7D-C1F71C5E3CE5}" dt="2021-03-09T14:31:12.029" v="2248" actId="478"/>
          <ac:spMkLst>
            <pc:docMk/>
            <pc:sldMk cId="3117044048" sldId="445"/>
            <ac:spMk id="6" creationId="{233B1216-D710-403B-9DB4-0ADC3892F112}"/>
          </ac:spMkLst>
        </pc:spChg>
        <pc:spChg chg="add mod">
          <ac:chgData name="Iain Milne" userId="e451ec18-1952-4891-b1e2-a69699162e44" providerId="ADAL" clId="{065A4B05-03B7-4AFF-8C7D-C1F71C5E3CE5}" dt="2021-03-09T14:33:07.514" v="2277" actId="1076"/>
          <ac:spMkLst>
            <pc:docMk/>
            <pc:sldMk cId="3117044048" sldId="445"/>
            <ac:spMk id="9" creationId="{8CB03742-C5B5-4BB9-B17B-0E0960691CF3}"/>
          </ac:spMkLst>
        </pc:spChg>
        <pc:picChg chg="add">
          <ac:chgData name="Iain Milne" userId="e451ec18-1952-4891-b1e2-a69699162e44" providerId="ADAL" clId="{065A4B05-03B7-4AFF-8C7D-C1F71C5E3CE5}" dt="2021-03-09T14:31:07.599" v="2246" actId="22"/>
          <ac:picMkLst>
            <pc:docMk/>
            <pc:sldMk cId="3117044048" sldId="445"/>
            <ac:picMk id="8" creationId="{5406DF30-B29E-4735-A433-4834F3621911}"/>
          </ac:picMkLst>
        </pc:picChg>
      </pc:sldChg>
      <pc:sldChg chg="modSp add mod">
        <pc:chgData name="Iain Milne" userId="e451ec18-1952-4891-b1e2-a69699162e44" providerId="ADAL" clId="{065A4B05-03B7-4AFF-8C7D-C1F71C5E3CE5}" dt="2021-03-09T14:45:52.018" v="2486" actId="20577"/>
        <pc:sldMkLst>
          <pc:docMk/>
          <pc:sldMk cId="271516746" sldId="446"/>
        </pc:sldMkLst>
        <pc:spChg chg="mod">
          <ac:chgData name="Iain Milne" userId="e451ec18-1952-4891-b1e2-a69699162e44" providerId="ADAL" clId="{065A4B05-03B7-4AFF-8C7D-C1F71C5E3CE5}" dt="2021-03-09T14:45:52.018" v="2486" actId="20577"/>
          <ac:spMkLst>
            <pc:docMk/>
            <pc:sldMk cId="271516746" sldId="446"/>
            <ac:spMk id="5" creationId="{FE4478ED-9FCD-48B2-A4E1-6ACE6A85ED7C}"/>
          </ac:spMkLst>
        </pc:spChg>
      </pc:sldChg>
      <pc:sldChg chg="modSp add mod">
        <pc:chgData name="Iain Milne" userId="e451ec18-1952-4891-b1e2-a69699162e44" providerId="ADAL" clId="{065A4B05-03B7-4AFF-8C7D-C1F71C5E3CE5}" dt="2021-03-09T14:45:55.159" v="2487"/>
        <pc:sldMkLst>
          <pc:docMk/>
          <pc:sldMk cId="3060193386" sldId="447"/>
        </pc:sldMkLst>
        <pc:spChg chg="mod">
          <ac:chgData name="Iain Milne" userId="e451ec18-1952-4891-b1e2-a69699162e44" providerId="ADAL" clId="{065A4B05-03B7-4AFF-8C7D-C1F71C5E3CE5}" dt="2021-03-09T14:45:55.159" v="2487"/>
          <ac:spMkLst>
            <pc:docMk/>
            <pc:sldMk cId="3060193386" sldId="447"/>
            <ac:spMk id="5" creationId="{FE4478ED-9FCD-48B2-A4E1-6ACE6A85ED7C}"/>
          </ac:spMkLst>
        </pc:spChg>
      </pc:sldChg>
      <pc:sldChg chg="add">
        <pc:chgData name="Iain Milne" userId="e451ec18-1952-4891-b1e2-a69699162e44" providerId="ADAL" clId="{065A4B05-03B7-4AFF-8C7D-C1F71C5E3CE5}" dt="2021-03-09T14:59:19.003" v="2610"/>
        <pc:sldMkLst>
          <pc:docMk/>
          <pc:sldMk cId="1941991548" sldId="448"/>
        </pc:sldMkLst>
      </pc:sldChg>
      <pc:sldChg chg="add">
        <pc:chgData name="Iain Milne" userId="e451ec18-1952-4891-b1e2-a69699162e44" providerId="ADAL" clId="{065A4B05-03B7-4AFF-8C7D-C1F71C5E3CE5}" dt="2021-03-09T14:59:19.003" v="2610"/>
        <pc:sldMkLst>
          <pc:docMk/>
          <pc:sldMk cId="1781703571" sldId="449"/>
        </pc:sldMkLst>
      </pc:sldChg>
      <pc:sldChg chg="modSp new del mod">
        <pc:chgData name="Iain Milne" userId="e451ec18-1952-4891-b1e2-a69699162e44" providerId="ADAL" clId="{065A4B05-03B7-4AFF-8C7D-C1F71C5E3CE5}" dt="2021-03-10T15:30:49.996" v="4293" actId="47"/>
        <pc:sldMkLst>
          <pc:docMk/>
          <pc:sldMk cId="1551398444" sldId="450"/>
        </pc:sldMkLst>
        <pc:spChg chg="mod">
          <ac:chgData name="Iain Milne" userId="e451ec18-1952-4891-b1e2-a69699162e44" providerId="ADAL" clId="{065A4B05-03B7-4AFF-8C7D-C1F71C5E3CE5}" dt="2021-03-10T13:15:11.795" v="3093" actId="27636"/>
          <ac:spMkLst>
            <pc:docMk/>
            <pc:sldMk cId="1551398444" sldId="450"/>
            <ac:spMk id="2" creationId="{472F26B9-5FB8-4B5F-B8F0-509CD5B04CA1}"/>
          </ac:spMkLst>
        </pc:spChg>
      </pc:sldChg>
      <pc:sldChg chg="addSp delSp modSp new mod modClrScheme chgLayout">
        <pc:chgData name="Iain Milne" userId="e451ec18-1952-4891-b1e2-a69699162e44" providerId="ADAL" clId="{065A4B05-03B7-4AFF-8C7D-C1F71C5E3CE5}" dt="2021-03-10T13:38:59.881" v="3956" actId="20577"/>
        <pc:sldMkLst>
          <pc:docMk/>
          <pc:sldMk cId="546902187" sldId="451"/>
        </pc:sldMkLst>
        <pc:spChg chg="del mod ord">
          <ac:chgData name="Iain Milne" userId="e451ec18-1952-4891-b1e2-a69699162e44" providerId="ADAL" clId="{065A4B05-03B7-4AFF-8C7D-C1F71C5E3CE5}" dt="2021-03-10T13:38:51.267" v="3913" actId="700"/>
          <ac:spMkLst>
            <pc:docMk/>
            <pc:sldMk cId="546902187" sldId="451"/>
            <ac:spMk id="2" creationId="{5B0FF468-79D3-454F-9E1F-4D8DDA4C778D}"/>
          </ac:spMkLst>
        </pc:spChg>
        <pc:spChg chg="del mod ord">
          <ac:chgData name="Iain Milne" userId="e451ec18-1952-4891-b1e2-a69699162e44" providerId="ADAL" clId="{065A4B05-03B7-4AFF-8C7D-C1F71C5E3CE5}" dt="2021-03-10T13:38:51.267" v="3913" actId="700"/>
          <ac:spMkLst>
            <pc:docMk/>
            <pc:sldMk cId="546902187" sldId="451"/>
            <ac:spMk id="3" creationId="{1BD82262-8F76-471A-BA6E-EFA4674328C0}"/>
          </ac:spMkLst>
        </pc:spChg>
        <pc:spChg chg="del">
          <ac:chgData name="Iain Milne" userId="e451ec18-1952-4891-b1e2-a69699162e44" providerId="ADAL" clId="{065A4B05-03B7-4AFF-8C7D-C1F71C5E3CE5}" dt="2021-03-10T13:38:51.267" v="3913" actId="700"/>
          <ac:spMkLst>
            <pc:docMk/>
            <pc:sldMk cId="546902187" sldId="451"/>
            <ac:spMk id="4" creationId="{D992FB99-B670-4613-959F-CE6821819BCE}"/>
          </ac:spMkLst>
        </pc:spChg>
        <pc:spChg chg="add mod ord">
          <ac:chgData name="Iain Milne" userId="e451ec18-1952-4891-b1e2-a69699162e44" providerId="ADAL" clId="{065A4B05-03B7-4AFF-8C7D-C1F71C5E3CE5}" dt="2021-03-10T13:38:59.881" v="3956" actId="20577"/>
          <ac:spMkLst>
            <pc:docMk/>
            <pc:sldMk cId="546902187" sldId="451"/>
            <ac:spMk id="5" creationId="{5792BF4B-2614-44F8-8CF7-EDFB5AB6635E}"/>
          </ac:spMkLst>
        </pc:spChg>
        <pc:spChg chg="add mod ord">
          <ac:chgData name="Iain Milne" userId="e451ec18-1952-4891-b1e2-a69699162e44" providerId="ADAL" clId="{065A4B05-03B7-4AFF-8C7D-C1F71C5E3CE5}" dt="2021-03-10T13:38:51.267" v="3913" actId="700"/>
          <ac:spMkLst>
            <pc:docMk/>
            <pc:sldMk cId="546902187" sldId="451"/>
            <ac:spMk id="6" creationId="{6746F9DF-29E2-4770-8C37-94570BC3E94B}"/>
          </ac:spMkLst>
        </pc:spChg>
      </pc:sldChg>
      <pc:sldChg chg="addSp delSp modSp add mod delAnim chgLayout">
        <pc:chgData name="Iain Milne" userId="e451ec18-1952-4891-b1e2-a69699162e44" providerId="ADAL" clId="{065A4B05-03B7-4AFF-8C7D-C1F71C5E3CE5}" dt="2021-03-10T13:53:29.154" v="4257" actId="20577"/>
        <pc:sldMkLst>
          <pc:docMk/>
          <pc:sldMk cId="3667547631" sldId="452"/>
        </pc:sldMkLst>
        <pc:spChg chg="mod ord">
          <ac:chgData name="Iain Milne" userId="e451ec18-1952-4891-b1e2-a69699162e44" providerId="ADAL" clId="{065A4B05-03B7-4AFF-8C7D-C1F71C5E3CE5}" dt="2021-03-10T13:52:23.573" v="4000" actId="700"/>
          <ac:spMkLst>
            <pc:docMk/>
            <pc:sldMk cId="3667547631" sldId="452"/>
            <ac:spMk id="2" creationId="{00000000-0000-0000-0000-000000000000}"/>
          </ac:spMkLst>
        </pc:spChg>
        <pc:spChg chg="del">
          <ac:chgData name="Iain Milne" userId="e451ec18-1952-4891-b1e2-a69699162e44" providerId="ADAL" clId="{065A4B05-03B7-4AFF-8C7D-C1F71C5E3CE5}" dt="2021-03-10T13:42:38.709" v="3995" actId="478"/>
          <ac:spMkLst>
            <pc:docMk/>
            <pc:sldMk cId="3667547631" sldId="452"/>
            <ac:spMk id="4" creationId="{D83EB3F2-3FA4-45BE-A3A1-991DA99A4702}"/>
          </ac:spMkLst>
        </pc:spChg>
        <pc:spChg chg="add mod ord">
          <ac:chgData name="Iain Milne" userId="e451ec18-1952-4891-b1e2-a69699162e44" providerId="ADAL" clId="{065A4B05-03B7-4AFF-8C7D-C1F71C5E3CE5}" dt="2021-03-10T13:53:29.154" v="4257" actId="20577"/>
          <ac:spMkLst>
            <pc:docMk/>
            <pc:sldMk cId="3667547631" sldId="452"/>
            <ac:spMk id="5" creationId="{8A92CDC8-E5AB-40EF-A0F5-EB4BB2D85ED7}"/>
          </ac:spMkLst>
        </pc:spChg>
        <pc:spChg chg="mod">
          <ac:chgData name="Iain Milne" userId="e451ec18-1952-4891-b1e2-a69699162e44" providerId="ADAL" clId="{065A4B05-03B7-4AFF-8C7D-C1F71C5E3CE5}" dt="2021-03-10T13:53:18.771" v="4215" actId="1036"/>
          <ac:spMkLst>
            <pc:docMk/>
            <pc:sldMk cId="3667547631" sldId="452"/>
            <ac:spMk id="9" creationId="{2F58C3C6-7C61-4933-A7CA-3C948C905B71}"/>
          </ac:spMkLst>
        </pc:spChg>
        <pc:spChg chg="add del mod">
          <ac:chgData name="Iain Milne" userId="e451ec18-1952-4891-b1e2-a69699162e44" providerId="ADAL" clId="{065A4B05-03B7-4AFF-8C7D-C1F71C5E3CE5}" dt="2021-03-10T13:52:27.542" v="4002" actId="478"/>
          <ac:spMkLst>
            <pc:docMk/>
            <pc:sldMk cId="3667547631" sldId="452"/>
            <ac:spMk id="10" creationId="{8036B67B-C1D4-4CFF-B777-6616D73D222C}"/>
          </ac:spMkLst>
        </pc:spChg>
        <pc:cxnChg chg="mod">
          <ac:chgData name="Iain Milne" userId="e451ec18-1952-4891-b1e2-a69699162e44" providerId="ADAL" clId="{065A4B05-03B7-4AFF-8C7D-C1F71C5E3CE5}" dt="2021-03-10T13:53:23.098" v="4252" actId="1036"/>
          <ac:cxnSpMkLst>
            <pc:docMk/>
            <pc:sldMk cId="3667547631" sldId="452"/>
            <ac:cxnSpMk id="6" creationId="{00000000-0000-0000-0000-000000000000}"/>
          </ac:cxnSpMkLst>
        </pc:cxnChg>
        <pc:cxnChg chg="del">
          <ac:chgData name="Iain Milne" userId="e451ec18-1952-4891-b1e2-a69699162e44" providerId="ADAL" clId="{065A4B05-03B7-4AFF-8C7D-C1F71C5E3CE5}" dt="2021-03-10T13:42:39.892" v="3996" actId="478"/>
          <ac:cxnSpMkLst>
            <pc:docMk/>
            <pc:sldMk cId="3667547631" sldId="452"/>
            <ac:cxnSpMk id="7" creationId="{00000000-0000-0000-0000-000000000000}"/>
          </ac:cxnSpMkLst>
        </pc:cxnChg>
        <pc:cxnChg chg="del">
          <ac:chgData name="Iain Milne" userId="e451ec18-1952-4891-b1e2-a69699162e44" providerId="ADAL" clId="{065A4B05-03B7-4AFF-8C7D-C1F71C5E3CE5}" dt="2021-03-10T13:42:40.441" v="3997" actId="478"/>
          <ac:cxnSpMkLst>
            <pc:docMk/>
            <pc:sldMk cId="3667547631" sldId="452"/>
            <ac:cxnSpMk id="8" creationId="{00000000-0000-0000-0000-000000000000}"/>
          </ac:cxnSpMkLst>
        </pc:cxnChg>
      </pc:sldChg>
      <pc:sldChg chg="add">
        <pc:chgData name="Iain Milne" userId="e451ec18-1952-4891-b1e2-a69699162e44" providerId="ADAL" clId="{065A4B05-03B7-4AFF-8C7D-C1F71C5E3CE5}" dt="2021-03-10T15:30:09.479" v="4265"/>
        <pc:sldMkLst>
          <pc:docMk/>
          <pc:sldMk cId="1210276623" sldId="453"/>
        </pc:sldMkLst>
      </pc:sldChg>
      <pc:sldChg chg="addSp delSp modSp new mod modClrScheme chgLayout">
        <pc:chgData name="Iain Milne" userId="e451ec18-1952-4891-b1e2-a69699162e44" providerId="ADAL" clId="{065A4B05-03B7-4AFF-8C7D-C1F71C5E3CE5}" dt="2021-03-16T14:04:55.088" v="10784"/>
        <pc:sldMkLst>
          <pc:docMk/>
          <pc:sldMk cId="2941406127" sldId="454"/>
        </pc:sldMkLst>
        <pc:spChg chg="del mod ord">
          <ac:chgData name="Iain Milne" userId="e451ec18-1952-4891-b1e2-a69699162e44" providerId="ADAL" clId="{065A4B05-03B7-4AFF-8C7D-C1F71C5E3CE5}" dt="2021-03-10T15:30:23.671" v="4267" actId="700"/>
          <ac:spMkLst>
            <pc:docMk/>
            <pc:sldMk cId="2941406127" sldId="454"/>
            <ac:spMk id="2" creationId="{3923E7BF-A525-445E-8D55-20EB8B0708BA}"/>
          </ac:spMkLst>
        </pc:spChg>
        <pc:spChg chg="del mod ord">
          <ac:chgData name="Iain Milne" userId="e451ec18-1952-4891-b1e2-a69699162e44" providerId="ADAL" clId="{065A4B05-03B7-4AFF-8C7D-C1F71C5E3CE5}" dt="2021-03-10T15:30:23.671" v="4267" actId="700"/>
          <ac:spMkLst>
            <pc:docMk/>
            <pc:sldMk cId="2941406127" sldId="454"/>
            <ac:spMk id="3" creationId="{394BF644-B69F-4895-B95A-3031A0FB773D}"/>
          </ac:spMkLst>
        </pc:spChg>
        <pc:spChg chg="del">
          <ac:chgData name="Iain Milne" userId="e451ec18-1952-4891-b1e2-a69699162e44" providerId="ADAL" clId="{065A4B05-03B7-4AFF-8C7D-C1F71C5E3CE5}" dt="2021-03-10T15:30:23.671" v="4267" actId="700"/>
          <ac:spMkLst>
            <pc:docMk/>
            <pc:sldMk cId="2941406127" sldId="454"/>
            <ac:spMk id="4" creationId="{F90B386A-710B-4604-83F2-CD09AD42D2C4}"/>
          </ac:spMkLst>
        </pc:spChg>
        <pc:spChg chg="add mod ord">
          <ac:chgData name="Iain Milne" userId="e451ec18-1952-4891-b1e2-a69699162e44" providerId="ADAL" clId="{065A4B05-03B7-4AFF-8C7D-C1F71C5E3CE5}" dt="2021-03-10T15:30:36.734" v="4292" actId="27636"/>
          <ac:spMkLst>
            <pc:docMk/>
            <pc:sldMk cId="2941406127" sldId="454"/>
            <ac:spMk id="5" creationId="{92377B1E-AE61-440C-963F-E5B638FC10EC}"/>
          </ac:spMkLst>
        </pc:spChg>
        <pc:spChg chg="add del mod ord">
          <ac:chgData name="Iain Milne" userId="e451ec18-1952-4891-b1e2-a69699162e44" providerId="ADAL" clId="{065A4B05-03B7-4AFF-8C7D-C1F71C5E3CE5}" dt="2021-03-10T15:30:36.729" v="4291" actId="700"/>
          <ac:spMkLst>
            <pc:docMk/>
            <pc:sldMk cId="2941406127" sldId="454"/>
            <ac:spMk id="6" creationId="{B04724C6-C0C8-49E9-8EF5-26D02F8BD528}"/>
          </ac:spMkLst>
        </pc:spChg>
        <pc:spChg chg="add del mod ord">
          <ac:chgData name="Iain Milne" userId="e451ec18-1952-4891-b1e2-a69699162e44" providerId="ADAL" clId="{065A4B05-03B7-4AFF-8C7D-C1F71C5E3CE5}" dt="2021-03-16T14:04:54.748" v="10783" actId="478"/>
          <ac:spMkLst>
            <pc:docMk/>
            <pc:sldMk cId="2941406127" sldId="454"/>
            <ac:spMk id="7" creationId="{36EE2618-AE10-4A16-9A24-7D49A4455E00}"/>
          </ac:spMkLst>
        </pc:spChg>
        <pc:picChg chg="add mod">
          <ac:chgData name="Iain Milne" userId="e451ec18-1952-4891-b1e2-a69699162e44" providerId="ADAL" clId="{065A4B05-03B7-4AFF-8C7D-C1F71C5E3CE5}" dt="2021-03-16T14:04:55.088" v="10784"/>
          <ac:picMkLst>
            <pc:docMk/>
            <pc:sldMk cId="2941406127" sldId="454"/>
            <ac:picMk id="4" creationId="{F4BFDFE5-9D04-4AC9-BE4D-3F533A812410}"/>
          </ac:picMkLst>
        </pc:picChg>
      </pc:sldChg>
      <pc:sldChg chg="addSp modSp add mod chgLayout">
        <pc:chgData name="Iain Milne" userId="e451ec18-1952-4891-b1e2-a69699162e44" providerId="ADAL" clId="{065A4B05-03B7-4AFF-8C7D-C1F71C5E3CE5}" dt="2021-03-11T11:50:07.624" v="7124" actId="12788"/>
        <pc:sldMkLst>
          <pc:docMk/>
          <pc:sldMk cId="2018982001" sldId="455"/>
        </pc:sldMkLst>
        <pc:spChg chg="mod ord">
          <ac:chgData name="Iain Milne" userId="e451ec18-1952-4891-b1e2-a69699162e44" providerId="ADAL" clId="{065A4B05-03B7-4AFF-8C7D-C1F71C5E3CE5}" dt="2021-03-10T15:31:20.716" v="4299" actId="700"/>
          <ac:spMkLst>
            <pc:docMk/>
            <pc:sldMk cId="2018982001" sldId="455"/>
            <ac:spMk id="2" creationId="{00000000-0000-0000-0000-000000000000}"/>
          </ac:spMkLst>
        </pc:spChg>
        <pc:spChg chg="mod ord">
          <ac:chgData name="Iain Milne" userId="e451ec18-1952-4891-b1e2-a69699162e44" providerId="ADAL" clId="{065A4B05-03B7-4AFF-8C7D-C1F71C5E3CE5}" dt="2021-03-11T09:22:17.926" v="4521" actId="5793"/>
          <ac:spMkLst>
            <pc:docMk/>
            <pc:sldMk cId="2018982001" sldId="455"/>
            <ac:spMk id="3" creationId="{00000000-0000-0000-0000-000000000000}"/>
          </ac:spMkLst>
        </pc:spChg>
        <pc:picChg chg="add mod">
          <ac:chgData name="Iain Milne" userId="e451ec18-1952-4891-b1e2-a69699162e44" providerId="ADAL" clId="{065A4B05-03B7-4AFF-8C7D-C1F71C5E3CE5}" dt="2021-03-11T11:50:07.624" v="7124" actId="12788"/>
          <ac:picMkLst>
            <pc:docMk/>
            <pc:sldMk cId="2018982001" sldId="455"/>
            <ac:picMk id="5" creationId="{69ED1656-620D-4FB3-A2B6-78C5A7DE0573}"/>
          </ac:picMkLst>
        </pc:picChg>
      </pc:sldChg>
      <pc:sldChg chg="addSp delSp modSp new mod modClrScheme chgLayout">
        <pc:chgData name="Iain Milne" userId="e451ec18-1952-4891-b1e2-a69699162e44" providerId="ADAL" clId="{065A4B05-03B7-4AFF-8C7D-C1F71C5E3CE5}" dt="2021-03-10T15:35:23.931" v="4476" actId="20577"/>
        <pc:sldMkLst>
          <pc:docMk/>
          <pc:sldMk cId="835072159" sldId="456"/>
        </pc:sldMkLst>
        <pc:spChg chg="del mod ord">
          <ac:chgData name="Iain Milne" userId="e451ec18-1952-4891-b1e2-a69699162e44" providerId="ADAL" clId="{065A4B05-03B7-4AFF-8C7D-C1F71C5E3CE5}" dt="2021-03-10T15:35:15.108" v="4450" actId="700"/>
          <ac:spMkLst>
            <pc:docMk/>
            <pc:sldMk cId="835072159" sldId="456"/>
            <ac:spMk id="2" creationId="{EB7EB2BC-E6F0-4A87-A577-695E43D0EB9E}"/>
          </ac:spMkLst>
        </pc:spChg>
        <pc:spChg chg="del mod ord">
          <ac:chgData name="Iain Milne" userId="e451ec18-1952-4891-b1e2-a69699162e44" providerId="ADAL" clId="{065A4B05-03B7-4AFF-8C7D-C1F71C5E3CE5}" dt="2021-03-10T15:35:15.108" v="4450" actId="700"/>
          <ac:spMkLst>
            <pc:docMk/>
            <pc:sldMk cId="835072159" sldId="456"/>
            <ac:spMk id="3" creationId="{479D19E0-0291-48E0-AC5C-A45A7FEF5998}"/>
          </ac:spMkLst>
        </pc:spChg>
        <pc:spChg chg="add mod ord">
          <ac:chgData name="Iain Milne" userId="e451ec18-1952-4891-b1e2-a69699162e44" providerId="ADAL" clId="{065A4B05-03B7-4AFF-8C7D-C1F71C5E3CE5}" dt="2021-03-10T15:35:19.500" v="4452" actId="27636"/>
          <ac:spMkLst>
            <pc:docMk/>
            <pc:sldMk cId="835072159" sldId="456"/>
            <ac:spMk id="4" creationId="{1AF64225-4C61-433D-8530-7CE00B7D43E9}"/>
          </ac:spMkLst>
        </pc:spChg>
        <pc:spChg chg="add mod ord">
          <ac:chgData name="Iain Milne" userId="e451ec18-1952-4891-b1e2-a69699162e44" providerId="ADAL" clId="{065A4B05-03B7-4AFF-8C7D-C1F71C5E3CE5}" dt="2021-03-10T15:35:23.931" v="4476" actId="20577"/>
          <ac:spMkLst>
            <pc:docMk/>
            <pc:sldMk cId="835072159" sldId="456"/>
            <ac:spMk id="5" creationId="{CA130A59-5C47-449B-B10F-212780C4FC09}"/>
          </ac:spMkLst>
        </pc:spChg>
      </pc:sldChg>
      <pc:sldChg chg="addSp delSp modSp new mod modClrScheme chgLayout">
        <pc:chgData name="Iain Milne" userId="e451ec18-1952-4891-b1e2-a69699162e44" providerId="ADAL" clId="{065A4B05-03B7-4AFF-8C7D-C1F71C5E3CE5}" dt="2021-03-11T09:29:53.071" v="4850" actId="6549"/>
        <pc:sldMkLst>
          <pc:docMk/>
          <pc:sldMk cId="1381780546" sldId="457"/>
        </pc:sldMkLst>
        <pc:spChg chg="del mod ord">
          <ac:chgData name="Iain Milne" userId="e451ec18-1952-4891-b1e2-a69699162e44" providerId="ADAL" clId="{065A4B05-03B7-4AFF-8C7D-C1F71C5E3CE5}" dt="2021-03-11T09:24:42.262" v="4592" actId="700"/>
          <ac:spMkLst>
            <pc:docMk/>
            <pc:sldMk cId="1381780546" sldId="457"/>
            <ac:spMk id="2" creationId="{3476C715-C697-4E08-944B-8EEE1AAA5E0D}"/>
          </ac:spMkLst>
        </pc:spChg>
        <pc:spChg chg="del mod ord">
          <ac:chgData name="Iain Milne" userId="e451ec18-1952-4891-b1e2-a69699162e44" providerId="ADAL" clId="{065A4B05-03B7-4AFF-8C7D-C1F71C5E3CE5}" dt="2021-03-11T09:24:42.262" v="4592" actId="700"/>
          <ac:spMkLst>
            <pc:docMk/>
            <pc:sldMk cId="1381780546" sldId="457"/>
            <ac:spMk id="3" creationId="{23CC75AB-829B-47AA-9D7E-8DE210FDFF1B}"/>
          </ac:spMkLst>
        </pc:spChg>
        <pc:spChg chg="del">
          <ac:chgData name="Iain Milne" userId="e451ec18-1952-4891-b1e2-a69699162e44" providerId="ADAL" clId="{065A4B05-03B7-4AFF-8C7D-C1F71C5E3CE5}" dt="2021-03-11T09:24:42.262" v="4592" actId="700"/>
          <ac:spMkLst>
            <pc:docMk/>
            <pc:sldMk cId="1381780546" sldId="457"/>
            <ac:spMk id="4" creationId="{7621C1C4-9413-4068-8BCE-212A0927300B}"/>
          </ac:spMkLst>
        </pc:spChg>
        <pc:spChg chg="add mod ord">
          <ac:chgData name="Iain Milne" userId="e451ec18-1952-4891-b1e2-a69699162e44" providerId="ADAL" clId="{065A4B05-03B7-4AFF-8C7D-C1F71C5E3CE5}" dt="2021-03-11T09:24:44.099" v="4603" actId="20577"/>
          <ac:spMkLst>
            <pc:docMk/>
            <pc:sldMk cId="1381780546" sldId="457"/>
            <ac:spMk id="5" creationId="{9FE8CB9E-C7CB-40BF-99C6-ED2B5AFCB816}"/>
          </ac:spMkLst>
        </pc:spChg>
        <pc:spChg chg="add mod ord">
          <ac:chgData name="Iain Milne" userId="e451ec18-1952-4891-b1e2-a69699162e44" providerId="ADAL" clId="{065A4B05-03B7-4AFF-8C7D-C1F71C5E3CE5}" dt="2021-03-11T09:29:53.071" v="4850" actId="6549"/>
          <ac:spMkLst>
            <pc:docMk/>
            <pc:sldMk cId="1381780546" sldId="457"/>
            <ac:spMk id="6" creationId="{4D6126BB-FDE0-411D-AA95-55EFABD9ABC3}"/>
          </ac:spMkLst>
        </pc:spChg>
      </pc:sldChg>
      <pc:sldChg chg="delSp modSp add del mod">
        <pc:chgData name="Iain Milne" userId="e451ec18-1952-4891-b1e2-a69699162e44" providerId="ADAL" clId="{065A4B05-03B7-4AFF-8C7D-C1F71C5E3CE5}" dt="2021-03-16T14:01:46.036" v="10747" actId="47"/>
        <pc:sldMkLst>
          <pc:docMk/>
          <pc:sldMk cId="304490668" sldId="458"/>
        </pc:sldMkLst>
        <pc:spChg chg="mod">
          <ac:chgData name="Iain Milne" userId="e451ec18-1952-4891-b1e2-a69699162e44" providerId="ADAL" clId="{065A4B05-03B7-4AFF-8C7D-C1F71C5E3CE5}" dt="2021-03-11T09:31:53.213" v="4875" actId="20577"/>
          <ac:spMkLst>
            <pc:docMk/>
            <pc:sldMk cId="304490668" sldId="458"/>
            <ac:spMk id="7" creationId="{0C75D307-DB52-43DD-84F1-6F5E8857EB61}"/>
          </ac:spMkLst>
        </pc:spChg>
        <pc:spChg chg="del">
          <ac:chgData name="Iain Milne" userId="e451ec18-1952-4891-b1e2-a69699162e44" providerId="ADAL" clId="{065A4B05-03B7-4AFF-8C7D-C1F71C5E3CE5}" dt="2021-03-11T13:44:29.136" v="7167" actId="478"/>
          <ac:spMkLst>
            <pc:docMk/>
            <pc:sldMk cId="304490668" sldId="458"/>
            <ac:spMk id="8" creationId="{826F6DD4-EE6C-4013-9A51-E5E8C0D21048}"/>
          </ac:spMkLst>
        </pc:spChg>
      </pc:sldChg>
      <pc:sldChg chg="addSp delSp modSp new mod ord modClrScheme chgLayout">
        <pc:chgData name="Iain Milne" userId="e451ec18-1952-4891-b1e2-a69699162e44" providerId="ADAL" clId="{065A4B05-03B7-4AFF-8C7D-C1F71C5E3CE5}" dt="2021-03-16T14:01:43.905" v="10746"/>
        <pc:sldMkLst>
          <pc:docMk/>
          <pc:sldMk cId="2509008138" sldId="459"/>
        </pc:sldMkLst>
        <pc:spChg chg="del mod ord">
          <ac:chgData name="Iain Milne" userId="e451ec18-1952-4891-b1e2-a69699162e44" providerId="ADAL" clId="{065A4B05-03B7-4AFF-8C7D-C1F71C5E3CE5}" dt="2021-03-11T09:33:20.854" v="4906" actId="700"/>
          <ac:spMkLst>
            <pc:docMk/>
            <pc:sldMk cId="2509008138" sldId="459"/>
            <ac:spMk id="2" creationId="{CE2AD127-7FBF-4F92-B78E-96C7C6FC866B}"/>
          </ac:spMkLst>
        </pc:spChg>
        <pc:spChg chg="del mod ord">
          <ac:chgData name="Iain Milne" userId="e451ec18-1952-4891-b1e2-a69699162e44" providerId="ADAL" clId="{065A4B05-03B7-4AFF-8C7D-C1F71C5E3CE5}" dt="2021-03-11T09:33:20.854" v="4906" actId="700"/>
          <ac:spMkLst>
            <pc:docMk/>
            <pc:sldMk cId="2509008138" sldId="459"/>
            <ac:spMk id="3" creationId="{7DA086D0-2C54-4663-97DB-753D08615BD0}"/>
          </ac:spMkLst>
        </pc:spChg>
        <pc:spChg chg="del">
          <ac:chgData name="Iain Milne" userId="e451ec18-1952-4891-b1e2-a69699162e44" providerId="ADAL" clId="{065A4B05-03B7-4AFF-8C7D-C1F71C5E3CE5}" dt="2021-03-11T09:33:20.854" v="4906" actId="700"/>
          <ac:spMkLst>
            <pc:docMk/>
            <pc:sldMk cId="2509008138" sldId="459"/>
            <ac:spMk id="4" creationId="{E6BB7DCD-2BE3-4790-A581-C942804604E0}"/>
          </ac:spMkLst>
        </pc:spChg>
        <pc:spChg chg="add mod ord">
          <ac:chgData name="Iain Milne" userId="e451ec18-1952-4891-b1e2-a69699162e44" providerId="ADAL" clId="{065A4B05-03B7-4AFF-8C7D-C1F71C5E3CE5}" dt="2021-03-11T09:34:34.619" v="4948" actId="1076"/>
          <ac:spMkLst>
            <pc:docMk/>
            <pc:sldMk cId="2509008138" sldId="459"/>
            <ac:spMk id="5" creationId="{7259861F-B5CB-479E-91F3-567BBB59A2D6}"/>
          </ac:spMkLst>
        </pc:spChg>
        <pc:spChg chg="add del mod ord">
          <ac:chgData name="Iain Milne" userId="e451ec18-1952-4891-b1e2-a69699162e44" providerId="ADAL" clId="{065A4B05-03B7-4AFF-8C7D-C1F71C5E3CE5}" dt="2021-03-11T09:33:29.721" v="4911" actId="478"/>
          <ac:spMkLst>
            <pc:docMk/>
            <pc:sldMk cId="2509008138" sldId="459"/>
            <ac:spMk id="6" creationId="{DB8895FF-FAC8-4072-A301-B7B1720D6FE4}"/>
          </ac:spMkLst>
        </pc:spChg>
        <pc:spChg chg="add mod">
          <ac:chgData name="Iain Milne" userId="e451ec18-1952-4891-b1e2-a69699162e44" providerId="ADAL" clId="{065A4B05-03B7-4AFF-8C7D-C1F71C5E3CE5}" dt="2021-03-11T09:34:37.123" v="4949" actId="1076"/>
          <ac:spMkLst>
            <pc:docMk/>
            <pc:sldMk cId="2509008138" sldId="459"/>
            <ac:spMk id="8" creationId="{E5E94B92-BE2B-4590-A4C8-422E8CF127DB}"/>
          </ac:spMkLst>
        </pc:spChg>
        <pc:spChg chg="add mod">
          <ac:chgData name="Iain Milne" userId="e451ec18-1952-4891-b1e2-a69699162e44" providerId="ADAL" clId="{065A4B05-03B7-4AFF-8C7D-C1F71C5E3CE5}" dt="2021-03-11T09:34:48.340" v="4953" actId="14100"/>
          <ac:spMkLst>
            <pc:docMk/>
            <pc:sldMk cId="2509008138" sldId="459"/>
            <ac:spMk id="9" creationId="{9E5048C5-F885-4D49-B739-B7DCC8002ED3}"/>
          </ac:spMkLst>
        </pc:spChg>
        <pc:picChg chg="add mod ord">
          <ac:chgData name="Iain Milne" userId="e451ec18-1952-4891-b1e2-a69699162e44" providerId="ADAL" clId="{065A4B05-03B7-4AFF-8C7D-C1F71C5E3CE5}" dt="2021-03-11T09:34:30.175" v="4946" actId="167"/>
          <ac:picMkLst>
            <pc:docMk/>
            <pc:sldMk cId="2509008138" sldId="459"/>
            <ac:picMk id="7" creationId="{572B086C-0797-4A4A-A488-80131A0B48F3}"/>
          </ac:picMkLst>
        </pc:picChg>
      </pc:sldChg>
      <pc:sldChg chg="addSp delSp modSp add mod chgLayout">
        <pc:chgData name="Iain Milne" userId="e451ec18-1952-4891-b1e2-a69699162e44" providerId="ADAL" clId="{065A4B05-03B7-4AFF-8C7D-C1F71C5E3CE5}" dt="2021-03-11T11:44:57.393" v="7019" actId="20577"/>
        <pc:sldMkLst>
          <pc:docMk/>
          <pc:sldMk cId="2668953221" sldId="460"/>
        </pc:sldMkLst>
        <pc:spChg chg="del mod">
          <ac:chgData name="Iain Milne" userId="e451ec18-1952-4891-b1e2-a69699162e44" providerId="ADAL" clId="{065A4B05-03B7-4AFF-8C7D-C1F71C5E3CE5}" dt="2021-03-11T11:16:53.056" v="5459" actId="478"/>
          <ac:spMkLst>
            <pc:docMk/>
            <pc:sldMk cId="2668953221" sldId="460"/>
            <ac:spMk id="5" creationId="{5A241C1D-6EAA-414B-BBA6-5B5483417FC2}"/>
          </ac:spMkLst>
        </pc:spChg>
        <pc:spChg chg="del mod">
          <ac:chgData name="Iain Milne" userId="e451ec18-1952-4891-b1e2-a69699162e44" providerId="ADAL" clId="{065A4B05-03B7-4AFF-8C7D-C1F71C5E3CE5}" dt="2021-03-11T11:16:48.814" v="5457" actId="478"/>
          <ac:spMkLst>
            <pc:docMk/>
            <pc:sldMk cId="2668953221" sldId="460"/>
            <ac:spMk id="6" creationId="{D67BE70D-94E3-4918-BCFA-CF7D422D92AE}"/>
          </ac:spMkLst>
        </pc:spChg>
        <pc:spChg chg="add del mod">
          <ac:chgData name="Iain Milne" userId="e451ec18-1952-4891-b1e2-a69699162e44" providerId="ADAL" clId="{065A4B05-03B7-4AFF-8C7D-C1F71C5E3CE5}" dt="2021-03-11T11:16:50.400" v="5458" actId="478"/>
          <ac:spMkLst>
            <pc:docMk/>
            <pc:sldMk cId="2668953221" sldId="460"/>
            <ac:spMk id="7" creationId="{59795F0B-7926-4E02-8FD0-C1CA0D313070}"/>
          </ac:spMkLst>
        </pc:spChg>
        <pc:spChg chg="add del mod">
          <ac:chgData name="Iain Milne" userId="e451ec18-1952-4891-b1e2-a69699162e44" providerId="ADAL" clId="{065A4B05-03B7-4AFF-8C7D-C1F71C5E3CE5}" dt="2021-03-11T11:16:54.879" v="5461" actId="478"/>
          <ac:spMkLst>
            <pc:docMk/>
            <pc:sldMk cId="2668953221" sldId="460"/>
            <ac:spMk id="9" creationId="{6E41E28B-B4D9-4116-9B0D-1C82D132BA60}"/>
          </ac:spMkLst>
        </pc:spChg>
        <pc:spChg chg="add del mod">
          <ac:chgData name="Iain Milne" userId="e451ec18-1952-4891-b1e2-a69699162e44" providerId="ADAL" clId="{065A4B05-03B7-4AFF-8C7D-C1F71C5E3CE5}" dt="2021-03-11T11:18:25.735" v="5505" actId="478"/>
          <ac:spMkLst>
            <pc:docMk/>
            <pc:sldMk cId="2668953221" sldId="460"/>
            <ac:spMk id="10" creationId="{0F7EF25B-1C89-4E19-B598-DFE354A9FE7A}"/>
          </ac:spMkLst>
        </pc:spChg>
        <pc:spChg chg="add mod ord">
          <ac:chgData name="Iain Milne" userId="e451ec18-1952-4891-b1e2-a69699162e44" providerId="ADAL" clId="{065A4B05-03B7-4AFF-8C7D-C1F71C5E3CE5}" dt="2021-03-11T11:44:57.393" v="7019" actId="20577"/>
          <ac:spMkLst>
            <pc:docMk/>
            <pc:sldMk cId="2668953221" sldId="460"/>
            <ac:spMk id="11" creationId="{589AEECD-952B-429E-BFC6-C25426BBEDB0}"/>
          </ac:spMkLst>
        </pc:spChg>
        <pc:spChg chg="add del mod ord">
          <ac:chgData name="Iain Milne" userId="e451ec18-1952-4891-b1e2-a69699162e44" providerId="ADAL" clId="{065A4B05-03B7-4AFF-8C7D-C1F71C5E3CE5}" dt="2021-03-11T11:18:24.608" v="5504" actId="478"/>
          <ac:spMkLst>
            <pc:docMk/>
            <pc:sldMk cId="2668953221" sldId="460"/>
            <ac:spMk id="12" creationId="{35F72F32-DF5A-4C0F-9638-F0AA1006850B}"/>
          </ac:spMkLst>
        </pc:spChg>
        <pc:spChg chg="add mod">
          <ac:chgData name="Iain Milne" userId="e451ec18-1952-4891-b1e2-a69699162e44" providerId="ADAL" clId="{065A4B05-03B7-4AFF-8C7D-C1F71C5E3CE5}" dt="2021-03-11T11:19:03.942" v="5514" actId="1076"/>
          <ac:spMkLst>
            <pc:docMk/>
            <pc:sldMk cId="2668953221" sldId="460"/>
            <ac:spMk id="13" creationId="{765D650D-1A5B-41B7-A520-32C1C69B9172}"/>
          </ac:spMkLst>
        </pc:spChg>
        <pc:picChg chg="add mod">
          <ac:chgData name="Iain Milne" userId="e451ec18-1952-4891-b1e2-a69699162e44" providerId="ADAL" clId="{065A4B05-03B7-4AFF-8C7D-C1F71C5E3CE5}" dt="2021-03-11T11:19:00.083" v="5513" actId="12788"/>
          <ac:picMkLst>
            <pc:docMk/>
            <pc:sldMk cId="2668953221" sldId="460"/>
            <ac:picMk id="3" creationId="{91294915-4312-4A67-9CFC-877AC4AB5747}"/>
          </ac:picMkLst>
        </pc:picChg>
      </pc:sldChg>
      <pc:sldChg chg="addSp delSp modSp add mod">
        <pc:chgData name="Iain Milne" userId="e451ec18-1952-4891-b1e2-a69699162e44" providerId="ADAL" clId="{065A4B05-03B7-4AFF-8C7D-C1F71C5E3CE5}" dt="2021-03-11T15:01:19.990" v="7910" actId="1035"/>
        <pc:sldMkLst>
          <pc:docMk/>
          <pc:sldMk cId="4269078234" sldId="461"/>
        </pc:sldMkLst>
        <pc:spChg chg="add del mod">
          <ac:chgData name="Iain Milne" userId="e451ec18-1952-4891-b1e2-a69699162e44" providerId="ADAL" clId="{065A4B05-03B7-4AFF-8C7D-C1F71C5E3CE5}" dt="2021-03-11T11:17:27.909" v="5470" actId="21"/>
          <ac:spMkLst>
            <pc:docMk/>
            <pc:sldMk cId="4269078234" sldId="461"/>
            <ac:spMk id="2" creationId="{C4BA87A8-2048-444D-889F-519F4DA35B14}"/>
          </ac:spMkLst>
        </pc:spChg>
        <pc:spChg chg="add del mod">
          <ac:chgData name="Iain Milne" userId="e451ec18-1952-4891-b1e2-a69699162e44" providerId="ADAL" clId="{065A4B05-03B7-4AFF-8C7D-C1F71C5E3CE5}" dt="2021-03-11T11:45:49.734" v="7070" actId="478"/>
          <ac:spMkLst>
            <pc:docMk/>
            <pc:sldMk cId="4269078234" sldId="461"/>
            <ac:spMk id="4" creationId="{F454AD34-13BE-47A3-A03C-4B9E217A25EA}"/>
          </ac:spMkLst>
        </pc:spChg>
        <pc:spChg chg="mod">
          <ac:chgData name="Iain Milne" userId="e451ec18-1952-4891-b1e2-a69699162e44" providerId="ADAL" clId="{065A4B05-03B7-4AFF-8C7D-C1F71C5E3CE5}" dt="2021-03-11T11:44:47.106" v="7007" actId="20577"/>
          <ac:spMkLst>
            <pc:docMk/>
            <pc:sldMk cId="4269078234" sldId="461"/>
            <ac:spMk id="5" creationId="{5A241C1D-6EAA-414B-BBA6-5B5483417FC2}"/>
          </ac:spMkLst>
        </pc:spChg>
        <pc:spChg chg="mod">
          <ac:chgData name="Iain Milne" userId="e451ec18-1952-4891-b1e2-a69699162e44" providerId="ADAL" clId="{065A4B05-03B7-4AFF-8C7D-C1F71C5E3CE5}" dt="2021-03-11T11:45:12.989" v="7021" actId="20577"/>
          <ac:spMkLst>
            <pc:docMk/>
            <pc:sldMk cId="4269078234" sldId="461"/>
            <ac:spMk id="6" creationId="{D67BE70D-94E3-4918-BCFA-CF7D422D92AE}"/>
          </ac:spMkLst>
        </pc:spChg>
        <pc:spChg chg="add del mod">
          <ac:chgData name="Iain Milne" userId="e451ec18-1952-4891-b1e2-a69699162e44" providerId="ADAL" clId="{065A4B05-03B7-4AFF-8C7D-C1F71C5E3CE5}" dt="2021-03-11T11:20:25.606" v="5587"/>
          <ac:spMkLst>
            <pc:docMk/>
            <pc:sldMk cId="4269078234" sldId="461"/>
            <ac:spMk id="7" creationId="{50C9B284-D122-4D64-BCEF-6753AE4B4A2B}"/>
          </ac:spMkLst>
        </pc:spChg>
        <pc:spChg chg="add mod">
          <ac:chgData name="Iain Milne" userId="e451ec18-1952-4891-b1e2-a69699162e44" providerId="ADAL" clId="{065A4B05-03B7-4AFF-8C7D-C1F71C5E3CE5}" dt="2021-03-11T15:01:19.990" v="7910" actId="1035"/>
          <ac:spMkLst>
            <pc:docMk/>
            <pc:sldMk cId="4269078234" sldId="461"/>
            <ac:spMk id="8" creationId="{6ACB7699-8ED6-4B54-AA2B-D29752A0006E}"/>
          </ac:spMkLst>
        </pc:spChg>
        <pc:spChg chg="add mod">
          <ac:chgData name="Iain Milne" userId="e451ec18-1952-4891-b1e2-a69699162e44" providerId="ADAL" clId="{065A4B05-03B7-4AFF-8C7D-C1F71C5E3CE5}" dt="2021-03-11T11:47:53.577" v="7108" actId="20577"/>
          <ac:spMkLst>
            <pc:docMk/>
            <pc:sldMk cId="4269078234" sldId="461"/>
            <ac:spMk id="9" creationId="{9478D5F3-E2D8-4D3A-92C6-2535274BF699}"/>
          </ac:spMkLst>
        </pc:spChg>
        <pc:picChg chg="del">
          <ac:chgData name="Iain Milne" userId="e451ec18-1952-4891-b1e2-a69699162e44" providerId="ADAL" clId="{065A4B05-03B7-4AFF-8C7D-C1F71C5E3CE5}" dt="2021-03-11T11:19:24.175" v="5515" actId="478"/>
          <ac:picMkLst>
            <pc:docMk/>
            <pc:sldMk cId="4269078234" sldId="461"/>
            <ac:picMk id="3" creationId="{91294915-4312-4A67-9CFC-877AC4AB5747}"/>
          </ac:picMkLst>
        </pc:picChg>
      </pc:sldChg>
      <pc:sldChg chg="modSp add del mod">
        <pc:chgData name="Iain Milne" userId="e451ec18-1952-4891-b1e2-a69699162e44" providerId="ADAL" clId="{065A4B05-03B7-4AFF-8C7D-C1F71C5E3CE5}" dt="2021-03-11T15:07:16.715" v="8213" actId="47"/>
        <pc:sldMkLst>
          <pc:docMk/>
          <pc:sldMk cId="1303372437" sldId="462"/>
        </pc:sldMkLst>
        <pc:spChg chg="mod">
          <ac:chgData name="Iain Milne" userId="e451ec18-1952-4891-b1e2-a69699162e44" providerId="ADAL" clId="{065A4B05-03B7-4AFF-8C7D-C1F71C5E3CE5}" dt="2021-03-11T11:37:57.370" v="6623" actId="27636"/>
          <ac:spMkLst>
            <pc:docMk/>
            <pc:sldMk cId="1303372437" sldId="462"/>
            <ac:spMk id="6" creationId="{D67BE70D-94E3-4918-BCFA-CF7D422D92AE}"/>
          </ac:spMkLst>
        </pc:spChg>
      </pc:sldChg>
      <pc:sldChg chg="addSp delSp modSp new del mod modClrScheme chgLayout">
        <pc:chgData name="Iain Milne" userId="e451ec18-1952-4891-b1e2-a69699162e44" providerId="ADAL" clId="{065A4B05-03B7-4AFF-8C7D-C1F71C5E3CE5}" dt="2021-03-11T11:31:43.430" v="6095" actId="47"/>
        <pc:sldMkLst>
          <pc:docMk/>
          <pc:sldMk cId="600604355" sldId="463"/>
        </pc:sldMkLst>
        <pc:spChg chg="del mod ord">
          <ac:chgData name="Iain Milne" userId="e451ec18-1952-4891-b1e2-a69699162e44" providerId="ADAL" clId="{065A4B05-03B7-4AFF-8C7D-C1F71C5E3CE5}" dt="2021-03-11T11:25:28.247" v="5755" actId="700"/>
          <ac:spMkLst>
            <pc:docMk/>
            <pc:sldMk cId="600604355" sldId="463"/>
            <ac:spMk id="2" creationId="{5AC873A8-88CC-490A-A837-FAFA8A8F32FF}"/>
          </ac:spMkLst>
        </pc:spChg>
        <pc:spChg chg="del mod ord">
          <ac:chgData name="Iain Milne" userId="e451ec18-1952-4891-b1e2-a69699162e44" providerId="ADAL" clId="{065A4B05-03B7-4AFF-8C7D-C1F71C5E3CE5}" dt="2021-03-11T11:25:28.247" v="5755" actId="700"/>
          <ac:spMkLst>
            <pc:docMk/>
            <pc:sldMk cId="600604355" sldId="463"/>
            <ac:spMk id="3" creationId="{73207FEA-D3DA-40F8-AD22-7278DB16F0D0}"/>
          </ac:spMkLst>
        </pc:spChg>
        <pc:spChg chg="del">
          <ac:chgData name="Iain Milne" userId="e451ec18-1952-4891-b1e2-a69699162e44" providerId="ADAL" clId="{065A4B05-03B7-4AFF-8C7D-C1F71C5E3CE5}" dt="2021-03-11T11:25:28.247" v="5755" actId="700"/>
          <ac:spMkLst>
            <pc:docMk/>
            <pc:sldMk cId="600604355" sldId="463"/>
            <ac:spMk id="4" creationId="{3611E770-187C-4C2F-B75F-D6BBB36621EC}"/>
          </ac:spMkLst>
        </pc:spChg>
        <pc:spChg chg="add mod ord">
          <ac:chgData name="Iain Milne" userId="e451ec18-1952-4891-b1e2-a69699162e44" providerId="ADAL" clId="{065A4B05-03B7-4AFF-8C7D-C1F71C5E3CE5}" dt="2021-03-11T11:31:28.220" v="6093" actId="20577"/>
          <ac:spMkLst>
            <pc:docMk/>
            <pc:sldMk cId="600604355" sldId="463"/>
            <ac:spMk id="5" creationId="{F29D3028-1700-4E41-A034-B1D3578872B6}"/>
          </ac:spMkLst>
        </pc:spChg>
        <pc:spChg chg="add mod ord">
          <ac:chgData name="Iain Milne" userId="e451ec18-1952-4891-b1e2-a69699162e44" providerId="ADAL" clId="{065A4B05-03B7-4AFF-8C7D-C1F71C5E3CE5}" dt="2021-03-11T11:25:36.769" v="5789" actId="20577"/>
          <ac:spMkLst>
            <pc:docMk/>
            <pc:sldMk cId="600604355" sldId="463"/>
            <ac:spMk id="6" creationId="{08FB858A-A67A-4697-B0A8-AD25B49E9666}"/>
          </ac:spMkLst>
        </pc:spChg>
      </pc:sldChg>
      <pc:sldChg chg="addSp delSp modSp new mod modClrScheme chgLayout">
        <pc:chgData name="Iain Milne" userId="e451ec18-1952-4891-b1e2-a69699162e44" providerId="ADAL" clId="{065A4B05-03B7-4AFF-8C7D-C1F71C5E3CE5}" dt="2021-03-11T11:29:51.440" v="6058"/>
        <pc:sldMkLst>
          <pc:docMk/>
          <pc:sldMk cId="1174413581" sldId="464"/>
        </pc:sldMkLst>
        <pc:spChg chg="del mod ord">
          <ac:chgData name="Iain Milne" userId="e451ec18-1952-4891-b1e2-a69699162e44" providerId="ADAL" clId="{065A4B05-03B7-4AFF-8C7D-C1F71C5E3CE5}" dt="2021-03-11T11:26:20.961" v="5791" actId="700"/>
          <ac:spMkLst>
            <pc:docMk/>
            <pc:sldMk cId="1174413581" sldId="464"/>
            <ac:spMk id="2" creationId="{8E13EE2F-9AB7-4D03-A803-B507CED824A3}"/>
          </ac:spMkLst>
        </pc:spChg>
        <pc:spChg chg="del mod ord">
          <ac:chgData name="Iain Milne" userId="e451ec18-1952-4891-b1e2-a69699162e44" providerId="ADAL" clId="{065A4B05-03B7-4AFF-8C7D-C1F71C5E3CE5}" dt="2021-03-11T11:26:20.961" v="5791" actId="700"/>
          <ac:spMkLst>
            <pc:docMk/>
            <pc:sldMk cId="1174413581" sldId="464"/>
            <ac:spMk id="3" creationId="{97CEE34F-2BE0-4241-A132-D270A5A6410A}"/>
          </ac:spMkLst>
        </pc:spChg>
        <pc:spChg chg="del">
          <ac:chgData name="Iain Milne" userId="e451ec18-1952-4891-b1e2-a69699162e44" providerId="ADAL" clId="{065A4B05-03B7-4AFF-8C7D-C1F71C5E3CE5}" dt="2021-03-11T11:26:20.961" v="5791" actId="700"/>
          <ac:spMkLst>
            <pc:docMk/>
            <pc:sldMk cId="1174413581" sldId="464"/>
            <ac:spMk id="4" creationId="{7685DCDB-FEB1-4C0A-84A2-D343D6B67B40}"/>
          </ac:spMkLst>
        </pc:spChg>
        <pc:spChg chg="add del mod ord">
          <ac:chgData name="Iain Milne" userId="e451ec18-1952-4891-b1e2-a69699162e44" providerId="ADAL" clId="{065A4B05-03B7-4AFF-8C7D-C1F71C5E3CE5}" dt="2021-03-11T11:29:44.650" v="6052" actId="478"/>
          <ac:spMkLst>
            <pc:docMk/>
            <pc:sldMk cId="1174413581" sldId="464"/>
            <ac:spMk id="5" creationId="{A2C0CAF3-3F32-4F9F-B17B-E131E9434F16}"/>
          </ac:spMkLst>
        </pc:spChg>
        <pc:spChg chg="add del mod ord">
          <ac:chgData name="Iain Milne" userId="e451ec18-1952-4891-b1e2-a69699162e44" providerId="ADAL" clId="{065A4B05-03B7-4AFF-8C7D-C1F71C5E3CE5}" dt="2021-03-11T11:27:15.182" v="5822" actId="931"/>
          <ac:spMkLst>
            <pc:docMk/>
            <pc:sldMk cId="1174413581" sldId="464"/>
            <ac:spMk id="6" creationId="{F27C7427-A234-47E2-A006-872F7BEF1722}"/>
          </ac:spMkLst>
        </pc:spChg>
        <pc:spChg chg="add mod">
          <ac:chgData name="Iain Milne" userId="e451ec18-1952-4891-b1e2-a69699162e44" providerId="ADAL" clId="{065A4B05-03B7-4AFF-8C7D-C1F71C5E3CE5}" dt="2021-03-11T11:28:48.162" v="6050" actId="20577"/>
          <ac:spMkLst>
            <pc:docMk/>
            <pc:sldMk cId="1174413581" sldId="464"/>
            <ac:spMk id="9" creationId="{12FEA392-2F2B-44E9-A7BA-AA4953B764DF}"/>
          </ac:spMkLst>
        </pc:spChg>
        <pc:spChg chg="add del mod">
          <ac:chgData name="Iain Milne" userId="e451ec18-1952-4891-b1e2-a69699162e44" providerId="ADAL" clId="{065A4B05-03B7-4AFF-8C7D-C1F71C5E3CE5}" dt="2021-03-11T11:29:50.462" v="6057" actId="478"/>
          <ac:spMkLst>
            <pc:docMk/>
            <pc:sldMk cId="1174413581" sldId="464"/>
            <ac:spMk id="11" creationId="{1524DE55-2D7A-4182-BAEE-9F4FB82F70FA}"/>
          </ac:spMkLst>
        </pc:spChg>
        <pc:spChg chg="add del mod">
          <ac:chgData name="Iain Milne" userId="e451ec18-1952-4891-b1e2-a69699162e44" providerId="ADAL" clId="{065A4B05-03B7-4AFF-8C7D-C1F71C5E3CE5}" dt="2021-03-11T11:29:48.972" v="6056" actId="478"/>
          <ac:spMkLst>
            <pc:docMk/>
            <pc:sldMk cId="1174413581" sldId="464"/>
            <ac:spMk id="12" creationId="{0D6870DD-CF17-4098-987A-9B57D00E1E16}"/>
          </ac:spMkLst>
        </pc:spChg>
        <pc:spChg chg="add mod">
          <ac:chgData name="Iain Milne" userId="e451ec18-1952-4891-b1e2-a69699162e44" providerId="ADAL" clId="{065A4B05-03B7-4AFF-8C7D-C1F71C5E3CE5}" dt="2021-03-11T11:29:51.440" v="6058"/>
          <ac:spMkLst>
            <pc:docMk/>
            <pc:sldMk cId="1174413581" sldId="464"/>
            <ac:spMk id="13" creationId="{5DFA9DDB-6632-4AC4-A4E5-3A11D249F8F2}"/>
          </ac:spMkLst>
        </pc:spChg>
        <pc:picChg chg="add mod ord">
          <ac:chgData name="Iain Milne" userId="e451ec18-1952-4891-b1e2-a69699162e44" providerId="ADAL" clId="{065A4B05-03B7-4AFF-8C7D-C1F71C5E3CE5}" dt="2021-03-11T11:28:24.938" v="5947" actId="1036"/>
          <ac:picMkLst>
            <pc:docMk/>
            <pc:sldMk cId="1174413581" sldId="464"/>
            <ac:picMk id="8" creationId="{537F19C9-D11A-4F63-A1D8-D6A4F2DD58E4}"/>
          </ac:picMkLst>
        </pc:picChg>
      </pc:sldChg>
      <pc:sldChg chg="addSp delSp modSp add mod">
        <pc:chgData name="Iain Milne" userId="e451ec18-1952-4891-b1e2-a69699162e44" providerId="ADAL" clId="{065A4B05-03B7-4AFF-8C7D-C1F71C5E3CE5}" dt="2021-03-15T15:01:14.962" v="10231" actId="207"/>
        <pc:sldMkLst>
          <pc:docMk/>
          <pc:sldMk cId="737065547" sldId="465"/>
        </pc:sldMkLst>
        <pc:spChg chg="mod">
          <ac:chgData name="Iain Milne" userId="e451ec18-1952-4891-b1e2-a69699162e44" providerId="ADAL" clId="{065A4B05-03B7-4AFF-8C7D-C1F71C5E3CE5}" dt="2021-03-11T11:31:46.652" v="6101" actId="20577"/>
          <ac:spMkLst>
            <pc:docMk/>
            <pc:sldMk cId="737065547" sldId="465"/>
            <ac:spMk id="5" creationId="{5A241C1D-6EAA-414B-BBA6-5B5483417FC2}"/>
          </ac:spMkLst>
        </pc:spChg>
        <pc:spChg chg="mod">
          <ac:chgData name="Iain Milne" userId="e451ec18-1952-4891-b1e2-a69699162e44" providerId="ADAL" clId="{065A4B05-03B7-4AFF-8C7D-C1F71C5E3CE5}" dt="2021-03-11T11:36:51.233" v="6537" actId="403"/>
          <ac:spMkLst>
            <pc:docMk/>
            <pc:sldMk cId="737065547" sldId="465"/>
            <ac:spMk id="6" creationId="{D67BE70D-94E3-4918-BCFA-CF7D422D92AE}"/>
          </ac:spMkLst>
        </pc:spChg>
        <pc:spChg chg="add mod">
          <ac:chgData name="Iain Milne" userId="e451ec18-1952-4891-b1e2-a69699162e44" providerId="ADAL" clId="{065A4B05-03B7-4AFF-8C7D-C1F71C5E3CE5}" dt="2021-03-15T15:01:09.250" v="10228" actId="207"/>
          <ac:spMkLst>
            <pc:docMk/>
            <pc:sldMk cId="737065547" sldId="465"/>
            <ac:spMk id="7" creationId="{8C79DDA6-FF73-4330-9783-91BC09F84B5B}"/>
          </ac:spMkLst>
        </pc:spChg>
        <pc:spChg chg="mod">
          <ac:chgData name="Iain Milne" userId="e451ec18-1952-4891-b1e2-a69699162e44" providerId="ADAL" clId="{065A4B05-03B7-4AFF-8C7D-C1F71C5E3CE5}" dt="2021-03-15T15:01:05.786" v="10227" actId="207"/>
          <ac:spMkLst>
            <pc:docMk/>
            <pc:sldMk cId="737065547" sldId="465"/>
            <ac:spMk id="8" creationId="{6ACB7699-8ED6-4B54-AA2B-D29752A0006E}"/>
          </ac:spMkLst>
        </pc:spChg>
        <pc:spChg chg="del">
          <ac:chgData name="Iain Milne" userId="e451ec18-1952-4891-b1e2-a69699162e44" providerId="ADAL" clId="{065A4B05-03B7-4AFF-8C7D-C1F71C5E3CE5}" dt="2021-03-11T11:32:04.675" v="6153" actId="478"/>
          <ac:spMkLst>
            <pc:docMk/>
            <pc:sldMk cId="737065547" sldId="465"/>
            <ac:spMk id="9" creationId="{9478D5F3-E2D8-4D3A-92C6-2535274BF699}"/>
          </ac:spMkLst>
        </pc:spChg>
        <pc:spChg chg="add mod">
          <ac:chgData name="Iain Milne" userId="e451ec18-1952-4891-b1e2-a69699162e44" providerId="ADAL" clId="{065A4B05-03B7-4AFF-8C7D-C1F71C5E3CE5}" dt="2021-03-15T15:01:14.962" v="10231" actId="207"/>
          <ac:spMkLst>
            <pc:docMk/>
            <pc:sldMk cId="737065547" sldId="465"/>
            <ac:spMk id="10" creationId="{8640B780-CEA1-4E35-9A8F-A0FD9EB5F6FB}"/>
          </ac:spMkLst>
        </pc:spChg>
      </pc:sldChg>
      <pc:sldChg chg="addSp delSp modSp add mod">
        <pc:chgData name="Iain Milne" userId="e451ec18-1952-4891-b1e2-a69699162e44" providerId="ADAL" clId="{065A4B05-03B7-4AFF-8C7D-C1F71C5E3CE5}" dt="2021-03-15T15:01:20.307" v="10232" actId="207"/>
        <pc:sldMkLst>
          <pc:docMk/>
          <pc:sldMk cId="2773636684" sldId="466"/>
        </pc:sldMkLst>
        <pc:spChg chg="add mod">
          <ac:chgData name="Iain Milne" userId="e451ec18-1952-4891-b1e2-a69699162e44" providerId="ADAL" clId="{065A4B05-03B7-4AFF-8C7D-C1F71C5E3CE5}" dt="2021-03-11T11:42:28.131" v="6923" actId="14100"/>
          <ac:spMkLst>
            <pc:docMk/>
            <pc:sldMk cId="2773636684" sldId="466"/>
            <ac:spMk id="2" creationId="{7174DF8F-BA27-40BA-8250-BCB8ED2111A8}"/>
          </ac:spMkLst>
        </pc:spChg>
        <pc:spChg chg="add mod">
          <ac:chgData name="Iain Milne" userId="e451ec18-1952-4891-b1e2-a69699162e44" providerId="ADAL" clId="{065A4B05-03B7-4AFF-8C7D-C1F71C5E3CE5}" dt="2021-03-11T11:43:16.529" v="6989" actId="1076"/>
          <ac:spMkLst>
            <pc:docMk/>
            <pc:sldMk cId="2773636684" sldId="466"/>
            <ac:spMk id="3" creationId="{AAA1B215-C570-4D27-B59E-5DBBF4067BD4}"/>
          </ac:spMkLst>
        </pc:spChg>
        <pc:spChg chg="mod">
          <ac:chgData name="Iain Milne" userId="e451ec18-1952-4891-b1e2-a69699162e44" providerId="ADAL" clId="{065A4B05-03B7-4AFF-8C7D-C1F71C5E3CE5}" dt="2021-03-11T11:44:39.537" v="6999" actId="20577"/>
          <ac:spMkLst>
            <pc:docMk/>
            <pc:sldMk cId="2773636684" sldId="466"/>
            <ac:spMk id="5" creationId="{5A241C1D-6EAA-414B-BBA6-5B5483417FC2}"/>
          </ac:spMkLst>
        </pc:spChg>
        <pc:spChg chg="mod">
          <ac:chgData name="Iain Milne" userId="e451ec18-1952-4891-b1e2-a69699162e44" providerId="ADAL" clId="{065A4B05-03B7-4AFF-8C7D-C1F71C5E3CE5}" dt="2021-03-11T13:40:46.503" v="7139" actId="6549"/>
          <ac:spMkLst>
            <pc:docMk/>
            <pc:sldMk cId="2773636684" sldId="466"/>
            <ac:spMk id="6" creationId="{D67BE70D-94E3-4918-BCFA-CF7D422D92AE}"/>
          </ac:spMkLst>
        </pc:spChg>
        <pc:spChg chg="del">
          <ac:chgData name="Iain Milne" userId="e451ec18-1952-4891-b1e2-a69699162e44" providerId="ADAL" clId="{065A4B05-03B7-4AFF-8C7D-C1F71C5E3CE5}" dt="2021-03-11T11:38:14.937" v="6644" actId="478"/>
          <ac:spMkLst>
            <pc:docMk/>
            <pc:sldMk cId="2773636684" sldId="466"/>
            <ac:spMk id="7" creationId="{8C79DDA6-FF73-4330-9783-91BC09F84B5B}"/>
          </ac:spMkLst>
        </pc:spChg>
        <pc:spChg chg="mod">
          <ac:chgData name="Iain Milne" userId="e451ec18-1952-4891-b1e2-a69699162e44" providerId="ADAL" clId="{065A4B05-03B7-4AFF-8C7D-C1F71C5E3CE5}" dt="2021-03-15T15:01:20.307" v="10232" actId="207"/>
          <ac:spMkLst>
            <pc:docMk/>
            <pc:sldMk cId="2773636684" sldId="466"/>
            <ac:spMk id="8" creationId="{6ACB7699-8ED6-4B54-AA2B-D29752A0006E}"/>
          </ac:spMkLst>
        </pc:spChg>
        <pc:spChg chg="add mod">
          <ac:chgData name="Iain Milne" userId="e451ec18-1952-4891-b1e2-a69699162e44" providerId="ADAL" clId="{065A4B05-03B7-4AFF-8C7D-C1F71C5E3CE5}" dt="2021-03-11T11:42:52.973" v="6945" actId="14100"/>
          <ac:spMkLst>
            <pc:docMk/>
            <pc:sldMk cId="2773636684" sldId="466"/>
            <ac:spMk id="9" creationId="{3C682EF2-DD88-44E2-AC9A-68498F1A6D81}"/>
          </ac:spMkLst>
        </pc:spChg>
        <pc:spChg chg="del">
          <ac:chgData name="Iain Milne" userId="e451ec18-1952-4891-b1e2-a69699162e44" providerId="ADAL" clId="{065A4B05-03B7-4AFF-8C7D-C1F71C5E3CE5}" dt="2021-03-11T11:38:13.253" v="6643" actId="478"/>
          <ac:spMkLst>
            <pc:docMk/>
            <pc:sldMk cId="2773636684" sldId="466"/>
            <ac:spMk id="10" creationId="{8640B780-CEA1-4E35-9A8F-A0FD9EB5F6FB}"/>
          </ac:spMkLst>
        </pc:spChg>
        <pc:spChg chg="add mod">
          <ac:chgData name="Iain Milne" userId="e451ec18-1952-4891-b1e2-a69699162e44" providerId="ADAL" clId="{065A4B05-03B7-4AFF-8C7D-C1F71C5E3CE5}" dt="2021-03-11T11:43:05.240" v="6973" actId="20577"/>
          <ac:spMkLst>
            <pc:docMk/>
            <pc:sldMk cId="2773636684" sldId="466"/>
            <ac:spMk id="11" creationId="{696B647C-F6F7-4957-B88C-07597235BA9F}"/>
          </ac:spMkLst>
        </pc:spChg>
      </pc:sldChg>
      <pc:sldChg chg="addSp delSp modSp new mod modClrScheme chgLayout">
        <pc:chgData name="Iain Milne" userId="e451ec18-1952-4891-b1e2-a69699162e44" providerId="ADAL" clId="{065A4B05-03B7-4AFF-8C7D-C1F71C5E3CE5}" dt="2021-03-11T14:55:11.356" v="7695" actId="207"/>
        <pc:sldMkLst>
          <pc:docMk/>
          <pc:sldMk cId="4143771202" sldId="467"/>
        </pc:sldMkLst>
        <pc:spChg chg="del mod ord">
          <ac:chgData name="Iain Milne" userId="e451ec18-1952-4891-b1e2-a69699162e44" providerId="ADAL" clId="{065A4B05-03B7-4AFF-8C7D-C1F71C5E3CE5}" dt="2021-03-11T14:53:05.016" v="7347" actId="700"/>
          <ac:spMkLst>
            <pc:docMk/>
            <pc:sldMk cId="4143771202" sldId="467"/>
            <ac:spMk id="2" creationId="{E2A14FDB-967A-4E36-B184-C8EAB60AF8CD}"/>
          </ac:spMkLst>
        </pc:spChg>
        <pc:spChg chg="del mod ord">
          <ac:chgData name="Iain Milne" userId="e451ec18-1952-4891-b1e2-a69699162e44" providerId="ADAL" clId="{065A4B05-03B7-4AFF-8C7D-C1F71C5E3CE5}" dt="2021-03-11T14:53:05.016" v="7347" actId="700"/>
          <ac:spMkLst>
            <pc:docMk/>
            <pc:sldMk cId="4143771202" sldId="467"/>
            <ac:spMk id="3" creationId="{DB229FAC-6690-41B5-A251-049857B99554}"/>
          </ac:spMkLst>
        </pc:spChg>
        <pc:spChg chg="del">
          <ac:chgData name="Iain Milne" userId="e451ec18-1952-4891-b1e2-a69699162e44" providerId="ADAL" clId="{065A4B05-03B7-4AFF-8C7D-C1F71C5E3CE5}" dt="2021-03-11T14:53:05.016" v="7347" actId="700"/>
          <ac:spMkLst>
            <pc:docMk/>
            <pc:sldMk cId="4143771202" sldId="467"/>
            <ac:spMk id="4" creationId="{A3BC24B3-6D28-438F-A488-EE5766E512D1}"/>
          </ac:spMkLst>
        </pc:spChg>
        <pc:spChg chg="add mod ord">
          <ac:chgData name="Iain Milne" userId="e451ec18-1952-4891-b1e2-a69699162e44" providerId="ADAL" clId="{065A4B05-03B7-4AFF-8C7D-C1F71C5E3CE5}" dt="2021-03-11T14:53:13.259" v="7387" actId="20577"/>
          <ac:spMkLst>
            <pc:docMk/>
            <pc:sldMk cId="4143771202" sldId="467"/>
            <ac:spMk id="5" creationId="{DA6C67F7-83B9-466C-89BA-B224CA1C52C6}"/>
          </ac:spMkLst>
        </pc:spChg>
        <pc:spChg chg="add mod ord">
          <ac:chgData name="Iain Milne" userId="e451ec18-1952-4891-b1e2-a69699162e44" providerId="ADAL" clId="{065A4B05-03B7-4AFF-8C7D-C1F71C5E3CE5}" dt="2021-03-11T14:55:11.356" v="7695" actId="207"/>
          <ac:spMkLst>
            <pc:docMk/>
            <pc:sldMk cId="4143771202" sldId="467"/>
            <ac:spMk id="6" creationId="{8D108200-471A-42C6-A3C3-470B55C8D408}"/>
          </ac:spMkLst>
        </pc:spChg>
      </pc:sldChg>
      <pc:sldChg chg="addSp delSp modSp add mod">
        <pc:chgData name="Iain Milne" userId="e451ec18-1952-4891-b1e2-a69699162e44" providerId="ADAL" clId="{065A4B05-03B7-4AFF-8C7D-C1F71C5E3CE5}" dt="2021-03-15T15:01:27.083" v="10233" actId="207"/>
        <pc:sldMkLst>
          <pc:docMk/>
          <pc:sldMk cId="2199833949" sldId="468"/>
        </pc:sldMkLst>
        <pc:spChg chg="mod">
          <ac:chgData name="Iain Milne" userId="e451ec18-1952-4891-b1e2-a69699162e44" providerId="ADAL" clId="{065A4B05-03B7-4AFF-8C7D-C1F71C5E3CE5}" dt="2021-03-11T15:00:15.409" v="7892" actId="20577"/>
          <ac:spMkLst>
            <pc:docMk/>
            <pc:sldMk cId="2199833949" sldId="468"/>
            <ac:spMk id="2" creationId="{00000000-0000-0000-0000-000000000000}"/>
          </ac:spMkLst>
        </pc:spChg>
        <pc:spChg chg="mod">
          <ac:chgData name="Iain Milne" userId="e451ec18-1952-4891-b1e2-a69699162e44" providerId="ADAL" clId="{065A4B05-03B7-4AFF-8C7D-C1F71C5E3CE5}" dt="2021-03-15T11:28:40.854" v="9340" actId="20577"/>
          <ac:spMkLst>
            <pc:docMk/>
            <pc:sldMk cId="2199833949" sldId="468"/>
            <ac:spMk id="3" creationId="{00000000-0000-0000-0000-000000000000}"/>
          </ac:spMkLst>
        </pc:spChg>
        <pc:spChg chg="mod">
          <ac:chgData name="Iain Milne" userId="e451ec18-1952-4891-b1e2-a69699162e44" providerId="ADAL" clId="{065A4B05-03B7-4AFF-8C7D-C1F71C5E3CE5}" dt="2021-03-15T11:28:08.709" v="9328" actId="113"/>
          <ac:spMkLst>
            <pc:docMk/>
            <pc:sldMk cId="2199833949" sldId="468"/>
            <ac:spMk id="4" creationId="{00000000-0000-0000-0000-000000000000}"/>
          </ac:spMkLst>
        </pc:spChg>
        <pc:spChg chg="mod">
          <ac:chgData name="Iain Milne" userId="e451ec18-1952-4891-b1e2-a69699162e44" providerId="ADAL" clId="{065A4B05-03B7-4AFF-8C7D-C1F71C5E3CE5}" dt="2021-03-15T15:01:27.083" v="10233" actId="207"/>
          <ac:spMkLst>
            <pc:docMk/>
            <pc:sldMk cId="2199833949" sldId="468"/>
            <ac:spMk id="5" creationId="{00000000-0000-0000-0000-000000000000}"/>
          </ac:spMkLst>
        </pc:spChg>
        <pc:spChg chg="add mod">
          <ac:chgData name="Iain Milne" userId="e451ec18-1952-4891-b1e2-a69699162e44" providerId="ADAL" clId="{065A4B05-03B7-4AFF-8C7D-C1F71C5E3CE5}" dt="2021-03-15T11:28:52.050" v="9341" actId="1076"/>
          <ac:spMkLst>
            <pc:docMk/>
            <pc:sldMk cId="2199833949" sldId="468"/>
            <ac:spMk id="6" creationId="{1C1F7EE5-FC37-406A-81F8-485D9DEBD9D1}"/>
          </ac:spMkLst>
        </pc:spChg>
        <pc:spChg chg="add del mod">
          <ac:chgData name="Iain Milne" userId="e451ec18-1952-4891-b1e2-a69699162e44" providerId="ADAL" clId="{065A4B05-03B7-4AFF-8C7D-C1F71C5E3CE5}" dt="2021-03-11T15:10:19.832" v="8273" actId="478"/>
          <ac:spMkLst>
            <pc:docMk/>
            <pc:sldMk cId="2199833949" sldId="468"/>
            <ac:spMk id="7" creationId="{14470679-1963-4DD2-82DC-68A932B9096E}"/>
          </ac:spMkLst>
        </pc:spChg>
      </pc:sldChg>
      <pc:sldChg chg="addSp delSp modSp new mod modClrScheme chgLayout">
        <pc:chgData name="Iain Milne" userId="e451ec18-1952-4891-b1e2-a69699162e44" providerId="ADAL" clId="{065A4B05-03B7-4AFF-8C7D-C1F71C5E3CE5}" dt="2021-03-11T15:34:19.202" v="9093" actId="1076"/>
        <pc:sldMkLst>
          <pc:docMk/>
          <pc:sldMk cId="2037291691" sldId="469"/>
        </pc:sldMkLst>
        <pc:spChg chg="del mod ord">
          <ac:chgData name="Iain Milne" userId="e451ec18-1952-4891-b1e2-a69699162e44" providerId="ADAL" clId="{065A4B05-03B7-4AFF-8C7D-C1F71C5E3CE5}" dt="2021-03-11T15:02:54.101" v="7912" actId="700"/>
          <ac:spMkLst>
            <pc:docMk/>
            <pc:sldMk cId="2037291691" sldId="469"/>
            <ac:spMk id="2" creationId="{2A0437C9-DCCC-427E-9016-F7BD5B8D1271}"/>
          </ac:spMkLst>
        </pc:spChg>
        <pc:spChg chg="del mod ord">
          <ac:chgData name="Iain Milne" userId="e451ec18-1952-4891-b1e2-a69699162e44" providerId="ADAL" clId="{065A4B05-03B7-4AFF-8C7D-C1F71C5E3CE5}" dt="2021-03-11T15:02:54.101" v="7912" actId="700"/>
          <ac:spMkLst>
            <pc:docMk/>
            <pc:sldMk cId="2037291691" sldId="469"/>
            <ac:spMk id="3" creationId="{A373CC64-C1FD-49B2-A5D4-469CDBB0B06B}"/>
          </ac:spMkLst>
        </pc:spChg>
        <pc:spChg chg="del">
          <ac:chgData name="Iain Milne" userId="e451ec18-1952-4891-b1e2-a69699162e44" providerId="ADAL" clId="{065A4B05-03B7-4AFF-8C7D-C1F71C5E3CE5}" dt="2021-03-11T15:02:54.101" v="7912" actId="700"/>
          <ac:spMkLst>
            <pc:docMk/>
            <pc:sldMk cId="2037291691" sldId="469"/>
            <ac:spMk id="4" creationId="{1D7264B3-BD8E-4A22-823F-C0F661EEB130}"/>
          </ac:spMkLst>
        </pc:spChg>
        <pc:spChg chg="add mod ord">
          <ac:chgData name="Iain Milne" userId="e451ec18-1952-4891-b1e2-a69699162e44" providerId="ADAL" clId="{065A4B05-03B7-4AFF-8C7D-C1F71C5E3CE5}" dt="2021-03-11T15:02:54.884" v="7914"/>
          <ac:spMkLst>
            <pc:docMk/>
            <pc:sldMk cId="2037291691" sldId="469"/>
            <ac:spMk id="5" creationId="{E1D52CCA-E06E-45EF-8E43-29614AD44B2E}"/>
          </ac:spMkLst>
        </pc:spChg>
        <pc:spChg chg="add mod ord">
          <ac:chgData name="Iain Milne" userId="e451ec18-1952-4891-b1e2-a69699162e44" providerId="ADAL" clId="{065A4B05-03B7-4AFF-8C7D-C1F71C5E3CE5}" dt="2021-03-11T15:34:07.815" v="9090" actId="20577"/>
          <ac:spMkLst>
            <pc:docMk/>
            <pc:sldMk cId="2037291691" sldId="469"/>
            <ac:spMk id="6" creationId="{17F82676-01FE-429E-8A43-79FBE9D5C59C}"/>
          </ac:spMkLst>
        </pc:spChg>
        <pc:picChg chg="add del mod">
          <ac:chgData name="Iain Milne" userId="e451ec18-1952-4891-b1e2-a69699162e44" providerId="ADAL" clId="{065A4B05-03B7-4AFF-8C7D-C1F71C5E3CE5}" dt="2021-03-11T15:04:40.526" v="7998" actId="478"/>
          <ac:picMkLst>
            <pc:docMk/>
            <pc:sldMk cId="2037291691" sldId="469"/>
            <ac:picMk id="8" creationId="{33DA6155-909B-445E-84BB-E80798124CA1}"/>
          </ac:picMkLst>
        </pc:picChg>
        <pc:picChg chg="add mod">
          <ac:chgData name="Iain Milne" userId="e451ec18-1952-4891-b1e2-a69699162e44" providerId="ADAL" clId="{065A4B05-03B7-4AFF-8C7D-C1F71C5E3CE5}" dt="2021-03-11T15:34:19.202" v="9093" actId="1076"/>
          <ac:picMkLst>
            <pc:docMk/>
            <pc:sldMk cId="2037291691" sldId="469"/>
            <ac:picMk id="10" creationId="{E02AB7A6-229B-4632-AC00-92D2AFCD5DCD}"/>
          </ac:picMkLst>
        </pc:picChg>
      </pc:sldChg>
      <pc:sldChg chg="addSp delSp modSp new mod modClrScheme modAnim chgLayout">
        <pc:chgData name="Iain Milne" userId="e451ec18-1952-4891-b1e2-a69699162e44" providerId="ADAL" clId="{065A4B05-03B7-4AFF-8C7D-C1F71C5E3CE5}" dt="2021-03-11T15:20:31.471" v="8356"/>
        <pc:sldMkLst>
          <pc:docMk/>
          <pc:sldMk cId="599414825" sldId="470"/>
        </pc:sldMkLst>
        <pc:spChg chg="del mod ord">
          <ac:chgData name="Iain Milne" userId="e451ec18-1952-4891-b1e2-a69699162e44" providerId="ADAL" clId="{065A4B05-03B7-4AFF-8C7D-C1F71C5E3CE5}" dt="2021-03-11T15:15:44.978" v="8307" actId="700"/>
          <ac:spMkLst>
            <pc:docMk/>
            <pc:sldMk cId="599414825" sldId="470"/>
            <ac:spMk id="2" creationId="{6FD919B1-5DD5-415C-8467-2C19D6CCC1B0}"/>
          </ac:spMkLst>
        </pc:spChg>
        <pc:spChg chg="del">
          <ac:chgData name="Iain Milne" userId="e451ec18-1952-4891-b1e2-a69699162e44" providerId="ADAL" clId="{065A4B05-03B7-4AFF-8C7D-C1F71C5E3CE5}" dt="2021-03-11T15:15:44.978" v="8307" actId="700"/>
          <ac:spMkLst>
            <pc:docMk/>
            <pc:sldMk cId="599414825" sldId="470"/>
            <ac:spMk id="3" creationId="{C4688534-236A-41A1-A08C-2275D48E7EA7}"/>
          </ac:spMkLst>
        </pc:spChg>
        <pc:spChg chg="del">
          <ac:chgData name="Iain Milne" userId="e451ec18-1952-4891-b1e2-a69699162e44" providerId="ADAL" clId="{065A4B05-03B7-4AFF-8C7D-C1F71C5E3CE5}" dt="2021-03-11T15:15:44.978" v="8307" actId="700"/>
          <ac:spMkLst>
            <pc:docMk/>
            <pc:sldMk cId="599414825" sldId="470"/>
            <ac:spMk id="4" creationId="{8A89CFBE-9383-480F-ABE7-219D63673F01}"/>
          </ac:spMkLst>
        </pc:spChg>
        <pc:spChg chg="add del mod ord">
          <ac:chgData name="Iain Milne" userId="e451ec18-1952-4891-b1e2-a69699162e44" providerId="ADAL" clId="{065A4B05-03B7-4AFF-8C7D-C1F71C5E3CE5}" dt="2021-03-11T15:15:50.859" v="8310" actId="700"/>
          <ac:spMkLst>
            <pc:docMk/>
            <pc:sldMk cId="599414825" sldId="470"/>
            <ac:spMk id="5" creationId="{4194BF04-3572-4463-905C-627EFBE2C59F}"/>
          </ac:spMkLst>
        </pc:spChg>
        <pc:spChg chg="add del mod ord">
          <ac:chgData name="Iain Milne" userId="e451ec18-1952-4891-b1e2-a69699162e44" providerId="ADAL" clId="{065A4B05-03B7-4AFF-8C7D-C1F71C5E3CE5}" dt="2021-03-11T15:16:00.491" v="8312" actId="478"/>
          <ac:spMkLst>
            <pc:docMk/>
            <pc:sldMk cId="599414825" sldId="470"/>
            <ac:spMk id="8" creationId="{97E2B2E3-7680-4CE8-92E4-B5E59F31D235}"/>
          </ac:spMkLst>
        </pc:spChg>
        <pc:spChg chg="add del mod ord">
          <ac:chgData name="Iain Milne" userId="e451ec18-1952-4891-b1e2-a69699162e44" providerId="ADAL" clId="{065A4B05-03B7-4AFF-8C7D-C1F71C5E3CE5}" dt="2021-03-11T15:16:01.492" v="8313" actId="478"/>
          <ac:spMkLst>
            <pc:docMk/>
            <pc:sldMk cId="599414825" sldId="470"/>
            <ac:spMk id="9" creationId="{828EF503-E596-4C85-96F1-67B3DF27C5DD}"/>
          </ac:spMkLst>
        </pc:spChg>
        <pc:spChg chg="add mod ord">
          <ac:chgData name="Iain Milne" userId="e451ec18-1952-4891-b1e2-a69699162e44" providerId="ADAL" clId="{065A4B05-03B7-4AFF-8C7D-C1F71C5E3CE5}" dt="2021-03-11T15:16:50.812" v="8321" actId="167"/>
          <ac:spMkLst>
            <pc:docMk/>
            <pc:sldMk cId="599414825" sldId="470"/>
            <ac:spMk id="10" creationId="{90D5E93A-4B83-4673-83AF-3DDCE0255E79}"/>
          </ac:spMkLst>
        </pc:spChg>
        <pc:spChg chg="add mod">
          <ac:chgData name="Iain Milne" userId="e451ec18-1952-4891-b1e2-a69699162e44" providerId="ADAL" clId="{065A4B05-03B7-4AFF-8C7D-C1F71C5E3CE5}" dt="2021-03-11T15:19:35.915" v="8342" actId="1076"/>
          <ac:spMkLst>
            <pc:docMk/>
            <pc:sldMk cId="599414825" sldId="470"/>
            <ac:spMk id="11" creationId="{ED94F8A2-F198-47AE-976C-494F9E5B6572}"/>
          </ac:spMkLst>
        </pc:spChg>
        <pc:picChg chg="add">
          <ac:chgData name="Iain Milne" userId="e451ec18-1952-4891-b1e2-a69699162e44" providerId="ADAL" clId="{065A4B05-03B7-4AFF-8C7D-C1F71C5E3CE5}" dt="2021-03-11T15:15:46.145" v="8309" actId="22"/>
          <ac:picMkLst>
            <pc:docMk/>
            <pc:sldMk cId="599414825" sldId="470"/>
            <ac:picMk id="7" creationId="{6AF11906-797C-462D-BF71-BFD38EAEA61A}"/>
          </ac:picMkLst>
        </pc:picChg>
      </pc:sldChg>
      <pc:sldChg chg="addSp delSp modSp add mod modAnim">
        <pc:chgData name="Iain Milne" userId="e451ec18-1952-4891-b1e2-a69699162e44" providerId="ADAL" clId="{065A4B05-03B7-4AFF-8C7D-C1F71C5E3CE5}" dt="2021-03-11T15:20:40.649" v="8358"/>
        <pc:sldMkLst>
          <pc:docMk/>
          <pc:sldMk cId="436014756" sldId="471"/>
        </pc:sldMkLst>
        <pc:spChg chg="add mod">
          <ac:chgData name="Iain Milne" userId="e451ec18-1952-4891-b1e2-a69699162e44" providerId="ADAL" clId="{065A4B05-03B7-4AFF-8C7D-C1F71C5E3CE5}" dt="2021-03-11T15:19:58.919" v="8350" actId="1076"/>
          <ac:spMkLst>
            <pc:docMk/>
            <pc:sldMk cId="436014756" sldId="471"/>
            <ac:spMk id="8" creationId="{17574F3C-E914-4752-99F1-D648FE1C48E4}"/>
          </ac:spMkLst>
        </pc:spChg>
        <pc:spChg chg="add mod">
          <ac:chgData name="Iain Milne" userId="e451ec18-1952-4891-b1e2-a69699162e44" providerId="ADAL" clId="{065A4B05-03B7-4AFF-8C7D-C1F71C5E3CE5}" dt="2021-03-11T15:20:24.778" v="8355" actId="14100"/>
          <ac:spMkLst>
            <pc:docMk/>
            <pc:sldMk cId="436014756" sldId="471"/>
            <ac:spMk id="9" creationId="{42668AC7-11EA-4AEE-99C1-C2563012E29F}"/>
          </ac:spMkLst>
        </pc:spChg>
        <pc:picChg chg="add del">
          <ac:chgData name="Iain Milne" userId="e451ec18-1952-4891-b1e2-a69699162e44" providerId="ADAL" clId="{065A4B05-03B7-4AFF-8C7D-C1F71C5E3CE5}" dt="2021-03-11T15:18:17.591" v="8325" actId="478"/>
          <ac:picMkLst>
            <pc:docMk/>
            <pc:sldMk cId="436014756" sldId="471"/>
            <ac:picMk id="3" creationId="{81D1A56F-9C87-46BE-9102-244261908AB5}"/>
          </ac:picMkLst>
        </pc:picChg>
        <pc:picChg chg="add mod">
          <ac:chgData name="Iain Milne" userId="e451ec18-1952-4891-b1e2-a69699162e44" providerId="ADAL" clId="{065A4B05-03B7-4AFF-8C7D-C1F71C5E3CE5}" dt="2021-03-11T15:19:54.798" v="8349" actId="1076"/>
          <ac:picMkLst>
            <pc:docMk/>
            <pc:sldMk cId="436014756" sldId="471"/>
            <ac:picMk id="5" creationId="{13E4BA21-E731-47E6-A840-008E2B765457}"/>
          </ac:picMkLst>
        </pc:picChg>
        <pc:picChg chg="del">
          <ac:chgData name="Iain Milne" userId="e451ec18-1952-4891-b1e2-a69699162e44" providerId="ADAL" clId="{065A4B05-03B7-4AFF-8C7D-C1F71C5E3CE5}" dt="2021-03-11T15:17:56.389" v="8323" actId="478"/>
          <ac:picMkLst>
            <pc:docMk/>
            <pc:sldMk cId="436014756" sldId="471"/>
            <ac:picMk id="7" creationId="{6AF11906-797C-462D-BF71-BFD38EAEA61A}"/>
          </ac:picMkLst>
        </pc:picChg>
      </pc:sldChg>
      <pc:sldChg chg="addSp delSp modSp add mod modAnim">
        <pc:chgData name="Iain Milne" userId="e451ec18-1952-4891-b1e2-a69699162e44" providerId="ADAL" clId="{065A4B05-03B7-4AFF-8C7D-C1F71C5E3CE5}" dt="2021-03-11T15:20:58.182" v="8362"/>
        <pc:sldMkLst>
          <pc:docMk/>
          <pc:sldMk cId="1752623692" sldId="472"/>
        </pc:sldMkLst>
        <pc:spChg chg="add mod">
          <ac:chgData name="Iain Milne" userId="e451ec18-1952-4891-b1e2-a69699162e44" providerId="ADAL" clId="{065A4B05-03B7-4AFF-8C7D-C1F71C5E3CE5}" dt="2021-03-11T15:20:52.820" v="8361" actId="14100"/>
          <ac:spMkLst>
            <pc:docMk/>
            <pc:sldMk cId="1752623692" sldId="472"/>
            <ac:spMk id="6" creationId="{251A3312-7B93-44A8-ACC9-A1F205120E9D}"/>
          </ac:spMkLst>
        </pc:spChg>
        <pc:picChg chg="add">
          <ac:chgData name="Iain Milne" userId="e451ec18-1952-4891-b1e2-a69699162e44" providerId="ADAL" clId="{065A4B05-03B7-4AFF-8C7D-C1F71C5E3CE5}" dt="2021-03-11T15:19:04.524" v="8329" actId="22"/>
          <ac:picMkLst>
            <pc:docMk/>
            <pc:sldMk cId="1752623692" sldId="472"/>
            <ac:picMk id="3" creationId="{69EA4A9B-8E47-4939-B46E-5FD3E95CE640}"/>
          </ac:picMkLst>
        </pc:picChg>
        <pc:picChg chg="del">
          <ac:chgData name="Iain Milne" userId="e451ec18-1952-4891-b1e2-a69699162e44" providerId="ADAL" clId="{065A4B05-03B7-4AFF-8C7D-C1F71C5E3CE5}" dt="2021-03-11T15:18:48.207" v="8328" actId="478"/>
          <ac:picMkLst>
            <pc:docMk/>
            <pc:sldMk cId="1752623692" sldId="472"/>
            <ac:picMk id="5" creationId="{13E4BA21-E731-47E6-A840-008E2B765457}"/>
          </ac:picMkLst>
        </pc:picChg>
      </pc:sldChg>
      <pc:sldChg chg="addSp delSp modSp add mod">
        <pc:chgData name="Iain Milne" userId="e451ec18-1952-4891-b1e2-a69699162e44" providerId="ADAL" clId="{065A4B05-03B7-4AFF-8C7D-C1F71C5E3CE5}" dt="2021-03-15T15:01:42.638" v="10235" actId="207"/>
        <pc:sldMkLst>
          <pc:docMk/>
          <pc:sldMk cId="677744440" sldId="473"/>
        </pc:sldMkLst>
        <pc:spChg chg="add mod">
          <ac:chgData name="Iain Milne" userId="e451ec18-1952-4891-b1e2-a69699162e44" providerId="ADAL" clId="{065A4B05-03B7-4AFF-8C7D-C1F71C5E3CE5}" dt="2021-03-11T15:28:39.303" v="9024" actId="1076"/>
          <ac:spMkLst>
            <pc:docMk/>
            <pc:sldMk cId="677744440" sldId="473"/>
            <ac:spMk id="2" creationId="{5BBD6BF3-B893-40DD-B00E-118ECA5E2E19}"/>
          </ac:spMkLst>
        </pc:spChg>
        <pc:spChg chg="mod">
          <ac:chgData name="Iain Milne" userId="e451ec18-1952-4891-b1e2-a69699162e44" providerId="ADAL" clId="{065A4B05-03B7-4AFF-8C7D-C1F71C5E3CE5}" dt="2021-03-11T15:23:27.976" v="8380" actId="20577"/>
          <ac:spMkLst>
            <pc:docMk/>
            <pc:sldMk cId="677744440" sldId="473"/>
            <ac:spMk id="5" creationId="{5A241C1D-6EAA-414B-BBA6-5B5483417FC2}"/>
          </ac:spMkLst>
        </pc:spChg>
        <pc:spChg chg="mod">
          <ac:chgData name="Iain Milne" userId="e451ec18-1952-4891-b1e2-a69699162e44" providerId="ADAL" clId="{065A4B05-03B7-4AFF-8C7D-C1F71C5E3CE5}" dt="2021-03-11T15:29:29.202" v="9077" actId="6549"/>
          <ac:spMkLst>
            <pc:docMk/>
            <pc:sldMk cId="677744440" sldId="473"/>
            <ac:spMk id="6" creationId="{D67BE70D-94E3-4918-BCFA-CF7D422D92AE}"/>
          </ac:spMkLst>
        </pc:spChg>
        <pc:spChg chg="del">
          <ac:chgData name="Iain Milne" userId="e451ec18-1952-4891-b1e2-a69699162e44" providerId="ADAL" clId="{065A4B05-03B7-4AFF-8C7D-C1F71C5E3CE5}" dt="2021-03-11T15:24:41.684" v="8510" actId="478"/>
          <ac:spMkLst>
            <pc:docMk/>
            <pc:sldMk cId="677744440" sldId="473"/>
            <ac:spMk id="7" creationId="{8C79DDA6-FF73-4330-9783-91BC09F84B5B}"/>
          </ac:spMkLst>
        </pc:spChg>
        <pc:spChg chg="mod">
          <ac:chgData name="Iain Milne" userId="e451ec18-1952-4891-b1e2-a69699162e44" providerId="ADAL" clId="{065A4B05-03B7-4AFF-8C7D-C1F71C5E3CE5}" dt="2021-03-15T15:01:39.790" v="10234" actId="207"/>
          <ac:spMkLst>
            <pc:docMk/>
            <pc:sldMk cId="677744440" sldId="473"/>
            <ac:spMk id="8" creationId="{6ACB7699-8ED6-4B54-AA2B-D29752A0006E}"/>
          </ac:spMkLst>
        </pc:spChg>
        <pc:spChg chg="add mod">
          <ac:chgData name="Iain Milne" userId="e451ec18-1952-4891-b1e2-a69699162e44" providerId="ADAL" clId="{065A4B05-03B7-4AFF-8C7D-C1F71C5E3CE5}" dt="2021-03-15T15:01:42.638" v="10235" actId="207"/>
          <ac:spMkLst>
            <pc:docMk/>
            <pc:sldMk cId="677744440" sldId="473"/>
            <ac:spMk id="9" creationId="{F01F76EA-CF73-4E55-BBC1-0744BB4B6026}"/>
          </ac:spMkLst>
        </pc:spChg>
        <pc:spChg chg="del">
          <ac:chgData name="Iain Milne" userId="e451ec18-1952-4891-b1e2-a69699162e44" providerId="ADAL" clId="{065A4B05-03B7-4AFF-8C7D-C1F71C5E3CE5}" dt="2021-03-11T15:24:42.831" v="8511" actId="478"/>
          <ac:spMkLst>
            <pc:docMk/>
            <pc:sldMk cId="677744440" sldId="473"/>
            <ac:spMk id="10" creationId="{8640B780-CEA1-4E35-9A8F-A0FD9EB5F6FB}"/>
          </ac:spMkLst>
        </pc:spChg>
      </pc:sldChg>
      <pc:sldChg chg="modSp new del mod">
        <pc:chgData name="Iain Milne" userId="e451ec18-1952-4891-b1e2-a69699162e44" providerId="ADAL" clId="{065A4B05-03B7-4AFF-8C7D-C1F71C5E3CE5}" dt="2021-03-15T11:36:51.204" v="9497" actId="47"/>
        <pc:sldMkLst>
          <pc:docMk/>
          <pc:sldMk cId="1137636781" sldId="474"/>
        </pc:sldMkLst>
        <pc:spChg chg="mod">
          <ac:chgData name="Iain Milne" userId="e451ec18-1952-4891-b1e2-a69699162e44" providerId="ADAL" clId="{065A4B05-03B7-4AFF-8C7D-C1F71C5E3CE5}" dt="2021-03-11T15:37:05.597" v="9101" actId="27636"/>
          <ac:spMkLst>
            <pc:docMk/>
            <pc:sldMk cId="1137636781" sldId="474"/>
            <ac:spMk id="2" creationId="{BC2B4087-92D6-491F-8D37-2DA971D0FEF5}"/>
          </ac:spMkLst>
        </pc:spChg>
      </pc:sldChg>
      <pc:sldChg chg="addSp delSp modSp new del mod modClrScheme chgLayout">
        <pc:chgData name="Iain Milne" userId="e451ec18-1952-4891-b1e2-a69699162e44" providerId="ADAL" clId="{065A4B05-03B7-4AFF-8C7D-C1F71C5E3CE5}" dt="2021-03-15T11:18:03.454" v="9110" actId="47"/>
        <pc:sldMkLst>
          <pc:docMk/>
          <pc:sldMk cId="1254116938" sldId="475"/>
        </pc:sldMkLst>
        <pc:spChg chg="del mod ord">
          <ac:chgData name="Iain Milne" userId="e451ec18-1952-4891-b1e2-a69699162e44" providerId="ADAL" clId="{065A4B05-03B7-4AFF-8C7D-C1F71C5E3CE5}" dt="2021-03-15T11:17:58.674" v="9106" actId="700"/>
          <ac:spMkLst>
            <pc:docMk/>
            <pc:sldMk cId="1254116938" sldId="475"/>
            <ac:spMk id="2" creationId="{0B9ED9B0-FB78-4034-8E8E-6DE878D7784D}"/>
          </ac:spMkLst>
        </pc:spChg>
        <pc:spChg chg="del mod ord">
          <ac:chgData name="Iain Milne" userId="e451ec18-1952-4891-b1e2-a69699162e44" providerId="ADAL" clId="{065A4B05-03B7-4AFF-8C7D-C1F71C5E3CE5}" dt="2021-03-15T11:17:58.674" v="9106" actId="700"/>
          <ac:spMkLst>
            <pc:docMk/>
            <pc:sldMk cId="1254116938" sldId="475"/>
            <ac:spMk id="3" creationId="{92EE26F4-043E-437B-9354-47906F2A9E88}"/>
          </ac:spMkLst>
        </pc:spChg>
        <pc:spChg chg="del">
          <ac:chgData name="Iain Milne" userId="e451ec18-1952-4891-b1e2-a69699162e44" providerId="ADAL" clId="{065A4B05-03B7-4AFF-8C7D-C1F71C5E3CE5}" dt="2021-03-15T11:17:58.674" v="9106" actId="700"/>
          <ac:spMkLst>
            <pc:docMk/>
            <pc:sldMk cId="1254116938" sldId="475"/>
            <ac:spMk id="4" creationId="{C3592AE7-2DEC-48BE-9838-00B938914137}"/>
          </ac:spMkLst>
        </pc:spChg>
        <pc:spChg chg="add mod ord">
          <ac:chgData name="Iain Milne" userId="e451ec18-1952-4891-b1e2-a69699162e44" providerId="ADAL" clId="{065A4B05-03B7-4AFF-8C7D-C1F71C5E3CE5}" dt="2021-03-15T11:17:59.512" v="9108"/>
          <ac:spMkLst>
            <pc:docMk/>
            <pc:sldMk cId="1254116938" sldId="475"/>
            <ac:spMk id="5" creationId="{E1462E94-D726-44F0-88ED-24A5F9D8C3BC}"/>
          </ac:spMkLst>
        </pc:spChg>
        <pc:spChg chg="add mod ord">
          <ac:chgData name="Iain Milne" userId="e451ec18-1952-4891-b1e2-a69699162e44" providerId="ADAL" clId="{065A4B05-03B7-4AFF-8C7D-C1F71C5E3CE5}" dt="2021-03-15T11:17:58.674" v="9106" actId="700"/>
          <ac:spMkLst>
            <pc:docMk/>
            <pc:sldMk cId="1254116938" sldId="475"/>
            <ac:spMk id="6" creationId="{0B5D013A-53C7-4F20-B2DA-A114A30EA7FC}"/>
          </ac:spMkLst>
        </pc:spChg>
      </pc:sldChg>
      <pc:sldChg chg="addSp delSp modSp add mod">
        <pc:chgData name="Iain Milne" userId="e451ec18-1952-4891-b1e2-a69699162e44" providerId="ADAL" clId="{065A4B05-03B7-4AFF-8C7D-C1F71C5E3CE5}" dt="2021-03-15T15:01:57.220" v="10238" actId="207"/>
        <pc:sldMkLst>
          <pc:docMk/>
          <pc:sldMk cId="4113218117" sldId="476"/>
        </pc:sldMkLst>
        <pc:spChg chg="del mod">
          <ac:chgData name="Iain Milne" userId="e451ec18-1952-4891-b1e2-a69699162e44" providerId="ADAL" clId="{065A4B05-03B7-4AFF-8C7D-C1F71C5E3CE5}" dt="2021-03-15T11:18:29.903" v="9202" actId="478"/>
          <ac:spMkLst>
            <pc:docMk/>
            <pc:sldMk cId="4113218117" sldId="476"/>
            <ac:spMk id="2" creationId="{5BBD6BF3-B893-40DD-B00E-118ECA5E2E19}"/>
          </ac:spMkLst>
        </pc:spChg>
        <pc:spChg chg="mod">
          <ac:chgData name="Iain Milne" userId="e451ec18-1952-4891-b1e2-a69699162e44" providerId="ADAL" clId="{065A4B05-03B7-4AFF-8C7D-C1F71C5E3CE5}" dt="2021-03-15T11:31:44.450" v="9492" actId="113"/>
          <ac:spMkLst>
            <pc:docMk/>
            <pc:sldMk cId="4113218117" sldId="476"/>
            <ac:spMk id="6" creationId="{D67BE70D-94E3-4918-BCFA-CF7D422D92AE}"/>
          </ac:spMkLst>
        </pc:spChg>
        <pc:spChg chg="add mod">
          <ac:chgData name="Iain Milne" userId="e451ec18-1952-4891-b1e2-a69699162e44" providerId="ADAL" clId="{065A4B05-03B7-4AFF-8C7D-C1F71C5E3CE5}" dt="2021-03-15T15:01:57.220" v="10238" actId="207"/>
          <ac:spMkLst>
            <pc:docMk/>
            <pc:sldMk cId="4113218117" sldId="476"/>
            <ac:spMk id="7" creationId="{1C235E9D-B4B7-4F26-B444-8FFDBAC21609}"/>
          </ac:spMkLst>
        </pc:spChg>
        <pc:spChg chg="mod">
          <ac:chgData name="Iain Milne" userId="e451ec18-1952-4891-b1e2-a69699162e44" providerId="ADAL" clId="{065A4B05-03B7-4AFF-8C7D-C1F71C5E3CE5}" dt="2021-03-15T15:01:47.298" v="10236" actId="207"/>
          <ac:spMkLst>
            <pc:docMk/>
            <pc:sldMk cId="4113218117" sldId="476"/>
            <ac:spMk id="8" creationId="{6ACB7699-8ED6-4B54-AA2B-D29752A0006E}"/>
          </ac:spMkLst>
        </pc:spChg>
        <pc:spChg chg="mod">
          <ac:chgData name="Iain Milne" userId="e451ec18-1952-4891-b1e2-a69699162e44" providerId="ADAL" clId="{065A4B05-03B7-4AFF-8C7D-C1F71C5E3CE5}" dt="2021-03-15T15:01:50.806" v="10237" actId="207"/>
          <ac:spMkLst>
            <pc:docMk/>
            <pc:sldMk cId="4113218117" sldId="476"/>
            <ac:spMk id="9" creationId="{F01F76EA-CF73-4E55-BBC1-0744BB4B6026}"/>
          </ac:spMkLst>
        </pc:spChg>
      </pc:sldChg>
      <pc:sldChg chg="modSp new mod">
        <pc:chgData name="Iain Milne" userId="e451ec18-1952-4891-b1e2-a69699162e44" providerId="ADAL" clId="{065A4B05-03B7-4AFF-8C7D-C1F71C5E3CE5}" dt="2021-03-15T11:44:50.470" v="9505" actId="27636"/>
        <pc:sldMkLst>
          <pc:docMk/>
          <pc:sldMk cId="3877123" sldId="477"/>
        </pc:sldMkLst>
        <pc:spChg chg="mod">
          <ac:chgData name="Iain Milne" userId="e451ec18-1952-4891-b1e2-a69699162e44" providerId="ADAL" clId="{065A4B05-03B7-4AFF-8C7D-C1F71C5E3CE5}" dt="2021-03-15T11:44:50.470" v="9505" actId="27636"/>
          <ac:spMkLst>
            <pc:docMk/>
            <pc:sldMk cId="3877123" sldId="477"/>
            <ac:spMk id="2" creationId="{76243B10-987A-484E-938A-26CB6F972B53}"/>
          </ac:spMkLst>
        </pc:spChg>
      </pc:sldChg>
      <pc:sldChg chg="addSp delSp modSp add del mod">
        <pc:chgData name="Iain Milne" userId="e451ec18-1952-4891-b1e2-a69699162e44" providerId="ADAL" clId="{065A4B05-03B7-4AFF-8C7D-C1F71C5E3CE5}" dt="2021-03-16T13:52:47.190" v="10647" actId="47"/>
        <pc:sldMkLst>
          <pc:docMk/>
          <pc:sldMk cId="1228363572" sldId="478"/>
        </pc:sldMkLst>
        <pc:spChg chg="del">
          <ac:chgData name="Iain Milne" userId="e451ec18-1952-4891-b1e2-a69699162e44" providerId="ADAL" clId="{065A4B05-03B7-4AFF-8C7D-C1F71C5E3CE5}" dt="2021-03-15T11:45:48.343" v="9521" actId="478"/>
          <ac:spMkLst>
            <pc:docMk/>
            <pc:sldMk cId="1228363572" sldId="478"/>
            <ac:spMk id="3" creationId="{D5C412D1-4F40-43CC-BCE2-22CBFDB38230}"/>
          </ac:spMkLst>
        </pc:spChg>
        <pc:spChg chg="mod">
          <ac:chgData name="Iain Milne" userId="e451ec18-1952-4891-b1e2-a69699162e44" providerId="ADAL" clId="{065A4B05-03B7-4AFF-8C7D-C1F71C5E3CE5}" dt="2021-03-15T11:49:59.894" v="9685" actId="1076"/>
          <ac:spMkLst>
            <pc:docMk/>
            <pc:sldMk cId="1228363572" sldId="478"/>
            <ac:spMk id="7" creationId="{00000000-0000-0000-0000-000000000000}"/>
          </ac:spMkLst>
        </pc:spChg>
        <pc:spChg chg="mod">
          <ac:chgData name="Iain Milne" userId="e451ec18-1952-4891-b1e2-a69699162e44" providerId="ADAL" clId="{065A4B05-03B7-4AFF-8C7D-C1F71C5E3CE5}" dt="2021-03-15T11:49:59.894" v="9685" actId="1076"/>
          <ac:spMkLst>
            <pc:docMk/>
            <pc:sldMk cId="1228363572" sldId="478"/>
            <ac:spMk id="8" creationId="{00000000-0000-0000-0000-000000000000}"/>
          </ac:spMkLst>
        </pc:spChg>
        <pc:spChg chg="mod topLvl">
          <ac:chgData name="Iain Milne" userId="e451ec18-1952-4891-b1e2-a69699162e44" providerId="ADAL" clId="{065A4B05-03B7-4AFF-8C7D-C1F71C5E3CE5}" dt="2021-03-15T11:47:33.540" v="9557" actId="165"/>
          <ac:spMkLst>
            <pc:docMk/>
            <pc:sldMk cId="1228363572" sldId="478"/>
            <ac:spMk id="9" creationId="{00000000-0000-0000-0000-000000000000}"/>
          </ac:spMkLst>
        </pc:spChg>
        <pc:spChg chg="mod topLvl">
          <ac:chgData name="Iain Milne" userId="e451ec18-1952-4891-b1e2-a69699162e44" providerId="ADAL" clId="{065A4B05-03B7-4AFF-8C7D-C1F71C5E3CE5}" dt="2021-03-15T11:47:33.540" v="9557" actId="165"/>
          <ac:spMkLst>
            <pc:docMk/>
            <pc:sldMk cId="1228363572" sldId="478"/>
            <ac:spMk id="11" creationId="{00000000-0000-0000-0000-000000000000}"/>
          </ac:spMkLst>
        </pc:spChg>
        <pc:spChg chg="mod topLvl">
          <ac:chgData name="Iain Milne" userId="e451ec18-1952-4891-b1e2-a69699162e44" providerId="ADAL" clId="{065A4B05-03B7-4AFF-8C7D-C1F71C5E3CE5}" dt="2021-03-15T11:47:33.540" v="9557" actId="165"/>
          <ac:spMkLst>
            <pc:docMk/>
            <pc:sldMk cId="1228363572" sldId="478"/>
            <ac:spMk id="12" creationId="{00000000-0000-0000-0000-000000000000}"/>
          </ac:spMkLst>
        </pc:spChg>
        <pc:spChg chg="mod topLvl">
          <ac:chgData name="Iain Milne" userId="e451ec18-1952-4891-b1e2-a69699162e44" providerId="ADAL" clId="{065A4B05-03B7-4AFF-8C7D-C1F71C5E3CE5}" dt="2021-03-15T11:47:33.540" v="9557" actId="165"/>
          <ac:spMkLst>
            <pc:docMk/>
            <pc:sldMk cId="1228363572" sldId="478"/>
            <ac:spMk id="13" creationId="{00000000-0000-0000-0000-000000000000}"/>
          </ac:spMkLst>
        </pc:spChg>
        <pc:spChg chg="add mod topLvl">
          <ac:chgData name="Iain Milne" userId="e451ec18-1952-4891-b1e2-a69699162e44" providerId="ADAL" clId="{065A4B05-03B7-4AFF-8C7D-C1F71C5E3CE5}" dt="2021-03-15T11:47:33.540" v="9557" actId="165"/>
          <ac:spMkLst>
            <pc:docMk/>
            <pc:sldMk cId="1228363572" sldId="478"/>
            <ac:spMk id="25" creationId="{6AF9431A-600E-47E9-AA99-69F9AEA507AB}"/>
          </ac:spMkLst>
        </pc:spChg>
        <pc:spChg chg="add mod topLvl">
          <ac:chgData name="Iain Milne" userId="e451ec18-1952-4891-b1e2-a69699162e44" providerId="ADAL" clId="{065A4B05-03B7-4AFF-8C7D-C1F71C5E3CE5}" dt="2021-03-15T11:47:33.540" v="9557" actId="165"/>
          <ac:spMkLst>
            <pc:docMk/>
            <pc:sldMk cId="1228363572" sldId="478"/>
            <ac:spMk id="27" creationId="{00572733-1E2E-4A5C-8257-A0BE38711882}"/>
          </ac:spMkLst>
        </pc:spChg>
        <pc:spChg chg="mod">
          <ac:chgData name="Iain Milne" userId="e451ec18-1952-4891-b1e2-a69699162e44" providerId="ADAL" clId="{065A4B05-03B7-4AFF-8C7D-C1F71C5E3CE5}" dt="2021-03-15T11:49:59.894" v="9685" actId="1076"/>
          <ac:spMkLst>
            <pc:docMk/>
            <pc:sldMk cId="1228363572" sldId="478"/>
            <ac:spMk id="28" creationId="{00000000-0000-0000-0000-000000000000}"/>
          </ac:spMkLst>
        </pc:spChg>
        <pc:spChg chg="add mod topLvl">
          <ac:chgData name="Iain Milne" userId="e451ec18-1952-4891-b1e2-a69699162e44" providerId="ADAL" clId="{065A4B05-03B7-4AFF-8C7D-C1F71C5E3CE5}" dt="2021-03-15T11:47:33.540" v="9557" actId="165"/>
          <ac:spMkLst>
            <pc:docMk/>
            <pc:sldMk cId="1228363572" sldId="478"/>
            <ac:spMk id="29" creationId="{AC4F5E91-DA35-4A75-9D52-B9B139A25514}"/>
          </ac:spMkLst>
        </pc:spChg>
        <pc:spChg chg="del">
          <ac:chgData name="Iain Milne" userId="e451ec18-1952-4891-b1e2-a69699162e44" providerId="ADAL" clId="{065A4B05-03B7-4AFF-8C7D-C1F71C5E3CE5}" dt="2021-03-15T11:45:56.466" v="9523" actId="478"/>
          <ac:spMkLst>
            <pc:docMk/>
            <pc:sldMk cId="1228363572" sldId="478"/>
            <ac:spMk id="30" creationId="{00000000-0000-0000-0000-000000000000}"/>
          </ac:spMkLst>
        </pc:spChg>
        <pc:spChg chg="mod">
          <ac:chgData name="Iain Milne" userId="e451ec18-1952-4891-b1e2-a69699162e44" providerId="ADAL" clId="{065A4B05-03B7-4AFF-8C7D-C1F71C5E3CE5}" dt="2021-03-15T11:45:54.557" v="9522" actId="1076"/>
          <ac:spMkLst>
            <pc:docMk/>
            <pc:sldMk cId="1228363572" sldId="478"/>
            <ac:spMk id="31" creationId="{00000000-0000-0000-0000-000000000000}"/>
          </ac:spMkLst>
        </pc:spChg>
        <pc:spChg chg="add mod topLvl">
          <ac:chgData name="Iain Milne" userId="e451ec18-1952-4891-b1e2-a69699162e44" providerId="ADAL" clId="{065A4B05-03B7-4AFF-8C7D-C1F71C5E3CE5}" dt="2021-03-15T11:47:33.540" v="9557" actId="165"/>
          <ac:spMkLst>
            <pc:docMk/>
            <pc:sldMk cId="1228363572" sldId="478"/>
            <ac:spMk id="32" creationId="{36191BF1-A17E-4602-8EC1-62BC077C43DB}"/>
          </ac:spMkLst>
        </pc:spChg>
        <pc:spChg chg="add mod topLvl">
          <ac:chgData name="Iain Milne" userId="e451ec18-1952-4891-b1e2-a69699162e44" providerId="ADAL" clId="{065A4B05-03B7-4AFF-8C7D-C1F71C5E3CE5}" dt="2021-03-15T11:47:37.907" v="9559" actId="20577"/>
          <ac:spMkLst>
            <pc:docMk/>
            <pc:sldMk cId="1228363572" sldId="478"/>
            <ac:spMk id="34" creationId="{77ADB29B-DC9D-451C-9472-5944243C3949}"/>
          </ac:spMkLst>
        </pc:spChg>
        <pc:spChg chg="add mod topLvl">
          <ac:chgData name="Iain Milne" userId="e451ec18-1952-4891-b1e2-a69699162e44" providerId="ADAL" clId="{065A4B05-03B7-4AFF-8C7D-C1F71C5E3CE5}" dt="2021-03-15T11:47:40.946" v="9562" actId="20577"/>
          <ac:spMkLst>
            <pc:docMk/>
            <pc:sldMk cId="1228363572" sldId="478"/>
            <ac:spMk id="35" creationId="{5A1C807D-D3DD-4356-80D8-D801A88B5A94}"/>
          </ac:spMkLst>
        </pc:spChg>
        <pc:spChg chg="add mod topLvl">
          <ac:chgData name="Iain Milne" userId="e451ec18-1952-4891-b1e2-a69699162e44" providerId="ADAL" clId="{065A4B05-03B7-4AFF-8C7D-C1F71C5E3CE5}" dt="2021-03-15T11:47:45.594" v="9568" actId="20577"/>
          <ac:spMkLst>
            <pc:docMk/>
            <pc:sldMk cId="1228363572" sldId="478"/>
            <ac:spMk id="37" creationId="{A219E70C-3659-43BE-9A1E-6FD98D6FCF11}"/>
          </ac:spMkLst>
        </pc:spChg>
        <pc:spChg chg="add mod topLvl">
          <ac:chgData name="Iain Milne" userId="e451ec18-1952-4891-b1e2-a69699162e44" providerId="ADAL" clId="{065A4B05-03B7-4AFF-8C7D-C1F71C5E3CE5}" dt="2021-03-15T11:47:47.575" v="9571" actId="20577"/>
          <ac:spMkLst>
            <pc:docMk/>
            <pc:sldMk cId="1228363572" sldId="478"/>
            <ac:spMk id="39" creationId="{7D66AFEB-45C1-4C64-9A3D-D2BFA95D0A28}"/>
          </ac:spMkLst>
        </pc:spChg>
        <pc:spChg chg="add mod topLvl">
          <ac:chgData name="Iain Milne" userId="e451ec18-1952-4891-b1e2-a69699162e44" providerId="ADAL" clId="{065A4B05-03B7-4AFF-8C7D-C1F71C5E3CE5}" dt="2021-03-15T11:47:49.997" v="9574" actId="20577"/>
          <ac:spMkLst>
            <pc:docMk/>
            <pc:sldMk cId="1228363572" sldId="478"/>
            <ac:spMk id="41" creationId="{3B526741-EFB3-4653-B7C7-4953CC671AD1}"/>
          </ac:spMkLst>
        </pc:spChg>
        <pc:spChg chg="add mod topLvl">
          <ac:chgData name="Iain Milne" userId="e451ec18-1952-4891-b1e2-a69699162e44" providerId="ADAL" clId="{065A4B05-03B7-4AFF-8C7D-C1F71C5E3CE5}" dt="2021-03-15T11:47:51.998" v="9577" actId="20577"/>
          <ac:spMkLst>
            <pc:docMk/>
            <pc:sldMk cId="1228363572" sldId="478"/>
            <ac:spMk id="42" creationId="{5AE2BCA3-E3B9-4F6C-9016-A9BC075075EB}"/>
          </ac:spMkLst>
        </pc:spChg>
        <pc:spChg chg="add mod topLvl">
          <ac:chgData name="Iain Milne" userId="e451ec18-1952-4891-b1e2-a69699162e44" providerId="ADAL" clId="{065A4B05-03B7-4AFF-8C7D-C1F71C5E3CE5}" dt="2021-03-15T11:47:54.725" v="9580" actId="20577"/>
          <ac:spMkLst>
            <pc:docMk/>
            <pc:sldMk cId="1228363572" sldId="478"/>
            <ac:spMk id="44" creationId="{063D26E1-7D5C-415E-A647-36876631CF7C}"/>
          </ac:spMkLst>
        </pc:spChg>
        <pc:spChg chg="add mod topLvl">
          <ac:chgData name="Iain Milne" userId="e451ec18-1952-4891-b1e2-a69699162e44" providerId="ADAL" clId="{065A4B05-03B7-4AFF-8C7D-C1F71C5E3CE5}" dt="2021-03-15T11:47:33.540" v="9557" actId="165"/>
          <ac:spMkLst>
            <pc:docMk/>
            <pc:sldMk cId="1228363572" sldId="478"/>
            <ac:spMk id="45" creationId="{C9A4BFCB-7F9F-411D-A7F4-C0A2066843E2}"/>
          </ac:spMkLst>
        </pc:spChg>
        <pc:spChg chg="add mod topLvl">
          <ac:chgData name="Iain Milne" userId="e451ec18-1952-4891-b1e2-a69699162e44" providerId="ADAL" clId="{065A4B05-03B7-4AFF-8C7D-C1F71C5E3CE5}" dt="2021-03-15T11:47:57.578" v="9581" actId="20577"/>
          <ac:spMkLst>
            <pc:docMk/>
            <pc:sldMk cId="1228363572" sldId="478"/>
            <ac:spMk id="46" creationId="{96648FA0-00D0-4AFD-BFCA-95CBAD6F83C2}"/>
          </ac:spMkLst>
        </pc:spChg>
        <pc:spChg chg="add mod topLvl">
          <ac:chgData name="Iain Milne" userId="e451ec18-1952-4891-b1e2-a69699162e44" providerId="ADAL" clId="{065A4B05-03B7-4AFF-8C7D-C1F71C5E3CE5}" dt="2021-03-15T11:48:00.584" v="9588" actId="20577"/>
          <ac:spMkLst>
            <pc:docMk/>
            <pc:sldMk cId="1228363572" sldId="478"/>
            <ac:spMk id="47" creationId="{B998BBDC-5B0D-4B72-AEE7-8101362814CB}"/>
          </ac:spMkLst>
        </pc:spChg>
        <pc:spChg chg="add mod topLvl">
          <ac:chgData name="Iain Milne" userId="e451ec18-1952-4891-b1e2-a69699162e44" providerId="ADAL" clId="{065A4B05-03B7-4AFF-8C7D-C1F71C5E3CE5}" dt="2021-03-15T11:48:03.667" v="9591" actId="6549"/>
          <ac:spMkLst>
            <pc:docMk/>
            <pc:sldMk cId="1228363572" sldId="478"/>
            <ac:spMk id="48" creationId="{222961E6-0274-4B0B-B282-6EA0EA123A6B}"/>
          </ac:spMkLst>
        </pc:spChg>
        <pc:spChg chg="add mod topLvl">
          <ac:chgData name="Iain Milne" userId="e451ec18-1952-4891-b1e2-a69699162e44" providerId="ADAL" clId="{065A4B05-03B7-4AFF-8C7D-C1F71C5E3CE5}" dt="2021-03-15T11:48:05.802" v="9594" actId="20577"/>
          <ac:spMkLst>
            <pc:docMk/>
            <pc:sldMk cId="1228363572" sldId="478"/>
            <ac:spMk id="49" creationId="{EB2523E2-D52B-44A6-9651-6115D44E0840}"/>
          </ac:spMkLst>
        </pc:spChg>
        <pc:spChg chg="add mod topLvl">
          <ac:chgData name="Iain Milne" userId="e451ec18-1952-4891-b1e2-a69699162e44" providerId="ADAL" clId="{065A4B05-03B7-4AFF-8C7D-C1F71C5E3CE5}" dt="2021-03-15T11:48:08.415" v="9597" actId="20577"/>
          <ac:spMkLst>
            <pc:docMk/>
            <pc:sldMk cId="1228363572" sldId="478"/>
            <ac:spMk id="50" creationId="{1239E496-59EC-4CB1-8228-F8E0970F2013}"/>
          </ac:spMkLst>
        </pc:spChg>
        <pc:spChg chg="add mod topLvl">
          <ac:chgData name="Iain Milne" userId="e451ec18-1952-4891-b1e2-a69699162e44" providerId="ADAL" clId="{065A4B05-03B7-4AFF-8C7D-C1F71C5E3CE5}" dt="2021-03-15T11:48:10.768" v="9600" actId="20577"/>
          <ac:spMkLst>
            <pc:docMk/>
            <pc:sldMk cId="1228363572" sldId="478"/>
            <ac:spMk id="51" creationId="{36D3FC54-9428-4318-9147-BEE8D6A35F64}"/>
          </ac:spMkLst>
        </pc:spChg>
        <pc:spChg chg="add mod topLvl">
          <ac:chgData name="Iain Milne" userId="e451ec18-1952-4891-b1e2-a69699162e44" providerId="ADAL" clId="{065A4B05-03B7-4AFF-8C7D-C1F71C5E3CE5}" dt="2021-03-15T11:48:12.363" v="9603" actId="20577"/>
          <ac:spMkLst>
            <pc:docMk/>
            <pc:sldMk cId="1228363572" sldId="478"/>
            <ac:spMk id="52" creationId="{50EAE05D-858C-48A9-B88D-31814018C9D3}"/>
          </ac:spMkLst>
        </pc:spChg>
        <pc:spChg chg="add mod topLvl">
          <ac:chgData name="Iain Milne" userId="e451ec18-1952-4891-b1e2-a69699162e44" providerId="ADAL" clId="{065A4B05-03B7-4AFF-8C7D-C1F71C5E3CE5}" dt="2021-03-15T11:47:33.540" v="9557" actId="165"/>
          <ac:spMkLst>
            <pc:docMk/>
            <pc:sldMk cId="1228363572" sldId="478"/>
            <ac:spMk id="53" creationId="{4C60BCCD-8BFD-4353-844F-F70AC0AB03E6}"/>
          </ac:spMkLst>
        </pc:spChg>
        <pc:spChg chg="add mod topLvl">
          <ac:chgData name="Iain Milne" userId="e451ec18-1952-4891-b1e2-a69699162e44" providerId="ADAL" clId="{065A4B05-03B7-4AFF-8C7D-C1F71C5E3CE5}" dt="2021-03-15T11:48:14.402" v="9606" actId="20577"/>
          <ac:spMkLst>
            <pc:docMk/>
            <pc:sldMk cId="1228363572" sldId="478"/>
            <ac:spMk id="54" creationId="{011FB8D2-023F-4F6A-B03F-A05B3ED51B3D}"/>
          </ac:spMkLst>
        </pc:spChg>
        <pc:spChg chg="add mod topLvl">
          <ac:chgData name="Iain Milne" userId="e451ec18-1952-4891-b1e2-a69699162e44" providerId="ADAL" clId="{065A4B05-03B7-4AFF-8C7D-C1F71C5E3CE5}" dt="2021-03-15T11:48:16.656" v="9609" actId="20577"/>
          <ac:spMkLst>
            <pc:docMk/>
            <pc:sldMk cId="1228363572" sldId="478"/>
            <ac:spMk id="55" creationId="{850D5E51-8BAC-43A3-A092-1BE9231EAC55}"/>
          </ac:spMkLst>
        </pc:spChg>
        <pc:spChg chg="add mod topLvl">
          <ac:chgData name="Iain Milne" userId="e451ec18-1952-4891-b1e2-a69699162e44" providerId="ADAL" clId="{065A4B05-03B7-4AFF-8C7D-C1F71C5E3CE5}" dt="2021-03-15T11:48:18.609" v="9612" actId="20577"/>
          <ac:spMkLst>
            <pc:docMk/>
            <pc:sldMk cId="1228363572" sldId="478"/>
            <ac:spMk id="56" creationId="{72D2D622-70F8-436E-B908-A0B9AAE4CD7F}"/>
          </ac:spMkLst>
        </pc:spChg>
        <pc:spChg chg="add mod topLvl">
          <ac:chgData name="Iain Milne" userId="e451ec18-1952-4891-b1e2-a69699162e44" providerId="ADAL" clId="{065A4B05-03B7-4AFF-8C7D-C1F71C5E3CE5}" dt="2021-03-15T11:48:20.769" v="9615" actId="20577"/>
          <ac:spMkLst>
            <pc:docMk/>
            <pc:sldMk cId="1228363572" sldId="478"/>
            <ac:spMk id="57" creationId="{C0E135EA-253A-440B-982B-AD1D161EF903}"/>
          </ac:spMkLst>
        </pc:spChg>
        <pc:spChg chg="add mod topLvl">
          <ac:chgData name="Iain Milne" userId="e451ec18-1952-4891-b1e2-a69699162e44" providerId="ADAL" clId="{065A4B05-03B7-4AFF-8C7D-C1F71C5E3CE5}" dt="2021-03-15T11:48:24.143" v="9618" actId="20577"/>
          <ac:spMkLst>
            <pc:docMk/>
            <pc:sldMk cId="1228363572" sldId="478"/>
            <ac:spMk id="58" creationId="{A1922317-4D64-4452-BCDF-FE26719B9950}"/>
          </ac:spMkLst>
        </pc:spChg>
        <pc:spChg chg="add mod topLvl">
          <ac:chgData name="Iain Milne" userId="e451ec18-1952-4891-b1e2-a69699162e44" providerId="ADAL" clId="{065A4B05-03B7-4AFF-8C7D-C1F71C5E3CE5}" dt="2021-03-15T11:48:26.518" v="9621" actId="20577"/>
          <ac:spMkLst>
            <pc:docMk/>
            <pc:sldMk cId="1228363572" sldId="478"/>
            <ac:spMk id="59" creationId="{EE50EA4B-94EA-4720-99D8-5F529DB8184A}"/>
          </ac:spMkLst>
        </pc:spChg>
        <pc:spChg chg="add mod topLvl">
          <ac:chgData name="Iain Milne" userId="e451ec18-1952-4891-b1e2-a69699162e44" providerId="ADAL" clId="{065A4B05-03B7-4AFF-8C7D-C1F71C5E3CE5}" dt="2021-03-15T11:48:28.211" v="9624" actId="20577"/>
          <ac:spMkLst>
            <pc:docMk/>
            <pc:sldMk cId="1228363572" sldId="478"/>
            <ac:spMk id="60" creationId="{CA259A7B-143A-4213-9D33-137A9854B16F}"/>
          </ac:spMkLst>
        </pc:spChg>
        <pc:spChg chg="add mod topLvl">
          <ac:chgData name="Iain Milne" userId="e451ec18-1952-4891-b1e2-a69699162e44" providerId="ADAL" clId="{065A4B05-03B7-4AFF-8C7D-C1F71C5E3CE5}" dt="2021-03-15T11:47:33.540" v="9557" actId="165"/>
          <ac:spMkLst>
            <pc:docMk/>
            <pc:sldMk cId="1228363572" sldId="478"/>
            <ac:spMk id="61" creationId="{0298A10F-AA5C-40CD-91B9-8CC06B4DDC7C}"/>
          </ac:spMkLst>
        </pc:spChg>
        <pc:spChg chg="add mod topLvl">
          <ac:chgData name="Iain Milne" userId="e451ec18-1952-4891-b1e2-a69699162e44" providerId="ADAL" clId="{065A4B05-03B7-4AFF-8C7D-C1F71C5E3CE5}" dt="2021-03-15T11:48:34.680" v="9627" actId="20577"/>
          <ac:spMkLst>
            <pc:docMk/>
            <pc:sldMk cId="1228363572" sldId="478"/>
            <ac:spMk id="62" creationId="{1837A89A-A29E-454B-8B07-8A8D4708F3D6}"/>
          </ac:spMkLst>
        </pc:spChg>
        <pc:spChg chg="add mod topLvl">
          <ac:chgData name="Iain Milne" userId="e451ec18-1952-4891-b1e2-a69699162e44" providerId="ADAL" clId="{065A4B05-03B7-4AFF-8C7D-C1F71C5E3CE5}" dt="2021-03-15T11:48:38.760" v="9634" actId="20577"/>
          <ac:spMkLst>
            <pc:docMk/>
            <pc:sldMk cId="1228363572" sldId="478"/>
            <ac:spMk id="63" creationId="{FBA9602B-3865-4EFC-B374-5BFBF4C7A6FF}"/>
          </ac:spMkLst>
        </pc:spChg>
        <pc:spChg chg="add mod topLvl">
          <ac:chgData name="Iain Milne" userId="e451ec18-1952-4891-b1e2-a69699162e44" providerId="ADAL" clId="{065A4B05-03B7-4AFF-8C7D-C1F71C5E3CE5}" dt="2021-03-15T11:48:42.229" v="9637" actId="20577"/>
          <ac:spMkLst>
            <pc:docMk/>
            <pc:sldMk cId="1228363572" sldId="478"/>
            <ac:spMk id="64" creationId="{D8805B2E-8065-4B36-8406-B43D15348EB0}"/>
          </ac:spMkLst>
        </pc:spChg>
        <pc:spChg chg="add mod topLvl">
          <ac:chgData name="Iain Milne" userId="e451ec18-1952-4891-b1e2-a69699162e44" providerId="ADAL" clId="{065A4B05-03B7-4AFF-8C7D-C1F71C5E3CE5}" dt="2021-03-15T11:48:44.257" v="9640" actId="20577"/>
          <ac:spMkLst>
            <pc:docMk/>
            <pc:sldMk cId="1228363572" sldId="478"/>
            <ac:spMk id="65" creationId="{0947CFF9-CE5F-4650-8302-5C778F9C43DF}"/>
          </ac:spMkLst>
        </pc:spChg>
        <pc:spChg chg="add mod topLvl">
          <ac:chgData name="Iain Milne" userId="e451ec18-1952-4891-b1e2-a69699162e44" providerId="ADAL" clId="{065A4B05-03B7-4AFF-8C7D-C1F71C5E3CE5}" dt="2021-03-15T11:48:49.323" v="9646" actId="20577"/>
          <ac:spMkLst>
            <pc:docMk/>
            <pc:sldMk cId="1228363572" sldId="478"/>
            <ac:spMk id="66" creationId="{F3495ACA-35B7-43C3-AF28-468A87D58225}"/>
          </ac:spMkLst>
        </pc:spChg>
        <pc:spChg chg="add mod topLvl">
          <ac:chgData name="Iain Milne" userId="e451ec18-1952-4891-b1e2-a69699162e44" providerId="ADAL" clId="{065A4B05-03B7-4AFF-8C7D-C1F71C5E3CE5}" dt="2021-03-15T11:48:51.031" v="9649" actId="20577"/>
          <ac:spMkLst>
            <pc:docMk/>
            <pc:sldMk cId="1228363572" sldId="478"/>
            <ac:spMk id="67" creationId="{F224E00F-0DD4-4CEC-99CB-229B220E6ECA}"/>
          </ac:spMkLst>
        </pc:spChg>
        <pc:spChg chg="add mod topLvl">
          <ac:chgData name="Iain Milne" userId="e451ec18-1952-4891-b1e2-a69699162e44" providerId="ADAL" clId="{065A4B05-03B7-4AFF-8C7D-C1F71C5E3CE5}" dt="2021-03-15T11:48:52.958" v="9652" actId="20577"/>
          <ac:spMkLst>
            <pc:docMk/>
            <pc:sldMk cId="1228363572" sldId="478"/>
            <ac:spMk id="68" creationId="{3F55F3B7-5FF5-42E4-BB3B-FBFD7B54447E}"/>
          </ac:spMkLst>
        </pc:spChg>
        <pc:spChg chg="add mod topLvl">
          <ac:chgData name="Iain Milne" userId="e451ec18-1952-4891-b1e2-a69699162e44" providerId="ADAL" clId="{065A4B05-03B7-4AFF-8C7D-C1F71C5E3CE5}" dt="2021-03-15T11:47:33.540" v="9557" actId="165"/>
          <ac:spMkLst>
            <pc:docMk/>
            <pc:sldMk cId="1228363572" sldId="478"/>
            <ac:spMk id="69" creationId="{D3FA34F4-2618-4EB9-8D93-DB2E0D1333DA}"/>
          </ac:spMkLst>
        </pc:spChg>
        <pc:spChg chg="add mod topLvl">
          <ac:chgData name="Iain Milne" userId="e451ec18-1952-4891-b1e2-a69699162e44" providerId="ADAL" clId="{065A4B05-03B7-4AFF-8C7D-C1F71C5E3CE5}" dt="2021-03-15T11:48:55.295" v="9653" actId="20577"/>
          <ac:spMkLst>
            <pc:docMk/>
            <pc:sldMk cId="1228363572" sldId="478"/>
            <ac:spMk id="70" creationId="{76B87632-0426-46D0-B263-262F7A36BEBC}"/>
          </ac:spMkLst>
        </pc:spChg>
        <pc:spChg chg="add mod topLvl">
          <ac:chgData name="Iain Milne" userId="e451ec18-1952-4891-b1e2-a69699162e44" providerId="ADAL" clId="{065A4B05-03B7-4AFF-8C7D-C1F71C5E3CE5}" dt="2021-03-15T11:48:56.836" v="9654" actId="20577"/>
          <ac:spMkLst>
            <pc:docMk/>
            <pc:sldMk cId="1228363572" sldId="478"/>
            <ac:spMk id="71" creationId="{7976DEA6-14FA-429C-B037-45786E7FA275}"/>
          </ac:spMkLst>
        </pc:spChg>
        <pc:spChg chg="add mod topLvl">
          <ac:chgData name="Iain Milne" userId="e451ec18-1952-4891-b1e2-a69699162e44" providerId="ADAL" clId="{065A4B05-03B7-4AFF-8C7D-C1F71C5E3CE5}" dt="2021-03-15T11:48:57.697" v="9655" actId="20577"/>
          <ac:spMkLst>
            <pc:docMk/>
            <pc:sldMk cId="1228363572" sldId="478"/>
            <ac:spMk id="72" creationId="{822D8177-263B-4B65-98E4-CA94FD8FD14D}"/>
          </ac:spMkLst>
        </pc:spChg>
        <pc:spChg chg="add mod topLvl">
          <ac:chgData name="Iain Milne" userId="e451ec18-1952-4891-b1e2-a69699162e44" providerId="ADAL" clId="{065A4B05-03B7-4AFF-8C7D-C1F71C5E3CE5}" dt="2021-03-15T11:48:58.618" v="9656" actId="20577"/>
          <ac:spMkLst>
            <pc:docMk/>
            <pc:sldMk cId="1228363572" sldId="478"/>
            <ac:spMk id="73" creationId="{D7AB23B0-8305-4241-A973-237E347F63D1}"/>
          </ac:spMkLst>
        </pc:spChg>
        <pc:spChg chg="add mod topLvl">
          <ac:chgData name="Iain Milne" userId="e451ec18-1952-4891-b1e2-a69699162e44" providerId="ADAL" clId="{065A4B05-03B7-4AFF-8C7D-C1F71C5E3CE5}" dt="2021-03-15T11:48:59.540" v="9657" actId="20577"/>
          <ac:spMkLst>
            <pc:docMk/>
            <pc:sldMk cId="1228363572" sldId="478"/>
            <ac:spMk id="74" creationId="{92B6E53F-17D2-4013-A6B5-A70428FA7163}"/>
          </ac:spMkLst>
        </pc:spChg>
        <pc:spChg chg="add mod topLvl">
          <ac:chgData name="Iain Milne" userId="e451ec18-1952-4891-b1e2-a69699162e44" providerId="ADAL" clId="{065A4B05-03B7-4AFF-8C7D-C1F71C5E3CE5}" dt="2021-03-15T11:49:00.377" v="9658" actId="20577"/>
          <ac:spMkLst>
            <pc:docMk/>
            <pc:sldMk cId="1228363572" sldId="478"/>
            <ac:spMk id="75" creationId="{64865CF9-A803-4B42-A317-336661A3ED74}"/>
          </ac:spMkLst>
        </pc:spChg>
        <pc:spChg chg="add mod topLvl">
          <ac:chgData name="Iain Milne" userId="e451ec18-1952-4891-b1e2-a69699162e44" providerId="ADAL" clId="{065A4B05-03B7-4AFF-8C7D-C1F71C5E3CE5}" dt="2021-03-15T11:49:01.800" v="9659" actId="20577"/>
          <ac:spMkLst>
            <pc:docMk/>
            <pc:sldMk cId="1228363572" sldId="478"/>
            <ac:spMk id="76" creationId="{411FDB29-D970-44EA-8D05-84F92B6CD2A8}"/>
          </ac:spMkLst>
        </pc:spChg>
        <pc:spChg chg="add mod topLvl">
          <ac:chgData name="Iain Milne" userId="e451ec18-1952-4891-b1e2-a69699162e44" providerId="ADAL" clId="{065A4B05-03B7-4AFF-8C7D-C1F71C5E3CE5}" dt="2021-03-15T11:47:33.540" v="9557" actId="165"/>
          <ac:spMkLst>
            <pc:docMk/>
            <pc:sldMk cId="1228363572" sldId="478"/>
            <ac:spMk id="77" creationId="{54B99F00-D9AC-454E-8CBF-D537AFBAD47E}"/>
          </ac:spMkLst>
        </pc:spChg>
        <pc:spChg chg="add mod topLvl">
          <ac:chgData name="Iain Milne" userId="e451ec18-1952-4891-b1e2-a69699162e44" providerId="ADAL" clId="{065A4B05-03B7-4AFF-8C7D-C1F71C5E3CE5}" dt="2021-03-15T11:49:05.440" v="9662" actId="20577"/>
          <ac:spMkLst>
            <pc:docMk/>
            <pc:sldMk cId="1228363572" sldId="478"/>
            <ac:spMk id="78" creationId="{49BF28F0-65E0-4810-88FA-217F7A6253A8}"/>
          </ac:spMkLst>
        </pc:spChg>
        <pc:spChg chg="add mod topLvl">
          <ac:chgData name="Iain Milne" userId="e451ec18-1952-4891-b1e2-a69699162e44" providerId="ADAL" clId="{065A4B05-03B7-4AFF-8C7D-C1F71C5E3CE5}" dt="2021-03-15T11:49:07.298" v="9665" actId="20577"/>
          <ac:spMkLst>
            <pc:docMk/>
            <pc:sldMk cId="1228363572" sldId="478"/>
            <ac:spMk id="79" creationId="{BD2B325A-1D51-415C-8493-E53F706E2435}"/>
          </ac:spMkLst>
        </pc:spChg>
        <pc:spChg chg="add mod topLvl">
          <ac:chgData name="Iain Milne" userId="e451ec18-1952-4891-b1e2-a69699162e44" providerId="ADAL" clId="{065A4B05-03B7-4AFF-8C7D-C1F71C5E3CE5}" dt="2021-03-15T11:49:10.647" v="9670" actId="20577"/>
          <ac:spMkLst>
            <pc:docMk/>
            <pc:sldMk cId="1228363572" sldId="478"/>
            <ac:spMk id="80" creationId="{9DD92D0A-F2EC-4283-97D8-7B6E1A8E17B9}"/>
          </ac:spMkLst>
        </pc:spChg>
        <pc:spChg chg="add mod topLvl">
          <ac:chgData name="Iain Milne" userId="e451ec18-1952-4891-b1e2-a69699162e44" providerId="ADAL" clId="{065A4B05-03B7-4AFF-8C7D-C1F71C5E3CE5}" dt="2021-03-15T11:49:12.901" v="9673" actId="20577"/>
          <ac:spMkLst>
            <pc:docMk/>
            <pc:sldMk cId="1228363572" sldId="478"/>
            <ac:spMk id="81" creationId="{031DBF8F-7234-46ED-996C-1277A3EA9F22}"/>
          </ac:spMkLst>
        </pc:spChg>
        <pc:spChg chg="add mod topLvl">
          <ac:chgData name="Iain Milne" userId="e451ec18-1952-4891-b1e2-a69699162e44" providerId="ADAL" clId="{065A4B05-03B7-4AFF-8C7D-C1F71C5E3CE5}" dt="2021-03-15T11:49:15.019" v="9676" actId="20577"/>
          <ac:spMkLst>
            <pc:docMk/>
            <pc:sldMk cId="1228363572" sldId="478"/>
            <ac:spMk id="82" creationId="{12376B3C-7076-46C8-BA3A-FBCCD8C3BAD0}"/>
          </ac:spMkLst>
        </pc:spChg>
        <pc:spChg chg="add mod topLvl">
          <ac:chgData name="Iain Milne" userId="e451ec18-1952-4891-b1e2-a69699162e44" providerId="ADAL" clId="{065A4B05-03B7-4AFF-8C7D-C1F71C5E3CE5}" dt="2021-03-15T11:49:17.128" v="9679" actId="20577"/>
          <ac:spMkLst>
            <pc:docMk/>
            <pc:sldMk cId="1228363572" sldId="478"/>
            <ac:spMk id="83" creationId="{21791059-FC6B-4E8E-91C5-36A765FB7D1C}"/>
          </ac:spMkLst>
        </pc:spChg>
        <pc:spChg chg="add mod topLvl">
          <ac:chgData name="Iain Milne" userId="e451ec18-1952-4891-b1e2-a69699162e44" providerId="ADAL" clId="{065A4B05-03B7-4AFF-8C7D-C1F71C5E3CE5}" dt="2021-03-15T11:49:19.163" v="9682" actId="20577"/>
          <ac:spMkLst>
            <pc:docMk/>
            <pc:sldMk cId="1228363572" sldId="478"/>
            <ac:spMk id="84" creationId="{1DB315E8-7491-475A-BADB-A12F28E88EC6}"/>
          </ac:spMkLst>
        </pc:spChg>
        <pc:spChg chg="add mod topLvl">
          <ac:chgData name="Iain Milne" userId="e451ec18-1952-4891-b1e2-a69699162e44" providerId="ADAL" clId="{065A4B05-03B7-4AFF-8C7D-C1F71C5E3CE5}" dt="2021-03-15T11:47:33.540" v="9557" actId="165"/>
          <ac:spMkLst>
            <pc:docMk/>
            <pc:sldMk cId="1228363572" sldId="478"/>
            <ac:spMk id="85" creationId="{74BC0202-D503-404E-B087-AF2B15258229}"/>
          </ac:spMkLst>
        </pc:spChg>
        <pc:spChg chg="add del mod">
          <ac:chgData name="Iain Milne" userId="e451ec18-1952-4891-b1e2-a69699162e44" providerId="ADAL" clId="{065A4B05-03B7-4AFF-8C7D-C1F71C5E3CE5}" dt="2021-03-15T11:46:54.219" v="9551" actId="478"/>
          <ac:spMkLst>
            <pc:docMk/>
            <pc:sldMk cId="1228363572" sldId="478"/>
            <ac:spMk id="86" creationId="{18E61896-0E8F-4F11-AFD1-DE49A8D17C1E}"/>
          </ac:spMkLst>
        </pc:spChg>
        <pc:spChg chg="add del mod">
          <ac:chgData name="Iain Milne" userId="e451ec18-1952-4891-b1e2-a69699162e44" providerId="ADAL" clId="{065A4B05-03B7-4AFF-8C7D-C1F71C5E3CE5}" dt="2021-03-15T11:46:54.219" v="9551" actId="478"/>
          <ac:spMkLst>
            <pc:docMk/>
            <pc:sldMk cId="1228363572" sldId="478"/>
            <ac:spMk id="87" creationId="{DC32A501-9550-4F6B-B3C9-54AB7F1CDD1D}"/>
          </ac:spMkLst>
        </pc:spChg>
        <pc:spChg chg="add del mod">
          <ac:chgData name="Iain Milne" userId="e451ec18-1952-4891-b1e2-a69699162e44" providerId="ADAL" clId="{065A4B05-03B7-4AFF-8C7D-C1F71C5E3CE5}" dt="2021-03-15T11:46:54.219" v="9551" actId="478"/>
          <ac:spMkLst>
            <pc:docMk/>
            <pc:sldMk cId="1228363572" sldId="478"/>
            <ac:spMk id="88" creationId="{335C9D35-978D-4C1F-B972-390CE4ABE960}"/>
          </ac:spMkLst>
        </pc:spChg>
        <pc:spChg chg="add del mod">
          <ac:chgData name="Iain Milne" userId="e451ec18-1952-4891-b1e2-a69699162e44" providerId="ADAL" clId="{065A4B05-03B7-4AFF-8C7D-C1F71C5E3CE5}" dt="2021-03-15T11:46:54.219" v="9551" actId="478"/>
          <ac:spMkLst>
            <pc:docMk/>
            <pc:sldMk cId="1228363572" sldId="478"/>
            <ac:spMk id="89" creationId="{9979B6CC-3FF2-48FC-BBDC-D4703D44CD24}"/>
          </ac:spMkLst>
        </pc:spChg>
        <pc:spChg chg="add del mod">
          <ac:chgData name="Iain Milne" userId="e451ec18-1952-4891-b1e2-a69699162e44" providerId="ADAL" clId="{065A4B05-03B7-4AFF-8C7D-C1F71C5E3CE5}" dt="2021-03-15T11:46:54.219" v="9551" actId="478"/>
          <ac:spMkLst>
            <pc:docMk/>
            <pc:sldMk cId="1228363572" sldId="478"/>
            <ac:spMk id="90" creationId="{367B8132-E043-4CA2-A471-838BBAAB4189}"/>
          </ac:spMkLst>
        </pc:spChg>
        <pc:spChg chg="add del mod">
          <ac:chgData name="Iain Milne" userId="e451ec18-1952-4891-b1e2-a69699162e44" providerId="ADAL" clId="{065A4B05-03B7-4AFF-8C7D-C1F71C5E3CE5}" dt="2021-03-15T11:46:54.219" v="9551" actId="478"/>
          <ac:spMkLst>
            <pc:docMk/>
            <pc:sldMk cId="1228363572" sldId="478"/>
            <ac:spMk id="91" creationId="{628E5289-B104-4AC8-ABF7-7DC4E509E388}"/>
          </ac:spMkLst>
        </pc:spChg>
        <pc:spChg chg="add del mod">
          <ac:chgData name="Iain Milne" userId="e451ec18-1952-4891-b1e2-a69699162e44" providerId="ADAL" clId="{065A4B05-03B7-4AFF-8C7D-C1F71C5E3CE5}" dt="2021-03-15T11:46:54.219" v="9551" actId="478"/>
          <ac:spMkLst>
            <pc:docMk/>
            <pc:sldMk cId="1228363572" sldId="478"/>
            <ac:spMk id="92" creationId="{CF88AC54-FE97-4588-882F-748090275DEE}"/>
          </ac:spMkLst>
        </pc:spChg>
        <pc:spChg chg="add del mod">
          <ac:chgData name="Iain Milne" userId="e451ec18-1952-4891-b1e2-a69699162e44" providerId="ADAL" clId="{065A4B05-03B7-4AFF-8C7D-C1F71C5E3CE5}" dt="2021-03-15T11:46:54.219" v="9551" actId="478"/>
          <ac:spMkLst>
            <pc:docMk/>
            <pc:sldMk cId="1228363572" sldId="478"/>
            <ac:spMk id="93" creationId="{110B8040-BF00-4DAC-A42A-F87994914686}"/>
          </ac:spMkLst>
        </pc:spChg>
        <pc:spChg chg="mod">
          <ac:chgData name="Iain Milne" userId="e451ec18-1952-4891-b1e2-a69699162e44" providerId="ADAL" clId="{065A4B05-03B7-4AFF-8C7D-C1F71C5E3CE5}" dt="2021-03-15T11:55:50.918" v="9779"/>
          <ac:spMkLst>
            <pc:docMk/>
            <pc:sldMk cId="1228363572" sldId="478"/>
            <ac:spMk id="127" creationId="{FF92DAC0-DCD2-4498-92C1-8C334A1B0D49}"/>
          </ac:spMkLst>
        </pc:spChg>
        <pc:spChg chg="mod">
          <ac:chgData name="Iain Milne" userId="e451ec18-1952-4891-b1e2-a69699162e44" providerId="ADAL" clId="{065A4B05-03B7-4AFF-8C7D-C1F71C5E3CE5}" dt="2021-03-15T11:55:50.918" v="9779"/>
          <ac:spMkLst>
            <pc:docMk/>
            <pc:sldMk cId="1228363572" sldId="478"/>
            <ac:spMk id="128" creationId="{4A2B0EA9-FCDC-439E-872D-685CC1CB684B}"/>
          </ac:spMkLst>
        </pc:spChg>
        <pc:spChg chg="mod">
          <ac:chgData name="Iain Milne" userId="e451ec18-1952-4891-b1e2-a69699162e44" providerId="ADAL" clId="{065A4B05-03B7-4AFF-8C7D-C1F71C5E3CE5}" dt="2021-03-15T11:55:50.918" v="9779"/>
          <ac:spMkLst>
            <pc:docMk/>
            <pc:sldMk cId="1228363572" sldId="478"/>
            <ac:spMk id="129" creationId="{1E209FE2-1084-41FB-9140-3C3AF0889665}"/>
          </ac:spMkLst>
        </pc:spChg>
        <pc:spChg chg="mod">
          <ac:chgData name="Iain Milne" userId="e451ec18-1952-4891-b1e2-a69699162e44" providerId="ADAL" clId="{065A4B05-03B7-4AFF-8C7D-C1F71C5E3CE5}" dt="2021-03-15T11:55:50.918" v="9779"/>
          <ac:spMkLst>
            <pc:docMk/>
            <pc:sldMk cId="1228363572" sldId="478"/>
            <ac:spMk id="130" creationId="{ED18BC85-60A7-44A8-9C81-FB4C5ED4EC77}"/>
          </ac:spMkLst>
        </pc:spChg>
        <pc:spChg chg="mod">
          <ac:chgData name="Iain Milne" userId="e451ec18-1952-4891-b1e2-a69699162e44" providerId="ADAL" clId="{065A4B05-03B7-4AFF-8C7D-C1F71C5E3CE5}" dt="2021-03-15T11:55:50.918" v="9779"/>
          <ac:spMkLst>
            <pc:docMk/>
            <pc:sldMk cId="1228363572" sldId="478"/>
            <ac:spMk id="131" creationId="{21FBD03A-CC24-40BE-902F-ECFF5BCAAD15}"/>
          </ac:spMkLst>
        </pc:spChg>
        <pc:spChg chg="mod">
          <ac:chgData name="Iain Milne" userId="e451ec18-1952-4891-b1e2-a69699162e44" providerId="ADAL" clId="{065A4B05-03B7-4AFF-8C7D-C1F71C5E3CE5}" dt="2021-03-15T11:55:50.918" v="9779"/>
          <ac:spMkLst>
            <pc:docMk/>
            <pc:sldMk cId="1228363572" sldId="478"/>
            <ac:spMk id="132" creationId="{F1F24C9B-0580-442C-AC92-9760745E47CB}"/>
          </ac:spMkLst>
        </pc:spChg>
        <pc:spChg chg="mod">
          <ac:chgData name="Iain Milne" userId="e451ec18-1952-4891-b1e2-a69699162e44" providerId="ADAL" clId="{065A4B05-03B7-4AFF-8C7D-C1F71C5E3CE5}" dt="2021-03-15T11:55:50.918" v="9779"/>
          <ac:spMkLst>
            <pc:docMk/>
            <pc:sldMk cId="1228363572" sldId="478"/>
            <ac:spMk id="133" creationId="{2F098D3F-DEA2-4A03-BA86-FAE0B0AD0C64}"/>
          </ac:spMkLst>
        </pc:spChg>
        <pc:spChg chg="mod">
          <ac:chgData name="Iain Milne" userId="e451ec18-1952-4891-b1e2-a69699162e44" providerId="ADAL" clId="{065A4B05-03B7-4AFF-8C7D-C1F71C5E3CE5}" dt="2021-03-15T11:55:50.918" v="9779"/>
          <ac:spMkLst>
            <pc:docMk/>
            <pc:sldMk cId="1228363572" sldId="478"/>
            <ac:spMk id="134" creationId="{A05D536E-35C5-468F-9268-56188CC3045A}"/>
          </ac:spMkLst>
        </pc:spChg>
        <pc:spChg chg="mod">
          <ac:chgData name="Iain Milne" userId="e451ec18-1952-4891-b1e2-a69699162e44" providerId="ADAL" clId="{065A4B05-03B7-4AFF-8C7D-C1F71C5E3CE5}" dt="2021-03-15T11:55:50.918" v="9779"/>
          <ac:spMkLst>
            <pc:docMk/>
            <pc:sldMk cId="1228363572" sldId="478"/>
            <ac:spMk id="135" creationId="{26CCF3E6-6EE1-4601-8741-E9B92EDFE0B7}"/>
          </ac:spMkLst>
        </pc:spChg>
        <pc:spChg chg="mod">
          <ac:chgData name="Iain Milne" userId="e451ec18-1952-4891-b1e2-a69699162e44" providerId="ADAL" clId="{065A4B05-03B7-4AFF-8C7D-C1F71C5E3CE5}" dt="2021-03-15T11:55:50.918" v="9779"/>
          <ac:spMkLst>
            <pc:docMk/>
            <pc:sldMk cId="1228363572" sldId="478"/>
            <ac:spMk id="136" creationId="{0CC7B038-B2A1-4928-B03A-64A405EEA715}"/>
          </ac:spMkLst>
        </pc:spChg>
        <pc:spChg chg="mod">
          <ac:chgData name="Iain Milne" userId="e451ec18-1952-4891-b1e2-a69699162e44" providerId="ADAL" clId="{065A4B05-03B7-4AFF-8C7D-C1F71C5E3CE5}" dt="2021-03-15T11:55:50.918" v="9779"/>
          <ac:spMkLst>
            <pc:docMk/>
            <pc:sldMk cId="1228363572" sldId="478"/>
            <ac:spMk id="137" creationId="{B77CB18A-0117-474A-BDC4-8A2DFE7152DF}"/>
          </ac:spMkLst>
        </pc:spChg>
        <pc:spChg chg="mod">
          <ac:chgData name="Iain Milne" userId="e451ec18-1952-4891-b1e2-a69699162e44" providerId="ADAL" clId="{065A4B05-03B7-4AFF-8C7D-C1F71C5E3CE5}" dt="2021-03-15T11:55:50.918" v="9779"/>
          <ac:spMkLst>
            <pc:docMk/>
            <pc:sldMk cId="1228363572" sldId="478"/>
            <ac:spMk id="138" creationId="{453DF11A-434C-4379-9AA7-6A04DD103591}"/>
          </ac:spMkLst>
        </pc:spChg>
        <pc:spChg chg="mod">
          <ac:chgData name="Iain Milne" userId="e451ec18-1952-4891-b1e2-a69699162e44" providerId="ADAL" clId="{065A4B05-03B7-4AFF-8C7D-C1F71C5E3CE5}" dt="2021-03-15T11:55:50.918" v="9779"/>
          <ac:spMkLst>
            <pc:docMk/>
            <pc:sldMk cId="1228363572" sldId="478"/>
            <ac:spMk id="139" creationId="{0E4DF9E9-DAA2-4B8F-BE47-F3FC4D995DC3}"/>
          </ac:spMkLst>
        </pc:spChg>
        <pc:spChg chg="mod">
          <ac:chgData name="Iain Milne" userId="e451ec18-1952-4891-b1e2-a69699162e44" providerId="ADAL" clId="{065A4B05-03B7-4AFF-8C7D-C1F71C5E3CE5}" dt="2021-03-15T11:55:50.918" v="9779"/>
          <ac:spMkLst>
            <pc:docMk/>
            <pc:sldMk cId="1228363572" sldId="478"/>
            <ac:spMk id="140" creationId="{5B4B56B4-DD44-4175-AA8B-6B6DF520DDE6}"/>
          </ac:spMkLst>
        </pc:spChg>
        <pc:spChg chg="mod">
          <ac:chgData name="Iain Milne" userId="e451ec18-1952-4891-b1e2-a69699162e44" providerId="ADAL" clId="{065A4B05-03B7-4AFF-8C7D-C1F71C5E3CE5}" dt="2021-03-15T11:55:50.918" v="9779"/>
          <ac:spMkLst>
            <pc:docMk/>
            <pc:sldMk cId="1228363572" sldId="478"/>
            <ac:spMk id="141" creationId="{00CD0D17-ACB1-408E-8B91-8B36ABBCE501}"/>
          </ac:spMkLst>
        </pc:spChg>
        <pc:spChg chg="mod">
          <ac:chgData name="Iain Milne" userId="e451ec18-1952-4891-b1e2-a69699162e44" providerId="ADAL" clId="{065A4B05-03B7-4AFF-8C7D-C1F71C5E3CE5}" dt="2021-03-15T11:55:50.918" v="9779"/>
          <ac:spMkLst>
            <pc:docMk/>
            <pc:sldMk cId="1228363572" sldId="478"/>
            <ac:spMk id="142" creationId="{785E11B1-7522-4E12-8F7B-CD9788216399}"/>
          </ac:spMkLst>
        </pc:spChg>
        <pc:spChg chg="mod">
          <ac:chgData name="Iain Milne" userId="e451ec18-1952-4891-b1e2-a69699162e44" providerId="ADAL" clId="{065A4B05-03B7-4AFF-8C7D-C1F71C5E3CE5}" dt="2021-03-15T11:55:50.918" v="9779"/>
          <ac:spMkLst>
            <pc:docMk/>
            <pc:sldMk cId="1228363572" sldId="478"/>
            <ac:spMk id="143" creationId="{FA1BCEBF-7EB3-49AA-B2EE-E01679C7E83D}"/>
          </ac:spMkLst>
        </pc:spChg>
        <pc:spChg chg="mod">
          <ac:chgData name="Iain Milne" userId="e451ec18-1952-4891-b1e2-a69699162e44" providerId="ADAL" clId="{065A4B05-03B7-4AFF-8C7D-C1F71C5E3CE5}" dt="2021-03-15T11:55:50.918" v="9779"/>
          <ac:spMkLst>
            <pc:docMk/>
            <pc:sldMk cId="1228363572" sldId="478"/>
            <ac:spMk id="144" creationId="{FBEE3006-C7D7-470B-8D9A-798615EE95A6}"/>
          </ac:spMkLst>
        </pc:spChg>
        <pc:spChg chg="mod">
          <ac:chgData name="Iain Milne" userId="e451ec18-1952-4891-b1e2-a69699162e44" providerId="ADAL" clId="{065A4B05-03B7-4AFF-8C7D-C1F71C5E3CE5}" dt="2021-03-15T11:55:50.918" v="9779"/>
          <ac:spMkLst>
            <pc:docMk/>
            <pc:sldMk cId="1228363572" sldId="478"/>
            <ac:spMk id="145" creationId="{745765AF-A0D5-4D8D-9BBA-059974161D2D}"/>
          </ac:spMkLst>
        </pc:spChg>
        <pc:spChg chg="mod">
          <ac:chgData name="Iain Milne" userId="e451ec18-1952-4891-b1e2-a69699162e44" providerId="ADAL" clId="{065A4B05-03B7-4AFF-8C7D-C1F71C5E3CE5}" dt="2021-03-15T11:55:50.918" v="9779"/>
          <ac:spMkLst>
            <pc:docMk/>
            <pc:sldMk cId="1228363572" sldId="478"/>
            <ac:spMk id="146" creationId="{B0B2203B-CCCB-47B0-9A98-FBAA7C192DA4}"/>
          </ac:spMkLst>
        </pc:spChg>
        <pc:spChg chg="mod">
          <ac:chgData name="Iain Milne" userId="e451ec18-1952-4891-b1e2-a69699162e44" providerId="ADAL" clId="{065A4B05-03B7-4AFF-8C7D-C1F71C5E3CE5}" dt="2021-03-15T11:55:50.918" v="9779"/>
          <ac:spMkLst>
            <pc:docMk/>
            <pc:sldMk cId="1228363572" sldId="478"/>
            <ac:spMk id="147" creationId="{C034996B-4F63-4C19-99A1-B2DF997DDA83}"/>
          </ac:spMkLst>
        </pc:spChg>
        <pc:spChg chg="mod">
          <ac:chgData name="Iain Milne" userId="e451ec18-1952-4891-b1e2-a69699162e44" providerId="ADAL" clId="{065A4B05-03B7-4AFF-8C7D-C1F71C5E3CE5}" dt="2021-03-15T11:55:50.918" v="9779"/>
          <ac:spMkLst>
            <pc:docMk/>
            <pc:sldMk cId="1228363572" sldId="478"/>
            <ac:spMk id="148" creationId="{B7739829-3442-4D84-94DB-8150E061A7E2}"/>
          </ac:spMkLst>
        </pc:spChg>
        <pc:spChg chg="mod">
          <ac:chgData name="Iain Milne" userId="e451ec18-1952-4891-b1e2-a69699162e44" providerId="ADAL" clId="{065A4B05-03B7-4AFF-8C7D-C1F71C5E3CE5}" dt="2021-03-15T11:55:50.918" v="9779"/>
          <ac:spMkLst>
            <pc:docMk/>
            <pc:sldMk cId="1228363572" sldId="478"/>
            <ac:spMk id="149" creationId="{404944C0-D51F-461E-A614-EF56D5AA2503}"/>
          </ac:spMkLst>
        </pc:spChg>
        <pc:spChg chg="mod">
          <ac:chgData name="Iain Milne" userId="e451ec18-1952-4891-b1e2-a69699162e44" providerId="ADAL" clId="{065A4B05-03B7-4AFF-8C7D-C1F71C5E3CE5}" dt="2021-03-15T11:55:50.918" v="9779"/>
          <ac:spMkLst>
            <pc:docMk/>
            <pc:sldMk cId="1228363572" sldId="478"/>
            <ac:spMk id="150" creationId="{A997F522-9357-4953-83CF-1FC78F1AAB2B}"/>
          </ac:spMkLst>
        </pc:spChg>
        <pc:spChg chg="mod">
          <ac:chgData name="Iain Milne" userId="e451ec18-1952-4891-b1e2-a69699162e44" providerId="ADAL" clId="{065A4B05-03B7-4AFF-8C7D-C1F71C5E3CE5}" dt="2021-03-15T11:55:50.918" v="9779"/>
          <ac:spMkLst>
            <pc:docMk/>
            <pc:sldMk cId="1228363572" sldId="478"/>
            <ac:spMk id="151" creationId="{717C7984-AF39-40E2-86F3-BFF83F70D928}"/>
          </ac:spMkLst>
        </pc:spChg>
        <pc:spChg chg="mod">
          <ac:chgData name="Iain Milne" userId="e451ec18-1952-4891-b1e2-a69699162e44" providerId="ADAL" clId="{065A4B05-03B7-4AFF-8C7D-C1F71C5E3CE5}" dt="2021-03-15T11:55:50.918" v="9779"/>
          <ac:spMkLst>
            <pc:docMk/>
            <pc:sldMk cId="1228363572" sldId="478"/>
            <ac:spMk id="152" creationId="{BE178CB0-347E-4447-9242-541052BA529B}"/>
          </ac:spMkLst>
        </pc:spChg>
        <pc:spChg chg="mod">
          <ac:chgData name="Iain Milne" userId="e451ec18-1952-4891-b1e2-a69699162e44" providerId="ADAL" clId="{065A4B05-03B7-4AFF-8C7D-C1F71C5E3CE5}" dt="2021-03-15T11:55:50.918" v="9779"/>
          <ac:spMkLst>
            <pc:docMk/>
            <pc:sldMk cId="1228363572" sldId="478"/>
            <ac:spMk id="153" creationId="{ED2AC8CD-A8C0-417B-A961-BEDA570F5B91}"/>
          </ac:spMkLst>
        </pc:spChg>
        <pc:spChg chg="mod">
          <ac:chgData name="Iain Milne" userId="e451ec18-1952-4891-b1e2-a69699162e44" providerId="ADAL" clId="{065A4B05-03B7-4AFF-8C7D-C1F71C5E3CE5}" dt="2021-03-15T11:55:50.918" v="9779"/>
          <ac:spMkLst>
            <pc:docMk/>
            <pc:sldMk cId="1228363572" sldId="478"/>
            <ac:spMk id="154" creationId="{458F46EF-285D-46CD-91F4-3B94AC859716}"/>
          </ac:spMkLst>
        </pc:spChg>
        <pc:spChg chg="mod">
          <ac:chgData name="Iain Milne" userId="e451ec18-1952-4891-b1e2-a69699162e44" providerId="ADAL" clId="{065A4B05-03B7-4AFF-8C7D-C1F71C5E3CE5}" dt="2021-03-15T11:55:50.918" v="9779"/>
          <ac:spMkLst>
            <pc:docMk/>
            <pc:sldMk cId="1228363572" sldId="478"/>
            <ac:spMk id="155" creationId="{6635F8E0-FA45-411A-ABA3-B598F60F9BF4}"/>
          </ac:spMkLst>
        </pc:spChg>
        <pc:spChg chg="mod">
          <ac:chgData name="Iain Milne" userId="e451ec18-1952-4891-b1e2-a69699162e44" providerId="ADAL" clId="{065A4B05-03B7-4AFF-8C7D-C1F71C5E3CE5}" dt="2021-03-15T11:55:50.918" v="9779"/>
          <ac:spMkLst>
            <pc:docMk/>
            <pc:sldMk cId="1228363572" sldId="478"/>
            <ac:spMk id="156" creationId="{53BF187D-6BD7-4EC6-8014-AA52A842DD7A}"/>
          </ac:spMkLst>
        </pc:spChg>
        <pc:spChg chg="mod">
          <ac:chgData name="Iain Milne" userId="e451ec18-1952-4891-b1e2-a69699162e44" providerId="ADAL" clId="{065A4B05-03B7-4AFF-8C7D-C1F71C5E3CE5}" dt="2021-03-15T11:55:50.918" v="9779"/>
          <ac:spMkLst>
            <pc:docMk/>
            <pc:sldMk cId="1228363572" sldId="478"/>
            <ac:spMk id="157" creationId="{35DA907B-8CB8-4C77-90E4-84A928A7DB64}"/>
          </ac:spMkLst>
        </pc:spChg>
        <pc:spChg chg="mod">
          <ac:chgData name="Iain Milne" userId="e451ec18-1952-4891-b1e2-a69699162e44" providerId="ADAL" clId="{065A4B05-03B7-4AFF-8C7D-C1F71C5E3CE5}" dt="2021-03-15T11:55:50.918" v="9779"/>
          <ac:spMkLst>
            <pc:docMk/>
            <pc:sldMk cId="1228363572" sldId="478"/>
            <ac:spMk id="158" creationId="{57E42340-54F6-4C41-9689-724A9EA8902C}"/>
          </ac:spMkLst>
        </pc:spChg>
        <pc:spChg chg="mod">
          <ac:chgData name="Iain Milne" userId="e451ec18-1952-4891-b1e2-a69699162e44" providerId="ADAL" clId="{065A4B05-03B7-4AFF-8C7D-C1F71C5E3CE5}" dt="2021-03-15T11:55:50.918" v="9779"/>
          <ac:spMkLst>
            <pc:docMk/>
            <pc:sldMk cId="1228363572" sldId="478"/>
            <ac:spMk id="160" creationId="{AD6704AB-0575-4017-9BE8-17D4ECBA0613}"/>
          </ac:spMkLst>
        </pc:spChg>
        <pc:spChg chg="mod">
          <ac:chgData name="Iain Milne" userId="e451ec18-1952-4891-b1e2-a69699162e44" providerId="ADAL" clId="{065A4B05-03B7-4AFF-8C7D-C1F71C5E3CE5}" dt="2021-03-15T11:55:50.918" v="9779"/>
          <ac:spMkLst>
            <pc:docMk/>
            <pc:sldMk cId="1228363572" sldId="478"/>
            <ac:spMk id="161" creationId="{5C806E15-A1F2-4A30-B323-272533E487E9}"/>
          </ac:spMkLst>
        </pc:spChg>
        <pc:spChg chg="mod">
          <ac:chgData name="Iain Milne" userId="e451ec18-1952-4891-b1e2-a69699162e44" providerId="ADAL" clId="{065A4B05-03B7-4AFF-8C7D-C1F71C5E3CE5}" dt="2021-03-15T11:55:50.918" v="9779"/>
          <ac:spMkLst>
            <pc:docMk/>
            <pc:sldMk cId="1228363572" sldId="478"/>
            <ac:spMk id="162" creationId="{97049EFC-C84B-4FD6-9817-B834A7969999}"/>
          </ac:spMkLst>
        </pc:spChg>
        <pc:spChg chg="mod">
          <ac:chgData name="Iain Milne" userId="e451ec18-1952-4891-b1e2-a69699162e44" providerId="ADAL" clId="{065A4B05-03B7-4AFF-8C7D-C1F71C5E3CE5}" dt="2021-03-15T11:55:50.918" v="9779"/>
          <ac:spMkLst>
            <pc:docMk/>
            <pc:sldMk cId="1228363572" sldId="478"/>
            <ac:spMk id="163" creationId="{38FF95C0-EC0C-44A6-B690-4C0E6DC707D8}"/>
          </ac:spMkLst>
        </pc:spChg>
        <pc:spChg chg="mod">
          <ac:chgData name="Iain Milne" userId="e451ec18-1952-4891-b1e2-a69699162e44" providerId="ADAL" clId="{065A4B05-03B7-4AFF-8C7D-C1F71C5E3CE5}" dt="2021-03-15T11:55:50.918" v="9779"/>
          <ac:spMkLst>
            <pc:docMk/>
            <pc:sldMk cId="1228363572" sldId="478"/>
            <ac:spMk id="164" creationId="{2FBD84A1-B91F-4387-A37B-BA60A5920FDE}"/>
          </ac:spMkLst>
        </pc:spChg>
        <pc:spChg chg="mod">
          <ac:chgData name="Iain Milne" userId="e451ec18-1952-4891-b1e2-a69699162e44" providerId="ADAL" clId="{065A4B05-03B7-4AFF-8C7D-C1F71C5E3CE5}" dt="2021-03-15T11:55:50.918" v="9779"/>
          <ac:spMkLst>
            <pc:docMk/>
            <pc:sldMk cId="1228363572" sldId="478"/>
            <ac:spMk id="165" creationId="{AD2C03C5-8E3B-460C-AC92-6BED2789BF1A}"/>
          </ac:spMkLst>
        </pc:spChg>
        <pc:spChg chg="mod">
          <ac:chgData name="Iain Milne" userId="e451ec18-1952-4891-b1e2-a69699162e44" providerId="ADAL" clId="{065A4B05-03B7-4AFF-8C7D-C1F71C5E3CE5}" dt="2021-03-15T11:55:50.918" v="9779"/>
          <ac:spMkLst>
            <pc:docMk/>
            <pc:sldMk cId="1228363572" sldId="478"/>
            <ac:spMk id="166" creationId="{AABCCAF9-0AC9-44AB-B20F-B57FEF617AA3}"/>
          </ac:spMkLst>
        </pc:spChg>
        <pc:spChg chg="mod">
          <ac:chgData name="Iain Milne" userId="e451ec18-1952-4891-b1e2-a69699162e44" providerId="ADAL" clId="{065A4B05-03B7-4AFF-8C7D-C1F71C5E3CE5}" dt="2021-03-15T11:55:50.918" v="9779"/>
          <ac:spMkLst>
            <pc:docMk/>
            <pc:sldMk cId="1228363572" sldId="478"/>
            <ac:spMk id="167" creationId="{741DB79F-041F-41D3-8D23-9B406B0B4752}"/>
          </ac:spMkLst>
        </pc:spChg>
        <pc:spChg chg="mod">
          <ac:chgData name="Iain Milne" userId="e451ec18-1952-4891-b1e2-a69699162e44" providerId="ADAL" clId="{065A4B05-03B7-4AFF-8C7D-C1F71C5E3CE5}" dt="2021-03-15T11:55:50.918" v="9779"/>
          <ac:spMkLst>
            <pc:docMk/>
            <pc:sldMk cId="1228363572" sldId="478"/>
            <ac:spMk id="168" creationId="{D7E9E375-913A-4BF4-85F9-7EBFB857AFC2}"/>
          </ac:spMkLst>
        </pc:spChg>
        <pc:spChg chg="mod">
          <ac:chgData name="Iain Milne" userId="e451ec18-1952-4891-b1e2-a69699162e44" providerId="ADAL" clId="{065A4B05-03B7-4AFF-8C7D-C1F71C5E3CE5}" dt="2021-03-15T11:55:50.918" v="9779"/>
          <ac:spMkLst>
            <pc:docMk/>
            <pc:sldMk cId="1228363572" sldId="478"/>
            <ac:spMk id="169" creationId="{95BDA46D-F35C-4D40-A802-28ACE10D3977}"/>
          </ac:spMkLst>
        </pc:spChg>
        <pc:spChg chg="mod">
          <ac:chgData name="Iain Milne" userId="e451ec18-1952-4891-b1e2-a69699162e44" providerId="ADAL" clId="{065A4B05-03B7-4AFF-8C7D-C1F71C5E3CE5}" dt="2021-03-15T11:55:50.918" v="9779"/>
          <ac:spMkLst>
            <pc:docMk/>
            <pc:sldMk cId="1228363572" sldId="478"/>
            <ac:spMk id="170" creationId="{C9B73C66-BC90-4E2D-8EB3-B00D4F6390C9}"/>
          </ac:spMkLst>
        </pc:spChg>
        <pc:spChg chg="mod">
          <ac:chgData name="Iain Milne" userId="e451ec18-1952-4891-b1e2-a69699162e44" providerId="ADAL" clId="{065A4B05-03B7-4AFF-8C7D-C1F71C5E3CE5}" dt="2021-03-15T11:55:50.918" v="9779"/>
          <ac:spMkLst>
            <pc:docMk/>
            <pc:sldMk cId="1228363572" sldId="478"/>
            <ac:spMk id="171" creationId="{5AE928F7-6315-48AB-BDD1-2E15767EB8D1}"/>
          </ac:spMkLst>
        </pc:spChg>
        <pc:spChg chg="mod">
          <ac:chgData name="Iain Milne" userId="e451ec18-1952-4891-b1e2-a69699162e44" providerId="ADAL" clId="{065A4B05-03B7-4AFF-8C7D-C1F71C5E3CE5}" dt="2021-03-15T11:55:50.918" v="9779"/>
          <ac:spMkLst>
            <pc:docMk/>
            <pc:sldMk cId="1228363572" sldId="478"/>
            <ac:spMk id="172" creationId="{9818E723-8F3C-42C5-9140-96109E5A7A27}"/>
          </ac:spMkLst>
        </pc:spChg>
        <pc:spChg chg="mod">
          <ac:chgData name="Iain Milne" userId="e451ec18-1952-4891-b1e2-a69699162e44" providerId="ADAL" clId="{065A4B05-03B7-4AFF-8C7D-C1F71C5E3CE5}" dt="2021-03-15T11:55:50.918" v="9779"/>
          <ac:spMkLst>
            <pc:docMk/>
            <pc:sldMk cId="1228363572" sldId="478"/>
            <ac:spMk id="173" creationId="{9F14F979-0CA7-42CA-BFA6-C82B0AC22C0C}"/>
          </ac:spMkLst>
        </pc:spChg>
        <pc:spChg chg="mod">
          <ac:chgData name="Iain Milne" userId="e451ec18-1952-4891-b1e2-a69699162e44" providerId="ADAL" clId="{065A4B05-03B7-4AFF-8C7D-C1F71C5E3CE5}" dt="2021-03-15T11:55:50.918" v="9779"/>
          <ac:spMkLst>
            <pc:docMk/>
            <pc:sldMk cId="1228363572" sldId="478"/>
            <ac:spMk id="174" creationId="{0562066A-2E2F-44B0-8B74-C86E2CC55654}"/>
          </ac:spMkLst>
        </pc:spChg>
        <pc:spChg chg="mod">
          <ac:chgData name="Iain Milne" userId="e451ec18-1952-4891-b1e2-a69699162e44" providerId="ADAL" clId="{065A4B05-03B7-4AFF-8C7D-C1F71C5E3CE5}" dt="2021-03-15T11:55:50.918" v="9779"/>
          <ac:spMkLst>
            <pc:docMk/>
            <pc:sldMk cId="1228363572" sldId="478"/>
            <ac:spMk id="175" creationId="{03F47EA5-7585-4B85-9243-DD13C97380C1}"/>
          </ac:spMkLst>
        </pc:spChg>
        <pc:spChg chg="mod">
          <ac:chgData name="Iain Milne" userId="e451ec18-1952-4891-b1e2-a69699162e44" providerId="ADAL" clId="{065A4B05-03B7-4AFF-8C7D-C1F71C5E3CE5}" dt="2021-03-15T11:55:50.918" v="9779"/>
          <ac:spMkLst>
            <pc:docMk/>
            <pc:sldMk cId="1228363572" sldId="478"/>
            <ac:spMk id="176" creationId="{1FBAB06B-737C-47CC-A69D-4FEBDF84D18E}"/>
          </ac:spMkLst>
        </pc:spChg>
        <pc:spChg chg="mod">
          <ac:chgData name="Iain Milne" userId="e451ec18-1952-4891-b1e2-a69699162e44" providerId="ADAL" clId="{065A4B05-03B7-4AFF-8C7D-C1F71C5E3CE5}" dt="2021-03-15T11:55:50.918" v="9779"/>
          <ac:spMkLst>
            <pc:docMk/>
            <pc:sldMk cId="1228363572" sldId="478"/>
            <ac:spMk id="177" creationId="{D4AB1E4E-B22C-4C31-87AF-5AF1D406B2E4}"/>
          </ac:spMkLst>
        </pc:spChg>
        <pc:spChg chg="mod">
          <ac:chgData name="Iain Milne" userId="e451ec18-1952-4891-b1e2-a69699162e44" providerId="ADAL" clId="{065A4B05-03B7-4AFF-8C7D-C1F71C5E3CE5}" dt="2021-03-15T11:55:50.918" v="9779"/>
          <ac:spMkLst>
            <pc:docMk/>
            <pc:sldMk cId="1228363572" sldId="478"/>
            <ac:spMk id="178" creationId="{BE25D67E-90E6-4DE0-A090-06238D5695A0}"/>
          </ac:spMkLst>
        </pc:spChg>
        <pc:spChg chg="mod">
          <ac:chgData name="Iain Milne" userId="e451ec18-1952-4891-b1e2-a69699162e44" providerId="ADAL" clId="{065A4B05-03B7-4AFF-8C7D-C1F71C5E3CE5}" dt="2021-03-15T11:55:50.918" v="9779"/>
          <ac:spMkLst>
            <pc:docMk/>
            <pc:sldMk cId="1228363572" sldId="478"/>
            <ac:spMk id="179" creationId="{8CCF81F9-655D-46BC-B165-6327624AE190}"/>
          </ac:spMkLst>
        </pc:spChg>
        <pc:spChg chg="mod">
          <ac:chgData name="Iain Milne" userId="e451ec18-1952-4891-b1e2-a69699162e44" providerId="ADAL" clId="{065A4B05-03B7-4AFF-8C7D-C1F71C5E3CE5}" dt="2021-03-15T11:55:50.918" v="9779"/>
          <ac:spMkLst>
            <pc:docMk/>
            <pc:sldMk cId="1228363572" sldId="478"/>
            <ac:spMk id="180" creationId="{77676B23-BDF3-45B0-833A-F766944445B4}"/>
          </ac:spMkLst>
        </pc:spChg>
        <pc:spChg chg="mod">
          <ac:chgData name="Iain Milne" userId="e451ec18-1952-4891-b1e2-a69699162e44" providerId="ADAL" clId="{065A4B05-03B7-4AFF-8C7D-C1F71C5E3CE5}" dt="2021-03-15T11:55:50.918" v="9779"/>
          <ac:spMkLst>
            <pc:docMk/>
            <pc:sldMk cId="1228363572" sldId="478"/>
            <ac:spMk id="181" creationId="{FF391365-7E89-4FCC-8359-207D6A4643C0}"/>
          </ac:spMkLst>
        </pc:spChg>
        <pc:spChg chg="mod">
          <ac:chgData name="Iain Milne" userId="e451ec18-1952-4891-b1e2-a69699162e44" providerId="ADAL" clId="{065A4B05-03B7-4AFF-8C7D-C1F71C5E3CE5}" dt="2021-03-15T11:55:50.918" v="9779"/>
          <ac:spMkLst>
            <pc:docMk/>
            <pc:sldMk cId="1228363572" sldId="478"/>
            <ac:spMk id="182" creationId="{76A5F920-75D0-43DB-BFBC-097076F31520}"/>
          </ac:spMkLst>
        </pc:spChg>
        <pc:spChg chg="mod">
          <ac:chgData name="Iain Milne" userId="e451ec18-1952-4891-b1e2-a69699162e44" providerId="ADAL" clId="{065A4B05-03B7-4AFF-8C7D-C1F71C5E3CE5}" dt="2021-03-15T11:55:50.918" v="9779"/>
          <ac:spMkLst>
            <pc:docMk/>
            <pc:sldMk cId="1228363572" sldId="478"/>
            <ac:spMk id="183" creationId="{1F664DCC-B8DC-4677-B8BA-05AEA4FF92B9}"/>
          </ac:spMkLst>
        </pc:spChg>
        <pc:spChg chg="mod">
          <ac:chgData name="Iain Milne" userId="e451ec18-1952-4891-b1e2-a69699162e44" providerId="ADAL" clId="{065A4B05-03B7-4AFF-8C7D-C1F71C5E3CE5}" dt="2021-03-15T11:55:50.918" v="9779"/>
          <ac:spMkLst>
            <pc:docMk/>
            <pc:sldMk cId="1228363572" sldId="478"/>
            <ac:spMk id="184" creationId="{795D3BEF-B533-4468-B530-53EC665CC103}"/>
          </ac:spMkLst>
        </pc:spChg>
        <pc:spChg chg="mod">
          <ac:chgData name="Iain Milne" userId="e451ec18-1952-4891-b1e2-a69699162e44" providerId="ADAL" clId="{065A4B05-03B7-4AFF-8C7D-C1F71C5E3CE5}" dt="2021-03-15T11:55:50.918" v="9779"/>
          <ac:spMkLst>
            <pc:docMk/>
            <pc:sldMk cId="1228363572" sldId="478"/>
            <ac:spMk id="185" creationId="{EB544314-7817-47DF-899E-703411959302}"/>
          </ac:spMkLst>
        </pc:spChg>
        <pc:spChg chg="mod">
          <ac:chgData name="Iain Milne" userId="e451ec18-1952-4891-b1e2-a69699162e44" providerId="ADAL" clId="{065A4B05-03B7-4AFF-8C7D-C1F71C5E3CE5}" dt="2021-03-15T11:55:50.918" v="9779"/>
          <ac:spMkLst>
            <pc:docMk/>
            <pc:sldMk cId="1228363572" sldId="478"/>
            <ac:spMk id="186" creationId="{FF1F5BE9-7173-4F07-9F23-91A0B27CF388}"/>
          </ac:spMkLst>
        </pc:spChg>
        <pc:spChg chg="mod">
          <ac:chgData name="Iain Milne" userId="e451ec18-1952-4891-b1e2-a69699162e44" providerId="ADAL" clId="{065A4B05-03B7-4AFF-8C7D-C1F71C5E3CE5}" dt="2021-03-15T11:55:50.918" v="9779"/>
          <ac:spMkLst>
            <pc:docMk/>
            <pc:sldMk cId="1228363572" sldId="478"/>
            <ac:spMk id="187" creationId="{75B259A7-312C-488C-AF5F-7CB11736DC9F}"/>
          </ac:spMkLst>
        </pc:spChg>
        <pc:spChg chg="mod">
          <ac:chgData name="Iain Milne" userId="e451ec18-1952-4891-b1e2-a69699162e44" providerId="ADAL" clId="{065A4B05-03B7-4AFF-8C7D-C1F71C5E3CE5}" dt="2021-03-15T11:55:50.918" v="9779"/>
          <ac:spMkLst>
            <pc:docMk/>
            <pc:sldMk cId="1228363572" sldId="478"/>
            <ac:spMk id="188" creationId="{5C25DA87-3214-4770-8A6A-B336473D0AA9}"/>
          </ac:spMkLst>
        </pc:spChg>
        <pc:spChg chg="mod">
          <ac:chgData name="Iain Milne" userId="e451ec18-1952-4891-b1e2-a69699162e44" providerId="ADAL" clId="{065A4B05-03B7-4AFF-8C7D-C1F71C5E3CE5}" dt="2021-03-15T11:55:50.918" v="9779"/>
          <ac:spMkLst>
            <pc:docMk/>
            <pc:sldMk cId="1228363572" sldId="478"/>
            <ac:spMk id="189" creationId="{06A22DFA-64AB-45C4-AABA-62AB55E19C8D}"/>
          </ac:spMkLst>
        </pc:spChg>
        <pc:spChg chg="mod">
          <ac:chgData name="Iain Milne" userId="e451ec18-1952-4891-b1e2-a69699162e44" providerId="ADAL" clId="{065A4B05-03B7-4AFF-8C7D-C1F71C5E3CE5}" dt="2021-03-15T11:55:50.918" v="9779"/>
          <ac:spMkLst>
            <pc:docMk/>
            <pc:sldMk cId="1228363572" sldId="478"/>
            <ac:spMk id="190" creationId="{D180676C-4E6E-499E-85AF-571C36E0E9C5}"/>
          </ac:spMkLst>
        </pc:spChg>
        <pc:spChg chg="mod">
          <ac:chgData name="Iain Milne" userId="e451ec18-1952-4891-b1e2-a69699162e44" providerId="ADAL" clId="{065A4B05-03B7-4AFF-8C7D-C1F71C5E3CE5}" dt="2021-03-15T11:55:50.918" v="9779"/>
          <ac:spMkLst>
            <pc:docMk/>
            <pc:sldMk cId="1228363572" sldId="478"/>
            <ac:spMk id="191" creationId="{3B573A22-065E-4282-ACC5-822C80A25D11}"/>
          </ac:spMkLst>
        </pc:spChg>
        <pc:grpChg chg="add del mod">
          <ac:chgData name="Iain Milne" userId="e451ec18-1952-4891-b1e2-a69699162e44" providerId="ADAL" clId="{065A4B05-03B7-4AFF-8C7D-C1F71C5E3CE5}" dt="2021-03-15T11:47:33.540" v="9557" actId="165"/>
          <ac:grpSpMkLst>
            <pc:docMk/>
            <pc:sldMk cId="1228363572" sldId="478"/>
            <ac:grpSpMk id="4" creationId="{0C909AEA-0E67-4876-97D8-1FDAB891428B}"/>
          </ac:grpSpMkLst>
        </pc:grpChg>
        <pc:grpChg chg="del mod">
          <ac:chgData name="Iain Milne" userId="e451ec18-1952-4891-b1e2-a69699162e44" providerId="ADAL" clId="{065A4B05-03B7-4AFF-8C7D-C1F71C5E3CE5}" dt="2021-03-15T11:45:00.316" v="9506" actId="165"/>
          <ac:grpSpMkLst>
            <pc:docMk/>
            <pc:sldMk cId="1228363572" sldId="478"/>
            <ac:grpSpMk id="14" creationId="{00000000-0000-0000-0000-000000000000}"/>
          </ac:grpSpMkLst>
        </pc:grpChg>
        <pc:grpChg chg="add del mod">
          <ac:chgData name="Iain Milne" userId="e451ec18-1952-4891-b1e2-a69699162e44" providerId="ADAL" clId="{065A4B05-03B7-4AFF-8C7D-C1F71C5E3CE5}" dt="2021-03-15T11:55:59.623" v="9781" actId="478"/>
          <ac:grpSpMkLst>
            <pc:docMk/>
            <pc:sldMk cId="1228363572" sldId="478"/>
            <ac:grpSpMk id="126" creationId="{9DE319CF-1600-42E2-BE1A-E7C1323D1AF8}"/>
          </ac:grpSpMkLst>
        </pc:grpChg>
        <pc:grpChg chg="add del mod">
          <ac:chgData name="Iain Milne" userId="e451ec18-1952-4891-b1e2-a69699162e44" providerId="ADAL" clId="{065A4B05-03B7-4AFF-8C7D-C1F71C5E3CE5}" dt="2021-03-15T11:55:59.623" v="9781" actId="478"/>
          <ac:grpSpMkLst>
            <pc:docMk/>
            <pc:sldMk cId="1228363572" sldId="478"/>
            <ac:grpSpMk id="159" creationId="{B18F97C4-E3A0-4803-ADAB-C9ED04F70A0E}"/>
          </ac:grpSpMkLst>
        </pc:grpChg>
        <pc:cxnChg chg="mod">
          <ac:chgData name="Iain Milne" userId="e451ec18-1952-4891-b1e2-a69699162e44" providerId="ADAL" clId="{065A4B05-03B7-4AFF-8C7D-C1F71C5E3CE5}" dt="2021-03-15T11:49:59.894" v="9685" actId="1076"/>
          <ac:cxnSpMkLst>
            <pc:docMk/>
            <pc:sldMk cId="1228363572" sldId="478"/>
            <ac:cxnSpMk id="15" creationId="{00000000-0000-0000-0000-000000000000}"/>
          </ac:cxnSpMkLst>
        </pc:cxnChg>
        <pc:cxnChg chg="mod ord">
          <ac:chgData name="Iain Milne" userId="e451ec18-1952-4891-b1e2-a69699162e44" providerId="ADAL" clId="{065A4B05-03B7-4AFF-8C7D-C1F71C5E3CE5}" dt="2021-03-15T11:51:19.565" v="9709" actId="167"/>
          <ac:cxnSpMkLst>
            <pc:docMk/>
            <pc:sldMk cId="1228363572" sldId="478"/>
            <ac:cxnSpMk id="20" creationId="{00000000-0000-0000-0000-000000000000}"/>
          </ac:cxnSpMkLst>
        </pc:cxnChg>
        <pc:cxnChg chg="mod ord">
          <ac:chgData name="Iain Milne" userId="e451ec18-1952-4891-b1e2-a69699162e44" providerId="ADAL" clId="{065A4B05-03B7-4AFF-8C7D-C1F71C5E3CE5}" dt="2021-03-15T11:51:19.565" v="9709" actId="167"/>
          <ac:cxnSpMkLst>
            <pc:docMk/>
            <pc:sldMk cId="1228363572" sldId="478"/>
            <ac:cxnSpMk id="22" creationId="{00000000-0000-0000-0000-000000000000}"/>
          </ac:cxnSpMkLst>
        </pc:cxnChg>
        <pc:cxnChg chg="mod ord">
          <ac:chgData name="Iain Milne" userId="e451ec18-1952-4891-b1e2-a69699162e44" providerId="ADAL" clId="{065A4B05-03B7-4AFF-8C7D-C1F71C5E3CE5}" dt="2021-03-15T11:51:19.565" v="9709" actId="167"/>
          <ac:cxnSpMkLst>
            <pc:docMk/>
            <pc:sldMk cId="1228363572" sldId="478"/>
            <ac:cxnSpMk id="24" creationId="{00000000-0000-0000-0000-000000000000}"/>
          </ac:cxnSpMkLst>
        </pc:cxnChg>
        <pc:cxnChg chg="mod ord">
          <ac:chgData name="Iain Milne" userId="e451ec18-1952-4891-b1e2-a69699162e44" providerId="ADAL" clId="{065A4B05-03B7-4AFF-8C7D-C1F71C5E3CE5}" dt="2021-03-15T11:51:19.565" v="9709" actId="167"/>
          <ac:cxnSpMkLst>
            <pc:docMk/>
            <pc:sldMk cId="1228363572" sldId="478"/>
            <ac:cxnSpMk id="26" creationId="{00000000-0000-0000-0000-000000000000}"/>
          </ac:cxnSpMkLst>
        </pc:cxnChg>
        <pc:cxnChg chg="mod ord">
          <ac:chgData name="Iain Milne" userId="e451ec18-1952-4891-b1e2-a69699162e44" providerId="ADAL" clId="{065A4B05-03B7-4AFF-8C7D-C1F71C5E3CE5}" dt="2021-03-15T11:52:24.208" v="9736" actId="167"/>
          <ac:cxnSpMkLst>
            <pc:docMk/>
            <pc:sldMk cId="1228363572" sldId="478"/>
            <ac:cxnSpMk id="33" creationId="{00000000-0000-0000-0000-000000000000}"/>
          </ac:cxnSpMkLst>
        </pc:cxnChg>
        <pc:cxnChg chg="mod ord">
          <ac:chgData name="Iain Milne" userId="e451ec18-1952-4891-b1e2-a69699162e44" providerId="ADAL" clId="{065A4B05-03B7-4AFF-8C7D-C1F71C5E3CE5}" dt="2021-03-15T11:52:24.208" v="9736" actId="167"/>
          <ac:cxnSpMkLst>
            <pc:docMk/>
            <pc:sldMk cId="1228363572" sldId="478"/>
            <ac:cxnSpMk id="36" creationId="{00000000-0000-0000-0000-000000000000}"/>
          </ac:cxnSpMkLst>
        </pc:cxnChg>
        <pc:cxnChg chg="del mod">
          <ac:chgData name="Iain Milne" userId="e451ec18-1952-4891-b1e2-a69699162e44" providerId="ADAL" clId="{065A4B05-03B7-4AFF-8C7D-C1F71C5E3CE5}" dt="2021-03-15T11:51:35.728" v="9714" actId="478"/>
          <ac:cxnSpMkLst>
            <pc:docMk/>
            <pc:sldMk cId="1228363572" sldId="478"/>
            <ac:cxnSpMk id="38" creationId="{00000000-0000-0000-0000-000000000000}"/>
          </ac:cxnSpMkLst>
        </pc:cxnChg>
        <pc:cxnChg chg="del mod">
          <ac:chgData name="Iain Milne" userId="e451ec18-1952-4891-b1e2-a69699162e44" providerId="ADAL" clId="{065A4B05-03B7-4AFF-8C7D-C1F71C5E3CE5}" dt="2021-03-15T11:51:35.096" v="9713" actId="478"/>
          <ac:cxnSpMkLst>
            <pc:docMk/>
            <pc:sldMk cId="1228363572" sldId="478"/>
            <ac:cxnSpMk id="40" creationId="{00000000-0000-0000-0000-000000000000}"/>
          </ac:cxnSpMkLst>
        </pc:cxnChg>
        <pc:cxnChg chg="del mod">
          <ac:chgData name="Iain Milne" userId="e451ec18-1952-4891-b1e2-a69699162e44" providerId="ADAL" clId="{065A4B05-03B7-4AFF-8C7D-C1F71C5E3CE5}" dt="2021-03-15T11:51:34.383" v="9712" actId="478"/>
          <ac:cxnSpMkLst>
            <pc:docMk/>
            <pc:sldMk cId="1228363572" sldId="478"/>
            <ac:cxnSpMk id="43" creationId="{00000000-0000-0000-0000-000000000000}"/>
          </ac:cxnSpMkLst>
        </pc:cxnChg>
        <pc:cxnChg chg="add mod ord">
          <ac:chgData name="Iain Milne" userId="e451ec18-1952-4891-b1e2-a69699162e44" providerId="ADAL" clId="{065A4B05-03B7-4AFF-8C7D-C1F71C5E3CE5}" dt="2021-03-15T11:51:19.565" v="9709" actId="167"/>
          <ac:cxnSpMkLst>
            <pc:docMk/>
            <pc:sldMk cId="1228363572" sldId="478"/>
            <ac:cxnSpMk id="94" creationId="{4BD19452-2CEE-4E7D-96E0-A4BA62D58147}"/>
          </ac:cxnSpMkLst>
        </pc:cxnChg>
        <pc:cxnChg chg="add mod ord">
          <ac:chgData name="Iain Milne" userId="e451ec18-1952-4891-b1e2-a69699162e44" providerId="ADAL" clId="{065A4B05-03B7-4AFF-8C7D-C1F71C5E3CE5}" dt="2021-03-15T11:51:19.565" v="9709" actId="167"/>
          <ac:cxnSpMkLst>
            <pc:docMk/>
            <pc:sldMk cId="1228363572" sldId="478"/>
            <ac:cxnSpMk id="95" creationId="{903EF50F-0064-476B-995C-8B0AF5C2A317}"/>
          </ac:cxnSpMkLst>
        </pc:cxnChg>
        <pc:cxnChg chg="add mod ord">
          <ac:chgData name="Iain Milne" userId="e451ec18-1952-4891-b1e2-a69699162e44" providerId="ADAL" clId="{065A4B05-03B7-4AFF-8C7D-C1F71C5E3CE5}" dt="2021-03-15T11:51:19.565" v="9709" actId="167"/>
          <ac:cxnSpMkLst>
            <pc:docMk/>
            <pc:sldMk cId="1228363572" sldId="478"/>
            <ac:cxnSpMk id="96" creationId="{A0B277CD-2579-4DCE-A2D6-1C7391C78855}"/>
          </ac:cxnSpMkLst>
        </pc:cxnChg>
        <pc:cxnChg chg="add mod ord">
          <ac:chgData name="Iain Milne" userId="e451ec18-1952-4891-b1e2-a69699162e44" providerId="ADAL" clId="{065A4B05-03B7-4AFF-8C7D-C1F71C5E3CE5}" dt="2021-03-15T11:51:19.565" v="9709" actId="167"/>
          <ac:cxnSpMkLst>
            <pc:docMk/>
            <pc:sldMk cId="1228363572" sldId="478"/>
            <ac:cxnSpMk id="98" creationId="{0592FA49-1579-4AE3-A141-8E87229D9D74}"/>
          </ac:cxnSpMkLst>
        </pc:cxnChg>
        <pc:cxnChg chg="add mod ord">
          <ac:chgData name="Iain Milne" userId="e451ec18-1952-4891-b1e2-a69699162e44" providerId="ADAL" clId="{065A4B05-03B7-4AFF-8C7D-C1F71C5E3CE5}" dt="2021-03-15T11:52:24.208" v="9736" actId="167"/>
          <ac:cxnSpMkLst>
            <pc:docMk/>
            <pc:sldMk cId="1228363572" sldId="478"/>
            <ac:cxnSpMk id="105" creationId="{11755F34-08A4-4F80-AF83-90523E75C8F8}"/>
          </ac:cxnSpMkLst>
        </pc:cxnChg>
        <pc:cxnChg chg="add mod ord">
          <ac:chgData name="Iain Milne" userId="e451ec18-1952-4891-b1e2-a69699162e44" providerId="ADAL" clId="{065A4B05-03B7-4AFF-8C7D-C1F71C5E3CE5}" dt="2021-03-15T11:52:24.208" v="9736" actId="167"/>
          <ac:cxnSpMkLst>
            <pc:docMk/>
            <pc:sldMk cId="1228363572" sldId="478"/>
            <ac:cxnSpMk id="108" creationId="{1978B2C0-80A9-4FA8-9AB3-0E2FB7F6478B}"/>
          </ac:cxnSpMkLst>
        </pc:cxnChg>
        <pc:cxnChg chg="add mod ord">
          <ac:chgData name="Iain Milne" userId="e451ec18-1952-4891-b1e2-a69699162e44" providerId="ADAL" clId="{065A4B05-03B7-4AFF-8C7D-C1F71C5E3CE5}" dt="2021-03-15T11:52:24.208" v="9736" actId="167"/>
          <ac:cxnSpMkLst>
            <pc:docMk/>
            <pc:sldMk cId="1228363572" sldId="478"/>
            <ac:cxnSpMk id="111" creationId="{B9883E04-CED4-4E0B-85D2-1ACD70B92DF2}"/>
          </ac:cxnSpMkLst>
        </pc:cxnChg>
        <pc:cxnChg chg="add mod ord">
          <ac:chgData name="Iain Milne" userId="e451ec18-1952-4891-b1e2-a69699162e44" providerId="ADAL" clId="{065A4B05-03B7-4AFF-8C7D-C1F71C5E3CE5}" dt="2021-03-15T11:52:38.328" v="9738" actId="167"/>
          <ac:cxnSpMkLst>
            <pc:docMk/>
            <pc:sldMk cId="1228363572" sldId="478"/>
            <ac:cxnSpMk id="114" creationId="{18F652D5-86DC-4D88-86CB-FF6495154B3D}"/>
          </ac:cxnSpMkLst>
        </pc:cxnChg>
        <pc:cxnChg chg="add mod ord">
          <ac:chgData name="Iain Milne" userId="e451ec18-1952-4891-b1e2-a69699162e44" providerId="ADAL" clId="{065A4B05-03B7-4AFF-8C7D-C1F71C5E3CE5}" dt="2021-03-15T11:52:24.208" v="9736" actId="167"/>
          <ac:cxnSpMkLst>
            <pc:docMk/>
            <pc:sldMk cId="1228363572" sldId="478"/>
            <ac:cxnSpMk id="117" creationId="{0CEFAD7D-46E1-4933-92A0-32062E20D56A}"/>
          </ac:cxnSpMkLst>
        </pc:cxnChg>
        <pc:cxnChg chg="add mod ord">
          <ac:chgData name="Iain Milne" userId="e451ec18-1952-4891-b1e2-a69699162e44" providerId="ADAL" clId="{065A4B05-03B7-4AFF-8C7D-C1F71C5E3CE5}" dt="2021-03-15T11:52:33.021" v="9737" actId="167"/>
          <ac:cxnSpMkLst>
            <pc:docMk/>
            <pc:sldMk cId="1228363572" sldId="478"/>
            <ac:cxnSpMk id="120" creationId="{E56AAF7D-131F-4C69-A3FF-7B4C125ABBC5}"/>
          </ac:cxnSpMkLst>
        </pc:cxnChg>
        <pc:cxnChg chg="add mod ord">
          <ac:chgData name="Iain Milne" userId="e451ec18-1952-4891-b1e2-a69699162e44" providerId="ADAL" clId="{065A4B05-03B7-4AFF-8C7D-C1F71C5E3CE5}" dt="2021-03-15T11:52:24.208" v="9736" actId="167"/>
          <ac:cxnSpMkLst>
            <pc:docMk/>
            <pc:sldMk cId="1228363572" sldId="478"/>
            <ac:cxnSpMk id="123" creationId="{B01E4892-C54C-40FC-89D6-4B94AA99255A}"/>
          </ac:cxnSpMkLst>
        </pc:cxnChg>
      </pc:sldChg>
      <pc:sldChg chg="addSp delSp modSp add del mod delAnim modAnim">
        <pc:chgData name="Iain Milne" userId="e451ec18-1952-4891-b1e2-a69699162e44" providerId="ADAL" clId="{065A4B05-03B7-4AFF-8C7D-C1F71C5E3CE5}" dt="2021-03-16T13:52:47.969" v="10648" actId="47"/>
        <pc:sldMkLst>
          <pc:docMk/>
          <pc:sldMk cId="369569808" sldId="479"/>
        </pc:sldMkLst>
        <pc:spChg chg="mod">
          <ac:chgData name="Iain Milne" userId="e451ec18-1952-4891-b1e2-a69699162e44" providerId="ADAL" clId="{065A4B05-03B7-4AFF-8C7D-C1F71C5E3CE5}" dt="2021-03-15T13:25:11.299" v="9844" actId="1076"/>
          <ac:spMkLst>
            <pc:docMk/>
            <pc:sldMk cId="369569808" sldId="479"/>
            <ac:spMk id="2" creationId="{00000000-0000-0000-0000-000000000000}"/>
          </ac:spMkLst>
        </pc:spChg>
        <pc:spChg chg="add mod ord topLvl">
          <ac:chgData name="Iain Milne" userId="e451ec18-1952-4891-b1e2-a69699162e44" providerId="ADAL" clId="{065A4B05-03B7-4AFF-8C7D-C1F71C5E3CE5}" dt="2021-03-15T14:23:36.825" v="10135" actId="167"/>
          <ac:spMkLst>
            <pc:docMk/>
            <pc:sldMk cId="369569808" sldId="479"/>
            <ac:spMk id="5" creationId="{D46DE46A-BB39-4C27-B0A3-198892124953}"/>
          </ac:spMkLst>
        </pc:spChg>
        <pc:spChg chg="del">
          <ac:chgData name="Iain Milne" userId="e451ec18-1952-4891-b1e2-a69699162e44" providerId="ADAL" clId="{065A4B05-03B7-4AFF-8C7D-C1F71C5E3CE5}" dt="2021-03-15T11:52:59.873" v="9740" actId="478"/>
          <ac:spMkLst>
            <pc:docMk/>
            <pc:sldMk cId="369569808" sldId="479"/>
            <ac:spMk id="7" creationId="{00000000-0000-0000-0000-000000000000}"/>
          </ac:spMkLst>
        </pc:spChg>
        <pc:spChg chg="del">
          <ac:chgData name="Iain Milne" userId="e451ec18-1952-4891-b1e2-a69699162e44" providerId="ADAL" clId="{065A4B05-03B7-4AFF-8C7D-C1F71C5E3CE5}" dt="2021-03-15T11:53:03.006" v="9743" actId="478"/>
          <ac:spMkLst>
            <pc:docMk/>
            <pc:sldMk cId="369569808" sldId="479"/>
            <ac:spMk id="8" creationId="{00000000-0000-0000-0000-000000000000}"/>
          </ac:spMkLst>
        </pc:spChg>
        <pc:spChg chg="mod">
          <ac:chgData name="Iain Milne" userId="e451ec18-1952-4891-b1e2-a69699162e44" providerId="ADAL" clId="{065A4B05-03B7-4AFF-8C7D-C1F71C5E3CE5}" dt="2021-03-15T11:57:35.673" v="9796" actId="12788"/>
          <ac:spMkLst>
            <pc:docMk/>
            <pc:sldMk cId="369569808" sldId="479"/>
            <ac:spMk id="9" creationId="{00000000-0000-0000-0000-000000000000}"/>
          </ac:spMkLst>
        </pc:spChg>
        <pc:spChg chg="mod">
          <ac:chgData name="Iain Milne" userId="e451ec18-1952-4891-b1e2-a69699162e44" providerId="ADAL" clId="{065A4B05-03B7-4AFF-8C7D-C1F71C5E3CE5}" dt="2021-03-15T11:54:45.903" v="9763" actId="164"/>
          <ac:spMkLst>
            <pc:docMk/>
            <pc:sldMk cId="369569808" sldId="479"/>
            <ac:spMk id="11" creationId="{00000000-0000-0000-0000-000000000000}"/>
          </ac:spMkLst>
        </pc:spChg>
        <pc:spChg chg="del">
          <ac:chgData name="Iain Milne" userId="e451ec18-1952-4891-b1e2-a69699162e44" providerId="ADAL" clId="{065A4B05-03B7-4AFF-8C7D-C1F71C5E3CE5}" dt="2021-03-15T11:54:51.159" v="9764" actId="478"/>
          <ac:spMkLst>
            <pc:docMk/>
            <pc:sldMk cId="369569808" sldId="479"/>
            <ac:spMk id="12" creationId="{00000000-0000-0000-0000-000000000000}"/>
          </ac:spMkLst>
        </pc:spChg>
        <pc:spChg chg="del">
          <ac:chgData name="Iain Milne" userId="e451ec18-1952-4891-b1e2-a69699162e44" providerId="ADAL" clId="{065A4B05-03B7-4AFF-8C7D-C1F71C5E3CE5}" dt="2021-03-15T11:54:51.159" v="9764" actId="478"/>
          <ac:spMkLst>
            <pc:docMk/>
            <pc:sldMk cId="369569808" sldId="479"/>
            <ac:spMk id="13" creationId="{00000000-0000-0000-0000-000000000000}"/>
          </ac:spMkLst>
        </pc:spChg>
        <pc:spChg chg="del">
          <ac:chgData name="Iain Milne" userId="e451ec18-1952-4891-b1e2-a69699162e44" providerId="ADAL" clId="{065A4B05-03B7-4AFF-8C7D-C1F71C5E3CE5}" dt="2021-03-15T11:54:51.159" v="9764" actId="478"/>
          <ac:spMkLst>
            <pc:docMk/>
            <pc:sldMk cId="369569808" sldId="479"/>
            <ac:spMk id="25" creationId="{6AF9431A-600E-47E9-AA99-69F9AEA507AB}"/>
          </ac:spMkLst>
        </pc:spChg>
        <pc:spChg chg="del">
          <ac:chgData name="Iain Milne" userId="e451ec18-1952-4891-b1e2-a69699162e44" providerId="ADAL" clId="{065A4B05-03B7-4AFF-8C7D-C1F71C5E3CE5}" dt="2021-03-15T11:54:51.159" v="9764" actId="478"/>
          <ac:spMkLst>
            <pc:docMk/>
            <pc:sldMk cId="369569808" sldId="479"/>
            <ac:spMk id="27" creationId="{00572733-1E2E-4A5C-8257-A0BE38711882}"/>
          </ac:spMkLst>
        </pc:spChg>
        <pc:spChg chg="del">
          <ac:chgData name="Iain Milne" userId="e451ec18-1952-4891-b1e2-a69699162e44" providerId="ADAL" clId="{065A4B05-03B7-4AFF-8C7D-C1F71C5E3CE5}" dt="2021-03-15T11:53:02.408" v="9742" actId="478"/>
          <ac:spMkLst>
            <pc:docMk/>
            <pc:sldMk cId="369569808" sldId="479"/>
            <ac:spMk id="28" creationId="{00000000-0000-0000-0000-000000000000}"/>
          </ac:spMkLst>
        </pc:spChg>
        <pc:spChg chg="del">
          <ac:chgData name="Iain Milne" userId="e451ec18-1952-4891-b1e2-a69699162e44" providerId="ADAL" clId="{065A4B05-03B7-4AFF-8C7D-C1F71C5E3CE5}" dt="2021-03-15T11:54:51.159" v="9764" actId="478"/>
          <ac:spMkLst>
            <pc:docMk/>
            <pc:sldMk cId="369569808" sldId="479"/>
            <ac:spMk id="29" creationId="{AC4F5E91-DA35-4A75-9D52-B9B139A25514}"/>
          </ac:spMkLst>
        </pc:spChg>
        <pc:spChg chg="del">
          <ac:chgData name="Iain Milne" userId="e451ec18-1952-4891-b1e2-a69699162e44" providerId="ADAL" clId="{065A4B05-03B7-4AFF-8C7D-C1F71C5E3CE5}" dt="2021-03-15T11:53:05.455" v="9744" actId="478"/>
          <ac:spMkLst>
            <pc:docMk/>
            <pc:sldMk cId="369569808" sldId="479"/>
            <ac:spMk id="31" creationId="{00000000-0000-0000-0000-000000000000}"/>
          </ac:spMkLst>
        </pc:spChg>
        <pc:spChg chg="del">
          <ac:chgData name="Iain Milne" userId="e451ec18-1952-4891-b1e2-a69699162e44" providerId="ADAL" clId="{065A4B05-03B7-4AFF-8C7D-C1F71C5E3CE5}" dt="2021-03-15T11:54:51.159" v="9764" actId="478"/>
          <ac:spMkLst>
            <pc:docMk/>
            <pc:sldMk cId="369569808" sldId="479"/>
            <ac:spMk id="32" creationId="{36191BF1-A17E-4602-8EC1-62BC077C43DB}"/>
          </ac:spMkLst>
        </pc:spChg>
        <pc:spChg chg="del">
          <ac:chgData name="Iain Milne" userId="e451ec18-1952-4891-b1e2-a69699162e44" providerId="ADAL" clId="{065A4B05-03B7-4AFF-8C7D-C1F71C5E3CE5}" dt="2021-03-15T11:54:53.433" v="9765" actId="478"/>
          <ac:spMkLst>
            <pc:docMk/>
            <pc:sldMk cId="369569808" sldId="479"/>
            <ac:spMk id="34" creationId="{77ADB29B-DC9D-451C-9472-5944243C3949}"/>
          </ac:spMkLst>
        </pc:spChg>
        <pc:spChg chg="del">
          <ac:chgData name="Iain Milne" userId="e451ec18-1952-4891-b1e2-a69699162e44" providerId="ADAL" clId="{065A4B05-03B7-4AFF-8C7D-C1F71C5E3CE5}" dt="2021-03-15T11:54:51.159" v="9764" actId="478"/>
          <ac:spMkLst>
            <pc:docMk/>
            <pc:sldMk cId="369569808" sldId="479"/>
            <ac:spMk id="35" creationId="{5A1C807D-D3DD-4356-80D8-D801A88B5A94}"/>
          </ac:spMkLst>
        </pc:spChg>
        <pc:spChg chg="del">
          <ac:chgData name="Iain Milne" userId="e451ec18-1952-4891-b1e2-a69699162e44" providerId="ADAL" clId="{065A4B05-03B7-4AFF-8C7D-C1F71C5E3CE5}" dt="2021-03-15T11:54:51.159" v="9764" actId="478"/>
          <ac:spMkLst>
            <pc:docMk/>
            <pc:sldMk cId="369569808" sldId="479"/>
            <ac:spMk id="37" creationId="{A219E70C-3659-43BE-9A1E-6FD98D6FCF11}"/>
          </ac:spMkLst>
        </pc:spChg>
        <pc:spChg chg="del">
          <ac:chgData name="Iain Milne" userId="e451ec18-1952-4891-b1e2-a69699162e44" providerId="ADAL" clId="{065A4B05-03B7-4AFF-8C7D-C1F71C5E3CE5}" dt="2021-03-15T11:54:51.159" v="9764" actId="478"/>
          <ac:spMkLst>
            <pc:docMk/>
            <pc:sldMk cId="369569808" sldId="479"/>
            <ac:spMk id="39" creationId="{7D66AFEB-45C1-4C64-9A3D-D2BFA95D0A28}"/>
          </ac:spMkLst>
        </pc:spChg>
        <pc:spChg chg="del">
          <ac:chgData name="Iain Milne" userId="e451ec18-1952-4891-b1e2-a69699162e44" providerId="ADAL" clId="{065A4B05-03B7-4AFF-8C7D-C1F71C5E3CE5}" dt="2021-03-15T11:54:51.159" v="9764" actId="478"/>
          <ac:spMkLst>
            <pc:docMk/>
            <pc:sldMk cId="369569808" sldId="479"/>
            <ac:spMk id="41" creationId="{3B526741-EFB3-4653-B7C7-4953CC671AD1}"/>
          </ac:spMkLst>
        </pc:spChg>
        <pc:spChg chg="del">
          <ac:chgData name="Iain Milne" userId="e451ec18-1952-4891-b1e2-a69699162e44" providerId="ADAL" clId="{065A4B05-03B7-4AFF-8C7D-C1F71C5E3CE5}" dt="2021-03-15T11:54:51.159" v="9764" actId="478"/>
          <ac:spMkLst>
            <pc:docMk/>
            <pc:sldMk cId="369569808" sldId="479"/>
            <ac:spMk id="42" creationId="{5AE2BCA3-E3B9-4F6C-9016-A9BC075075EB}"/>
          </ac:spMkLst>
        </pc:spChg>
        <pc:spChg chg="del">
          <ac:chgData name="Iain Milne" userId="e451ec18-1952-4891-b1e2-a69699162e44" providerId="ADAL" clId="{065A4B05-03B7-4AFF-8C7D-C1F71C5E3CE5}" dt="2021-03-15T11:54:51.159" v="9764" actId="478"/>
          <ac:spMkLst>
            <pc:docMk/>
            <pc:sldMk cId="369569808" sldId="479"/>
            <ac:spMk id="44" creationId="{063D26E1-7D5C-415E-A647-36876631CF7C}"/>
          </ac:spMkLst>
        </pc:spChg>
        <pc:spChg chg="del">
          <ac:chgData name="Iain Milne" userId="e451ec18-1952-4891-b1e2-a69699162e44" providerId="ADAL" clId="{065A4B05-03B7-4AFF-8C7D-C1F71C5E3CE5}" dt="2021-03-15T11:54:51.159" v="9764" actId="478"/>
          <ac:spMkLst>
            <pc:docMk/>
            <pc:sldMk cId="369569808" sldId="479"/>
            <ac:spMk id="45" creationId="{C9A4BFCB-7F9F-411D-A7F4-C0A2066843E2}"/>
          </ac:spMkLst>
        </pc:spChg>
        <pc:spChg chg="del">
          <ac:chgData name="Iain Milne" userId="e451ec18-1952-4891-b1e2-a69699162e44" providerId="ADAL" clId="{065A4B05-03B7-4AFF-8C7D-C1F71C5E3CE5}" dt="2021-03-15T11:54:53.433" v="9765" actId="478"/>
          <ac:spMkLst>
            <pc:docMk/>
            <pc:sldMk cId="369569808" sldId="479"/>
            <ac:spMk id="46" creationId="{96648FA0-00D0-4AFD-BFCA-95CBAD6F83C2}"/>
          </ac:spMkLst>
        </pc:spChg>
        <pc:spChg chg="del">
          <ac:chgData name="Iain Milne" userId="e451ec18-1952-4891-b1e2-a69699162e44" providerId="ADAL" clId="{065A4B05-03B7-4AFF-8C7D-C1F71C5E3CE5}" dt="2021-03-15T11:54:51.159" v="9764" actId="478"/>
          <ac:spMkLst>
            <pc:docMk/>
            <pc:sldMk cId="369569808" sldId="479"/>
            <ac:spMk id="47" creationId="{B998BBDC-5B0D-4B72-AEE7-8101362814CB}"/>
          </ac:spMkLst>
        </pc:spChg>
        <pc:spChg chg="del">
          <ac:chgData name="Iain Milne" userId="e451ec18-1952-4891-b1e2-a69699162e44" providerId="ADAL" clId="{065A4B05-03B7-4AFF-8C7D-C1F71C5E3CE5}" dt="2021-03-15T11:54:51.159" v="9764" actId="478"/>
          <ac:spMkLst>
            <pc:docMk/>
            <pc:sldMk cId="369569808" sldId="479"/>
            <ac:spMk id="48" creationId="{222961E6-0274-4B0B-B282-6EA0EA123A6B}"/>
          </ac:spMkLst>
        </pc:spChg>
        <pc:spChg chg="del">
          <ac:chgData name="Iain Milne" userId="e451ec18-1952-4891-b1e2-a69699162e44" providerId="ADAL" clId="{065A4B05-03B7-4AFF-8C7D-C1F71C5E3CE5}" dt="2021-03-15T11:54:51.159" v="9764" actId="478"/>
          <ac:spMkLst>
            <pc:docMk/>
            <pc:sldMk cId="369569808" sldId="479"/>
            <ac:spMk id="49" creationId="{EB2523E2-D52B-44A6-9651-6115D44E0840}"/>
          </ac:spMkLst>
        </pc:spChg>
        <pc:spChg chg="del">
          <ac:chgData name="Iain Milne" userId="e451ec18-1952-4891-b1e2-a69699162e44" providerId="ADAL" clId="{065A4B05-03B7-4AFF-8C7D-C1F71C5E3CE5}" dt="2021-03-15T11:54:51.159" v="9764" actId="478"/>
          <ac:spMkLst>
            <pc:docMk/>
            <pc:sldMk cId="369569808" sldId="479"/>
            <ac:spMk id="50" creationId="{1239E496-59EC-4CB1-8228-F8E0970F2013}"/>
          </ac:spMkLst>
        </pc:spChg>
        <pc:spChg chg="del">
          <ac:chgData name="Iain Milne" userId="e451ec18-1952-4891-b1e2-a69699162e44" providerId="ADAL" clId="{065A4B05-03B7-4AFF-8C7D-C1F71C5E3CE5}" dt="2021-03-15T11:54:51.159" v="9764" actId="478"/>
          <ac:spMkLst>
            <pc:docMk/>
            <pc:sldMk cId="369569808" sldId="479"/>
            <ac:spMk id="51" creationId="{36D3FC54-9428-4318-9147-BEE8D6A35F64}"/>
          </ac:spMkLst>
        </pc:spChg>
        <pc:spChg chg="del">
          <ac:chgData name="Iain Milne" userId="e451ec18-1952-4891-b1e2-a69699162e44" providerId="ADAL" clId="{065A4B05-03B7-4AFF-8C7D-C1F71C5E3CE5}" dt="2021-03-15T11:54:51.159" v="9764" actId="478"/>
          <ac:spMkLst>
            <pc:docMk/>
            <pc:sldMk cId="369569808" sldId="479"/>
            <ac:spMk id="52" creationId="{50EAE05D-858C-48A9-B88D-31814018C9D3}"/>
          </ac:spMkLst>
        </pc:spChg>
        <pc:spChg chg="del">
          <ac:chgData name="Iain Milne" userId="e451ec18-1952-4891-b1e2-a69699162e44" providerId="ADAL" clId="{065A4B05-03B7-4AFF-8C7D-C1F71C5E3CE5}" dt="2021-03-15T11:54:51.159" v="9764" actId="478"/>
          <ac:spMkLst>
            <pc:docMk/>
            <pc:sldMk cId="369569808" sldId="479"/>
            <ac:spMk id="53" creationId="{4C60BCCD-8BFD-4353-844F-F70AC0AB03E6}"/>
          </ac:spMkLst>
        </pc:spChg>
        <pc:spChg chg="del">
          <ac:chgData name="Iain Milne" userId="e451ec18-1952-4891-b1e2-a69699162e44" providerId="ADAL" clId="{065A4B05-03B7-4AFF-8C7D-C1F71C5E3CE5}" dt="2021-03-15T11:54:53.433" v="9765" actId="478"/>
          <ac:spMkLst>
            <pc:docMk/>
            <pc:sldMk cId="369569808" sldId="479"/>
            <ac:spMk id="54" creationId="{011FB8D2-023F-4F6A-B03F-A05B3ED51B3D}"/>
          </ac:spMkLst>
        </pc:spChg>
        <pc:spChg chg="del">
          <ac:chgData name="Iain Milne" userId="e451ec18-1952-4891-b1e2-a69699162e44" providerId="ADAL" clId="{065A4B05-03B7-4AFF-8C7D-C1F71C5E3CE5}" dt="2021-03-15T11:54:51.159" v="9764" actId="478"/>
          <ac:spMkLst>
            <pc:docMk/>
            <pc:sldMk cId="369569808" sldId="479"/>
            <ac:spMk id="55" creationId="{850D5E51-8BAC-43A3-A092-1BE9231EAC55}"/>
          </ac:spMkLst>
        </pc:spChg>
        <pc:spChg chg="del">
          <ac:chgData name="Iain Milne" userId="e451ec18-1952-4891-b1e2-a69699162e44" providerId="ADAL" clId="{065A4B05-03B7-4AFF-8C7D-C1F71C5E3CE5}" dt="2021-03-15T11:54:51.159" v="9764" actId="478"/>
          <ac:spMkLst>
            <pc:docMk/>
            <pc:sldMk cId="369569808" sldId="479"/>
            <ac:spMk id="56" creationId="{72D2D622-70F8-436E-B908-A0B9AAE4CD7F}"/>
          </ac:spMkLst>
        </pc:spChg>
        <pc:spChg chg="del">
          <ac:chgData name="Iain Milne" userId="e451ec18-1952-4891-b1e2-a69699162e44" providerId="ADAL" clId="{065A4B05-03B7-4AFF-8C7D-C1F71C5E3CE5}" dt="2021-03-15T11:54:51.159" v="9764" actId="478"/>
          <ac:spMkLst>
            <pc:docMk/>
            <pc:sldMk cId="369569808" sldId="479"/>
            <ac:spMk id="57" creationId="{C0E135EA-253A-440B-982B-AD1D161EF903}"/>
          </ac:spMkLst>
        </pc:spChg>
        <pc:spChg chg="del">
          <ac:chgData name="Iain Milne" userId="e451ec18-1952-4891-b1e2-a69699162e44" providerId="ADAL" clId="{065A4B05-03B7-4AFF-8C7D-C1F71C5E3CE5}" dt="2021-03-15T11:54:51.159" v="9764" actId="478"/>
          <ac:spMkLst>
            <pc:docMk/>
            <pc:sldMk cId="369569808" sldId="479"/>
            <ac:spMk id="58" creationId="{A1922317-4D64-4452-BCDF-FE26719B9950}"/>
          </ac:spMkLst>
        </pc:spChg>
        <pc:spChg chg="del">
          <ac:chgData name="Iain Milne" userId="e451ec18-1952-4891-b1e2-a69699162e44" providerId="ADAL" clId="{065A4B05-03B7-4AFF-8C7D-C1F71C5E3CE5}" dt="2021-03-15T11:54:51.159" v="9764" actId="478"/>
          <ac:spMkLst>
            <pc:docMk/>
            <pc:sldMk cId="369569808" sldId="479"/>
            <ac:spMk id="59" creationId="{EE50EA4B-94EA-4720-99D8-5F529DB8184A}"/>
          </ac:spMkLst>
        </pc:spChg>
        <pc:spChg chg="del">
          <ac:chgData name="Iain Milne" userId="e451ec18-1952-4891-b1e2-a69699162e44" providerId="ADAL" clId="{065A4B05-03B7-4AFF-8C7D-C1F71C5E3CE5}" dt="2021-03-15T11:54:51.159" v="9764" actId="478"/>
          <ac:spMkLst>
            <pc:docMk/>
            <pc:sldMk cId="369569808" sldId="479"/>
            <ac:spMk id="60" creationId="{CA259A7B-143A-4213-9D33-137A9854B16F}"/>
          </ac:spMkLst>
        </pc:spChg>
        <pc:spChg chg="del">
          <ac:chgData name="Iain Milne" userId="e451ec18-1952-4891-b1e2-a69699162e44" providerId="ADAL" clId="{065A4B05-03B7-4AFF-8C7D-C1F71C5E3CE5}" dt="2021-03-15T11:54:51.159" v="9764" actId="478"/>
          <ac:spMkLst>
            <pc:docMk/>
            <pc:sldMk cId="369569808" sldId="479"/>
            <ac:spMk id="61" creationId="{0298A10F-AA5C-40CD-91B9-8CC06B4DDC7C}"/>
          </ac:spMkLst>
        </pc:spChg>
        <pc:spChg chg="del">
          <ac:chgData name="Iain Milne" userId="e451ec18-1952-4891-b1e2-a69699162e44" providerId="ADAL" clId="{065A4B05-03B7-4AFF-8C7D-C1F71C5E3CE5}" dt="2021-03-15T11:54:53.433" v="9765" actId="478"/>
          <ac:spMkLst>
            <pc:docMk/>
            <pc:sldMk cId="369569808" sldId="479"/>
            <ac:spMk id="62" creationId="{1837A89A-A29E-454B-8B07-8A8D4708F3D6}"/>
          </ac:spMkLst>
        </pc:spChg>
        <pc:spChg chg="del">
          <ac:chgData name="Iain Milne" userId="e451ec18-1952-4891-b1e2-a69699162e44" providerId="ADAL" clId="{065A4B05-03B7-4AFF-8C7D-C1F71C5E3CE5}" dt="2021-03-15T11:54:51.159" v="9764" actId="478"/>
          <ac:spMkLst>
            <pc:docMk/>
            <pc:sldMk cId="369569808" sldId="479"/>
            <ac:spMk id="63" creationId="{FBA9602B-3865-4EFC-B374-5BFBF4C7A6FF}"/>
          </ac:spMkLst>
        </pc:spChg>
        <pc:spChg chg="del">
          <ac:chgData name="Iain Milne" userId="e451ec18-1952-4891-b1e2-a69699162e44" providerId="ADAL" clId="{065A4B05-03B7-4AFF-8C7D-C1F71C5E3CE5}" dt="2021-03-15T11:54:51.159" v="9764" actId="478"/>
          <ac:spMkLst>
            <pc:docMk/>
            <pc:sldMk cId="369569808" sldId="479"/>
            <ac:spMk id="64" creationId="{D8805B2E-8065-4B36-8406-B43D15348EB0}"/>
          </ac:spMkLst>
        </pc:spChg>
        <pc:spChg chg="del">
          <ac:chgData name="Iain Milne" userId="e451ec18-1952-4891-b1e2-a69699162e44" providerId="ADAL" clId="{065A4B05-03B7-4AFF-8C7D-C1F71C5E3CE5}" dt="2021-03-15T11:54:51.159" v="9764" actId="478"/>
          <ac:spMkLst>
            <pc:docMk/>
            <pc:sldMk cId="369569808" sldId="479"/>
            <ac:spMk id="65" creationId="{0947CFF9-CE5F-4650-8302-5C778F9C43DF}"/>
          </ac:spMkLst>
        </pc:spChg>
        <pc:spChg chg="del">
          <ac:chgData name="Iain Milne" userId="e451ec18-1952-4891-b1e2-a69699162e44" providerId="ADAL" clId="{065A4B05-03B7-4AFF-8C7D-C1F71C5E3CE5}" dt="2021-03-15T11:54:51.159" v="9764" actId="478"/>
          <ac:spMkLst>
            <pc:docMk/>
            <pc:sldMk cId="369569808" sldId="479"/>
            <ac:spMk id="66" creationId="{F3495ACA-35B7-43C3-AF28-468A87D58225}"/>
          </ac:spMkLst>
        </pc:spChg>
        <pc:spChg chg="del">
          <ac:chgData name="Iain Milne" userId="e451ec18-1952-4891-b1e2-a69699162e44" providerId="ADAL" clId="{065A4B05-03B7-4AFF-8C7D-C1F71C5E3CE5}" dt="2021-03-15T11:54:51.159" v="9764" actId="478"/>
          <ac:spMkLst>
            <pc:docMk/>
            <pc:sldMk cId="369569808" sldId="479"/>
            <ac:spMk id="67" creationId="{F224E00F-0DD4-4CEC-99CB-229B220E6ECA}"/>
          </ac:spMkLst>
        </pc:spChg>
        <pc:spChg chg="del">
          <ac:chgData name="Iain Milne" userId="e451ec18-1952-4891-b1e2-a69699162e44" providerId="ADAL" clId="{065A4B05-03B7-4AFF-8C7D-C1F71C5E3CE5}" dt="2021-03-15T11:54:51.159" v="9764" actId="478"/>
          <ac:spMkLst>
            <pc:docMk/>
            <pc:sldMk cId="369569808" sldId="479"/>
            <ac:spMk id="68" creationId="{3F55F3B7-5FF5-42E4-BB3B-FBFD7B54447E}"/>
          </ac:spMkLst>
        </pc:spChg>
        <pc:spChg chg="del">
          <ac:chgData name="Iain Milne" userId="e451ec18-1952-4891-b1e2-a69699162e44" providerId="ADAL" clId="{065A4B05-03B7-4AFF-8C7D-C1F71C5E3CE5}" dt="2021-03-15T11:54:51.159" v="9764" actId="478"/>
          <ac:spMkLst>
            <pc:docMk/>
            <pc:sldMk cId="369569808" sldId="479"/>
            <ac:spMk id="69" creationId="{D3FA34F4-2618-4EB9-8D93-DB2E0D1333DA}"/>
          </ac:spMkLst>
        </pc:spChg>
        <pc:spChg chg="del">
          <ac:chgData name="Iain Milne" userId="e451ec18-1952-4891-b1e2-a69699162e44" providerId="ADAL" clId="{065A4B05-03B7-4AFF-8C7D-C1F71C5E3CE5}" dt="2021-03-15T11:54:53.433" v="9765" actId="478"/>
          <ac:spMkLst>
            <pc:docMk/>
            <pc:sldMk cId="369569808" sldId="479"/>
            <ac:spMk id="70" creationId="{76B87632-0426-46D0-B263-262F7A36BEBC}"/>
          </ac:spMkLst>
        </pc:spChg>
        <pc:spChg chg="del">
          <ac:chgData name="Iain Milne" userId="e451ec18-1952-4891-b1e2-a69699162e44" providerId="ADAL" clId="{065A4B05-03B7-4AFF-8C7D-C1F71C5E3CE5}" dt="2021-03-15T11:54:51.159" v="9764" actId="478"/>
          <ac:spMkLst>
            <pc:docMk/>
            <pc:sldMk cId="369569808" sldId="479"/>
            <ac:spMk id="71" creationId="{7976DEA6-14FA-429C-B037-45786E7FA275}"/>
          </ac:spMkLst>
        </pc:spChg>
        <pc:spChg chg="del">
          <ac:chgData name="Iain Milne" userId="e451ec18-1952-4891-b1e2-a69699162e44" providerId="ADAL" clId="{065A4B05-03B7-4AFF-8C7D-C1F71C5E3CE5}" dt="2021-03-15T11:54:51.159" v="9764" actId="478"/>
          <ac:spMkLst>
            <pc:docMk/>
            <pc:sldMk cId="369569808" sldId="479"/>
            <ac:spMk id="72" creationId="{822D8177-263B-4B65-98E4-CA94FD8FD14D}"/>
          </ac:spMkLst>
        </pc:spChg>
        <pc:spChg chg="del">
          <ac:chgData name="Iain Milne" userId="e451ec18-1952-4891-b1e2-a69699162e44" providerId="ADAL" clId="{065A4B05-03B7-4AFF-8C7D-C1F71C5E3CE5}" dt="2021-03-15T11:54:51.159" v="9764" actId="478"/>
          <ac:spMkLst>
            <pc:docMk/>
            <pc:sldMk cId="369569808" sldId="479"/>
            <ac:spMk id="73" creationId="{D7AB23B0-8305-4241-A973-237E347F63D1}"/>
          </ac:spMkLst>
        </pc:spChg>
        <pc:spChg chg="del">
          <ac:chgData name="Iain Milne" userId="e451ec18-1952-4891-b1e2-a69699162e44" providerId="ADAL" clId="{065A4B05-03B7-4AFF-8C7D-C1F71C5E3CE5}" dt="2021-03-15T11:54:51.159" v="9764" actId="478"/>
          <ac:spMkLst>
            <pc:docMk/>
            <pc:sldMk cId="369569808" sldId="479"/>
            <ac:spMk id="74" creationId="{92B6E53F-17D2-4013-A6B5-A70428FA7163}"/>
          </ac:spMkLst>
        </pc:spChg>
        <pc:spChg chg="del">
          <ac:chgData name="Iain Milne" userId="e451ec18-1952-4891-b1e2-a69699162e44" providerId="ADAL" clId="{065A4B05-03B7-4AFF-8C7D-C1F71C5E3CE5}" dt="2021-03-15T11:54:51.159" v="9764" actId="478"/>
          <ac:spMkLst>
            <pc:docMk/>
            <pc:sldMk cId="369569808" sldId="479"/>
            <ac:spMk id="75" creationId="{64865CF9-A803-4B42-A317-336661A3ED74}"/>
          </ac:spMkLst>
        </pc:spChg>
        <pc:spChg chg="del">
          <ac:chgData name="Iain Milne" userId="e451ec18-1952-4891-b1e2-a69699162e44" providerId="ADAL" clId="{065A4B05-03B7-4AFF-8C7D-C1F71C5E3CE5}" dt="2021-03-15T11:54:51.159" v="9764" actId="478"/>
          <ac:spMkLst>
            <pc:docMk/>
            <pc:sldMk cId="369569808" sldId="479"/>
            <ac:spMk id="76" creationId="{411FDB29-D970-44EA-8D05-84F92B6CD2A8}"/>
          </ac:spMkLst>
        </pc:spChg>
        <pc:spChg chg="del">
          <ac:chgData name="Iain Milne" userId="e451ec18-1952-4891-b1e2-a69699162e44" providerId="ADAL" clId="{065A4B05-03B7-4AFF-8C7D-C1F71C5E3CE5}" dt="2021-03-15T11:54:51.159" v="9764" actId="478"/>
          <ac:spMkLst>
            <pc:docMk/>
            <pc:sldMk cId="369569808" sldId="479"/>
            <ac:spMk id="77" creationId="{54B99F00-D9AC-454E-8CBF-D537AFBAD47E}"/>
          </ac:spMkLst>
        </pc:spChg>
        <pc:spChg chg="del">
          <ac:chgData name="Iain Milne" userId="e451ec18-1952-4891-b1e2-a69699162e44" providerId="ADAL" clId="{065A4B05-03B7-4AFF-8C7D-C1F71C5E3CE5}" dt="2021-03-15T11:54:53.433" v="9765" actId="478"/>
          <ac:spMkLst>
            <pc:docMk/>
            <pc:sldMk cId="369569808" sldId="479"/>
            <ac:spMk id="78" creationId="{49BF28F0-65E0-4810-88FA-217F7A6253A8}"/>
          </ac:spMkLst>
        </pc:spChg>
        <pc:spChg chg="del">
          <ac:chgData name="Iain Milne" userId="e451ec18-1952-4891-b1e2-a69699162e44" providerId="ADAL" clId="{065A4B05-03B7-4AFF-8C7D-C1F71C5E3CE5}" dt="2021-03-15T11:54:51.159" v="9764" actId="478"/>
          <ac:spMkLst>
            <pc:docMk/>
            <pc:sldMk cId="369569808" sldId="479"/>
            <ac:spMk id="79" creationId="{BD2B325A-1D51-415C-8493-E53F706E2435}"/>
          </ac:spMkLst>
        </pc:spChg>
        <pc:spChg chg="del">
          <ac:chgData name="Iain Milne" userId="e451ec18-1952-4891-b1e2-a69699162e44" providerId="ADAL" clId="{065A4B05-03B7-4AFF-8C7D-C1F71C5E3CE5}" dt="2021-03-15T11:54:51.159" v="9764" actId="478"/>
          <ac:spMkLst>
            <pc:docMk/>
            <pc:sldMk cId="369569808" sldId="479"/>
            <ac:spMk id="80" creationId="{9DD92D0A-F2EC-4283-97D8-7B6E1A8E17B9}"/>
          </ac:spMkLst>
        </pc:spChg>
        <pc:spChg chg="del">
          <ac:chgData name="Iain Milne" userId="e451ec18-1952-4891-b1e2-a69699162e44" providerId="ADAL" clId="{065A4B05-03B7-4AFF-8C7D-C1F71C5E3CE5}" dt="2021-03-15T11:54:51.159" v="9764" actId="478"/>
          <ac:spMkLst>
            <pc:docMk/>
            <pc:sldMk cId="369569808" sldId="479"/>
            <ac:spMk id="81" creationId="{031DBF8F-7234-46ED-996C-1277A3EA9F22}"/>
          </ac:spMkLst>
        </pc:spChg>
        <pc:spChg chg="del">
          <ac:chgData name="Iain Milne" userId="e451ec18-1952-4891-b1e2-a69699162e44" providerId="ADAL" clId="{065A4B05-03B7-4AFF-8C7D-C1F71C5E3CE5}" dt="2021-03-15T11:54:51.159" v="9764" actId="478"/>
          <ac:spMkLst>
            <pc:docMk/>
            <pc:sldMk cId="369569808" sldId="479"/>
            <ac:spMk id="82" creationId="{12376B3C-7076-46C8-BA3A-FBCCD8C3BAD0}"/>
          </ac:spMkLst>
        </pc:spChg>
        <pc:spChg chg="del">
          <ac:chgData name="Iain Milne" userId="e451ec18-1952-4891-b1e2-a69699162e44" providerId="ADAL" clId="{065A4B05-03B7-4AFF-8C7D-C1F71C5E3CE5}" dt="2021-03-15T11:54:51.159" v="9764" actId="478"/>
          <ac:spMkLst>
            <pc:docMk/>
            <pc:sldMk cId="369569808" sldId="479"/>
            <ac:spMk id="83" creationId="{21791059-FC6B-4E8E-91C5-36A765FB7D1C}"/>
          </ac:spMkLst>
        </pc:spChg>
        <pc:spChg chg="del">
          <ac:chgData name="Iain Milne" userId="e451ec18-1952-4891-b1e2-a69699162e44" providerId="ADAL" clId="{065A4B05-03B7-4AFF-8C7D-C1F71C5E3CE5}" dt="2021-03-15T11:54:51.159" v="9764" actId="478"/>
          <ac:spMkLst>
            <pc:docMk/>
            <pc:sldMk cId="369569808" sldId="479"/>
            <ac:spMk id="84" creationId="{1DB315E8-7491-475A-BADB-A12F28E88EC6}"/>
          </ac:spMkLst>
        </pc:spChg>
        <pc:spChg chg="del">
          <ac:chgData name="Iain Milne" userId="e451ec18-1952-4891-b1e2-a69699162e44" providerId="ADAL" clId="{065A4B05-03B7-4AFF-8C7D-C1F71C5E3CE5}" dt="2021-03-15T11:54:51.159" v="9764" actId="478"/>
          <ac:spMkLst>
            <pc:docMk/>
            <pc:sldMk cId="369569808" sldId="479"/>
            <ac:spMk id="85" creationId="{74BC0202-D503-404E-B087-AF2B15258229}"/>
          </ac:spMkLst>
        </pc:spChg>
        <pc:spChg chg="add mod">
          <ac:chgData name="Iain Milne" userId="e451ec18-1952-4891-b1e2-a69699162e44" providerId="ADAL" clId="{065A4B05-03B7-4AFF-8C7D-C1F71C5E3CE5}" dt="2021-03-15T11:54:45.903" v="9763" actId="164"/>
          <ac:spMkLst>
            <pc:docMk/>
            <pc:sldMk cId="369569808" sldId="479"/>
            <ac:spMk id="86" creationId="{F3776F0A-DEB4-41CB-B177-15AE2B77F97A}"/>
          </ac:spMkLst>
        </pc:spChg>
        <pc:spChg chg="add mod">
          <ac:chgData name="Iain Milne" userId="e451ec18-1952-4891-b1e2-a69699162e44" providerId="ADAL" clId="{065A4B05-03B7-4AFF-8C7D-C1F71C5E3CE5}" dt="2021-03-15T11:54:45.903" v="9763" actId="164"/>
          <ac:spMkLst>
            <pc:docMk/>
            <pc:sldMk cId="369569808" sldId="479"/>
            <ac:spMk id="87" creationId="{39D1DABB-F0CE-409A-AC9A-1CB7FDE36C23}"/>
          </ac:spMkLst>
        </pc:spChg>
        <pc:spChg chg="add mod">
          <ac:chgData name="Iain Milne" userId="e451ec18-1952-4891-b1e2-a69699162e44" providerId="ADAL" clId="{065A4B05-03B7-4AFF-8C7D-C1F71C5E3CE5}" dt="2021-03-15T11:54:45.903" v="9763" actId="164"/>
          <ac:spMkLst>
            <pc:docMk/>
            <pc:sldMk cId="369569808" sldId="479"/>
            <ac:spMk id="88" creationId="{AF8E655C-DE92-4734-B0DE-4D073230F53B}"/>
          </ac:spMkLst>
        </pc:spChg>
        <pc:spChg chg="add mod">
          <ac:chgData name="Iain Milne" userId="e451ec18-1952-4891-b1e2-a69699162e44" providerId="ADAL" clId="{065A4B05-03B7-4AFF-8C7D-C1F71C5E3CE5}" dt="2021-03-15T11:54:45.903" v="9763" actId="164"/>
          <ac:spMkLst>
            <pc:docMk/>
            <pc:sldMk cId="369569808" sldId="479"/>
            <ac:spMk id="89" creationId="{EF297396-4E0B-4724-8FE4-03DF82B75582}"/>
          </ac:spMkLst>
        </pc:spChg>
        <pc:spChg chg="add mod">
          <ac:chgData name="Iain Milne" userId="e451ec18-1952-4891-b1e2-a69699162e44" providerId="ADAL" clId="{065A4B05-03B7-4AFF-8C7D-C1F71C5E3CE5}" dt="2021-03-15T11:54:45.903" v="9763" actId="164"/>
          <ac:spMkLst>
            <pc:docMk/>
            <pc:sldMk cId="369569808" sldId="479"/>
            <ac:spMk id="90" creationId="{D48374AC-43A3-4E06-A4A9-92B6D61576CD}"/>
          </ac:spMkLst>
        </pc:spChg>
        <pc:spChg chg="add mod">
          <ac:chgData name="Iain Milne" userId="e451ec18-1952-4891-b1e2-a69699162e44" providerId="ADAL" clId="{065A4B05-03B7-4AFF-8C7D-C1F71C5E3CE5}" dt="2021-03-15T11:54:45.903" v="9763" actId="164"/>
          <ac:spMkLst>
            <pc:docMk/>
            <pc:sldMk cId="369569808" sldId="479"/>
            <ac:spMk id="91" creationId="{82457CF3-6101-4699-9CCA-F5B9534FB384}"/>
          </ac:spMkLst>
        </pc:spChg>
        <pc:spChg chg="add mod">
          <ac:chgData name="Iain Milne" userId="e451ec18-1952-4891-b1e2-a69699162e44" providerId="ADAL" clId="{065A4B05-03B7-4AFF-8C7D-C1F71C5E3CE5}" dt="2021-03-15T11:54:45.903" v="9763" actId="164"/>
          <ac:spMkLst>
            <pc:docMk/>
            <pc:sldMk cId="369569808" sldId="479"/>
            <ac:spMk id="92" creationId="{E3E26276-D1E9-4993-87FC-E4F96FD3561B}"/>
          </ac:spMkLst>
        </pc:spChg>
        <pc:spChg chg="add mod">
          <ac:chgData name="Iain Milne" userId="e451ec18-1952-4891-b1e2-a69699162e44" providerId="ADAL" clId="{065A4B05-03B7-4AFF-8C7D-C1F71C5E3CE5}" dt="2021-03-15T11:54:45.903" v="9763" actId="164"/>
          <ac:spMkLst>
            <pc:docMk/>
            <pc:sldMk cId="369569808" sldId="479"/>
            <ac:spMk id="93" creationId="{1F12F6C4-B652-4E36-9AED-3857AFDF38A8}"/>
          </ac:spMkLst>
        </pc:spChg>
        <pc:spChg chg="add mod">
          <ac:chgData name="Iain Milne" userId="e451ec18-1952-4891-b1e2-a69699162e44" providerId="ADAL" clId="{065A4B05-03B7-4AFF-8C7D-C1F71C5E3CE5}" dt="2021-03-15T11:54:45.903" v="9763" actId="164"/>
          <ac:spMkLst>
            <pc:docMk/>
            <pc:sldMk cId="369569808" sldId="479"/>
            <ac:spMk id="97" creationId="{FC38146A-2198-4CC7-BB55-0E3540221B8D}"/>
          </ac:spMkLst>
        </pc:spChg>
        <pc:spChg chg="add mod">
          <ac:chgData name="Iain Milne" userId="e451ec18-1952-4891-b1e2-a69699162e44" providerId="ADAL" clId="{065A4B05-03B7-4AFF-8C7D-C1F71C5E3CE5}" dt="2021-03-15T11:54:45.903" v="9763" actId="164"/>
          <ac:spMkLst>
            <pc:docMk/>
            <pc:sldMk cId="369569808" sldId="479"/>
            <ac:spMk id="99" creationId="{0594484F-7AAD-4F6D-BDA9-C4E10CA1BC35}"/>
          </ac:spMkLst>
        </pc:spChg>
        <pc:spChg chg="add mod">
          <ac:chgData name="Iain Milne" userId="e451ec18-1952-4891-b1e2-a69699162e44" providerId="ADAL" clId="{065A4B05-03B7-4AFF-8C7D-C1F71C5E3CE5}" dt="2021-03-15T11:54:45.903" v="9763" actId="164"/>
          <ac:spMkLst>
            <pc:docMk/>
            <pc:sldMk cId="369569808" sldId="479"/>
            <ac:spMk id="100" creationId="{B7671B92-3C6B-469B-976C-FE9F68D13AEB}"/>
          </ac:spMkLst>
        </pc:spChg>
        <pc:spChg chg="add mod">
          <ac:chgData name="Iain Milne" userId="e451ec18-1952-4891-b1e2-a69699162e44" providerId="ADAL" clId="{065A4B05-03B7-4AFF-8C7D-C1F71C5E3CE5}" dt="2021-03-15T11:54:45.903" v="9763" actId="164"/>
          <ac:spMkLst>
            <pc:docMk/>
            <pc:sldMk cId="369569808" sldId="479"/>
            <ac:spMk id="101" creationId="{D5DFD22A-BD73-4FBD-8697-192F501B0650}"/>
          </ac:spMkLst>
        </pc:spChg>
        <pc:spChg chg="add mod">
          <ac:chgData name="Iain Milne" userId="e451ec18-1952-4891-b1e2-a69699162e44" providerId="ADAL" clId="{065A4B05-03B7-4AFF-8C7D-C1F71C5E3CE5}" dt="2021-03-15T11:54:45.903" v="9763" actId="164"/>
          <ac:spMkLst>
            <pc:docMk/>
            <pc:sldMk cId="369569808" sldId="479"/>
            <ac:spMk id="102" creationId="{D6CA7F34-4CF7-4807-BFCB-68180BC426F8}"/>
          </ac:spMkLst>
        </pc:spChg>
        <pc:spChg chg="add mod">
          <ac:chgData name="Iain Milne" userId="e451ec18-1952-4891-b1e2-a69699162e44" providerId="ADAL" clId="{065A4B05-03B7-4AFF-8C7D-C1F71C5E3CE5}" dt="2021-03-15T11:54:45.903" v="9763" actId="164"/>
          <ac:spMkLst>
            <pc:docMk/>
            <pc:sldMk cId="369569808" sldId="479"/>
            <ac:spMk id="103" creationId="{69C1FDFE-12BA-48A8-AABF-99201C06ECD8}"/>
          </ac:spMkLst>
        </pc:spChg>
        <pc:spChg chg="add mod">
          <ac:chgData name="Iain Milne" userId="e451ec18-1952-4891-b1e2-a69699162e44" providerId="ADAL" clId="{065A4B05-03B7-4AFF-8C7D-C1F71C5E3CE5}" dt="2021-03-15T11:54:45.903" v="9763" actId="164"/>
          <ac:spMkLst>
            <pc:docMk/>
            <pc:sldMk cId="369569808" sldId="479"/>
            <ac:spMk id="104" creationId="{3EA71B60-5F93-48A7-ADE0-9603F3A835D4}"/>
          </ac:spMkLst>
        </pc:spChg>
        <pc:spChg chg="add mod">
          <ac:chgData name="Iain Milne" userId="e451ec18-1952-4891-b1e2-a69699162e44" providerId="ADAL" clId="{065A4B05-03B7-4AFF-8C7D-C1F71C5E3CE5}" dt="2021-03-15T11:54:45.903" v="9763" actId="164"/>
          <ac:spMkLst>
            <pc:docMk/>
            <pc:sldMk cId="369569808" sldId="479"/>
            <ac:spMk id="106" creationId="{7ABA6DCE-F2F7-4430-BDA5-91929231C745}"/>
          </ac:spMkLst>
        </pc:spChg>
        <pc:spChg chg="add mod">
          <ac:chgData name="Iain Milne" userId="e451ec18-1952-4891-b1e2-a69699162e44" providerId="ADAL" clId="{065A4B05-03B7-4AFF-8C7D-C1F71C5E3CE5}" dt="2021-03-15T11:54:45.903" v="9763" actId="164"/>
          <ac:spMkLst>
            <pc:docMk/>
            <pc:sldMk cId="369569808" sldId="479"/>
            <ac:spMk id="107" creationId="{6191EF4C-0701-478C-AA5B-012EA606D098}"/>
          </ac:spMkLst>
        </pc:spChg>
        <pc:spChg chg="add mod">
          <ac:chgData name="Iain Milne" userId="e451ec18-1952-4891-b1e2-a69699162e44" providerId="ADAL" clId="{065A4B05-03B7-4AFF-8C7D-C1F71C5E3CE5}" dt="2021-03-15T11:54:45.903" v="9763" actId="164"/>
          <ac:spMkLst>
            <pc:docMk/>
            <pc:sldMk cId="369569808" sldId="479"/>
            <ac:spMk id="109" creationId="{45405799-85E0-4DA9-8E15-F89FCEF289E8}"/>
          </ac:spMkLst>
        </pc:spChg>
        <pc:spChg chg="add mod">
          <ac:chgData name="Iain Milne" userId="e451ec18-1952-4891-b1e2-a69699162e44" providerId="ADAL" clId="{065A4B05-03B7-4AFF-8C7D-C1F71C5E3CE5}" dt="2021-03-15T11:54:45.903" v="9763" actId="164"/>
          <ac:spMkLst>
            <pc:docMk/>
            <pc:sldMk cId="369569808" sldId="479"/>
            <ac:spMk id="110" creationId="{DFF7743C-BF39-4B7A-86C6-72A93AD47C6B}"/>
          </ac:spMkLst>
        </pc:spChg>
        <pc:spChg chg="add mod">
          <ac:chgData name="Iain Milne" userId="e451ec18-1952-4891-b1e2-a69699162e44" providerId="ADAL" clId="{065A4B05-03B7-4AFF-8C7D-C1F71C5E3CE5}" dt="2021-03-15T11:54:45.903" v="9763" actId="164"/>
          <ac:spMkLst>
            <pc:docMk/>
            <pc:sldMk cId="369569808" sldId="479"/>
            <ac:spMk id="112" creationId="{16AA2E41-E534-40AC-9287-918F2E866818}"/>
          </ac:spMkLst>
        </pc:spChg>
        <pc:spChg chg="add mod">
          <ac:chgData name="Iain Milne" userId="e451ec18-1952-4891-b1e2-a69699162e44" providerId="ADAL" clId="{065A4B05-03B7-4AFF-8C7D-C1F71C5E3CE5}" dt="2021-03-15T11:54:45.903" v="9763" actId="164"/>
          <ac:spMkLst>
            <pc:docMk/>
            <pc:sldMk cId="369569808" sldId="479"/>
            <ac:spMk id="113" creationId="{B236D012-C59D-4F3F-A029-AB7E3133C26C}"/>
          </ac:spMkLst>
        </pc:spChg>
        <pc:spChg chg="add mod">
          <ac:chgData name="Iain Milne" userId="e451ec18-1952-4891-b1e2-a69699162e44" providerId="ADAL" clId="{065A4B05-03B7-4AFF-8C7D-C1F71C5E3CE5}" dt="2021-03-15T11:54:45.903" v="9763" actId="164"/>
          <ac:spMkLst>
            <pc:docMk/>
            <pc:sldMk cId="369569808" sldId="479"/>
            <ac:spMk id="115" creationId="{762D8284-DCCF-468D-B52D-3CBA38F18257}"/>
          </ac:spMkLst>
        </pc:spChg>
        <pc:spChg chg="add mod">
          <ac:chgData name="Iain Milne" userId="e451ec18-1952-4891-b1e2-a69699162e44" providerId="ADAL" clId="{065A4B05-03B7-4AFF-8C7D-C1F71C5E3CE5}" dt="2021-03-15T11:54:45.903" v="9763" actId="164"/>
          <ac:spMkLst>
            <pc:docMk/>
            <pc:sldMk cId="369569808" sldId="479"/>
            <ac:spMk id="116" creationId="{6CC3702E-CFD0-4D7D-A012-0732F900A430}"/>
          </ac:spMkLst>
        </pc:spChg>
        <pc:spChg chg="add mod">
          <ac:chgData name="Iain Milne" userId="e451ec18-1952-4891-b1e2-a69699162e44" providerId="ADAL" clId="{065A4B05-03B7-4AFF-8C7D-C1F71C5E3CE5}" dt="2021-03-15T11:54:45.903" v="9763" actId="164"/>
          <ac:spMkLst>
            <pc:docMk/>
            <pc:sldMk cId="369569808" sldId="479"/>
            <ac:spMk id="118" creationId="{6C121270-82EC-4BBA-849F-0549198A608D}"/>
          </ac:spMkLst>
        </pc:spChg>
        <pc:spChg chg="add mod">
          <ac:chgData name="Iain Milne" userId="e451ec18-1952-4891-b1e2-a69699162e44" providerId="ADAL" clId="{065A4B05-03B7-4AFF-8C7D-C1F71C5E3CE5}" dt="2021-03-15T11:54:45.903" v="9763" actId="164"/>
          <ac:spMkLst>
            <pc:docMk/>
            <pc:sldMk cId="369569808" sldId="479"/>
            <ac:spMk id="119" creationId="{68B434A1-153D-482C-AE3E-7B57B3A79895}"/>
          </ac:spMkLst>
        </pc:spChg>
        <pc:spChg chg="add mod">
          <ac:chgData name="Iain Milne" userId="e451ec18-1952-4891-b1e2-a69699162e44" providerId="ADAL" clId="{065A4B05-03B7-4AFF-8C7D-C1F71C5E3CE5}" dt="2021-03-15T11:54:45.903" v="9763" actId="164"/>
          <ac:spMkLst>
            <pc:docMk/>
            <pc:sldMk cId="369569808" sldId="479"/>
            <ac:spMk id="121" creationId="{401193B9-7CBE-4DD8-8AAC-E9E5150A5B1E}"/>
          </ac:spMkLst>
        </pc:spChg>
        <pc:spChg chg="add mod">
          <ac:chgData name="Iain Milne" userId="e451ec18-1952-4891-b1e2-a69699162e44" providerId="ADAL" clId="{065A4B05-03B7-4AFF-8C7D-C1F71C5E3CE5}" dt="2021-03-15T11:54:45.903" v="9763" actId="164"/>
          <ac:spMkLst>
            <pc:docMk/>
            <pc:sldMk cId="369569808" sldId="479"/>
            <ac:spMk id="122" creationId="{A05C7DC1-25DC-41D2-9E3D-47D7F536374B}"/>
          </ac:spMkLst>
        </pc:spChg>
        <pc:spChg chg="add mod">
          <ac:chgData name="Iain Milne" userId="e451ec18-1952-4891-b1e2-a69699162e44" providerId="ADAL" clId="{065A4B05-03B7-4AFF-8C7D-C1F71C5E3CE5}" dt="2021-03-15T11:54:45.903" v="9763" actId="164"/>
          <ac:spMkLst>
            <pc:docMk/>
            <pc:sldMk cId="369569808" sldId="479"/>
            <ac:spMk id="124" creationId="{64E12C12-C364-49FC-99A8-19EDDCFBFB35}"/>
          </ac:spMkLst>
        </pc:spChg>
        <pc:spChg chg="add mod">
          <ac:chgData name="Iain Milne" userId="e451ec18-1952-4891-b1e2-a69699162e44" providerId="ADAL" clId="{065A4B05-03B7-4AFF-8C7D-C1F71C5E3CE5}" dt="2021-03-15T11:54:45.903" v="9763" actId="164"/>
          <ac:spMkLst>
            <pc:docMk/>
            <pc:sldMk cId="369569808" sldId="479"/>
            <ac:spMk id="125" creationId="{7C40DF69-11A2-493A-830F-978A9FE15E84}"/>
          </ac:spMkLst>
        </pc:spChg>
        <pc:spChg chg="add mod">
          <ac:chgData name="Iain Milne" userId="e451ec18-1952-4891-b1e2-a69699162e44" providerId="ADAL" clId="{065A4B05-03B7-4AFF-8C7D-C1F71C5E3CE5}" dt="2021-03-15T11:54:45.903" v="9763" actId="164"/>
          <ac:spMkLst>
            <pc:docMk/>
            <pc:sldMk cId="369569808" sldId="479"/>
            <ac:spMk id="126" creationId="{8D7B7244-0CE1-4688-8AF0-DB6A5A3403C3}"/>
          </ac:spMkLst>
        </pc:spChg>
        <pc:spChg chg="add mod">
          <ac:chgData name="Iain Milne" userId="e451ec18-1952-4891-b1e2-a69699162e44" providerId="ADAL" clId="{065A4B05-03B7-4AFF-8C7D-C1F71C5E3CE5}" dt="2021-03-15T11:54:45.903" v="9763" actId="164"/>
          <ac:spMkLst>
            <pc:docMk/>
            <pc:sldMk cId="369569808" sldId="479"/>
            <ac:spMk id="127" creationId="{82D447D1-B9DE-4936-860E-C4651B5877C2}"/>
          </ac:spMkLst>
        </pc:spChg>
        <pc:spChg chg="mod">
          <ac:chgData name="Iain Milne" userId="e451ec18-1952-4891-b1e2-a69699162e44" providerId="ADAL" clId="{065A4B05-03B7-4AFF-8C7D-C1F71C5E3CE5}" dt="2021-03-15T13:23:22.004" v="9815" actId="165"/>
          <ac:spMkLst>
            <pc:docMk/>
            <pc:sldMk cId="369569808" sldId="479"/>
            <ac:spMk id="129" creationId="{9B86E7AE-2BBF-4A1B-B939-2EE57EB431F2}"/>
          </ac:spMkLst>
        </pc:spChg>
        <pc:spChg chg="mod">
          <ac:chgData name="Iain Milne" userId="e451ec18-1952-4891-b1e2-a69699162e44" providerId="ADAL" clId="{065A4B05-03B7-4AFF-8C7D-C1F71C5E3CE5}" dt="2021-03-15T13:23:22.004" v="9815" actId="165"/>
          <ac:spMkLst>
            <pc:docMk/>
            <pc:sldMk cId="369569808" sldId="479"/>
            <ac:spMk id="130" creationId="{E52907B3-BEA8-4A25-A6B2-AFBC15EF42A3}"/>
          </ac:spMkLst>
        </pc:spChg>
        <pc:spChg chg="mod">
          <ac:chgData name="Iain Milne" userId="e451ec18-1952-4891-b1e2-a69699162e44" providerId="ADAL" clId="{065A4B05-03B7-4AFF-8C7D-C1F71C5E3CE5}" dt="2021-03-15T13:23:22.004" v="9815" actId="165"/>
          <ac:spMkLst>
            <pc:docMk/>
            <pc:sldMk cId="369569808" sldId="479"/>
            <ac:spMk id="131" creationId="{43B5597B-FD30-4B14-9359-F57DBBBC5B91}"/>
          </ac:spMkLst>
        </pc:spChg>
        <pc:spChg chg="mod">
          <ac:chgData name="Iain Milne" userId="e451ec18-1952-4891-b1e2-a69699162e44" providerId="ADAL" clId="{065A4B05-03B7-4AFF-8C7D-C1F71C5E3CE5}" dt="2021-03-15T13:23:22.004" v="9815" actId="165"/>
          <ac:spMkLst>
            <pc:docMk/>
            <pc:sldMk cId="369569808" sldId="479"/>
            <ac:spMk id="132" creationId="{8B32BB66-DCB8-4436-9971-2632F90C08F0}"/>
          </ac:spMkLst>
        </pc:spChg>
        <pc:spChg chg="mod">
          <ac:chgData name="Iain Milne" userId="e451ec18-1952-4891-b1e2-a69699162e44" providerId="ADAL" clId="{065A4B05-03B7-4AFF-8C7D-C1F71C5E3CE5}" dt="2021-03-15T13:23:22.004" v="9815" actId="165"/>
          <ac:spMkLst>
            <pc:docMk/>
            <pc:sldMk cId="369569808" sldId="479"/>
            <ac:spMk id="133" creationId="{7D96A54C-E3E6-43B0-B275-0549B1B10A80}"/>
          </ac:spMkLst>
        </pc:spChg>
        <pc:spChg chg="mod">
          <ac:chgData name="Iain Milne" userId="e451ec18-1952-4891-b1e2-a69699162e44" providerId="ADAL" clId="{065A4B05-03B7-4AFF-8C7D-C1F71C5E3CE5}" dt="2021-03-15T13:23:22.004" v="9815" actId="165"/>
          <ac:spMkLst>
            <pc:docMk/>
            <pc:sldMk cId="369569808" sldId="479"/>
            <ac:spMk id="134" creationId="{03CF2D3B-DC18-4401-9CC4-192B1155FC8B}"/>
          </ac:spMkLst>
        </pc:spChg>
        <pc:spChg chg="mod">
          <ac:chgData name="Iain Milne" userId="e451ec18-1952-4891-b1e2-a69699162e44" providerId="ADAL" clId="{065A4B05-03B7-4AFF-8C7D-C1F71C5E3CE5}" dt="2021-03-15T13:23:22.004" v="9815" actId="165"/>
          <ac:spMkLst>
            <pc:docMk/>
            <pc:sldMk cId="369569808" sldId="479"/>
            <ac:spMk id="135" creationId="{ADD2131B-3A48-4F5D-B483-F90121FC6DD6}"/>
          </ac:spMkLst>
        </pc:spChg>
        <pc:spChg chg="mod">
          <ac:chgData name="Iain Milne" userId="e451ec18-1952-4891-b1e2-a69699162e44" providerId="ADAL" clId="{065A4B05-03B7-4AFF-8C7D-C1F71C5E3CE5}" dt="2021-03-15T13:23:22.004" v="9815" actId="165"/>
          <ac:spMkLst>
            <pc:docMk/>
            <pc:sldMk cId="369569808" sldId="479"/>
            <ac:spMk id="136" creationId="{92846256-C25D-4E40-93A4-BC9CD6F80057}"/>
          </ac:spMkLst>
        </pc:spChg>
        <pc:spChg chg="mod">
          <ac:chgData name="Iain Milne" userId="e451ec18-1952-4891-b1e2-a69699162e44" providerId="ADAL" clId="{065A4B05-03B7-4AFF-8C7D-C1F71C5E3CE5}" dt="2021-03-15T13:23:22.004" v="9815" actId="165"/>
          <ac:spMkLst>
            <pc:docMk/>
            <pc:sldMk cId="369569808" sldId="479"/>
            <ac:spMk id="137" creationId="{DEE36C27-C3F2-490E-B226-A8043BABEC50}"/>
          </ac:spMkLst>
        </pc:spChg>
        <pc:spChg chg="mod">
          <ac:chgData name="Iain Milne" userId="e451ec18-1952-4891-b1e2-a69699162e44" providerId="ADAL" clId="{065A4B05-03B7-4AFF-8C7D-C1F71C5E3CE5}" dt="2021-03-15T13:23:22.004" v="9815" actId="165"/>
          <ac:spMkLst>
            <pc:docMk/>
            <pc:sldMk cId="369569808" sldId="479"/>
            <ac:spMk id="138" creationId="{CB31DBC9-71FD-4D82-99BA-14381AF5180E}"/>
          </ac:spMkLst>
        </pc:spChg>
        <pc:spChg chg="mod">
          <ac:chgData name="Iain Milne" userId="e451ec18-1952-4891-b1e2-a69699162e44" providerId="ADAL" clId="{065A4B05-03B7-4AFF-8C7D-C1F71C5E3CE5}" dt="2021-03-15T13:23:22.004" v="9815" actId="165"/>
          <ac:spMkLst>
            <pc:docMk/>
            <pc:sldMk cId="369569808" sldId="479"/>
            <ac:spMk id="139" creationId="{0BC18629-B219-447F-BCAB-8C1F35D5F733}"/>
          </ac:spMkLst>
        </pc:spChg>
        <pc:spChg chg="mod">
          <ac:chgData name="Iain Milne" userId="e451ec18-1952-4891-b1e2-a69699162e44" providerId="ADAL" clId="{065A4B05-03B7-4AFF-8C7D-C1F71C5E3CE5}" dt="2021-03-15T13:23:22.004" v="9815" actId="165"/>
          <ac:spMkLst>
            <pc:docMk/>
            <pc:sldMk cId="369569808" sldId="479"/>
            <ac:spMk id="140" creationId="{F7E8A56B-ABEB-4B27-AECB-0C903E6AEEC9}"/>
          </ac:spMkLst>
        </pc:spChg>
        <pc:spChg chg="mod">
          <ac:chgData name="Iain Milne" userId="e451ec18-1952-4891-b1e2-a69699162e44" providerId="ADAL" clId="{065A4B05-03B7-4AFF-8C7D-C1F71C5E3CE5}" dt="2021-03-15T13:23:22.004" v="9815" actId="165"/>
          <ac:spMkLst>
            <pc:docMk/>
            <pc:sldMk cId="369569808" sldId="479"/>
            <ac:spMk id="141" creationId="{719B685D-8D6E-46E7-BEF9-45BCA24C5829}"/>
          </ac:spMkLst>
        </pc:spChg>
        <pc:spChg chg="mod">
          <ac:chgData name="Iain Milne" userId="e451ec18-1952-4891-b1e2-a69699162e44" providerId="ADAL" clId="{065A4B05-03B7-4AFF-8C7D-C1F71C5E3CE5}" dt="2021-03-15T13:23:22.004" v="9815" actId="165"/>
          <ac:spMkLst>
            <pc:docMk/>
            <pc:sldMk cId="369569808" sldId="479"/>
            <ac:spMk id="142" creationId="{DD2C190B-B273-4F09-81CC-9BA40A673DF4}"/>
          </ac:spMkLst>
        </pc:spChg>
        <pc:spChg chg="mod">
          <ac:chgData name="Iain Milne" userId="e451ec18-1952-4891-b1e2-a69699162e44" providerId="ADAL" clId="{065A4B05-03B7-4AFF-8C7D-C1F71C5E3CE5}" dt="2021-03-15T13:23:22.004" v="9815" actId="165"/>
          <ac:spMkLst>
            <pc:docMk/>
            <pc:sldMk cId="369569808" sldId="479"/>
            <ac:spMk id="143" creationId="{CEC20565-E5A4-4AAC-A59D-AE93FB9E56D7}"/>
          </ac:spMkLst>
        </pc:spChg>
        <pc:spChg chg="mod">
          <ac:chgData name="Iain Milne" userId="e451ec18-1952-4891-b1e2-a69699162e44" providerId="ADAL" clId="{065A4B05-03B7-4AFF-8C7D-C1F71C5E3CE5}" dt="2021-03-15T13:23:22.004" v="9815" actId="165"/>
          <ac:spMkLst>
            <pc:docMk/>
            <pc:sldMk cId="369569808" sldId="479"/>
            <ac:spMk id="144" creationId="{41B0C207-9A07-4C77-8B8B-DF07531083EA}"/>
          </ac:spMkLst>
        </pc:spChg>
        <pc:spChg chg="mod">
          <ac:chgData name="Iain Milne" userId="e451ec18-1952-4891-b1e2-a69699162e44" providerId="ADAL" clId="{065A4B05-03B7-4AFF-8C7D-C1F71C5E3CE5}" dt="2021-03-15T13:23:22.004" v="9815" actId="165"/>
          <ac:spMkLst>
            <pc:docMk/>
            <pc:sldMk cId="369569808" sldId="479"/>
            <ac:spMk id="145" creationId="{39B2264E-7F72-4E0F-8036-4C7C1607DED9}"/>
          </ac:spMkLst>
        </pc:spChg>
        <pc:spChg chg="mod">
          <ac:chgData name="Iain Milne" userId="e451ec18-1952-4891-b1e2-a69699162e44" providerId="ADAL" clId="{065A4B05-03B7-4AFF-8C7D-C1F71C5E3CE5}" dt="2021-03-15T13:23:22.004" v="9815" actId="165"/>
          <ac:spMkLst>
            <pc:docMk/>
            <pc:sldMk cId="369569808" sldId="479"/>
            <ac:spMk id="146" creationId="{481202CF-0C68-4063-BFFA-37497D07DA9B}"/>
          </ac:spMkLst>
        </pc:spChg>
        <pc:spChg chg="mod">
          <ac:chgData name="Iain Milne" userId="e451ec18-1952-4891-b1e2-a69699162e44" providerId="ADAL" clId="{065A4B05-03B7-4AFF-8C7D-C1F71C5E3CE5}" dt="2021-03-15T13:23:22.004" v="9815" actId="165"/>
          <ac:spMkLst>
            <pc:docMk/>
            <pc:sldMk cId="369569808" sldId="479"/>
            <ac:spMk id="147" creationId="{6953C3A9-521C-4CF3-B77F-08F89C9D340B}"/>
          </ac:spMkLst>
        </pc:spChg>
        <pc:spChg chg="mod">
          <ac:chgData name="Iain Milne" userId="e451ec18-1952-4891-b1e2-a69699162e44" providerId="ADAL" clId="{065A4B05-03B7-4AFF-8C7D-C1F71C5E3CE5}" dt="2021-03-15T13:23:22.004" v="9815" actId="165"/>
          <ac:spMkLst>
            <pc:docMk/>
            <pc:sldMk cId="369569808" sldId="479"/>
            <ac:spMk id="148" creationId="{F2FFCE7B-6019-48FF-A37C-844D55B4AC26}"/>
          </ac:spMkLst>
        </pc:spChg>
        <pc:spChg chg="mod">
          <ac:chgData name="Iain Milne" userId="e451ec18-1952-4891-b1e2-a69699162e44" providerId="ADAL" clId="{065A4B05-03B7-4AFF-8C7D-C1F71C5E3CE5}" dt="2021-03-15T13:23:22.004" v="9815" actId="165"/>
          <ac:spMkLst>
            <pc:docMk/>
            <pc:sldMk cId="369569808" sldId="479"/>
            <ac:spMk id="149" creationId="{F087F0E2-EA76-488F-99E6-BC21E624D96D}"/>
          </ac:spMkLst>
        </pc:spChg>
        <pc:spChg chg="mod">
          <ac:chgData name="Iain Milne" userId="e451ec18-1952-4891-b1e2-a69699162e44" providerId="ADAL" clId="{065A4B05-03B7-4AFF-8C7D-C1F71C5E3CE5}" dt="2021-03-15T13:23:22.004" v="9815" actId="165"/>
          <ac:spMkLst>
            <pc:docMk/>
            <pc:sldMk cId="369569808" sldId="479"/>
            <ac:spMk id="150" creationId="{9F7D79B3-0C05-43E8-8E4F-0FD74BA2B9E5}"/>
          </ac:spMkLst>
        </pc:spChg>
        <pc:spChg chg="mod">
          <ac:chgData name="Iain Milne" userId="e451ec18-1952-4891-b1e2-a69699162e44" providerId="ADAL" clId="{065A4B05-03B7-4AFF-8C7D-C1F71C5E3CE5}" dt="2021-03-15T13:23:22.004" v="9815" actId="165"/>
          <ac:spMkLst>
            <pc:docMk/>
            <pc:sldMk cId="369569808" sldId="479"/>
            <ac:spMk id="151" creationId="{FA3F04D0-54E7-44E3-B8BF-BA83CB3E55A3}"/>
          </ac:spMkLst>
        </pc:spChg>
        <pc:spChg chg="mod">
          <ac:chgData name="Iain Milne" userId="e451ec18-1952-4891-b1e2-a69699162e44" providerId="ADAL" clId="{065A4B05-03B7-4AFF-8C7D-C1F71C5E3CE5}" dt="2021-03-15T13:23:22.004" v="9815" actId="165"/>
          <ac:spMkLst>
            <pc:docMk/>
            <pc:sldMk cId="369569808" sldId="479"/>
            <ac:spMk id="152" creationId="{6C39A22B-EFE7-4C69-A0F0-4676060E1478}"/>
          </ac:spMkLst>
        </pc:spChg>
        <pc:spChg chg="mod">
          <ac:chgData name="Iain Milne" userId="e451ec18-1952-4891-b1e2-a69699162e44" providerId="ADAL" clId="{065A4B05-03B7-4AFF-8C7D-C1F71C5E3CE5}" dt="2021-03-15T13:23:22.004" v="9815" actId="165"/>
          <ac:spMkLst>
            <pc:docMk/>
            <pc:sldMk cId="369569808" sldId="479"/>
            <ac:spMk id="153" creationId="{03F1C2B0-818E-431A-A913-A4B7EA14759F}"/>
          </ac:spMkLst>
        </pc:spChg>
        <pc:spChg chg="mod">
          <ac:chgData name="Iain Milne" userId="e451ec18-1952-4891-b1e2-a69699162e44" providerId="ADAL" clId="{065A4B05-03B7-4AFF-8C7D-C1F71C5E3CE5}" dt="2021-03-15T13:23:22.004" v="9815" actId="165"/>
          <ac:spMkLst>
            <pc:docMk/>
            <pc:sldMk cId="369569808" sldId="479"/>
            <ac:spMk id="154" creationId="{2D24D88D-DE50-45FF-857E-8E3CD67D868C}"/>
          </ac:spMkLst>
        </pc:spChg>
        <pc:spChg chg="mod">
          <ac:chgData name="Iain Milne" userId="e451ec18-1952-4891-b1e2-a69699162e44" providerId="ADAL" clId="{065A4B05-03B7-4AFF-8C7D-C1F71C5E3CE5}" dt="2021-03-15T13:23:22.004" v="9815" actId="165"/>
          <ac:spMkLst>
            <pc:docMk/>
            <pc:sldMk cId="369569808" sldId="479"/>
            <ac:spMk id="155" creationId="{1DC692D5-DE75-465C-B64D-305E40BE69A5}"/>
          </ac:spMkLst>
        </pc:spChg>
        <pc:spChg chg="mod">
          <ac:chgData name="Iain Milne" userId="e451ec18-1952-4891-b1e2-a69699162e44" providerId="ADAL" clId="{065A4B05-03B7-4AFF-8C7D-C1F71C5E3CE5}" dt="2021-03-15T13:23:22.004" v="9815" actId="165"/>
          <ac:spMkLst>
            <pc:docMk/>
            <pc:sldMk cId="369569808" sldId="479"/>
            <ac:spMk id="156" creationId="{415CB7EA-1F59-44FF-9618-237CFEFCC1B6}"/>
          </ac:spMkLst>
        </pc:spChg>
        <pc:spChg chg="mod">
          <ac:chgData name="Iain Milne" userId="e451ec18-1952-4891-b1e2-a69699162e44" providerId="ADAL" clId="{065A4B05-03B7-4AFF-8C7D-C1F71C5E3CE5}" dt="2021-03-15T13:23:22.004" v="9815" actId="165"/>
          <ac:spMkLst>
            <pc:docMk/>
            <pc:sldMk cId="369569808" sldId="479"/>
            <ac:spMk id="157" creationId="{E02506AD-DB02-4AE1-8E69-EE247F4F0045}"/>
          </ac:spMkLst>
        </pc:spChg>
        <pc:spChg chg="mod">
          <ac:chgData name="Iain Milne" userId="e451ec18-1952-4891-b1e2-a69699162e44" providerId="ADAL" clId="{065A4B05-03B7-4AFF-8C7D-C1F71C5E3CE5}" dt="2021-03-15T13:23:22.004" v="9815" actId="165"/>
          <ac:spMkLst>
            <pc:docMk/>
            <pc:sldMk cId="369569808" sldId="479"/>
            <ac:spMk id="158" creationId="{8DBF6302-F0A4-4C09-A4F8-43CD19B79A81}"/>
          </ac:spMkLst>
        </pc:spChg>
        <pc:spChg chg="mod">
          <ac:chgData name="Iain Milne" userId="e451ec18-1952-4891-b1e2-a69699162e44" providerId="ADAL" clId="{065A4B05-03B7-4AFF-8C7D-C1F71C5E3CE5}" dt="2021-03-15T13:23:22.004" v="9815" actId="165"/>
          <ac:spMkLst>
            <pc:docMk/>
            <pc:sldMk cId="369569808" sldId="479"/>
            <ac:spMk id="159" creationId="{B3FD3420-8C98-4EF3-9E97-0F566D635E2A}"/>
          </ac:spMkLst>
        </pc:spChg>
        <pc:spChg chg="mod">
          <ac:chgData name="Iain Milne" userId="e451ec18-1952-4891-b1e2-a69699162e44" providerId="ADAL" clId="{065A4B05-03B7-4AFF-8C7D-C1F71C5E3CE5}" dt="2021-03-15T13:23:22.004" v="9815" actId="165"/>
          <ac:spMkLst>
            <pc:docMk/>
            <pc:sldMk cId="369569808" sldId="479"/>
            <ac:spMk id="160" creationId="{C92B0A13-C59E-4174-9D9A-385CFD4DC371}"/>
          </ac:spMkLst>
        </pc:spChg>
        <pc:spChg chg="mod">
          <ac:chgData name="Iain Milne" userId="e451ec18-1952-4891-b1e2-a69699162e44" providerId="ADAL" clId="{065A4B05-03B7-4AFF-8C7D-C1F71C5E3CE5}" dt="2021-03-15T13:35:21.472" v="10008" actId="13822"/>
          <ac:spMkLst>
            <pc:docMk/>
            <pc:sldMk cId="369569808" sldId="479"/>
            <ac:spMk id="162" creationId="{8ADDB214-DF8B-4D59-B192-B854C28F5B47}"/>
          </ac:spMkLst>
        </pc:spChg>
        <pc:spChg chg="mod">
          <ac:chgData name="Iain Milne" userId="e451ec18-1952-4891-b1e2-a69699162e44" providerId="ADAL" clId="{065A4B05-03B7-4AFF-8C7D-C1F71C5E3CE5}" dt="2021-03-15T13:35:21.472" v="10008" actId="13822"/>
          <ac:spMkLst>
            <pc:docMk/>
            <pc:sldMk cId="369569808" sldId="479"/>
            <ac:spMk id="163" creationId="{D8B0BBFC-3898-4E8D-B6DB-647B46537899}"/>
          </ac:spMkLst>
        </pc:spChg>
        <pc:spChg chg="mod">
          <ac:chgData name="Iain Milne" userId="e451ec18-1952-4891-b1e2-a69699162e44" providerId="ADAL" clId="{065A4B05-03B7-4AFF-8C7D-C1F71C5E3CE5}" dt="2021-03-15T13:35:21.472" v="10008" actId="13822"/>
          <ac:spMkLst>
            <pc:docMk/>
            <pc:sldMk cId="369569808" sldId="479"/>
            <ac:spMk id="164" creationId="{8F802D52-1AC6-432B-9119-6B275CB512D7}"/>
          </ac:spMkLst>
        </pc:spChg>
        <pc:spChg chg="mod">
          <ac:chgData name="Iain Milne" userId="e451ec18-1952-4891-b1e2-a69699162e44" providerId="ADAL" clId="{065A4B05-03B7-4AFF-8C7D-C1F71C5E3CE5}" dt="2021-03-15T13:35:21.472" v="10008" actId="13822"/>
          <ac:spMkLst>
            <pc:docMk/>
            <pc:sldMk cId="369569808" sldId="479"/>
            <ac:spMk id="165" creationId="{1D9EFDA0-51F0-4842-80C6-6D6426A6FE11}"/>
          </ac:spMkLst>
        </pc:spChg>
        <pc:spChg chg="mod">
          <ac:chgData name="Iain Milne" userId="e451ec18-1952-4891-b1e2-a69699162e44" providerId="ADAL" clId="{065A4B05-03B7-4AFF-8C7D-C1F71C5E3CE5}" dt="2021-03-15T13:35:21.472" v="10008" actId="13822"/>
          <ac:spMkLst>
            <pc:docMk/>
            <pc:sldMk cId="369569808" sldId="479"/>
            <ac:spMk id="166" creationId="{F7054313-002C-4F3C-A04F-7213C012FD61}"/>
          </ac:spMkLst>
        </pc:spChg>
        <pc:spChg chg="mod">
          <ac:chgData name="Iain Milne" userId="e451ec18-1952-4891-b1e2-a69699162e44" providerId="ADAL" clId="{065A4B05-03B7-4AFF-8C7D-C1F71C5E3CE5}" dt="2021-03-15T13:35:21.472" v="10008" actId="13822"/>
          <ac:spMkLst>
            <pc:docMk/>
            <pc:sldMk cId="369569808" sldId="479"/>
            <ac:spMk id="167" creationId="{5C2B178C-115F-4EE9-B419-029840AEC992}"/>
          </ac:spMkLst>
        </pc:spChg>
        <pc:spChg chg="mod">
          <ac:chgData name="Iain Milne" userId="e451ec18-1952-4891-b1e2-a69699162e44" providerId="ADAL" clId="{065A4B05-03B7-4AFF-8C7D-C1F71C5E3CE5}" dt="2021-03-15T13:35:21.472" v="10008" actId="13822"/>
          <ac:spMkLst>
            <pc:docMk/>
            <pc:sldMk cId="369569808" sldId="479"/>
            <ac:spMk id="168" creationId="{63056991-60DC-4CE4-9215-E2BE100CC40D}"/>
          </ac:spMkLst>
        </pc:spChg>
        <pc:spChg chg="mod">
          <ac:chgData name="Iain Milne" userId="e451ec18-1952-4891-b1e2-a69699162e44" providerId="ADAL" clId="{065A4B05-03B7-4AFF-8C7D-C1F71C5E3CE5}" dt="2021-03-15T13:35:21.472" v="10008" actId="13822"/>
          <ac:spMkLst>
            <pc:docMk/>
            <pc:sldMk cId="369569808" sldId="479"/>
            <ac:spMk id="169" creationId="{84C7C180-C2F0-4190-AD64-9DF40E4852A3}"/>
          </ac:spMkLst>
        </pc:spChg>
        <pc:spChg chg="mod">
          <ac:chgData name="Iain Milne" userId="e451ec18-1952-4891-b1e2-a69699162e44" providerId="ADAL" clId="{065A4B05-03B7-4AFF-8C7D-C1F71C5E3CE5}" dt="2021-03-15T13:35:21.472" v="10008" actId="13822"/>
          <ac:spMkLst>
            <pc:docMk/>
            <pc:sldMk cId="369569808" sldId="479"/>
            <ac:spMk id="170" creationId="{1D70FABD-FB67-4324-8FBD-1BC66C2898EB}"/>
          </ac:spMkLst>
        </pc:spChg>
        <pc:spChg chg="mod">
          <ac:chgData name="Iain Milne" userId="e451ec18-1952-4891-b1e2-a69699162e44" providerId="ADAL" clId="{065A4B05-03B7-4AFF-8C7D-C1F71C5E3CE5}" dt="2021-03-15T13:35:21.472" v="10008" actId="13822"/>
          <ac:spMkLst>
            <pc:docMk/>
            <pc:sldMk cId="369569808" sldId="479"/>
            <ac:spMk id="171" creationId="{36FFF066-7E99-4BDF-9408-36B8A3820112}"/>
          </ac:spMkLst>
        </pc:spChg>
        <pc:spChg chg="mod">
          <ac:chgData name="Iain Milne" userId="e451ec18-1952-4891-b1e2-a69699162e44" providerId="ADAL" clId="{065A4B05-03B7-4AFF-8C7D-C1F71C5E3CE5}" dt="2021-03-15T13:35:21.472" v="10008" actId="13822"/>
          <ac:spMkLst>
            <pc:docMk/>
            <pc:sldMk cId="369569808" sldId="479"/>
            <ac:spMk id="172" creationId="{7FA1389D-30EE-46FF-A991-2F9A82562515}"/>
          </ac:spMkLst>
        </pc:spChg>
        <pc:spChg chg="mod">
          <ac:chgData name="Iain Milne" userId="e451ec18-1952-4891-b1e2-a69699162e44" providerId="ADAL" clId="{065A4B05-03B7-4AFF-8C7D-C1F71C5E3CE5}" dt="2021-03-15T13:35:21.472" v="10008" actId="13822"/>
          <ac:spMkLst>
            <pc:docMk/>
            <pc:sldMk cId="369569808" sldId="479"/>
            <ac:spMk id="173" creationId="{2E0031DC-7A7F-4E94-AF63-FDEF7B2A39E9}"/>
          </ac:spMkLst>
        </pc:spChg>
        <pc:spChg chg="mod">
          <ac:chgData name="Iain Milne" userId="e451ec18-1952-4891-b1e2-a69699162e44" providerId="ADAL" clId="{065A4B05-03B7-4AFF-8C7D-C1F71C5E3CE5}" dt="2021-03-15T13:35:21.472" v="10008" actId="13822"/>
          <ac:spMkLst>
            <pc:docMk/>
            <pc:sldMk cId="369569808" sldId="479"/>
            <ac:spMk id="174" creationId="{92BAF3AD-85BC-472D-84A8-D44ECB775416}"/>
          </ac:spMkLst>
        </pc:spChg>
        <pc:spChg chg="mod">
          <ac:chgData name="Iain Milne" userId="e451ec18-1952-4891-b1e2-a69699162e44" providerId="ADAL" clId="{065A4B05-03B7-4AFF-8C7D-C1F71C5E3CE5}" dt="2021-03-15T13:35:21.472" v="10008" actId="13822"/>
          <ac:spMkLst>
            <pc:docMk/>
            <pc:sldMk cId="369569808" sldId="479"/>
            <ac:spMk id="175" creationId="{AF4CB14F-1F21-4F64-8AFA-1B05A2AD9D20}"/>
          </ac:spMkLst>
        </pc:spChg>
        <pc:spChg chg="mod">
          <ac:chgData name="Iain Milne" userId="e451ec18-1952-4891-b1e2-a69699162e44" providerId="ADAL" clId="{065A4B05-03B7-4AFF-8C7D-C1F71C5E3CE5}" dt="2021-03-15T13:35:21.472" v="10008" actId="13822"/>
          <ac:spMkLst>
            <pc:docMk/>
            <pc:sldMk cId="369569808" sldId="479"/>
            <ac:spMk id="176" creationId="{8DB6B518-D2C2-4FDC-BA7D-C67CDB621791}"/>
          </ac:spMkLst>
        </pc:spChg>
        <pc:spChg chg="mod">
          <ac:chgData name="Iain Milne" userId="e451ec18-1952-4891-b1e2-a69699162e44" providerId="ADAL" clId="{065A4B05-03B7-4AFF-8C7D-C1F71C5E3CE5}" dt="2021-03-15T13:35:21.472" v="10008" actId="13822"/>
          <ac:spMkLst>
            <pc:docMk/>
            <pc:sldMk cId="369569808" sldId="479"/>
            <ac:spMk id="177" creationId="{C6519EA2-F9BC-42FA-8D04-B24A845F298F}"/>
          </ac:spMkLst>
        </pc:spChg>
        <pc:spChg chg="mod">
          <ac:chgData name="Iain Milne" userId="e451ec18-1952-4891-b1e2-a69699162e44" providerId="ADAL" clId="{065A4B05-03B7-4AFF-8C7D-C1F71C5E3CE5}" dt="2021-03-15T13:35:21.472" v="10008" actId="13822"/>
          <ac:spMkLst>
            <pc:docMk/>
            <pc:sldMk cId="369569808" sldId="479"/>
            <ac:spMk id="178" creationId="{2A50336F-BCC3-4281-8B1B-C2DF79712ED4}"/>
          </ac:spMkLst>
        </pc:spChg>
        <pc:spChg chg="mod">
          <ac:chgData name="Iain Milne" userId="e451ec18-1952-4891-b1e2-a69699162e44" providerId="ADAL" clId="{065A4B05-03B7-4AFF-8C7D-C1F71C5E3CE5}" dt="2021-03-15T13:35:21.472" v="10008" actId="13822"/>
          <ac:spMkLst>
            <pc:docMk/>
            <pc:sldMk cId="369569808" sldId="479"/>
            <ac:spMk id="179" creationId="{EBC1F4AA-A99E-4D4B-9EA2-56002D618C51}"/>
          </ac:spMkLst>
        </pc:spChg>
        <pc:spChg chg="mod">
          <ac:chgData name="Iain Milne" userId="e451ec18-1952-4891-b1e2-a69699162e44" providerId="ADAL" clId="{065A4B05-03B7-4AFF-8C7D-C1F71C5E3CE5}" dt="2021-03-15T13:35:21.472" v="10008" actId="13822"/>
          <ac:spMkLst>
            <pc:docMk/>
            <pc:sldMk cId="369569808" sldId="479"/>
            <ac:spMk id="180" creationId="{7EDA7EE5-FBC8-4BC5-A180-5C5969455098}"/>
          </ac:spMkLst>
        </pc:spChg>
        <pc:spChg chg="mod">
          <ac:chgData name="Iain Milne" userId="e451ec18-1952-4891-b1e2-a69699162e44" providerId="ADAL" clId="{065A4B05-03B7-4AFF-8C7D-C1F71C5E3CE5}" dt="2021-03-15T13:35:21.472" v="10008" actId="13822"/>
          <ac:spMkLst>
            <pc:docMk/>
            <pc:sldMk cId="369569808" sldId="479"/>
            <ac:spMk id="181" creationId="{09C8E63E-AA76-452F-AD4C-94008A470B43}"/>
          </ac:spMkLst>
        </pc:spChg>
        <pc:spChg chg="mod">
          <ac:chgData name="Iain Milne" userId="e451ec18-1952-4891-b1e2-a69699162e44" providerId="ADAL" clId="{065A4B05-03B7-4AFF-8C7D-C1F71C5E3CE5}" dt="2021-03-15T13:35:21.472" v="10008" actId="13822"/>
          <ac:spMkLst>
            <pc:docMk/>
            <pc:sldMk cId="369569808" sldId="479"/>
            <ac:spMk id="182" creationId="{27E37758-E3F6-4F1F-AF7B-54499CE9E7B0}"/>
          </ac:spMkLst>
        </pc:spChg>
        <pc:spChg chg="mod">
          <ac:chgData name="Iain Milne" userId="e451ec18-1952-4891-b1e2-a69699162e44" providerId="ADAL" clId="{065A4B05-03B7-4AFF-8C7D-C1F71C5E3CE5}" dt="2021-03-15T13:35:21.472" v="10008" actId="13822"/>
          <ac:spMkLst>
            <pc:docMk/>
            <pc:sldMk cId="369569808" sldId="479"/>
            <ac:spMk id="183" creationId="{5D900B25-1E40-4451-B8C5-E93A027C6829}"/>
          </ac:spMkLst>
        </pc:spChg>
        <pc:spChg chg="mod">
          <ac:chgData name="Iain Milne" userId="e451ec18-1952-4891-b1e2-a69699162e44" providerId="ADAL" clId="{065A4B05-03B7-4AFF-8C7D-C1F71C5E3CE5}" dt="2021-03-15T13:35:21.472" v="10008" actId="13822"/>
          <ac:spMkLst>
            <pc:docMk/>
            <pc:sldMk cId="369569808" sldId="479"/>
            <ac:spMk id="184" creationId="{346FEE90-B2DE-4B73-B384-0748ED27EC3D}"/>
          </ac:spMkLst>
        </pc:spChg>
        <pc:spChg chg="mod">
          <ac:chgData name="Iain Milne" userId="e451ec18-1952-4891-b1e2-a69699162e44" providerId="ADAL" clId="{065A4B05-03B7-4AFF-8C7D-C1F71C5E3CE5}" dt="2021-03-15T13:35:21.472" v="10008" actId="13822"/>
          <ac:spMkLst>
            <pc:docMk/>
            <pc:sldMk cId="369569808" sldId="479"/>
            <ac:spMk id="185" creationId="{1914CBED-3B64-4172-80CB-F13656A38A48}"/>
          </ac:spMkLst>
        </pc:spChg>
        <pc:spChg chg="mod">
          <ac:chgData name="Iain Milne" userId="e451ec18-1952-4891-b1e2-a69699162e44" providerId="ADAL" clId="{065A4B05-03B7-4AFF-8C7D-C1F71C5E3CE5}" dt="2021-03-15T13:35:21.472" v="10008" actId="13822"/>
          <ac:spMkLst>
            <pc:docMk/>
            <pc:sldMk cId="369569808" sldId="479"/>
            <ac:spMk id="186" creationId="{7834A81A-12E7-4714-B4A2-9C07BF12A5AB}"/>
          </ac:spMkLst>
        </pc:spChg>
        <pc:spChg chg="mod">
          <ac:chgData name="Iain Milne" userId="e451ec18-1952-4891-b1e2-a69699162e44" providerId="ADAL" clId="{065A4B05-03B7-4AFF-8C7D-C1F71C5E3CE5}" dt="2021-03-15T13:35:21.472" v="10008" actId="13822"/>
          <ac:spMkLst>
            <pc:docMk/>
            <pc:sldMk cId="369569808" sldId="479"/>
            <ac:spMk id="187" creationId="{FE428D77-1E85-46D9-91D4-83F210562F56}"/>
          </ac:spMkLst>
        </pc:spChg>
        <pc:spChg chg="mod">
          <ac:chgData name="Iain Milne" userId="e451ec18-1952-4891-b1e2-a69699162e44" providerId="ADAL" clId="{065A4B05-03B7-4AFF-8C7D-C1F71C5E3CE5}" dt="2021-03-15T13:35:21.472" v="10008" actId="13822"/>
          <ac:spMkLst>
            <pc:docMk/>
            <pc:sldMk cId="369569808" sldId="479"/>
            <ac:spMk id="188" creationId="{96C70799-943F-43D6-9EEE-B8BB74CE4DB2}"/>
          </ac:spMkLst>
        </pc:spChg>
        <pc:spChg chg="mod">
          <ac:chgData name="Iain Milne" userId="e451ec18-1952-4891-b1e2-a69699162e44" providerId="ADAL" clId="{065A4B05-03B7-4AFF-8C7D-C1F71C5E3CE5}" dt="2021-03-15T13:35:21.472" v="10008" actId="13822"/>
          <ac:spMkLst>
            <pc:docMk/>
            <pc:sldMk cId="369569808" sldId="479"/>
            <ac:spMk id="189" creationId="{D3050887-3970-4F0E-A9E1-353A4C11DA78}"/>
          </ac:spMkLst>
        </pc:spChg>
        <pc:spChg chg="mod">
          <ac:chgData name="Iain Milne" userId="e451ec18-1952-4891-b1e2-a69699162e44" providerId="ADAL" clId="{065A4B05-03B7-4AFF-8C7D-C1F71C5E3CE5}" dt="2021-03-15T13:35:21.472" v="10008" actId="13822"/>
          <ac:spMkLst>
            <pc:docMk/>
            <pc:sldMk cId="369569808" sldId="479"/>
            <ac:spMk id="190" creationId="{26C50F3F-12E4-4D79-B2DC-8556E9916CF5}"/>
          </ac:spMkLst>
        </pc:spChg>
        <pc:spChg chg="mod">
          <ac:chgData name="Iain Milne" userId="e451ec18-1952-4891-b1e2-a69699162e44" providerId="ADAL" clId="{065A4B05-03B7-4AFF-8C7D-C1F71C5E3CE5}" dt="2021-03-15T13:35:21.472" v="10008" actId="13822"/>
          <ac:spMkLst>
            <pc:docMk/>
            <pc:sldMk cId="369569808" sldId="479"/>
            <ac:spMk id="191" creationId="{88E1FC09-7AF7-4B15-8309-E9070FCECFF9}"/>
          </ac:spMkLst>
        </pc:spChg>
        <pc:spChg chg="mod">
          <ac:chgData name="Iain Milne" userId="e451ec18-1952-4891-b1e2-a69699162e44" providerId="ADAL" clId="{065A4B05-03B7-4AFF-8C7D-C1F71C5E3CE5}" dt="2021-03-15T13:35:21.472" v="10008" actId="13822"/>
          <ac:spMkLst>
            <pc:docMk/>
            <pc:sldMk cId="369569808" sldId="479"/>
            <ac:spMk id="192" creationId="{538F3F44-FDB3-4902-9A76-53087DFC834B}"/>
          </ac:spMkLst>
        </pc:spChg>
        <pc:spChg chg="mod">
          <ac:chgData name="Iain Milne" userId="e451ec18-1952-4891-b1e2-a69699162e44" providerId="ADAL" clId="{065A4B05-03B7-4AFF-8C7D-C1F71C5E3CE5}" dt="2021-03-15T13:35:21.472" v="10008" actId="13822"/>
          <ac:spMkLst>
            <pc:docMk/>
            <pc:sldMk cId="369569808" sldId="479"/>
            <ac:spMk id="193" creationId="{2C19322F-19FC-40FD-898E-2EA271FA7CDD}"/>
          </ac:spMkLst>
        </pc:spChg>
        <pc:spChg chg="del mod topLvl">
          <ac:chgData name="Iain Milne" userId="e451ec18-1952-4891-b1e2-a69699162e44" providerId="ADAL" clId="{065A4B05-03B7-4AFF-8C7D-C1F71C5E3CE5}" dt="2021-03-15T13:23:35.284" v="9819" actId="478"/>
          <ac:spMkLst>
            <pc:docMk/>
            <pc:sldMk cId="369569808" sldId="479"/>
            <ac:spMk id="199" creationId="{BC9ACFA8-13DB-4279-B0E0-7771DCECC08B}"/>
          </ac:spMkLst>
        </pc:spChg>
        <pc:spChg chg="del mod topLvl">
          <ac:chgData name="Iain Milne" userId="e451ec18-1952-4891-b1e2-a69699162e44" providerId="ADAL" clId="{065A4B05-03B7-4AFF-8C7D-C1F71C5E3CE5}" dt="2021-03-15T13:23:35.828" v="9820" actId="478"/>
          <ac:spMkLst>
            <pc:docMk/>
            <pc:sldMk cId="369569808" sldId="479"/>
            <ac:spMk id="200" creationId="{48725BFB-52DE-4914-A747-8C1B41FB8AE0}"/>
          </ac:spMkLst>
        </pc:spChg>
        <pc:spChg chg="del mod topLvl">
          <ac:chgData name="Iain Milne" userId="e451ec18-1952-4891-b1e2-a69699162e44" providerId="ADAL" clId="{065A4B05-03B7-4AFF-8C7D-C1F71C5E3CE5}" dt="2021-03-15T13:24:13.516" v="9831" actId="478"/>
          <ac:spMkLst>
            <pc:docMk/>
            <pc:sldMk cId="369569808" sldId="479"/>
            <ac:spMk id="201" creationId="{895526D0-8DBE-4A56-B061-13DFF932EF59}"/>
          </ac:spMkLst>
        </pc:spChg>
        <pc:spChg chg="del mod topLvl">
          <ac:chgData name="Iain Milne" userId="e451ec18-1952-4891-b1e2-a69699162e44" providerId="ADAL" clId="{065A4B05-03B7-4AFF-8C7D-C1F71C5E3CE5}" dt="2021-03-15T13:24:13.516" v="9831" actId="478"/>
          <ac:spMkLst>
            <pc:docMk/>
            <pc:sldMk cId="369569808" sldId="479"/>
            <ac:spMk id="202" creationId="{BE8AC097-2DB4-4D15-BF10-2466985EA987}"/>
          </ac:spMkLst>
        </pc:spChg>
        <pc:spChg chg="del mod topLvl">
          <ac:chgData name="Iain Milne" userId="e451ec18-1952-4891-b1e2-a69699162e44" providerId="ADAL" clId="{065A4B05-03B7-4AFF-8C7D-C1F71C5E3CE5}" dt="2021-03-15T13:26:28.020" v="9857" actId="478"/>
          <ac:spMkLst>
            <pc:docMk/>
            <pc:sldMk cId="369569808" sldId="479"/>
            <ac:spMk id="203" creationId="{2165210F-9F1B-49DB-A69A-AA7BC83FE561}"/>
          </ac:spMkLst>
        </pc:spChg>
        <pc:spChg chg="del mod topLvl">
          <ac:chgData name="Iain Milne" userId="e451ec18-1952-4891-b1e2-a69699162e44" providerId="ADAL" clId="{065A4B05-03B7-4AFF-8C7D-C1F71C5E3CE5}" dt="2021-03-15T13:23:36.364" v="9821" actId="478"/>
          <ac:spMkLst>
            <pc:docMk/>
            <pc:sldMk cId="369569808" sldId="479"/>
            <ac:spMk id="204" creationId="{DC3DB8C3-5340-4B8D-99E9-C1133EBDCE85}"/>
          </ac:spMkLst>
        </pc:spChg>
        <pc:spChg chg="del mod topLvl">
          <ac:chgData name="Iain Milne" userId="e451ec18-1952-4891-b1e2-a69699162e44" providerId="ADAL" clId="{065A4B05-03B7-4AFF-8C7D-C1F71C5E3CE5}" dt="2021-03-15T13:24:13.516" v="9831" actId="478"/>
          <ac:spMkLst>
            <pc:docMk/>
            <pc:sldMk cId="369569808" sldId="479"/>
            <ac:spMk id="205" creationId="{87F1B86D-4914-4981-94BD-2A0AB9A1DB9C}"/>
          </ac:spMkLst>
        </pc:spChg>
        <pc:spChg chg="del mod topLvl">
          <ac:chgData name="Iain Milne" userId="e451ec18-1952-4891-b1e2-a69699162e44" providerId="ADAL" clId="{065A4B05-03B7-4AFF-8C7D-C1F71C5E3CE5}" dt="2021-03-15T13:24:13.516" v="9831" actId="478"/>
          <ac:spMkLst>
            <pc:docMk/>
            <pc:sldMk cId="369569808" sldId="479"/>
            <ac:spMk id="206" creationId="{B72AC6C9-D2A9-4F84-B5B1-A4F6AB88ECD5}"/>
          </ac:spMkLst>
        </pc:spChg>
        <pc:spChg chg="del mod topLvl">
          <ac:chgData name="Iain Milne" userId="e451ec18-1952-4891-b1e2-a69699162e44" providerId="ADAL" clId="{065A4B05-03B7-4AFF-8C7D-C1F71C5E3CE5}" dt="2021-03-15T13:24:13.516" v="9831" actId="478"/>
          <ac:spMkLst>
            <pc:docMk/>
            <pc:sldMk cId="369569808" sldId="479"/>
            <ac:spMk id="207" creationId="{E37A7014-C71A-43CB-8CF0-B0F02103FAAF}"/>
          </ac:spMkLst>
        </pc:spChg>
        <pc:spChg chg="del mod topLvl">
          <ac:chgData name="Iain Milne" userId="e451ec18-1952-4891-b1e2-a69699162e44" providerId="ADAL" clId="{065A4B05-03B7-4AFF-8C7D-C1F71C5E3CE5}" dt="2021-03-15T13:24:13.516" v="9831" actId="478"/>
          <ac:spMkLst>
            <pc:docMk/>
            <pc:sldMk cId="369569808" sldId="479"/>
            <ac:spMk id="208" creationId="{32986A6F-E5FC-46B7-AF54-74A2D38A96D4}"/>
          </ac:spMkLst>
        </pc:spChg>
        <pc:spChg chg="del mod topLvl">
          <ac:chgData name="Iain Milne" userId="e451ec18-1952-4891-b1e2-a69699162e44" providerId="ADAL" clId="{065A4B05-03B7-4AFF-8C7D-C1F71C5E3CE5}" dt="2021-03-15T13:24:13.516" v="9831" actId="478"/>
          <ac:spMkLst>
            <pc:docMk/>
            <pc:sldMk cId="369569808" sldId="479"/>
            <ac:spMk id="209" creationId="{DA4AF33D-425B-44B5-A8D8-39C5A7D22D1E}"/>
          </ac:spMkLst>
        </pc:spChg>
        <pc:spChg chg="del mod topLvl">
          <ac:chgData name="Iain Milne" userId="e451ec18-1952-4891-b1e2-a69699162e44" providerId="ADAL" clId="{065A4B05-03B7-4AFF-8C7D-C1F71C5E3CE5}" dt="2021-03-15T13:24:13.516" v="9831" actId="478"/>
          <ac:spMkLst>
            <pc:docMk/>
            <pc:sldMk cId="369569808" sldId="479"/>
            <ac:spMk id="210" creationId="{69E215E6-304B-4306-BCB8-DF961AA8DA98}"/>
          </ac:spMkLst>
        </pc:spChg>
        <pc:spChg chg="del mod topLvl">
          <ac:chgData name="Iain Milne" userId="e451ec18-1952-4891-b1e2-a69699162e44" providerId="ADAL" clId="{065A4B05-03B7-4AFF-8C7D-C1F71C5E3CE5}" dt="2021-03-15T13:24:13.516" v="9831" actId="478"/>
          <ac:spMkLst>
            <pc:docMk/>
            <pc:sldMk cId="369569808" sldId="479"/>
            <ac:spMk id="211" creationId="{E4745490-D808-4323-9926-D3DEFCA7A8CA}"/>
          </ac:spMkLst>
        </pc:spChg>
        <pc:spChg chg="del mod topLvl">
          <ac:chgData name="Iain Milne" userId="e451ec18-1952-4891-b1e2-a69699162e44" providerId="ADAL" clId="{065A4B05-03B7-4AFF-8C7D-C1F71C5E3CE5}" dt="2021-03-15T13:24:13.516" v="9831" actId="478"/>
          <ac:spMkLst>
            <pc:docMk/>
            <pc:sldMk cId="369569808" sldId="479"/>
            <ac:spMk id="212" creationId="{7ED9DAD4-A6D9-44CE-AADE-10A51C9BBB9E}"/>
          </ac:spMkLst>
        </pc:spChg>
        <pc:spChg chg="del mod topLvl">
          <ac:chgData name="Iain Milne" userId="e451ec18-1952-4891-b1e2-a69699162e44" providerId="ADAL" clId="{065A4B05-03B7-4AFF-8C7D-C1F71C5E3CE5}" dt="2021-03-15T13:24:13.516" v="9831" actId="478"/>
          <ac:spMkLst>
            <pc:docMk/>
            <pc:sldMk cId="369569808" sldId="479"/>
            <ac:spMk id="213" creationId="{969D3AB9-E39B-4F87-A602-E635A904F675}"/>
          </ac:spMkLst>
        </pc:spChg>
        <pc:spChg chg="del mod topLvl">
          <ac:chgData name="Iain Milne" userId="e451ec18-1952-4891-b1e2-a69699162e44" providerId="ADAL" clId="{065A4B05-03B7-4AFF-8C7D-C1F71C5E3CE5}" dt="2021-03-15T13:24:13.516" v="9831" actId="478"/>
          <ac:spMkLst>
            <pc:docMk/>
            <pc:sldMk cId="369569808" sldId="479"/>
            <ac:spMk id="214" creationId="{71073D0A-05FB-424C-916B-2F31B89173A1}"/>
          </ac:spMkLst>
        </pc:spChg>
        <pc:spChg chg="del mod topLvl">
          <ac:chgData name="Iain Milne" userId="e451ec18-1952-4891-b1e2-a69699162e44" providerId="ADAL" clId="{065A4B05-03B7-4AFF-8C7D-C1F71C5E3CE5}" dt="2021-03-15T13:23:44.477" v="9823" actId="478"/>
          <ac:spMkLst>
            <pc:docMk/>
            <pc:sldMk cId="369569808" sldId="479"/>
            <ac:spMk id="215" creationId="{EB10A57D-DD45-47AE-BE07-88F2FE36DC0C}"/>
          </ac:spMkLst>
        </pc:spChg>
        <pc:spChg chg="del mod topLvl">
          <ac:chgData name="Iain Milne" userId="e451ec18-1952-4891-b1e2-a69699162e44" providerId="ADAL" clId="{065A4B05-03B7-4AFF-8C7D-C1F71C5E3CE5}" dt="2021-03-15T13:23:44.477" v="9823" actId="478"/>
          <ac:spMkLst>
            <pc:docMk/>
            <pc:sldMk cId="369569808" sldId="479"/>
            <ac:spMk id="216" creationId="{526E9415-3C2A-471C-982A-54ACD79E68A4}"/>
          </ac:spMkLst>
        </pc:spChg>
        <pc:spChg chg="del mod topLvl">
          <ac:chgData name="Iain Milne" userId="e451ec18-1952-4891-b1e2-a69699162e44" providerId="ADAL" clId="{065A4B05-03B7-4AFF-8C7D-C1F71C5E3CE5}" dt="2021-03-15T13:23:44.477" v="9823" actId="478"/>
          <ac:spMkLst>
            <pc:docMk/>
            <pc:sldMk cId="369569808" sldId="479"/>
            <ac:spMk id="217" creationId="{9E551036-A26C-4443-BC4D-DB644537EBF6}"/>
          </ac:spMkLst>
        </pc:spChg>
        <pc:spChg chg="del mod topLvl">
          <ac:chgData name="Iain Milne" userId="e451ec18-1952-4891-b1e2-a69699162e44" providerId="ADAL" clId="{065A4B05-03B7-4AFF-8C7D-C1F71C5E3CE5}" dt="2021-03-15T13:23:44.477" v="9823" actId="478"/>
          <ac:spMkLst>
            <pc:docMk/>
            <pc:sldMk cId="369569808" sldId="479"/>
            <ac:spMk id="218" creationId="{58743882-8743-4B66-8900-26DD9459CD8E}"/>
          </ac:spMkLst>
        </pc:spChg>
        <pc:spChg chg="del mod topLvl">
          <ac:chgData name="Iain Milne" userId="e451ec18-1952-4891-b1e2-a69699162e44" providerId="ADAL" clId="{065A4B05-03B7-4AFF-8C7D-C1F71C5E3CE5}" dt="2021-03-15T13:23:44.477" v="9823" actId="478"/>
          <ac:spMkLst>
            <pc:docMk/>
            <pc:sldMk cId="369569808" sldId="479"/>
            <ac:spMk id="219" creationId="{D9EBBD2E-5EF7-482C-8197-EEA9160D222E}"/>
          </ac:spMkLst>
        </pc:spChg>
        <pc:spChg chg="del mod topLvl">
          <ac:chgData name="Iain Milne" userId="e451ec18-1952-4891-b1e2-a69699162e44" providerId="ADAL" clId="{065A4B05-03B7-4AFF-8C7D-C1F71C5E3CE5}" dt="2021-03-15T13:23:44.477" v="9823" actId="478"/>
          <ac:spMkLst>
            <pc:docMk/>
            <pc:sldMk cId="369569808" sldId="479"/>
            <ac:spMk id="220" creationId="{CA7BB660-E026-4F00-8B24-266083F533E1}"/>
          </ac:spMkLst>
        </pc:spChg>
        <pc:spChg chg="del mod topLvl">
          <ac:chgData name="Iain Milne" userId="e451ec18-1952-4891-b1e2-a69699162e44" providerId="ADAL" clId="{065A4B05-03B7-4AFF-8C7D-C1F71C5E3CE5}" dt="2021-03-15T13:23:44.477" v="9823" actId="478"/>
          <ac:spMkLst>
            <pc:docMk/>
            <pc:sldMk cId="369569808" sldId="479"/>
            <ac:spMk id="221" creationId="{3723F645-0EE1-40BC-AD39-BEA0DEEEF599}"/>
          </ac:spMkLst>
        </pc:spChg>
        <pc:spChg chg="del mod topLvl">
          <ac:chgData name="Iain Milne" userId="e451ec18-1952-4891-b1e2-a69699162e44" providerId="ADAL" clId="{065A4B05-03B7-4AFF-8C7D-C1F71C5E3CE5}" dt="2021-03-15T13:23:44.477" v="9823" actId="478"/>
          <ac:spMkLst>
            <pc:docMk/>
            <pc:sldMk cId="369569808" sldId="479"/>
            <ac:spMk id="222" creationId="{7C9D616A-BD74-4F77-9908-CB6821BE1B74}"/>
          </ac:spMkLst>
        </pc:spChg>
        <pc:spChg chg="del mod topLvl">
          <ac:chgData name="Iain Milne" userId="e451ec18-1952-4891-b1e2-a69699162e44" providerId="ADAL" clId="{065A4B05-03B7-4AFF-8C7D-C1F71C5E3CE5}" dt="2021-03-15T13:23:44.477" v="9823" actId="478"/>
          <ac:spMkLst>
            <pc:docMk/>
            <pc:sldMk cId="369569808" sldId="479"/>
            <ac:spMk id="223" creationId="{380F7310-C2B2-42D5-893F-A06E2A3FF0CE}"/>
          </ac:spMkLst>
        </pc:spChg>
        <pc:spChg chg="del mod topLvl">
          <ac:chgData name="Iain Milne" userId="e451ec18-1952-4891-b1e2-a69699162e44" providerId="ADAL" clId="{065A4B05-03B7-4AFF-8C7D-C1F71C5E3CE5}" dt="2021-03-15T13:23:44.477" v="9823" actId="478"/>
          <ac:spMkLst>
            <pc:docMk/>
            <pc:sldMk cId="369569808" sldId="479"/>
            <ac:spMk id="224" creationId="{F324A9DC-4192-42BB-9AFA-5F3F5CA2C8D7}"/>
          </ac:spMkLst>
        </pc:spChg>
        <pc:spChg chg="del mod topLvl">
          <ac:chgData name="Iain Milne" userId="e451ec18-1952-4891-b1e2-a69699162e44" providerId="ADAL" clId="{065A4B05-03B7-4AFF-8C7D-C1F71C5E3CE5}" dt="2021-03-15T13:23:44.477" v="9823" actId="478"/>
          <ac:spMkLst>
            <pc:docMk/>
            <pc:sldMk cId="369569808" sldId="479"/>
            <ac:spMk id="225" creationId="{1885E7B1-BCFD-4391-9912-01142B71012A}"/>
          </ac:spMkLst>
        </pc:spChg>
        <pc:spChg chg="del mod topLvl">
          <ac:chgData name="Iain Milne" userId="e451ec18-1952-4891-b1e2-a69699162e44" providerId="ADAL" clId="{065A4B05-03B7-4AFF-8C7D-C1F71C5E3CE5}" dt="2021-03-15T13:23:44.477" v="9823" actId="478"/>
          <ac:spMkLst>
            <pc:docMk/>
            <pc:sldMk cId="369569808" sldId="479"/>
            <ac:spMk id="226" creationId="{6F4A46E5-4AE4-4587-AC2A-CE9EF87DAFFF}"/>
          </ac:spMkLst>
        </pc:spChg>
        <pc:spChg chg="del mod topLvl">
          <ac:chgData name="Iain Milne" userId="e451ec18-1952-4891-b1e2-a69699162e44" providerId="ADAL" clId="{065A4B05-03B7-4AFF-8C7D-C1F71C5E3CE5}" dt="2021-03-15T13:23:44.477" v="9823" actId="478"/>
          <ac:spMkLst>
            <pc:docMk/>
            <pc:sldMk cId="369569808" sldId="479"/>
            <ac:spMk id="227" creationId="{8ED0ABAF-5852-484F-94E4-9F1FE75ED02A}"/>
          </ac:spMkLst>
        </pc:spChg>
        <pc:spChg chg="del mod topLvl">
          <ac:chgData name="Iain Milne" userId="e451ec18-1952-4891-b1e2-a69699162e44" providerId="ADAL" clId="{065A4B05-03B7-4AFF-8C7D-C1F71C5E3CE5}" dt="2021-03-15T13:23:44.477" v="9823" actId="478"/>
          <ac:spMkLst>
            <pc:docMk/>
            <pc:sldMk cId="369569808" sldId="479"/>
            <ac:spMk id="228" creationId="{93874DAE-C0D0-4DF8-A9EB-153E708B4F63}"/>
          </ac:spMkLst>
        </pc:spChg>
        <pc:spChg chg="del mod topLvl">
          <ac:chgData name="Iain Milne" userId="e451ec18-1952-4891-b1e2-a69699162e44" providerId="ADAL" clId="{065A4B05-03B7-4AFF-8C7D-C1F71C5E3CE5}" dt="2021-03-15T13:23:44.477" v="9823" actId="478"/>
          <ac:spMkLst>
            <pc:docMk/>
            <pc:sldMk cId="369569808" sldId="479"/>
            <ac:spMk id="229" creationId="{4C02E7BA-47E0-4471-A25F-5B670128DCAF}"/>
          </ac:spMkLst>
        </pc:spChg>
        <pc:spChg chg="del mod topLvl">
          <ac:chgData name="Iain Milne" userId="e451ec18-1952-4891-b1e2-a69699162e44" providerId="ADAL" clId="{065A4B05-03B7-4AFF-8C7D-C1F71C5E3CE5}" dt="2021-03-15T13:23:44.477" v="9823" actId="478"/>
          <ac:spMkLst>
            <pc:docMk/>
            <pc:sldMk cId="369569808" sldId="479"/>
            <ac:spMk id="230" creationId="{1A527953-5E53-45BF-83EC-155887FF47C5}"/>
          </ac:spMkLst>
        </pc:spChg>
        <pc:spChg chg="add del mod">
          <ac:chgData name="Iain Milne" userId="e451ec18-1952-4891-b1e2-a69699162e44" providerId="ADAL" clId="{065A4B05-03B7-4AFF-8C7D-C1F71C5E3CE5}" dt="2021-03-15T13:26:01.303" v="9852" actId="478"/>
          <ac:spMkLst>
            <pc:docMk/>
            <pc:sldMk cId="369569808" sldId="479"/>
            <ac:spMk id="231" creationId="{5A36919B-F22C-407D-A846-4CCA9319CC26}"/>
          </ac:spMkLst>
        </pc:spChg>
        <pc:spChg chg="add del mod">
          <ac:chgData name="Iain Milne" userId="e451ec18-1952-4891-b1e2-a69699162e44" providerId="ADAL" clId="{065A4B05-03B7-4AFF-8C7D-C1F71C5E3CE5}" dt="2021-03-15T13:26:01.303" v="9852" actId="478"/>
          <ac:spMkLst>
            <pc:docMk/>
            <pc:sldMk cId="369569808" sldId="479"/>
            <ac:spMk id="232" creationId="{4D489501-F359-460D-BD93-161C554516EB}"/>
          </ac:spMkLst>
        </pc:spChg>
        <pc:spChg chg="add del mod">
          <ac:chgData name="Iain Milne" userId="e451ec18-1952-4891-b1e2-a69699162e44" providerId="ADAL" clId="{065A4B05-03B7-4AFF-8C7D-C1F71C5E3CE5}" dt="2021-03-15T13:26:01.303" v="9852" actId="478"/>
          <ac:spMkLst>
            <pc:docMk/>
            <pc:sldMk cId="369569808" sldId="479"/>
            <ac:spMk id="233" creationId="{0D74B574-452B-403F-ADA5-FBA6F48A9A0F}"/>
          </ac:spMkLst>
        </pc:spChg>
        <pc:spChg chg="add del mod">
          <ac:chgData name="Iain Milne" userId="e451ec18-1952-4891-b1e2-a69699162e44" providerId="ADAL" clId="{065A4B05-03B7-4AFF-8C7D-C1F71C5E3CE5}" dt="2021-03-15T13:26:01.303" v="9852" actId="478"/>
          <ac:spMkLst>
            <pc:docMk/>
            <pc:sldMk cId="369569808" sldId="479"/>
            <ac:spMk id="234" creationId="{081BBCAA-DF79-4E78-803B-9DAD566FCC0D}"/>
          </ac:spMkLst>
        </pc:spChg>
        <pc:spChg chg="add del mod">
          <ac:chgData name="Iain Milne" userId="e451ec18-1952-4891-b1e2-a69699162e44" providerId="ADAL" clId="{065A4B05-03B7-4AFF-8C7D-C1F71C5E3CE5}" dt="2021-03-15T13:25:00.959" v="9841" actId="478"/>
          <ac:spMkLst>
            <pc:docMk/>
            <pc:sldMk cId="369569808" sldId="479"/>
            <ac:spMk id="235" creationId="{355B0CC9-A212-4508-BFBF-F4C429C7ABCB}"/>
          </ac:spMkLst>
        </pc:spChg>
        <pc:spChg chg="add del mod">
          <ac:chgData name="Iain Milne" userId="e451ec18-1952-4891-b1e2-a69699162e44" providerId="ADAL" clId="{065A4B05-03B7-4AFF-8C7D-C1F71C5E3CE5}" dt="2021-03-15T13:26:28.427" v="9858" actId="478"/>
          <ac:spMkLst>
            <pc:docMk/>
            <pc:sldMk cId="369569808" sldId="479"/>
            <ac:spMk id="236" creationId="{5014F75C-E5F6-4F77-BA34-D8DEE31FFCA2}"/>
          </ac:spMkLst>
        </pc:spChg>
        <pc:spChg chg="add del mod">
          <ac:chgData name="Iain Milne" userId="e451ec18-1952-4891-b1e2-a69699162e44" providerId="ADAL" clId="{065A4B05-03B7-4AFF-8C7D-C1F71C5E3CE5}" dt="2021-03-15T13:26:26.596" v="9856" actId="478"/>
          <ac:spMkLst>
            <pc:docMk/>
            <pc:sldMk cId="369569808" sldId="479"/>
            <ac:spMk id="237" creationId="{AD510268-BA93-4FAC-ADDB-9B7AAD8DB007}"/>
          </ac:spMkLst>
        </pc:spChg>
        <pc:spChg chg="add del mod">
          <ac:chgData name="Iain Milne" userId="e451ec18-1952-4891-b1e2-a69699162e44" providerId="ADAL" clId="{065A4B05-03B7-4AFF-8C7D-C1F71C5E3CE5}" dt="2021-03-15T13:26:28.894" v="9859" actId="478"/>
          <ac:spMkLst>
            <pc:docMk/>
            <pc:sldMk cId="369569808" sldId="479"/>
            <ac:spMk id="238" creationId="{D1A11864-0546-4E00-81D0-C9606C60B0FC}"/>
          </ac:spMkLst>
        </pc:spChg>
        <pc:spChg chg="add mod">
          <ac:chgData name="Iain Milne" userId="e451ec18-1952-4891-b1e2-a69699162e44" providerId="ADAL" clId="{065A4B05-03B7-4AFF-8C7D-C1F71C5E3CE5}" dt="2021-03-15T13:25:31.364" v="9848" actId="164"/>
          <ac:spMkLst>
            <pc:docMk/>
            <pc:sldMk cId="369569808" sldId="479"/>
            <ac:spMk id="239" creationId="{B15C7CA5-DEE9-4215-9E0C-98E12099BB0D}"/>
          </ac:spMkLst>
        </pc:spChg>
        <pc:spChg chg="add mod">
          <ac:chgData name="Iain Milne" userId="e451ec18-1952-4891-b1e2-a69699162e44" providerId="ADAL" clId="{065A4B05-03B7-4AFF-8C7D-C1F71C5E3CE5}" dt="2021-03-15T13:25:31.364" v="9848" actId="164"/>
          <ac:spMkLst>
            <pc:docMk/>
            <pc:sldMk cId="369569808" sldId="479"/>
            <ac:spMk id="240" creationId="{DD6263DE-65B3-41C5-8A24-AB57B51D93E3}"/>
          </ac:spMkLst>
        </pc:spChg>
        <pc:spChg chg="add mod">
          <ac:chgData name="Iain Milne" userId="e451ec18-1952-4891-b1e2-a69699162e44" providerId="ADAL" clId="{065A4B05-03B7-4AFF-8C7D-C1F71C5E3CE5}" dt="2021-03-15T13:25:31.364" v="9848" actId="164"/>
          <ac:spMkLst>
            <pc:docMk/>
            <pc:sldMk cId="369569808" sldId="479"/>
            <ac:spMk id="241" creationId="{4AA3AF6C-A71B-4881-82FA-E4AEB5FBF670}"/>
          </ac:spMkLst>
        </pc:spChg>
        <pc:spChg chg="add mod">
          <ac:chgData name="Iain Milne" userId="e451ec18-1952-4891-b1e2-a69699162e44" providerId="ADAL" clId="{065A4B05-03B7-4AFF-8C7D-C1F71C5E3CE5}" dt="2021-03-15T13:25:31.364" v="9848" actId="164"/>
          <ac:spMkLst>
            <pc:docMk/>
            <pc:sldMk cId="369569808" sldId="479"/>
            <ac:spMk id="242" creationId="{FA263CFF-0A6B-4046-BB09-212CD83E77C4}"/>
          </ac:spMkLst>
        </pc:spChg>
        <pc:spChg chg="add mod">
          <ac:chgData name="Iain Milne" userId="e451ec18-1952-4891-b1e2-a69699162e44" providerId="ADAL" clId="{065A4B05-03B7-4AFF-8C7D-C1F71C5E3CE5}" dt="2021-03-15T13:25:31.364" v="9848" actId="164"/>
          <ac:spMkLst>
            <pc:docMk/>
            <pc:sldMk cId="369569808" sldId="479"/>
            <ac:spMk id="243" creationId="{E9AD3FF5-F310-4BF7-83D4-6C0DA73CB09D}"/>
          </ac:spMkLst>
        </pc:spChg>
        <pc:spChg chg="add mod">
          <ac:chgData name="Iain Milne" userId="e451ec18-1952-4891-b1e2-a69699162e44" providerId="ADAL" clId="{065A4B05-03B7-4AFF-8C7D-C1F71C5E3CE5}" dt="2021-03-15T13:25:31.364" v="9848" actId="164"/>
          <ac:spMkLst>
            <pc:docMk/>
            <pc:sldMk cId="369569808" sldId="479"/>
            <ac:spMk id="244" creationId="{5811E2EC-6030-407C-8C12-DEF9388D4DE0}"/>
          </ac:spMkLst>
        </pc:spChg>
        <pc:spChg chg="add mod">
          <ac:chgData name="Iain Milne" userId="e451ec18-1952-4891-b1e2-a69699162e44" providerId="ADAL" clId="{065A4B05-03B7-4AFF-8C7D-C1F71C5E3CE5}" dt="2021-03-15T13:25:31.364" v="9848" actId="164"/>
          <ac:spMkLst>
            <pc:docMk/>
            <pc:sldMk cId="369569808" sldId="479"/>
            <ac:spMk id="245" creationId="{8158BD17-898F-470A-A77A-3F72F8978903}"/>
          </ac:spMkLst>
        </pc:spChg>
        <pc:spChg chg="add mod">
          <ac:chgData name="Iain Milne" userId="e451ec18-1952-4891-b1e2-a69699162e44" providerId="ADAL" clId="{065A4B05-03B7-4AFF-8C7D-C1F71C5E3CE5}" dt="2021-03-15T13:25:31.364" v="9848" actId="164"/>
          <ac:spMkLst>
            <pc:docMk/>
            <pc:sldMk cId="369569808" sldId="479"/>
            <ac:spMk id="246" creationId="{9DD915F4-1565-4FE4-87F5-AD89E46E5520}"/>
          </ac:spMkLst>
        </pc:spChg>
        <pc:spChg chg="add del mod">
          <ac:chgData name="Iain Milne" userId="e451ec18-1952-4891-b1e2-a69699162e44" providerId="ADAL" clId="{065A4B05-03B7-4AFF-8C7D-C1F71C5E3CE5}" dt="2021-03-15T13:26:25.948" v="9855" actId="478"/>
          <ac:spMkLst>
            <pc:docMk/>
            <pc:sldMk cId="369569808" sldId="479"/>
            <ac:spMk id="247" creationId="{3180DB75-508F-4300-AD38-3B9D3AAA1535}"/>
          </ac:spMkLst>
        </pc:spChg>
        <pc:spChg chg="add del mod">
          <ac:chgData name="Iain Milne" userId="e451ec18-1952-4891-b1e2-a69699162e44" providerId="ADAL" clId="{065A4B05-03B7-4AFF-8C7D-C1F71C5E3CE5}" dt="2021-03-15T13:26:25.948" v="9855" actId="478"/>
          <ac:spMkLst>
            <pc:docMk/>
            <pc:sldMk cId="369569808" sldId="479"/>
            <ac:spMk id="248" creationId="{F8AAA77A-A7A5-4937-86A6-867CB6E2ADE2}"/>
          </ac:spMkLst>
        </pc:spChg>
        <pc:spChg chg="add del mod">
          <ac:chgData name="Iain Milne" userId="e451ec18-1952-4891-b1e2-a69699162e44" providerId="ADAL" clId="{065A4B05-03B7-4AFF-8C7D-C1F71C5E3CE5}" dt="2021-03-15T13:26:25.948" v="9855" actId="478"/>
          <ac:spMkLst>
            <pc:docMk/>
            <pc:sldMk cId="369569808" sldId="479"/>
            <ac:spMk id="249" creationId="{2BB8780A-784B-4AE1-AB64-B39382E0D61C}"/>
          </ac:spMkLst>
        </pc:spChg>
        <pc:spChg chg="add del mod">
          <ac:chgData name="Iain Milne" userId="e451ec18-1952-4891-b1e2-a69699162e44" providerId="ADAL" clId="{065A4B05-03B7-4AFF-8C7D-C1F71C5E3CE5}" dt="2021-03-15T13:26:25.948" v="9855" actId="478"/>
          <ac:spMkLst>
            <pc:docMk/>
            <pc:sldMk cId="369569808" sldId="479"/>
            <ac:spMk id="250" creationId="{6CB0C7BF-A5B0-4FA8-8382-397DCCB1F56F}"/>
          </ac:spMkLst>
        </pc:spChg>
        <pc:spChg chg="del mod topLvl">
          <ac:chgData name="Iain Milne" userId="e451ec18-1952-4891-b1e2-a69699162e44" providerId="ADAL" clId="{065A4B05-03B7-4AFF-8C7D-C1F71C5E3CE5}" dt="2021-03-15T13:26:49.243" v="9868" actId="478"/>
          <ac:spMkLst>
            <pc:docMk/>
            <pc:sldMk cId="369569808" sldId="479"/>
            <ac:spMk id="252" creationId="{B33F9851-E63C-4C32-BCB5-C408E4C6D7CE}"/>
          </ac:spMkLst>
        </pc:spChg>
        <pc:spChg chg="del mod topLvl">
          <ac:chgData name="Iain Milne" userId="e451ec18-1952-4891-b1e2-a69699162e44" providerId="ADAL" clId="{065A4B05-03B7-4AFF-8C7D-C1F71C5E3CE5}" dt="2021-03-15T13:26:50.325" v="9870" actId="478"/>
          <ac:spMkLst>
            <pc:docMk/>
            <pc:sldMk cId="369569808" sldId="479"/>
            <ac:spMk id="253" creationId="{32CAB264-9415-44DA-A4C3-D0DB470CB82C}"/>
          </ac:spMkLst>
        </pc:spChg>
        <pc:spChg chg="del mod topLvl">
          <ac:chgData name="Iain Milne" userId="e451ec18-1952-4891-b1e2-a69699162e44" providerId="ADAL" clId="{065A4B05-03B7-4AFF-8C7D-C1F71C5E3CE5}" dt="2021-03-15T13:27:03.776" v="9876" actId="478"/>
          <ac:spMkLst>
            <pc:docMk/>
            <pc:sldMk cId="369569808" sldId="479"/>
            <ac:spMk id="254" creationId="{B7A1BC71-A31F-45E5-8BF2-8C6D5B72EE26}"/>
          </ac:spMkLst>
        </pc:spChg>
        <pc:spChg chg="del mod topLvl">
          <ac:chgData name="Iain Milne" userId="e451ec18-1952-4891-b1e2-a69699162e44" providerId="ADAL" clId="{065A4B05-03B7-4AFF-8C7D-C1F71C5E3CE5}" dt="2021-03-15T13:27:04.182" v="9877" actId="478"/>
          <ac:spMkLst>
            <pc:docMk/>
            <pc:sldMk cId="369569808" sldId="479"/>
            <ac:spMk id="255" creationId="{3D8A9969-91DB-4A7F-94D8-A4026A59A195}"/>
          </ac:spMkLst>
        </pc:spChg>
        <pc:spChg chg="del mod topLvl">
          <ac:chgData name="Iain Milne" userId="e451ec18-1952-4891-b1e2-a69699162e44" providerId="ADAL" clId="{065A4B05-03B7-4AFF-8C7D-C1F71C5E3CE5}" dt="2021-03-15T14:17:12.391" v="10059" actId="478"/>
          <ac:spMkLst>
            <pc:docMk/>
            <pc:sldMk cId="369569808" sldId="479"/>
            <ac:spMk id="256" creationId="{A25BF031-8D37-432A-B25A-FEAFBAE5B826}"/>
          </ac:spMkLst>
        </pc:spChg>
        <pc:spChg chg="del mod topLvl">
          <ac:chgData name="Iain Milne" userId="e451ec18-1952-4891-b1e2-a69699162e44" providerId="ADAL" clId="{065A4B05-03B7-4AFF-8C7D-C1F71C5E3CE5}" dt="2021-03-15T13:26:49.808" v="9869" actId="478"/>
          <ac:spMkLst>
            <pc:docMk/>
            <pc:sldMk cId="369569808" sldId="479"/>
            <ac:spMk id="257" creationId="{019D4DF5-91CA-49D3-A462-0215DD009ED6}"/>
          </ac:spMkLst>
        </pc:spChg>
        <pc:spChg chg="del mod topLvl">
          <ac:chgData name="Iain Milne" userId="e451ec18-1952-4891-b1e2-a69699162e44" providerId="ADAL" clId="{065A4B05-03B7-4AFF-8C7D-C1F71C5E3CE5}" dt="2021-03-15T14:13:26.487" v="10017" actId="478"/>
          <ac:spMkLst>
            <pc:docMk/>
            <pc:sldMk cId="369569808" sldId="479"/>
            <ac:spMk id="258" creationId="{99C6AF32-A562-4B10-9E9A-D85764D53A00}"/>
          </ac:spMkLst>
        </pc:spChg>
        <pc:spChg chg="del mod topLvl">
          <ac:chgData name="Iain Milne" userId="e451ec18-1952-4891-b1e2-a69699162e44" providerId="ADAL" clId="{065A4B05-03B7-4AFF-8C7D-C1F71C5E3CE5}" dt="2021-03-15T13:27:04.536" v="9878" actId="478"/>
          <ac:spMkLst>
            <pc:docMk/>
            <pc:sldMk cId="369569808" sldId="479"/>
            <ac:spMk id="259" creationId="{C0517821-E4D8-4FB8-92AD-FA3CB95E80E1}"/>
          </ac:spMkLst>
        </pc:spChg>
        <pc:spChg chg="del mod topLvl">
          <ac:chgData name="Iain Milne" userId="e451ec18-1952-4891-b1e2-a69699162e44" providerId="ADAL" clId="{065A4B05-03B7-4AFF-8C7D-C1F71C5E3CE5}" dt="2021-03-15T13:27:14.509" v="9884" actId="478"/>
          <ac:spMkLst>
            <pc:docMk/>
            <pc:sldMk cId="369569808" sldId="479"/>
            <ac:spMk id="260" creationId="{F03DA5FD-5040-4DBA-8676-9BD41CE6898D}"/>
          </ac:spMkLst>
        </pc:spChg>
        <pc:spChg chg="del mod topLvl">
          <ac:chgData name="Iain Milne" userId="e451ec18-1952-4891-b1e2-a69699162e44" providerId="ADAL" clId="{065A4B05-03B7-4AFF-8C7D-C1F71C5E3CE5}" dt="2021-03-15T13:27:14.902" v="9885" actId="478"/>
          <ac:spMkLst>
            <pc:docMk/>
            <pc:sldMk cId="369569808" sldId="479"/>
            <ac:spMk id="261" creationId="{4E9DA950-DB47-4498-B171-2B7AE38433F0}"/>
          </ac:spMkLst>
        </pc:spChg>
        <pc:spChg chg="del mod topLvl">
          <ac:chgData name="Iain Milne" userId="e451ec18-1952-4891-b1e2-a69699162e44" providerId="ADAL" clId="{065A4B05-03B7-4AFF-8C7D-C1F71C5E3CE5}" dt="2021-03-15T13:27:32.244" v="9894" actId="478"/>
          <ac:spMkLst>
            <pc:docMk/>
            <pc:sldMk cId="369569808" sldId="479"/>
            <ac:spMk id="262" creationId="{27B6A0FA-219F-44FA-B2D8-6DBC40438E7A}"/>
          </ac:spMkLst>
        </pc:spChg>
        <pc:spChg chg="del mod topLvl">
          <ac:chgData name="Iain Milne" userId="e451ec18-1952-4891-b1e2-a69699162e44" providerId="ADAL" clId="{065A4B05-03B7-4AFF-8C7D-C1F71C5E3CE5}" dt="2021-03-15T13:27:32.649" v="9895" actId="478"/>
          <ac:spMkLst>
            <pc:docMk/>
            <pc:sldMk cId="369569808" sldId="479"/>
            <ac:spMk id="263" creationId="{91ADD2DC-50C3-4EAC-A77E-616137A4A95E}"/>
          </ac:spMkLst>
        </pc:spChg>
        <pc:spChg chg="del mod topLvl">
          <ac:chgData name="Iain Milne" userId="e451ec18-1952-4891-b1e2-a69699162e44" providerId="ADAL" clId="{065A4B05-03B7-4AFF-8C7D-C1F71C5E3CE5}" dt="2021-03-15T14:13:26.966" v="10018" actId="478"/>
          <ac:spMkLst>
            <pc:docMk/>
            <pc:sldMk cId="369569808" sldId="479"/>
            <ac:spMk id="264" creationId="{44C89C3B-FFAE-478D-A7FB-6FE1F7EA8399}"/>
          </ac:spMkLst>
        </pc:spChg>
        <pc:spChg chg="del mod topLvl">
          <ac:chgData name="Iain Milne" userId="e451ec18-1952-4891-b1e2-a69699162e44" providerId="ADAL" clId="{065A4B05-03B7-4AFF-8C7D-C1F71C5E3CE5}" dt="2021-03-15T13:27:15.273" v="9886" actId="478"/>
          <ac:spMkLst>
            <pc:docMk/>
            <pc:sldMk cId="369569808" sldId="479"/>
            <ac:spMk id="265" creationId="{91B5AF4C-41B5-43DE-A96D-D248FDA05D5C}"/>
          </ac:spMkLst>
        </pc:spChg>
        <pc:spChg chg="del mod topLvl">
          <ac:chgData name="Iain Milne" userId="e451ec18-1952-4891-b1e2-a69699162e44" providerId="ADAL" clId="{065A4B05-03B7-4AFF-8C7D-C1F71C5E3CE5}" dt="2021-03-15T14:13:27.414" v="10019" actId="478"/>
          <ac:spMkLst>
            <pc:docMk/>
            <pc:sldMk cId="369569808" sldId="479"/>
            <ac:spMk id="266" creationId="{EF4A22A1-E999-40B0-B795-2CA95CA68515}"/>
          </ac:spMkLst>
        </pc:spChg>
        <pc:spChg chg="del mod topLvl">
          <ac:chgData name="Iain Milne" userId="e451ec18-1952-4891-b1e2-a69699162e44" providerId="ADAL" clId="{065A4B05-03B7-4AFF-8C7D-C1F71C5E3CE5}" dt="2021-03-15T13:27:33.034" v="9896" actId="478"/>
          <ac:spMkLst>
            <pc:docMk/>
            <pc:sldMk cId="369569808" sldId="479"/>
            <ac:spMk id="267" creationId="{01E6CB9B-CD50-41FB-8FA9-1CEB8868C6E2}"/>
          </ac:spMkLst>
        </pc:spChg>
        <pc:spChg chg="del mod topLvl">
          <ac:chgData name="Iain Milne" userId="e451ec18-1952-4891-b1e2-a69699162e44" providerId="ADAL" clId="{065A4B05-03B7-4AFF-8C7D-C1F71C5E3CE5}" dt="2021-03-15T13:26:57.372" v="9874" actId="478"/>
          <ac:spMkLst>
            <pc:docMk/>
            <pc:sldMk cId="369569808" sldId="479"/>
            <ac:spMk id="268" creationId="{2A49FFB8-D436-4F24-AFD5-6D16431561EE}"/>
          </ac:spMkLst>
        </pc:spChg>
        <pc:spChg chg="del mod topLvl">
          <ac:chgData name="Iain Milne" userId="e451ec18-1952-4891-b1e2-a69699162e44" providerId="ADAL" clId="{065A4B05-03B7-4AFF-8C7D-C1F71C5E3CE5}" dt="2021-03-15T13:26:56.968" v="9873" actId="478"/>
          <ac:spMkLst>
            <pc:docMk/>
            <pc:sldMk cId="369569808" sldId="479"/>
            <ac:spMk id="269" creationId="{77F16872-4BA7-4B5D-9CBE-041BBB978950}"/>
          </ac:spMkLst>
        </pc:spChg>
        <pc:spChg chg="del mod topLvl">
          <ac:chgData name="Iain Milne" userId="e451ec18-1952-4891-b1e2-a69699162e44" providerId="ADAL" clId="{065A4B05-03B7-4AFF-8C7D-C1F71C5E3CE5}" dt="2021-03-15T13:27:09.843" v="9882" actId="478"/>
          <ac:spMkLst>
            <pc:docMk/>
            <pc:sldMk cId="369569808" sldId="479"/>
            <ac:spMk id="270" creationId="{E38727A2-1B3E-44AF-A387-5AA90A895364}"/>
          </ac:spMkLst>
        </pc:spChg>
        <pc:spChg chg="del mod topLvl">
          <ac:chgData name="Iain Milne" userId="e451ec18-1952-4891-b1e2-a69699162e44" providerId="ADAL" clId="{065A4B05-03B7-4AFF-8C7D-C1F71C5E3CE5}" dt="2021-03-15T13:27:09.434" v="9881" actId="478"/>
          <ac:spMkLst>
            <pc:docMk/>
            <pc:sldMk cId="369569808" sldId="479"/>
            <ac:spMk id="271" creationId="{01A1CB0A-A5F3-4F47-B608-3B8045D3F736}"/>
          </ac:spMkLst>
        </pc:spChg>
        <pc:spChg chg="del mod topLvl">
          <ac:chgData name="Iain Milne" userId="e451ec18-1952-4891-b1e2-a69699162e44" providerId="ADAL" clId="{065A4B05-03B7-4AFF-8C7D-C1F71C5E3CE5}" dt="2021-03-15T14:14:07.785" v="10029" actId="478"/>
          <ac:spMkLst>
            <pc:docMk/>
            <pc:sldMk cId="369569808" sldId="479"/>
            <ac:spMk id="272" creationId="{FCA87534-A69C-47D5-809F-3269037F117C}"/>
          </ac:spMkLst>
        </pc:spChg>
        <pc:spChg chg="del mod topLvl">
          <ac:chgData name="Iain Milne" userId="e451ec18-1952-4891-b1e2-a69699162e44" providerId="ADAL" clId="{065A4B05-03B7-4AFF-8C7D-C1F71C5E3CE5}" dt="2021-03-15T13:26:56.467" v="9872" actId="478"/>
          <ac:spMkLst>
            <pc:docMk/>
            <pc:sldMk cId="369569808" sldId="479"/>
            <ac:spMk id="273" creationId="{A1F0C034-A5AA-45D3-ACFA-1E5DBF87A05B}"/>
          </ac:spMkLst>
        </pc:spChg>
        <pc:spChg chg="del mod topLvl">
          <ac:chgData name="Iain Milne" userId="e451ec18-1952-4891-b1e2-a69699162e44" providerId="ADAL" clId="{065A4B05-03B7-4AFF-8C7D-C1F71C5E3CE5}" dt="2021-03-15T14:14:08.216" v="10030" actId="478"/>
          <ac:spMkLst>
            <pc:docMk/>
            <pc:sldMk cId="369569808" sldId="479"/>
            <ac:spMk id="274" creationId="{8AFB6E45-BD69-465B-A98C-55E0C2547CCE}"/>
          </ac:spMkLst>
        </pc:spChg>
        <pc:spChg chg="del mod topLvl">
          <ac:chgData name="Iain Milne" userId="e451ec18-1952-4891-b1e2-a69699162e44" providerId="ADAL" clId="{065A4B05-03B7-4AFF-8C7D-C1F71C5E3CE5}" dt="2021-03-15T13:27:08.985" v="9880" actId="478"/>
          <ac:spMkLst>
            <pc:docMk/>
            <pc:sldMk cId="369569808" sldId="479"/>
            <ac:spMk id="275" creationId="{EB04C298-02F9-442B-BBFB-8B73EFD8B400}"/>
          </ac:spMkLst>
        </pc:spChg>
        <pc:spChg chg="del mod topLvl">
          <ac:chgData name="Iain Milne" userId="e451ec18-1952-4891-b1e2-a69699162e44" providerId="ADAL" clId="{065A4B05-03B7-4AFF-8C7D-C1F71C5E3CE5}" dt="2021-03-15T13:27:18.473" v="9890" actId="478"/>
          <ac:spMkLst>
            <pc:docMk/>
            <pc:sldMk cId="369569808" sldId="479"/>
            <ac:spMk id="276" creationId="{1F7A2D9F-144D-47AE-9B29-D615A1C0D841}"/>
          </ac:spMkLst>
        </pc:spChg>
        <pc:spChg chg="del mod topLvl">
          <ac:chgData name="Iain Milne" userId="e451ec18-1952-4891-b1e2-a69699162e44" providerId="ADAL" clId="{065A4B05-03B7-4AFF-8C7D-C1F71C5E3CE5}" dt="2021-03-15T13:27:18.080" v="9889" actId="478"/>
          <ac:spMkLst>
            <pc:docMk/>
            <pc:sldMk cId="369569808" sldId="479"/>
            <ac:spMk id="277" creationId="{2D210862-0481-4D0B-99A2-51EFBF23D4BF}"/>
          </ac:spMkLst>
        </pc:spChg>
        <pc:spChg chg="del mod topLvl">
          <ac:chgData name="Iain Milne" userId="e451ec18-1952-4891-b1e2-a69699162e44" providerId="ADAL" clId="{065A4B05-03B7-4AFF-8C7D-C1F71C5E3CE5}" dt="2021-03-15T13:27:37.036" v="9900" actId="478"/>
          <ac:spMkLst>
            <pc:docMk/>
            <pc:sldMk cId="369569808" sldId="479"/>
            <ac:spMk id="278" creationId="{7B279CE2-04CB-40FA-BC0A-4DB1FBD375D7}"/>
          </ac:spMkLst>
        </pc:spChg>
        <pc:spChg chg="del mod topLvl">
          <ac:chgData name="Iain Milne" userId="e451ec18-1952-4891-b1e2-a69699162e44" providerId="ADAL" clId="{065A4B05-03B7-4AFF-8C7D-C1F71C5E3CE5}" dt="2021-03-15T13:27:36.674" v="9899" actId="478"/>
          <ac:spMkLst>
            <pc:docMk/>
            <pc:sldMk cId="369569808" sldId="479"/>
            <ac:spMk id="279" creationId="{7DED32AE-0651-4C52-B03F-8835E7431C28}"/>
          </ac:spMkLst>
        </pc:spChg>
        <pc:spChg chg="del mod topLvl">
          <ac:chgData name="Iain Milne" userId="e451ec18-1952-4891-b1e2-a69699162e44" providerId="ADAL" clId="{065A4B05-03B7-4AFF-8C7D-C1F71C5E3CE5}" dt="2021-03-15T14:14:08.686" v="10031" actId="478"/>
          <ac:spMkLst>
            <pc:docMk/>
            <pc:sldMk cId="369569808" sldId="479"/>
            <ac:spMk id="280" creationId="{33FFA34C-3E1A-48D8-AC15-800AB83972E1}"/>
          </ac:spMkLst>
        </pc:spChg>
        <pc:spChg chg="del mod topLvl">
          <ac:chgData name="Iain Milne" userId="e451ec18-1952-4891-b1e2-a69699162e44" providerId="ADAL" clId="{065A4B05-03B7-4AFF-8C7D-C1F71C5E3CE5}" dt="2021-03-15T13:27:17.731" v="9888" actId="478"/>
          <ac:spMkLst>
            <pc:docMk/>
            <pc:sldMk cId="369569808" sldId="479"/>
            <ac:spMk id="281" creationId="{29FE80A3-66B8-41B0-A970-0D83A5C8ECCD}"/>
          </ac:spMkLst>
        </pc:spChg>
        <pc:spChg chg="del mod topLvl">
          <ac:chgData name="Iain Milne" userId="e451ec18-1952-4891-b1e2-a69699162e44" providerId="ADAL" clId="{065A4B05-03B7-4AFF-8C7D-C1F71C5E3CE5}" dt="2021-03-15T14:14:09.166" v="10032" actId="478"/>
          <ac:spMkLst>
            <pc:docMk/>
            <pc:sldMk cId="369569808" sldId="479"/>
            <ac:spMk id="282" creationId="{94F1F347-BD61-4F38-8BA1-C046BC024DFA}"/>
          </ac:spMkLst>
        </pc:spChg>
        <pc:spChg chg="del mod topLvl">
          <ac:chgData name="Iain Milne" userId="e451ec18-1952-4891-b1e2-a69699162e44" providerId="ADAL" clId="{065A4B05-03B7-4AFF-8C7D-C1F71C5E3CE5}" dt="2021-03-15T13:27:36.310" v="9898" actId="478"/>
          <ac:spMkLst>
            <pc:docMk/>
            <pc:sldMk cId="369569808" sldId="479"/>
            <ac:spMk id="283" creationId="{8E764B41-0AFA-464F-982E-033907A5E362}"/>
          </ac:spMkLst>
        </pc:spChg>
        <pc:spChg chg="mod">
          <ac:chgData name="Iain Milne" userId="e451ec18-1952-4891-b1e2-a69699162e44" providerId="ADAL" clId="{065A4B05-03B7-4AFF-8C7D-C1F71C5E3CE5}" dt="2021-03-15T14:12:59.187" v="10012" actId="165"/>
          <ac:spMkLst>
            <pc:docMk/>
            <pc:sldMk cId="369569808" sldId="479"/>
            <ac:spMk id="285" creationId="{076CF737-906E-4708-AC9C-1EB5603EE875}"/>
          </ac:spMkLst>
        </pc:spChg>
        <pc:spChg chg="mod">
          <ac:chgData name="Iain Milne" userId="e451ec18-1952-4891-b1e2-a69699162e44" providerId="ADAL" clId="{065A4B05-03B7-4AFF-8C7D-C1F71C5E3CE5}" dt="2021-03-15T14:12:59.187" v="10012" actId="165"/>
          <ac:spMkLst>
            <pc:docMk/>
            <pc:sldMk cId="369569808" sldId="479"/>
            <ac:spMk id="286" creationId="{43E4B9EB-CD6A-411F-BC99-BF67C19883CC}"/>
          </ac:spMkLst>
        </pc:spChg>
        <pc:spChg chg="mod">
          <ac:chgData name="Iain Milne" userId="e451ec18-1952-4891-b1e2-a69699162e44" providerId="ADAL" clId="{065A4B05-03B7-4AFF-8C7D-C1F71C5E3CE5}" dt="2021-03-15T14:12:59.187" v="10012" actId="165"/>
          <ac:spMkLst>
            <pc:docMk/>
            <pc:sldMk cId="369569808" sldId="479"/>
            <ac:spMk id="287" creationId="{9E429E27-EB87-477D-948E-BFD4BD8060E9}"/>
          </ac:spMkLst>
        </pc:spChg>
        <pc:spChg chg="mod">
          <ac:chgData name="Iain Milne" userId="e451ec18-1952-4891-b1e2-a69699162e44" providerId="ADAL" clId="{065A4B05-03B7-4AFF-8C7D-C1F71C5E3CE5}" dt="2021-03-15T14:12:59.187" v="10012" actId="165"/>
          <ac:spMkLst>
            <pc:docMk/>
            <pc:sldMk cId="369569808" sldId="479"/>
            <ac:spMk id="288" creationId="{C706A9D9-355C-4A9B-9C2E-B9561D036156}"/>
          </ac:spMkLst>
        </pc:spChg>
        <pc:spChg chg="mod">
          <ac:chgData name="Iain Milne" userId="e451ec18-1952-4891-b1e2-a69699162e44" providerId="ADAL" clId="{065A4B05-03B7-4AFF-8C7D-C1F71C5E3CE5}" dt="2021-03-15T14:12:59.187" v="10012" actId="165"/>
          <ac:spMkLst>
            <pc:docMk/>
            <pc:sldMk cId="369569808" sldId="479"/>
            <ac:spMk id="289" creationId="{DF77324E-A60B-4F06-9783-D6B84B7D088E}"/>
          </ac:spMkLst>
        </pc:spChg>
        <pc:spChg chg="mod">
          <ac:chgData name="Iain Milne" userId="e451ec18-1952-4891-b1e2-a69699162e44" providerId="ADAL" clId="{065A4B05-03B7-4AFF-8C7D-C1F71C5E3CE5}" dt="2021-03-15T14:12:59.187" v="10012" actId="165"/>
          <ac:spMkLst>
            <pc:docMk/>
            <pc:sldMk cId="369569808" sldId="479"/>
            <ac:spMk id="290" creationId="{1FFF9968-4102-41D8-A1A2-C0CC3BB9D2E3}"/>
          </ac:spMkLst>
        </pc:spChg>
        <pc:spChg chg="mod">
          <ac:chgData name="Iain Milne" userId="e451ec18-1952-4891-b1e2-a69699162e44" providerId="ADAL" clId="{065A4B05-03B7-4AFF-8C7D-C1F71C5E3CE5}" dt="2021-03-15T14:12:59.187" v="10012" actId="165"/>
          <ac:spMkLst>
            <pc:docMk/>
            <pc:sldMk cId="369569808" sldId="479"/>
            <ac:spMk id="291" creationId="{F86F24FE-CD40-470E-A722-C4C155A3C9D2}"/>
          </ac:spMkLst>
        </pc:spChg>
        <pc:spChg chg="mod">
          <ac:chgData name="Iain Milne" userId="e451ec18-1952-4891-b1e2-a69699162e44" providerId="ADAL" clId="{065A4B05-03B7-4AFF-8C7D-C1F71C5E3CE5}" dt="2021-03-15T14:12:59.187" v="10012" actId="165"/>
          <ac:spMkLst>
            <pc:docMk/>
            <pc:sldMk cId="369569808" sldId="479"/>
            <ac:spMk id="292" creationId="{D66C5ECA-6618-4EC4-8853-4CDF08AB3C9A}"/>
          </ac:spMkLst>
        </pc:spChg>
        <pc:spChg chg="mod">
          <ac:chgData name="Iain Milne" userId="e451ec18-1952-4891-b1e2-a69699162e44" providerId="ADAL" clId="{065A4B05-03B7-4AFF-8C7D-C1F71C5E3CE5}" dt="2021-03-15T13:35:21.472" v="10008" actId="13822"/>
          <ac:spMkLst>
            <pc:docMk/>
            <pc:sldMk cId="369569808" sldId="479"/>
            <ac:spMk id="294" creationId="{94F5FF73-9926-4C0A-B619-951EEBA6AEFC}"/>
          </ac:spMkLst>
        </pc:spChg>
        <pc:spChg chg="mod">
          <ac:chgData name="Iain Milne" userId="e451ec18-1952-4891-b1e2-a69699162e44" providerId="ADAL" clId="{065A4B05-03B7-4AFF-8C7D-C1F71C5E3CE5}" dt="2021-03-15T13:35:21.472" v="10008" actId="13822"/>
          <ac:spMkLst>
            <pc:docMk/>
            <pc:sldMk cId="369569808" sldId="479"/>
            <ac:spMk id="295" creationId="{AAF9592C-95A4-45AD-88F2-429B73D57528}"/>
          </ac:spMkLst>
        </pc:spChg>
        <pc:spChg chg="mod">
          <ac:chgData name="Iain Milne" userId="e451ec18-1952-4891-b1e2-a69699162e44" providerId="ADAL" clId="{065A4B05-03B7-4AFF-8C7D-C1F71C5E3CE5}" dt="2021-03-15T13:35:21.472" v="10008" actId="13822"/>
          <ac:spMkLst>
            <pc:docMk/>
            <pc:sldMk cId="369569808" sldId="479"/>
            <ac:spMk id="296" creationId="{D5E6F07C-B6C7-4072-A725-523DFCA4130B}"/>
          </ac:spMkLst>
        </pc:spChg>
        <pc:spChg chg="mod">
          <ac:chgData name="Iain Milne" userId="e451ec18-1952-4891-b1e2-a69699162e44" providerId="ADAL" clId="{065A4B05-03B7-4AFF-8C7D-C1F71C5E3CE5}" dt="2021-03-15T13:35:21.472" v="10008" actId="13822"/>
          <ac:spMkLst>
            <pc:docMk/>
            <pc:sldMk cId="369569808" sldId="479"/>
            <ac:spMk id="297" creationId="{980FA704-17C8-4FCE-BE86-E3A7F6DB6F03}"/>
          </ac:spMkLst>
        </pc:spChg>
        <pc:spChg chg="mod">
          <ac:chgData name="Iain Milne" userId="e451ec18-1952-4891-b1e2-a69699162e44" providerId="ADAL" clId="{065A4B05-03B7-4AFF-8C7D-C1F71C5E3CE5}" dt="2021-03-15T13:35:21.472" v="10008" actId="13822"/>
          <ac:spMkLst>
            <pc:docMk/>
            <pc:sldMk cId="369569808" sldId="479"/>
            <ac:spMk id="298" creationId="{491B8249-214A-411C-A850-73B17BD222FA}"/>
          </ac:spMkLst>
        </pc:spChg>
        <pc:spChg chg="mod">
          <ac:chgData name="Iain Milne" userId="e451ec18-1952-4891-b1e2-a69699162e44" providerId="ADAL" clId="{065A4B05-03B7-4AFF-8C7D-C1F71C5E3CE5}" dt="2021-03-15T13:35:21.472" v="10008" actId="13822"/>
          <ac:spMkLst>
            <pc:docMk/>
            <pc:sldMk cId="369569808" sldId="479"/>
            <ac:spMk id="299" creationId="{DEEAB0AD-F202-403A-91C1-9516CD44BF39}"/>
          </ac:spMkLst>
        </pc:spChg>
        <pc:spChg chg="mod">
          <ac:chgData name="Iain Milne" userId="e451ec18-1952-4891-b1e2-a69699162e44" providerId="ADAL" clId="{065A4B05-03B7-4AFF-8C7D-C1F71C5E3CE5}" dt="2021-03-15T13:35:21.472" v="10008" actId="13822"/>
          <ac:spMkLst>
            <pc:docMk/>
            <pc:sldMk cId="369569808" sldId="479"/>
            <ac:spMk id="300" creationId="{8A126ACF-3777-4F99-B60C-B22D9C94C632}"/>
          </ac:spMkLst>
        </pc:spChg>
        <pc:spChg chg="mod">
          <ac:chgData name="Iain Milne" userId="e451ec18-1952-4891-b1e2-a69699162e44" providerId="ADAL" clId="{065A4B05-03B7-4AFF-8C7D-C1F71C5E3CE5}" dt="2021-03-15T13:35:21.472" v="10008" actId="13822"/>
          <ac:spMkLst>
            <pc:docMk/>
            <pc:sldMk cId="369569808" sldId="479"/>
            <ac:spMk id="301" creationId="{0C3CB6A8-196E-43A4-A9E8-BB0749610AFF}"/>
          </ac:spMkLst>
        </pc:spChg>
        <pc:spChg chg="mod">
          <ac:chgData name="Iain Milne" userId="e451ec18-1952-4891-b1e2-a69699162e44" providerId="ADAL" clId="{065A4B05-03B7-4AFF-8C7D-C1F71C5E3CE5}" dt="2021-03-15T13:35:21.472" v="10008" actId="13822"/>
          <ac:spMkLst>
            <pc:docMk/>
            <pc:sldMk cId="369569808" sldId="479"/>
            <ac:spMk id="302" creationId="{08C14BB8-153D-4FEA-AD31-ABBF91B4D4A7}"/>
          </ac:spMkLst>
        </pc:spChg>
        <pc:spChg chg="mod">
          <ac:chgData name="Iain Milne" userId="e451ec18-1952-4891-b1e2-a69699162e44" providerId="ADAL" clId="{065A4B05-03B7-4AFF-8C7D-C1F71C5E3CE5}" dt="2021-03-15T13:35:21.472" v="10008" actId="13822"/>
          <ac:spMkLst>
            <pc:docMk/>
            <pc:sldMk cId="369569808" sldId="479"/>
            <ac:spMk id="303" creationId="{393660B2-5937-48C8-AD3F-E69C5E538FB2}"/>
          </ac:spMkLst>
        </pc:spChg>
        <pc:spChg chg="mod">
          <ac:chgData name="Iain Milne" userId="e451ec18-1952-4891-b1e2-a69699162e44" providerId="ADAL" clId="{065A4B05-03B7-4AFF-8C7D-C1F71C5E3CE5}" dt="2021-03-15T13:35:21.472" v="10008" actId="13822"/>
          <ac:spMkLst>
            <pc:docMk/>
            <pc:sldMk cId="369569808" sldId="479"/>
            <ac:spMk id="304" creationId="{0D048C7B-A29E-454F-B413-DA17B29F4778}"/>
          </ac:spMkLst>
        </pc:spChg>
        <pc:spChg chg="mod">
          <ac:chgData name="Iain Milne" userId="e451ec18-1952-4891-b1e2-a69699162e44" providerId="ADAL" clId="{065A4B05-03B7-4AFF-8C7D-C1F71C5E3CE5}" dt="2021-03-15T13:35:21.472" v="10008" actId="13822"/>
          <ac:spMkLst>
            <pc:docMk/>
            <pc:sldMk cId="369569808" sldId="479"/>
            <ac:spMk id="305" creationId="{813A8B15-4B99-4A53-B726-95CE657F5764}"/>
          </ac:spMkLst>
        </pc:spChg>
        <pc:spChg chg="mod">
          <ac:chgData name="Iain Milne" userId="e451ec18-1952-4891-b1e2-a69699162e44" providerId="ADAL" clId="{065A4B05-03B7-4AFF-8C7D-C1F71C5E3CE5}" dt="2021-03-15T13:35:21.472" v="10008" actId="13822"/>
          <ac:spMkLst>
            <pc:docMk/>
            <pc:sldMk cId="369569808" sldId="479"/>
            <ac:spMk id="306" creationId="{3960D93E-8F11-4782-ACFA-7447EF0ABFDC}"/>
          </ac:spMkLst>
        </pc:spChg>
        <pc:spChg chg="mod">
          <ac:chgData name="Iain Milne" userId="e451ec18-1952-4891-b1e2-a69699162e44" providerId="ADAL" clId="{065A4B05-03B7-4AFF-8C7D-C1F71C5E3CE5}" dt="2021-03-15T13:35:21.472" v="10008" actId="13822"/>
          <ac:spMkLst>
            <pc:docMk/>
            <pc:sldMk cId="369569808" sldId="479"/>
            <ac:spMk id="307" creationId="{5F72CF13-E10E-402C-955E-E231BF91E750}"/>
          </ac:spMkLst>
        </pc:spChg>
        <pc:spChg chg="mod">
          <ac:chgData name="Iain Milne" userId="e451ec18-1952-4891-b1e2-a69699162e44" providerId="ADAL" clId="{065A4B05-03B7-4AFF-8C7D-C1F71C5E3CE5}" dt="2021-03-15T13:35:21.472" v="10008" actId="13822"/>
          <ac:spMkLst>
            <pc:docMk/>
            <pc:sldMk cId="369569808" sldId="479"/>
            <ac:spMk id="308" creationId="{3437FAF3-6673-4039-AB1C-F00509B5D1EE}"/>
          </ac:spMkLst>
        </pc:spChg>
        <pc:spChg chg="mod">
          <ac:chgData name="Iain Milne" userId="e451ec18-1952-4891-b1e2-a69699162e44" providerId="ADAL" clId="{065A4B05-03B7-4AFF-8C7D-C1F71C5E3CE5}" dt="2021-03-15T13:35:21.472" v="10008" actId="13822"/>
          <ac:spMkLst>
            <pc:docMk/>
            <pc:sldMk cId="369569808" sldId="479"/>
            <ac:spMk id="309" creationId="{01014AD6-D4A5-4BBB-BA81-4B7874931DC0}"/>
          </ac:spMkLst>
        </pc:spChg>
        <pc:spChg chg="mod">
          <ac:chgData name="Iain Milne" userId="e451ec18-1952-4891-b1e2-a69699162e44" providerId="ADAL" clId="{065A4B05-03B7-4AFF-8C7D-C1F71C5E3CE5}" dt="2021-03-15T13:35:21.472" v="10008" actId="13822"/>
          <ac:spMkLst>
            <pc:docMk/>
            <pc:sldMk cId="369569808" sldId="479"/>
            <ac:spMk id="310" creationId="{C1438E2B-4FFE-4976-93F9-50B3A2A40AB0}"/>
          </ac:spMkLst>
        </pc:spChg>
        <pc:spChg chg="mod">
          <ac:chgData name="Iain Milne" userId="e451ec18-1952-4891-b1e2-a69699162e44" providerId="ADAL" clId="{065A4B05-03B7-4AFF-8C7D-C1F71C5E3CE5}" dt="2021-03-15T13:35:21.472" v="10008" actId="13822"/>
          <ac:spMkLst>
            <pc:docMk/>
            <pc:sldMk cId="369569808" sldId="479"/>
            <ac:spMk id="311" creationId="{80CE6894-E2B9-476D-92A5-6D14C273B2BF}"/>
          </ac:spMkLst>
        </pc:spChg>
        <pc:spChg chg="mod">
          <ac:chgData name="Iain Milne" userId="e451ec18-1952-4891-b1e2-a69699162e44" providerId="ADAL" clId="{065A4B05-03B7-4AFF-8C7D-C1F71C5E3CE5}" dt="2021-03-15T13:35:21.472" v="10008" actId="13822"/>
          <ac:spMkLst>
            <pc:docMk/>
            <pc:sldMk cId="369569808" sldId="479"/>
            <ac:spMk id="312" creationId="{24BF7EA2-3425-4AA6-A37A-E73A3DDF1091}"/>
          </ac:spMkLst>
        </pc:spChg>
        <pc:spChg chg="mod">
          <ac:chgData name="Iain Milne" userId="e451ec18-1952-4891-b1e2-a69699162e44" providerId="ADAL" clId="{065A4B05-03B7-4AFF-8C7D-C1F71C5E3CE5}" dt="2021-03-15T13:35:21.472" v="10008" actId="13822"/>
          <ac:spMkLst>
            <pc:docMk/>
            <pc:sldMk cId="369569808" sldId="479"/>
            <ac:spMk id="313" creationId="{1CC186DD-B593-44B8-8EB5-D9311B61EFC6}"/>
          </ac:spMkLst>
        </pc:spChg>
        <pc:spChg chg="mod">
          <ac:chgData name="Iain Milne" userId="e451ec18-1952-4891-b1e2-a69699162e44" providerId="ADAL" clId="{065A4B05-03B7-4AFF-8C7D-C1F71C5E3CE5}" dt="2021-03-15T13:35:21.472" v="10008" actId="13822"/>
          <ac:spMkLst>
            <pc:docMk/>
            <pc:sldMk cId="369569808" sldId="479"/>
            <ac:spMk id="314" creationId="{2D74036C-CDDC-43D9-A9C0-332357CEC468}"/>
          </ac:spMkLst>
        </pc:spChg>
        <pc:spChg chg="mod">
          <ac:chgData name="Iain Milne" userId="e451ec18-1952-4891-b1e2-a69699162e44" providerId="ADAL" clId="{065A4B05-03B7-4AFF-8C7D-C1F71C5E3CE5}" dt="2021-03-15T13:35:21.472" v="10008" actId="13822"/>
          <ac:spMkLst>
            <pc:docMk/>
            <pc:sldMk cId="369569808" sldId="479"/>
            <ac:spMk id="315" creationId="{F2491577-A266-4AC3-A969-EB9C39C6F75F}"/>
          </ac:spMkLst>
        </pc:spChg>
        <pc:spChg chg="mod">
          <ac:chgData name="Iain Milne" userId="e451ec18-1952-4891-b1e2-a69699162e44" providerId="ADAL" clId="{065A4B05-03B7-4AFF-8C7D-C1F71C5E3CE5}" dt="2021-03-15T13:35:21.472" v="10008" actId="13822"/>
          <ac:spMkLst>
            <pc:docMk/>
            <pc:sldMk cId="369569808" sldId="479"/>
            <ac:spMk id="316" creationId="{ADF54F7B-B413-4C6B-A58F-23F84B812F7A}"/>
          </ac:spMkLst>
        </pc:spChg>
        <pc:spChg chg="mod">
          <ac:chgData name="Iain Milne" userId="e451ec18-1952-4891-b1e2-a69699162e44" providerId="ADAL" clId="{065A4B05-03B7-4AFF-8C7D-C1F71C5E3CE5}" dt="2021-03-15T13:35:21.472" v="10008" actId="13822"/>
          <ac:spMkLst>
            <pc:docMk/>
            <pc:sldMk cId="369569808" sldId="479"/>
            <ac:spMk id="317" creationId="{6C073E9D-E030-458F-8F3A-2A58CDBC8FA3}"/>
          </ac:spMkLst>
        </pc:spChg>
        <pc:spChg chg="mod">
          <ac:chgData name="Iain Milne" userId="e451ec18-1952-4891-b1e2-a69699162e44" providerId="ADAL" clId="{065A4B05-03B7-4AFF-8C7D-C1F71C5E3CE5}" dt="2021-03-15T13:35:21.472" v="10008" actId="13822"/>
          <ac:spMkLst>
            <pc:docMk/>
            <pc:sldMk cId="369569808" sldId="479"/>
            <ac:spMk id="318" creationId="{BCBE5297-A1D3-4AC7-90F9-53537E6C8198}"/>
          </ac:spMkLst>
        </pc:spChg>
        <pc:spChg chg="mod">
          <ac:chgData name="Iain Milne" userId="e451ec18-1952-4891-b1e2-a69699162e44" providerId="ADAL" clId="{065A4B05-03B7-4AFF-8C7D-C1F71C5E3CE5}" dt="2021-03-15T13:35:21.472" v="10008" actId="13822"/>
          <ac:spMkLst>
            <pc:docMk/>
            <pc:sldMk cId="369569808" sldId="479"/>
            <ac:spMk id="319" creationId="{3CECFFD7-6AF8-457A-9483-19067958CC1D}"/>
          </ac:spMkLst>
        </pc:spChg>
        <pc:spChg chg="mod">
          <ac:chgData name="Iain Milne" userId="e451ec18-1952-4891-b1e2-a69699162e44" providerId="ADAL" clId="{065A4B05-03B7-4AFF-8C7D-C1F71C5E3CE5}" dt="2021-03-15T13:35:21.472" v="10008" actId="13822"/>
          <ac:spMkLst>
            <pc:docMk/>
            <pc:sldMk cId="369569808" sldId="479"/>
            <ac:spMk id="320" creationId="{E3BDDCA7-2B8C-4A7A-A9A1-68621BFDC14A}"/>
          </ac:spMkLst>
        </pc:spChg>
        <pc:spChg chg="mod">
          <ac:chgData name="Iain Milne" userId="e451ec18-1952-4891-b1e2-a69699162e44" providerId="ADAL" clId="{065A4B05-03B7-4AFF-8C7D-C1F71C5E3CE5}" dt="2021-03-15T13:35:21.472" v="10008" actId="13822"/>
          <ac:spMkLst>
            <pc:docMk/>
            <pc:sldMk cId="369569808" sldId="479"/>
            <ac:spMk id="321" creationId="{F24437A0-23A8-43C0-833B-135BCD5A64AE}"/>
          </ac:spMkLst>
        </pc:spChg>
        <pc:spChg chg="mod">
          <ac:chgData name="Iain Milne" userId="e451ec18-1952-4891-b1e2-a69699162e44" providerId="ADAL" clId="{065A4B05-03B7-4AFF-8C7D-C1F71C5E3CE5}" dt="2021-03-15T13:35:21.472" v="10008" actId="13822"/>
          <ac:spMkLst>
            <pc:docMk/>
            <pc:sldMk cId="369569808" sldId="479"/>
            <ac:spMk id="322" creationId="{2AACEFA4-1DDD-4476-8BF3-EC5EFF6C7C4E}"/>
          </ac:spMkLst>
        </pc:spChg>
        <pc:spChg chg="mod">
          <ac:chgData name="Iain Milne" userId="e451ec18-1952-4891-b1e2-a69699162e44" providerId="ADAL" clId="{065A4B05-03B7-4AFF-8C7D-C1F71C5E3CE5}" dt="2021-03-15T13:35:21.472" v="10008" actId="13822"/>
          <ac:spMkLst>
            <pc:docMk/>
            <pc:sldMk cId="369569808" sldId="479"/>
            <ac:spMk id="323" creationId="{D948F250-A0BE-44CF-A1C7-FAE644B4871B}"/>
          </ac:spMkLst>
        </pc:spChg>
        <pc:spChg chg="mod">
          <ac:chgData name="Iain Milne" userId="e451ec18-1952-4891-b1e2-a69699162e44" providerId="ADAL" clId="{065A4B05-03B7-4AFF-8C7D-C1F71C5E3CE5}" dt="2021-03-15T13:35:21.472" v="10008" actId="13822"/>
          <ac:spMkLst>
            <pc:docMk/>
            <pc:sldMk cId="369569808" sldId="479"/>
            <ac:spMk id="324" creationId="{03AD9AE0-73F5-419F-837F-D21B4E44D8D8}"/>
          </ac:spMkLst>
        </pc:spChg>
        <pc:spChg chg="mod">
          <ac:chgData name="Iain Milne" userId="e451ec18-1952-4891-b1e2-a69699162e44" providerId="ADAL" clId="{065A4B05-03B7-4AFF-8C7D-C1F71C5E3CE5}" dt="2021-03-15T13:35:21.472" v="10008" actId="13822"/>
          <ac:spMkLst>
            <pc:docMk/>
            <pc:sldMk cId="369569808" sldId="479"/>
            <ac:spMk id="325" creationId="{CBE3257D-9ED0-4432-BF89-2EDECB77C0EE}"/>
          </ac:spMkLst>
        </pc:spChg>
        <pc:spChg chg="mod">
          <ac:chgData name="Iain Milne" userId="e451ec18-1952-4891-b1e2-a69699162e44" providerId="ADAL" clId="{065A4B05-03B7-4AFF-8C7D-C1F71C5E3CE5}" dt="2021-03-15T13:30:55.041" v="9933" actId="165"/>
          <ac:spMkLst>
            <pc:docMk/>
            <pc:sldMk cId="369569808" sldId="479"/>
            <ac:spMk id="331" creationId="{E8F0833B-95B6-444C-B8EB-69D4BDD2FC1C}"/>
          </ac:spMkLst>
        </pc:spChg>
        <pc:spChg chg="mod">
          <ac:chgData name="Iain Milne" userId="e451ec18-1952-4891-b1e2-a69699162e44" providerId="ADAL" clId="{065A4B05-03B7-4AFF-8C7D-C1F71C5E3CE5}" dt="2021-03-15T13:30:55.041" v="9933" actId="165"/>
          <ac:spMkLst>
            <pc:docMk/>
            <pc:sldMk cId="369569808" sldId="479"/>
            <ac:spMk id="332" creationId="{D3AD7D97-CD62-4C71-8CD9-512557049989}"/>
          </ac:spMkLst>
        </pc:spChg>
        <pc:spChg chg="mod">
          <ac:chgData name="Iain Milne" userId="e451ec18-1952-4891-b1e2-a69699162e44" providerId="ADAL" clId="{065A4B05-03B7-4AFF-8C7D-C1F71C5E3CE5}" dt="2021-03-15T13:30:55.041" v="9933" actId="165"/>
          <ac:spMkLst>
            <pc:docMk/>
            <pc:sldMk cId="369569808" sldId="479"/>
            <ac:spMk id="333" creationId="{FF851630-B9B0-4BE8-A293-EE08011210A6}"/>
          </ac:spMkLst>
        </pc:spChg>
        <pc:spChg chg="mod">
          <ac:chgData name="Iain Milne" userId="e451ec18-1952-4891-b1e2-a69699162e44" providerId="ADAL" clId="{065A4B05-03B7-4AFF-8C7D-C1F71C5E3CE5}" dt="2021-03-15T13:30:55.041" v="9933" actId="165"/>
          <ac:spMkLst>
            <pc:docMk/>
            <pc:sldMk cId="369569808" sldId="479"/>
            <ac:spMk id="334" creationId="{E09B58CF-0CE5-4718-9F4D-367EE443B857}"/>
          </ac:spMkLst>
        </pc:spChg>
        <pc:spChg chg="mod">
          <ac:chgData name="Iain Milne" userId="e451ec18-1952-4891-b1e2-a69699162e44" providerId="ADAL" clId="{065A4B05-03B7-4AFF-8C7D-C1F71C5E3CE5}" dt="2021-03-15T13:30:55.041" v="9933" actId="165"/>
          <ac:spMkLst>
            <pc:docMk/>
            <pc:sldMk cId="369569808" sldId="479"/>
            <ac:spMk id="335" creationId="{019B869C-53C5-4C71-8E0A-496BE36C6B1A}"/>
          </ac:spMkLst>
        </pc:spChg>
        <pc:spChg chg="mod">
          <ac:chgData name="Iain Milne" userId="e451ec18-1952-4891-b1e2-a69699162e44" providerId="ADAL" clId="{065A4B05-03B7-4AFF-8C7D-C1F71C5E3CE5}" dt="2021-03-15T13:30:55.041" v="9933" actId="165"/>
          <ac:spMkLst>
            <pc:docMk/>
            <pc:sldMk cId="369569808" sldId="479"/>
            <ac:spMk id="336" creationId="{14A13018-9001-4128-91AE-3E398B89DE71}"/>
          </ac:spMkLst>
        </pc:spChg>
        <pc:spChg chg="mod">
          <ac:chgData name="Iain Milne" userId="e451ec18-1952-4891-b1e2-a69699162e44" providerId="ADAL" clId="{065A4B05-03B7-4AFF-8C7D-C1F71C5E3CE5}" dt="2021-03-15T13:30:55.041" v="9933" actId="165"/>
          <ac:spMkLst>
            <pc:docMk/>
            <pc:sldMk cId="369569808" sldId="479"/>
            <ac:spMk id="337" creationId="{263FF7A0-79F5-4C93-9811-DBBCEF3BD3E9}"/>
          </ac:spMkLst>
        </pc:spChg>
        <pc:spChg chg="mod">
          <ac:chgData name="Iain Milne" userId="e451ec18-1952-4891-b1e2-a69699162e44" providerId="ADAL" clId="{065A4B05-03B7-4AFF-8C7D-C1F71C5E3CE5}" dt="2021-03-15T13:30:55.041" v="9933" actId="165"/>
          <ac:spMkLst>
            <pc:docMk/>
            <pc:sldMk cId="369569808" sldId="479"/>
            <ac:spMk id="338" creationId="{EA7B27D5-4EB9-4BEF-B08C-33B35A87F6E9}"/>
          </ac:spMkLst>
        </pc:spChg>
        <pc:spChg chg="mod">
          <ac:chgData name="Iain Milne" userId="e451ec18-1952-4891-b1e2-a69699162e44" providerId="ADAL" clId="{065A4B05-03B7-4AFF-8C7D-C1F71C5E3CE5}" dt="2021-03-15T13:30:55.041" v="9933" actId="165"/>
          <ac:spMkLst>
            <pc:docMk/>
            <pc:sldMk cId="369569808" sldId="479"/>
            <ac:spMk id="339" creationId="{414BDD81-5F41-4982-A9F4-60D9249C24AC}"/>
          </ac:spMkLst>
        </pc:spChg>
        <pc:spChg chg="mod">
          <ac:chgData name="Iain Milne" userId="e451ec18-1952-4891-b1e2-a69699162e44" providerId="ADAL" clId="{065A4B05-03B7-4AFF-8C7D-C1F71C5E3CE5}" dt="2021-03-15T13:30:55.041" v="9933" actId="165"/>
          <ac:spMkLst>
            <pc:docMk/>
            <pc:sldMk cId="369569808" sldId="479"/>
            <ac:spMk id="340" creationId="{35303373-4E81-4149-99CA-823D273A2293}"/>
          </ac:spMkLst>
        </pc:spChg>
        <pc:spChg chg="mod">
          <ac:chgData name="Iain Milne" userId="e451ec18-1952-4891-b1e2-a69699162e44" providerId="ADAL" clId="{065A4B05-03B7-4AFF-8C7D-C1F71C5E3CE5}" dt="2021-03-15T13:30:55.041" v="9933" actId="165"/>
          <ac:spMkLst>
            <pc:docMk/>
            <pc:sldMk cId="369569808" sldId="479"/>
            <ac:spMk id="341" creationId="{1415A6BB-B43B-4106-93EF-1A34A20BF063}"/>
          </ac:spMkLst>
        </pc:spChg>
        <pc:spChg chg="mod">
          <ac:chgData name="Iain Milne" userId="e451ec18-1952-4891-b1e2-a69699162e44" providerId="ADAL" clId="{065A4B05-03B7-4AFF-8C7D-C1F71C5E3CE5}" dt="2021-03-15T13:30:55.041" v="9933" actId="165"/>
          <ac:spMkLst>
            <pc:docMk/>
            <pc:sldMk cId="369569808" sldId="479"/>
            <ac:spMk id="342" creationId="{F98EABA3-9ABD-4454-9CCE-8DD9D41E0E3F}"/>
          </ac:spMkLst>
        </pc:spChg>
        <pc:spChg chg="mod">
          <ac:chgData name="Iain Milne" userId="e451ec18-1952-4891-b1e2-a69699162e44" providerId="ADAL" clId="{065A4B05-03B7-4AFF-8C7D-C1F71C5E3CE5}" dt="2021-03-15T13:30:55.041" v="9933" actId="165"/>
          <ac:spMkLst>
            <pc:docMk/>
            <pc:sldMk cId="369569808" sldId="479"/>
            <ac:spMk id="343" creationId="{84C1FC68-E366-4602-84F8-E924E9C42F01}"/>
          </ac:spMkLst>
        </pc:spChg>
        <pc:spChg chg="mod">
          <ac:chgData name="Iain Milne" userId="e451ec18-1952-4891-b1e2-a69699162e44" providerId="ADAL" clId="{065A4B05-03B7-4AFF-8C7D-C1F71C5E3CE5}" dt="2021-03-15T13:30:55.041" v="9933" actId="165"/>
          <ac:spMkLst>
            <pc:docMk/>
            <pc:sldMk cId="369569808" sldId="479"/>
            <ac:spMk id="344" creationId="{1D369265-661F-431C-A1F0-516860143C19}"/>
          </ac:spMkLst>
        </pc:spChg>
        <pc:spChg chg="mod">
          <ac:chgData name="Iain Milne" userId="e451ec18-1952-4891-b1e2-a69699162e44" providerId="ADAL" clId="{065A4B05-03B7-4AFF-8C7D-C1F71C5E3CE5}" dt="2021-03-15T13:30:55.041" v="9933" actId="165"/>
          <ac:spMkLst>
            <pc:docMk/>
            <pc:sldMk cId="369569808" sldId="479"/>
            <ac:spMk id="345" creationId="{3FED5FDE-0E29-4222-A64C-8FAC4E7F2047}"/>
          </ac:spMkLst>
        </pc:spChg>
        <pc:spChg chg="mod">
          <ac:chgData name="Iain Milne" userId="e451ec18-1952-4891-b1e2-a69699162e44" providerId="ADAL" clId="{065A4B05-03B7-4AFF-8C7D-C1F71C5E3CE5}" dt="2021-03-15T13:30:55.041" v="9933" actId="165"/>
          <ac:spMkLst>
            <pc:docMk/>
            <pc:sldMk cId="369569808" sldId="479"/>
            <ac:spMk id="346" creationId="{48B20F2C-F2B2-4689-A815-9AEC8A527D50}"/>
          </ac:spMkLst>
        </pc:spChg>
        <pc:spChg chg="mod">
          <ac:chgData name="Iain Milne" userId="e451ec18-1952-4891-b1e2-a69699162e44" providerId="ADAL" clId="{065A4B05-03B7-4AFF-8C7D-C1F71C5E3CE5}" dt="2021-03-15T13:30:55.041" v="9933" actId="165"/>
          <ac:spMkLst>
            <pc:docMk/>
            <pc:sldMk cId="369569808" sldId="479"/>
            <ac:spMk id="347" creationId="{99B76B7F-373A-4A14-9577-FD13D6D9D7C2}"/>
          </ac:spMkLst>
        </pc:spChg>
        <pc:spChg chg="mod">
          <ac:chgData name="Iain Milne" userId="e451ec18-1952-4891-b1e2-a69699162e44" providerId="ADAL" clId="{065A4B05-03B7-4AFF-8C7D-C1F71C5E3CE5}" dt="2021-03-15T13:30:55.041" v="9933" actId="165"/>
          <ac:spMkLst>
            <pc:docMk/>
            <pc:sldMk cId="369569808" sldId="479"/>
            <ac:spMk id="348" creationId="{14ECE175-36B1-4B47-80DA-808173D71E95}"/>
          </ac:spMkLst>
        </pc:spChg>
        <pc:spChg chg="mod">
          <ac:chgData name="Iain Milne" userId="e451ec18-1952-4891-b1e2-a69699162e44" providerId="ADAL" clId="{065A4B05-03B7-4AFF-8C7D-C1F71C5E3CE5}" dt="2021-03-15T13:30:55.041" v="9933" actId="165"/>
          <ac:spMkLst>
            <pc:docMk/>
            <pc:sldMk cId="369569808" sldId="479"/>
            <ac:spMk id="349" creationId="{457D172D-78EF-4E6C-B820-E7320211A585}"/>
          </ac:spMkLst>
        </pc:spChg>
        <pc:spChg chg="mod">
          <ac:chgData name="Iain Milne" userId="e451ec18-1952-4891-b1e2-a69699162e44" providerId="ADAL" clId="{065A4B05-03B7-4AFF-8C7D-C1F71C5E3CE5}" dt="2021-03-15T13:30:55.041" v="9933" actId="165"/>
          <ac:spMkLst>
            <pc:docMk/>
            <pc:sldMk cId="369569808" sldId="479"/>
            <ac:spMk id="350" creationId="{AC058146-A56B-4757-B8EE-399631E41DDB}"/>
          </ac:spMkLst>
        </pc:spChg>
        <pc:spChg chg="mod">
          <ac:chgData name="Iain Milne" userId="e451ec18-1952-4891-b1e2-a69699162e44" providerId="ADAL" clId="{065A4B05-03B7-4AFF-8C7D-C1F71C5E3CE5}" dt="2021-03-15T13:30:55.041" v="9933" actId="165"/>
          <ac:spMkLst>
            <pc:docMk/>
            <pc:sldMk cId="369569808" sldId="479"/>
            <ac:spMk id="351" creationId="{BAD8EDB6-A701-4E9C-A31C-25F6AEDBAD72}"/>
          </ac:spMkLst>
        </pc:spChg>
        <pc:spChg chg="mod">
          <ac:chgData name="Iain Milne" userId="e451ec18-1952-4891-b1e2-a69699162e44" providerId="ADAL" clId="{065A4B05-03B7-4AFF-8C7D-C1F71C5E3CE5}" dt="2021-03-15T13:30:55.041" v="9933" actId="165"/>
          <ac:spMkLst>
            <pc:docMk/>
            <pc:sldMk cId="369569808" sldId="479"/>
            <ac:spMk id="352" creationId="{668C4F87-A7AA-4314-BC76-2D0FA6910B3A}"/>
          </ac:spMkLst>
        </pc:spChg>
        <pc:spChg chg="mod">
          <ac:chgData name="Iain Milne" userId="e451ec18-1952-4891-b1e2-a69699162e44" providerId="ADAL" clId="{065A4B05-03B7-4AFF-8C7D-C1F71C5E3CE5}" dt="2021-03-15T13:30:55.041" v="9933" actId="165"/>
          <ac:spMkLst>
            <pc:docMk/>
            <pc:sldMk cId="369569808" sldId="479"/>
            <ac:spMk id="353" creationId="{4B50F229-6F64-4A46-83C8-41413CBB37DB}"/>
          </ac:spMkLst>
        </pc:spChg>
        <pc:spChg chg="mod">
          <ac:chgData name="Iain Milne" userId="e451ec18-1952-4891-b1e2-a69699162e44" providerId="ADAL" clId="{065A4B05-03B7-4AFF-8C7D-C1F71C5E3CE5}" dt="2021-03-15T13:30:55.041" v="9933" actId="165"/>
          <ac:spMkLst>
            <pc:docMk/>
            <pc:sldMk cId="369569808" sldId="479"/>
            <ac:spMk id="354" creationId="{9818BD1F-C249-4899-8A68-11A2BE5C2220}"/>
          </ac:spMkLst>
        </pc:spChg>
        <pc:spChg chg="mod">
          <ac:chgData name="Iain Milne" userId="e451ec18-1952-4891-b1e2-a69699162e44" providerId="ADAL" clId="{065A4B05-03B7-4AFF-8C7D-C1F71C5E3CE5}" dt="2021-03-15T13:30:55.041" v="9933" actId="165"/>
          <ac:spMkLst>
            <pc:docMk/>
            <pc:sldMk cId="369569808" sldId="479"/>
            <ac:spMk id="355" creationId="{70FC6214-2AB2-4B32-A81B-E6B1BAD32F72}"/>
          </ac:spMkLst>
        </pc:spChg>
        <pc:spChg chg="mod">
          <ac:chgData name="Iain Milne" userId="e451ec18-1952-4891-b1e2-a69699162e44" providerId="ADAL" clId="{065A4B05-03B7-4AFF-8C7D-C1F71C5E3CE5}" dt="2021-03-15T13:30:55.041" v="9933" actId="165"/>
          <ac:spMkLst>
            <pc:docMk/>
            <pc:sldMk cId="369569808" sldId="479"/>
            <ac:spMk id="356" creationId="{82FABC74-A6E8-4111-B7B3-45052F4B6F77}"/>
          </ac:spMkLst>
        </pc:spChg>
        <pc:spChg chg="mod">
          <ac:chgData name="Iain Milne" userId="e451ec18-1952-4891-b1e2-a69699162e44" providerId="ADAL" clId="{065A4B05-03B7-4AFF-8C7D-C1F71C5E3CE5}" dt="2021-03-15T13:30:55.041" v="9933" actId="165"/>
          <ac:spMkLst>
            <pc:docMk/>
            <pc:sldMk cId="369569808" sldId="479"/>
            <ac:spMk id="357" creationId="{6EA4E394-5AC0-4198-BAB3-41C2AFAEE2D7}"/>
          </ac:spMkLst>
        </pc:spChg>
        <pc:spChg chg="mod">
          <ac:chgData name="Iain Milne" userId="e451ec18-1952-4891-b1e2-a69699162e44" providerId="ADAL" clId="{065A4B05-03B7-4AFF-8C7D-C1F71C5E3CE5}" dt="2021-03-15T13:30:55.041" v="9933" actId="165"/>
          <ac:spMkLst>
            <pc:docMk/>
            <pc:sldMk cId="369569808" sldId="479"/>
            <ac:spMk id="358" creationId="{C8991EE7-EA2F-4FC4-B74D-B7B38C4D15B2}"/>
          </ac:spMkLst>
        </pc:spChg>
        <pc:spChg chg="mod">
          <ac:chgData name="Iain Milne" userId="e451ec18-1952-4891-b1e2-a69699162e44" providerId="ADAL" clId="{065A4B05-03B7-4AFF-8C7D-C1F71C5E3CE5}" dt="2021-03-15T13:30:55.041" v="9933" actId="165"/>
          <ac:spMkLst>
            <pc:docMk/>
            <pc:sldMk cId="369569808" sldId="479"/>
            <ac:spMk id="359" creationId="{78311CAD-18DA-468D-8398-73D85964E16B}"/>
          </ac:spMkLst>
        </pc:spChg>
        <pc:spChg chg="mod">
          <ac:chgData name="Iain Milne" userId="e451ec18-1952-4891-b1e2-a69699162e44" providerId="ADAL" clId="{065A4B05-03B7-4AFF-8C7D-C1F71C5E3CE5}" dt="2021-03-15T13:30:55.041" v="9933" actId="165"/>
          <ac:spMkLst>
            <pc:docMk/>
            <pc:sldMk cId="369569808" sldId="479"/>
            <ac:spMk id="360" creationId="{106B787E-DCC2-40C7-8C8A-26F4E74A81CF}"/>
          </ac:spMkLst>
        </pc:spChg>
        <pc:spChg chg="mod">
          <ac:chgData name="Iain Milne" userId="e451ec18-1952-4891-b1e2-a69699162e44" providerId="ADAL" clId="{065A4B05-03B7-4AFF-8C7D-C1F71C5E3CE5}" dt="2021-03-15T13:30:55.041" v="9933" actId="165"/>
          <ac:spMkLst>
            <pc:docMk/>
            <pc:sldMk cId="369569808" sldId="479"/>
            <ac:spMk id="361" creationId="{9BDD5A89-85CE-4184-896C-7B0E0F0EBEF0}"/>
          </ac:spMkLst>
        </pc:spChg>
        <pc:spChg chg="mod">
          <ac:chgData name="Iain Milne" userId="e451ec18-1952-4891-b1e2-a69699162e44" providerId="ADAL" clId="{065A4B05-03B7-4AFF-8C7D-C1F71C5E3CE5}" dt="2021-03-15T13:30:55.041" v="9933" actId="165"/>
          <ac:spMkLst>
            <pc:docMk/>
            <pc:sldMk cId="369569808" sldId="479"/>
            <ac:spMk id="362" creationId="{3F5FF2D7-8761-4A9C-A2EC-9D4D47550661}"/>
          </ac:spMkLst>
        </pc:spChg>
        <pc:spChg chg="del mod topLvl">
          <ac:chgData name="Iain Milne" userId="e451ec18-1952-4891-b1e2-a69699162e44" providerId="ADAL" clId="{065A4B05-03B7-4AFF-8C7D-C1F71C5E3CE5}" dt="2021-03-15T13:31:11.249" v="9941" actId="478"/>
          <ac:spMkLst>
            <pc:docMk/>
            <pc:sldMk cId="369569808" sldId="479"/>
            <ac:spMk id="363" creationId="{F902D0C8-71A3-4308-B1C8-298E2AF9174A}"/>
          </ac:spMkLst>
        </pc:spChg>
        <pc:spChg chg="del mod topLvl">
          <ac:chgData name="Iain Milne" userId="e451ec18-1952-4891-b1e2-a69699162e44" providerId="ADAL" clId="{065A4B05-03B7-4AFF-8C7D-C1F71C5E3CE5}" dt="2021-03-15T13:31:11.673" v="9942" actId="478"/>
          <ac:spMkLst>
            <pc:docMk/>
            <pc:sldMk cId="369569808" sldId="479"/>
            <ac:spMk id="364" creationId="{1EEBD205-745C-41D0-9F09-30F3424DA528}"/>
          </ac:spMkLst>
        </pc:spChg>
        <pc:spChg chg="del mod topLvl">
          <ac:chgData name="Iain Milne" userId="e451ec18-1952-4891-b1e2-a69699162e44" providerId="ADAL" clId="{065A4B05-03B7-4AFF-8C7D-C1F71C5E3CE5}" dt="2021-03-15T13:31:09.459" v="9938" actId="478"/>
          <ac:spMkLst>
            <pc:docMk/>
            <pc:sldMk cId="369569808" sldId="479"/>
            <ac:spMk id="365" creationId="{1CB58BA6-2A48-41C0-B396-FD2B1175C144}"/>
          </ac:spMkLst>
        </pc:spChg>
        <pc:spChg chg="del mod topLvl">
          <ac:chgData name="Iain Milne" userId="e451ec18-1952-4891-b1e2-a69699162e44" providerId="ADAL" clId="{065A4B05-03B7-4AFF-8C7D-C1F71C5E3CE5}" dt="2021-03-15T13:31:14.532" v="9949" actId="478"/>
          <ac:spMkLst>
            <pc:docMk/>
            <pc:sldMk cId="369569808" sldId="479"/>
            <ac:spMk id="366" creationId="{1CD91080-5296-4690-BBC9-6A3EC985C010}"/>
          </ac:spMkLst>
        </pc:spChg>
        <pc:spChg chg="mod ord topLvl">
          <ac:chgData name="Iain Milne" userId="e451ec18-1952-4891-b1e2-a69699162e44" providerId="ADAL" clId="{065A4B05-03B7-4AFF-8C7D-C1F71C5E3CE5}" dt="2021-03-15T13:35:21.472" v="10008" actId="13822"/>
          <ac:spMkLst>
            <pc:docMk/>
            <pc:sldMk cId="369569808" sldId="479"/>
            <ac:spMk id="367" creationId="{4D82904C-9F15-4F2D-B30B-F27F7D25976F}"/>
          </ac:spMkLst>
        </pc:spChg>
        <pc:spChg chg="del mod topLvl">
          <ac:chgData name="Iain Milne" userId="e451ec18-1952-4891-b1e2-a69699162e44" providerId="ADAL" clId="{065A4B05-03B7-4AFF-8C7D-C1F71C5E3CE5}" dt="2021-03-15T13:31:10.633" v="9940" actId="478"/>
          <ac:spMkLst>
            <pc:docMk/>
            <pc:sldMk cId="369569808" sldId="479"/>
            <ac:spMk id="368" creationId="{868BC5A5-3523-4C7C-9CA3-23F55A9561D5}"/>
          </ac:spMkLst>
        </pc:spChg>
        <pc:spChg chg="del mod topLvl">
          <ac:chgData name="Iain Milne" userId="e451ec18-1952-4891-b1e2-a69699162e44" providerId="ADAL" clId="{065A4B05-03B7-4AFF-8C7D-C1F71C5E3CE5}" dt="2021-03-15T13:31:10.140" v="9939" actId="478"/>
          <ac:spMkLst>
            <pc:docMk/>
            <pc:sldMk cId="369569808" sldId="479"/>
            <ac:spMk id="369" creationId="{33D78CEB-A922-4CB5-A6B2-B531E86BBEAF}"/>
          </ac:spMkLst>
        </pc:spChg>
        <pc:spChg chg="del mod topLvl">
          <ac:chgData name="Iain Milne" userId="e451ec18-1952-4891-b1e2-a69699162e44" providerId="ADAL" clId="{065A4B05-03B7-4AFF-8C7D-C1F71C5E3CE5}" dt="2021-03-15T13:31:14.942" v="9950" actId="478"/>
          <ac:spMkLst>
            <pc:docMk/>
            <pc:sldMk cId="369569808" sldId="479"/>
            <ac:spMk id="370" creationId="{8E7CEF7F-B0D5-4ECC-8718-025B2825861B}"/>
          </ac:spMkLst>
        </pc:spChg>
        <pc:spChg chg="del mod topLvl">
          <ac:chgData name="Iain Milne" userId="e451ec18-1952-4891-b1e2-a69699162e44" providerId="ADAL" clId="{065A4B05-03B7-4AFF-8C7D-C1F71C5E3CE5}" dt="2021-03-15T13:31:19.935" v="9962" actId="478"/>
          <ac:spMkLst>
            <pc:docMk/>
            <pc:sldMk cId="369569808" sldId="479"/>
            <ac:spMk id="371" creationId="{AC648184-78A2-40A0-955D-94AF370DE857}"/>
          </ac:spMkLst>
        </pc:spChg>
        <pc:spChg chg="del mod topLvl">
          <ac:chgData name="Iain Milne" userId="e451ec18-1952-4891-b1e2-a69699162e44" providerId="ADAL" clId="{065A4B05-03B7-4AFF-8C7D-C1F71C5E3CE5}" dt="2021-03-15T13:31:17.828" v="9957" actId="478"/>
          <ac:spMkLst>
            <pc:docMk/>
            <pc:sldMk cId="369569808" sldId="479"/>
            <ac:spMk id="372" creationId="{F97D651F-83FB-4660-BAE0-0D9B005AA8C7}"/>
          </ac:spMkLst>
        </pc:spChg>
        <pc:spChg chg="del mod topLvl">
          <ac:chgData name="Iain Milne" userId="e451ec18-1952-4891-b1e2-a69699162e44" providerId="ADAL" clId="{065A4B05-03B7-4AFF-8C7D-C1F71C5E3CE5}" dt="2021-03-15T13:31:18.287" v="9958" actId="478"/>
          <ac:spMkLst>
            <pc:docMk/>
            <pc:sldMk cId="369569808" sldId="479"/>
            <ac:spMk id="373" creationId="{8083223F-55CB-4416-B073-1D634CB4CA0A}"/>
          </ac:spMkLst>
        </pc:spChg>
        <pc:spChg chg="del mod topLvl">
          <ac:chgData name="Iain Milne" userId="e451ec18-1952-4891-b1e2-a69699162e44" providerId="ADAL" clId="{065A4B05-03B7-4AFF-8C7D-C1F71C5E3CE5}" dt="2021-03-15T13:31:16.958" v="9955" actId="478"/>
          <ac:spMkLst>
            <pc:docMk/>
            <pc:sldMk cId="369569808" sldId="479"/>
            <ac:spMk id="374" creationId="{0B56C785-5597-40DA-A82C-BE4428F680F6}"/>
          </ac:spMkLst>
        </pc:spChg>
        <pc:spChg chg="del mod topLvl">
          <ac:chgData name="Iain Milne" userId="e451ec18-1952-4891-b1e2-a69699162e44" providerId="ADAL" clId="{065A4B05-03B7-4AFF-8C7D-C1F71C5E3CE5}" dt="2021-03-15T13:31:15.333" v="9951" actId="478"/>
          <ac:spMkLst>
            <pc:docMk/>
            <pc:sldMk cId="369569808" sldId="479"/>
            <ac:spMk id="375" creationId="{2B88DBB6-FC4D-402D-93A8-47E1BD53B12A}"/>
          </ac:spMkLst>
        </pc:spChg>
        <pc:spChg chg="del mod topLvl">
          <ac:chgData name="Iain Milne" userId="e451ec18-1952-4891-b1e2-a69699162e44" providerId="ADAL" clId="{065A4B05-03B7-4AFF-8C7D-C1F71C5E3CE5}" dt="2021-03-15T13:31:15.793" v="9952" actId="478"/>
          <ac:spMkLst>
            <pc:docMk/>
            <pc:sldMk cId="369569808" sldId="479"/>
            <ac:spMk id="376" creationId="{E2D2D1E9-6512-416F-B227-179A0CD856BB}"/>
          </ac:spMkLst>
        </pc:spChg>
        <pc:spChg chg="del mod topLvl">
          <ac:chgData name="Iain Milne" userId="e451ec18-1952-4891-b1e2-a69699162e44" providerId="ADAL" clId="{065A4B05-03B7-4AFF-8C7D-C1F71C5E3CE5}" dt="2021-03-15T13:31:16.169" v="9953" actId="478"/>
          <ac:spMkLst>
            <pc:docMk/>
            <pc:sldMk cId="369569808" sldId="479"/>
            <ac:spMk id="377" creationId="{63BC930A-6E59-47CE-855B-D9CA557932A8}"/>
          </ac:spMkLst>
        </pc:spChg>
        <pc:spChg chg="del mod topLvl">
          <ac:chgData name="Iain Milne" userId="e451ec18-1952-4891-b1e2-a69699162e44" providerId="ADAL" clId="{065A4B05-03B7-4AFF-8C7D-C1F71C5E3CE5}" dt="2021-03-15T13:31:16.550" v="9954" actId="478"/>
          <ac:spMkLst>
            <pc:docMk/>
            <pc:sldMk cId="369569808" sldId="479"/>
            <ac:spMk id="378" creationId="{D87473FF-BB0A-420D-AAFF-1FC8D50F3377}"/>
          </ac:spMkLst>
        </pc:spChg>
        <pc:spChg chg="del mod topLvl">
          <ac:chgData name="Iain Milne" userId="e451ec18-1952-4891-b1e2-a69699162e44" providerId="ADAL" clId="{065A4B05-03B7-4AFF-8C7D-C1F71C5E3CE5}" dt="2021-03-15T13:31:12.926" v="9945" actId="478"/>
          <ac:spMkLst>
            <pc:docMk/>
            <pc:sldMk cId="369569808" sldId="479"/>
            <ac:spMk id="379" creationId="{00926993-6F93-48EC-BDC5-B2FC45FFD85C}"/>
          </ac:spMkLst>
        </pc:spChg>
        <pc:spChg chg="del mod topLvl">
          <ac:chgData name="Iain Milne" userId="e451ec18-1952-4891-b1e2-a69699162e44" providerId="ADAL" clId="{065A4B05-03B7-4AFF-8C7D-C1F71C5E3CE5}" dt="2021-03-15T13:31:13.333" v="9946" actId="478"/>
          <ac:spMkLst>
            <pc:docMk/>
            <pc:sldMk cId="369569808" sldId="479"/>
            <ac:spMk id="380" creationId="{AC552881-E374-4A83-A2EA-EB4E045D6817}"/>
          </ac:spMkLst>
        </pc:spChg>
        <pc:spChg chg="del mod topLvl">
          <ac:chgData name="Iain Milne" userId="e451ec18-1952-4891-b1e2-a69699162e44" providerId="ADAL" clId="{065A4B05-03B7-4AFF-8C7D-C1F71C5E3CE5}" dt="2021-03-15T13:31:13.705" v="9947" actId="478"/>
          <ac:spMkLst>
            <pc:docMk/>
            <pc:sldMk cId="369569808" sldId="479"/>
            <ac:spMk id="381" creationId="{029FF464-FE90-464A-957C-47ED4FD59D28}"/>
          </ac:spMkLst>
        </pc:spChg>
        <pc:spChg chg="del mod topLvl">
          <ac:chgData name="Iain Milne" userId="e451ec18-1952-4891-b1e2-a69699162e44" providerId="ADAL" clId="{065A4B05-03B7-4AFF-8C7D-C1F71C5E3CE5}" dt="2021-03-15T13:31:20.817" v="9964" actId="478"/>
          <ac:spMkLst>
            <pc:docMk/>
            <pc:sldMk cId="369569808" sldId="479"/>
            <ac:spMk id="382" creationId="{E6972849-9137-43BB-9091-EE0CFED88B50}"/>
          </ac:spMkLst>
        </pc:spChg>
        <pc:spChg chg="del mod topLvl">
          <ac:chgData name="Iain Milne" userId="e451ec18-1952-4891-b1e2-a69699162e44" providerId="ADAL" clId="{065A4B05-03B7-4AFF-8C7D-C1F71C5E3CE5}" dt="2021-03-15T13:31:12.474" v="9944" actId="478"/>
          <ac:spMkLst>
            <pc:docMk/>
            <pc:sldMk cId="369569808" sldId="479"/>
            <ac:spMk id="383" creationId="{09D2E725-C7D4-4216-9DEC-8FDA119B66A2}"/>
          </ac:spMkLst>
        </pc:spChg>
        <pc:spChg chg="del mod topLvl">
          <ac:chgData name="Iain Milne" userId="e451ec18-1952-4891-b1e2-a69699162e44" providerId="ADAL" clId="{065A4B05-03B7-4AFF-8C7D-C1F71C5E3CE5}" dt="2021-03-15T13:31:12.097" v="9943" actId="478"/>
          <ac:spMkLst>
            <pc:docMk/>
            <pc:sldMk cId="369569808" sldId="479"/>
            <ac:spMk id="384" creationId="{9DA1569C-0F43-4E7D-A3C3-96B03AA79C1F}"/>
          </ac:spMkLst>
        </pc:spChg>
        <pc:spChg chg="del mod topLvl">
          <ac:chgData name="Iain Milne" userId="e451ec18-1952-4891-b1e2-a69699162e44" providerId="ADAL" clId="{065A4B05-03B7-4AFF-8C7D-C1F71C5E3CE5}" dt="2021-03-15T13:31:14.097" v="9948" actId="478"/>
          <ac:spMkLst>
            <pc:docMk/>
            <pc:sldMk cId="369569808" sldId="479"/>
            <ac:spMk id="385" creationId="{BD19EB25-B6EA-46E6-9C92-9FB3CF68271D}"/>
          </ac:spMkLst>
        </pc:spChg>
        <pc:spChg chg="del mod topLvl">
          <ac:chgData name="Iain Milne" userId="e451ec18-1952-4891-b1e2-a69699162e44" providerId="ADAL" clId="{065A4B05-03B7-4AFF-8C7D-C1F71C5E3CE5}" dt="2021-03-15T13:31:20.396" v="9963" actId="478"/>
          <ac:spMkLst>
            <pc:docMk/>
            <pc:sldMk cId="369569808" sldId="479"/>
            <ac:spMk id="386" creationId="{8F08E9A7-80D5-41A2-82AF-C20F812BDDB0}"/>
          </ac:spMkLst>
        </pc:spChg>
        <pc:spChg chg="del mod topLvl">
          <ac:chgData name="Iain Milne" userId="e451ec18-1952-4891-b1e2-a69699162e44" providerId="ADAL" clId="{065A4B05-03B7-4AFF-8C7D-C1F71C5E3CE5}" dt="2021-03-15T13:31:21.254" v="9965" actId="478"/>
          <ac:spMkLst>
            <pc:docMk/>
            <pc:sldMk cId="369569808" sldId="479"/>
            <ac:spMk id="387" creationId="{65D89F9F-2FF5-4892-A29E-88548CD2C92F}"/>
          </ac:spMkLst>
        </pc:spChg>
        <pc:spChg chg="del mod topLvl">
          <ac:chgData name="Iain Milne" userId="e451ec18-1952-4891-b1e2-a69699162e44" providerId="ADAL" clId="{065A4B05-03B7-4AFF-8C7D-C1F71C5E3CE5}" dt="2021-03-15T13:31:21.671" v="9966" actId="478"/>
          <ac:spMkLst>
            <pc:docMk/>
            <pc:sldMk cId="369569808" sldId="479"/>
            <ac:spMk id="388" creationId="{94F3B657-A2F7-442E-9F68-D302CA3BCFBA}"/>
          </ac:spMkLst>
        </pc:spChg>
        <pc:spChg chg="del mod topLvl">
          <ac:chgData name="Iain Milne" userId="e451ec18-1952-4891-b1e2-a69699162e44" providerId="ADAL" clId="{065A4B05-03B7-4AFF-8C7D-C1F71C5E3CE5}" dt="2021-03-15T13:31:22.130" v="9967" actId="478"/>
          <ac:spMkLst>
            <pc:docMk/>
            <pc:sldMk cId="369569808" sldId="479"/>
            <ac:spMk id="389" creationId="{4F98DBBA-535D-467E-A559-F8B7A9832446}"/>
          </ac:spMkLst>
        </pc:spChg>
        <pc:spChg chg="del mod topLvl">
          <ac:chgData name="Iain Milne" userId="e451ec18-1952-4891-b1e2-a69699162e44" providerId="ADAL" clId="{065A4B05-03B7-4AFF-8C7D-C1F71C5E3CE5}" dt="2021-03-15T13:31:22.595" v="9968" actId="478"/>
          <ac:spMkLst>
            <pc:docMk/>
            <pc:sldMk cId="369569808" sldId="479"/>
            <ac:spMk id="390" creationId="{57794F42-2838-4348-94D7-52A02346F862}"/>
          </ac:spMkLst>
        </pc:spChg>
        <pc:spChg chg="del mod topLvl">
          <ac:chgData name="Iain Milne" userId="e451ec18-1952-4891-b1e2-a69699162e44" providerId="ADAL" clId="{065A4B05-03B7-4AFF-8C7D-C1F71C5E3CE5}" dt="2021-03-15T13:31:19.551" v="9961" actId="478"/>
          <ac:spMkLst>
            <pc:docMk/>
            <pc:sldMk cId="369569808" sldId="479"/>
            <ac:spMk id="391" creationId="{BDF0F383-0D9F-4CCC-8048-F3957FB31F96}"/>
          </ac:spMkLst>
        </pc:spChg>
        <pc:spChg chg="del mod topLvl">
          <ac:chgData name="Iain Milne" userId="e451ec18-1952-4891-b1e2-a69699162e44" providerId="ADAL" clId="{065A4B05-03B7-4AFF-8C7D-C1F71C5E3CE5}" dt="2021-03-15T13:31:19.121" v="9960" actId="478"/>
          <ac:spMkLst>
            <pc:docMk/>
            <pc:sldMk cId="369569808" sldId="479"/>
            <ac:spMk id="392" creationId="{5DB0E90B-294E-4B0F-ACA4-33ED6879F792}"/>
          </ac:spMkLst>
        </pc:spChg>
        <pc:spChg chg="del mod topLvl">
          <ac:chgData name="Iain Milne" userId="e451ec18-1952-4891-b1e2-a69699162e44" providerId="ADAL" clId="{065A4B05-03B7-4AFF-8C7D-C1F71C5E3CE5}" dt="2021-03-15T13:31:18.737" v="9959" actId="478"/>
          <ac:spMkLst>
            <pc:docMk/>
            <pc:sldMk cId="369569808" sldId="479"/>
            <ac:spMk id="393" creationId="{A20A0E97-6C68-4C9B-93E6-17106C9C3762}"/>
          </ac:spMkLst>
        </pc:spChg>
        <pc:spChg chg="del mod topLvl">
          <ac:chgData name="Iain Milne" userId="e451ec18-1952-4891-b1e2-a69699162e44" providerId="ADAL" clId="{065A4B05-03B7-4AFF-8C7D-C1F71C5E3CE5}" dt="2021-03-15T13:31:17.372" v="9956" actId="478"/>
          <ac:spMkLst>
            <pc:docMk/>
            <pc:sldMk cId="369569808" sldId="479"/>
            <ac:spMk id="394" creationId="{02A600F1-581F-48B8-9B0A-93F19B1F897B}"/>
          </ac:spMkLst>
        </pc:spChg>
        <pc:spChg chg="add mod">
          <ac:chgData name="Iain Milne" userId="e451ec18-1952-4891-b1e2-a69699162e44" providerId="ADAL" clId="{065A4B05-03B7-4AFF-8C7D-C1F71C5E3CE5}" dt="2021-03-15T13:35:21.472" v="10008" actId="13822"/>
          <ac:spMkLst>
            <pc:docMk/>
            <pc:sldMk cId="369569808" sldId="479"/>
            <ac:spMk id="395" creationId="{B89B6F6A-9E12-4EF3-B5EB-D9268CB3F48C}"/>
          </ac:spMkLst>
        </pc:spChg>
        <pc:spChg chg="add del mod">
          <ac:chgData name="Iain Milne" userId="e451ec18-1952-4891-b1e2-a69699162e44" providerId="ADAL" clId="{065A4B05-03B7-4AFF-8C7D-C1F71C5E3CE5}" dt="2021-03-15T14:17:12.391" v="10059" actId="478"/>
          <ac:spMkLst>
            <pc:docMk/>
            <pc:sldMk cId="369569808" sldId="479"/>
            <ac:spMk id="397" creationId="{539482D3-62B9-4739-8471-285C72B97A20}"/>
          </ac:spMkLst>
        </pc:spChg>
        <pc:spChg chg="add del mod">
          <ac:chgData name="Iain Milne" userId="e451ec18-1952-4891-b1e2-a69699162e44" providerId="ADAL" clId="{065A4B05-03B7-4AFF-8C7D-C1F71C5E3CE5}" dt="2021-03-15T14:17:12.391" v="10059" actId="478"/>
          <ac:spMkLst>
            <pc:docMk/>
            <pc:sldMk cId="369569808" sldId="479"/>
            <ac:spMk id="398" creationId="{A84FBF76-3125-4C76-97E2-0942E24A6BAA}"/>
          </ac:spMkLst>
        </pc:spChg>
        <pc:spChg chg="add del mod">
          <ac:chgData name="Iain Milne" userId="e451ec18-1952-4891-b1e2-a69699162e44" providerId="ADAL" clId="{065A4B05-03B7-4AFF-8C7D-C1F71C5E3CE5}" dt="2021-03-15T14:17:12.391" v="10059" actId="478"/>
          <ac:spMkLst>
            <pc:docMk/>
            <pc:sldMk cId="369569808" sldId="479"/>
            <ac:spMk id="399" creationId="{04E8296E-3A3F-47B8-9E17-EFB19D5CB37E}"/>
          </ac:spMkLst>
        </pc:spChg>
        <pc:spChg chg="add del mod">
          <ac:chgData name="Iain Milne" userId="e451ec18-1952-4891-b1e2-a69699162e44" providerId="ADAL" clId="{065A4B05-03B7-4AFF-8C7D-C1F71C5E3CE5}" dt="2021-03-15T14:17:12.391" v="10059" actId="478"/>
          <ac:spMkLst>
            <pc:docMk/>
            <pc:sldMk cId="369569808" sldId="479"/>
            <ac:spMk id="400" creationId="{987BC1E9-E733-4E68-8578-66C3614F29C1}"/>
          </ac:spMkLst>
        </pc:spChg>
        <pc:spChg chg="add del mod">
          <ac:chgData name="Iain Milne" userId="e451ec18-1952-4891-b1e2-a69699162e44" providerId="ADAL" clId="{065A4B05-03B7-4AFF-8C7D-C1F71C5E3CE5}" dt="2021-03-15T14:17:12.391" v="10059" actId="478"/>
          <ac:spMkLst>
            <pc:docMk/>
            <pc:sldMk cId="369569808" sldId="479"/>
            <ac:spMk id="401" creationId="{A69E1F9D-E586-4499-8AE4-C33421A4D3D7}"/>
          </ac:spMkLst>
        </pc:spChg>
        <pc:spChg chg="add del mod">
          <ac:chgData name="Iain Milne" userId="e451ec18-1952-4891-b1e2-a69699162e44" providerId="ADAL" clId="{065A4B05-03B7-4AFF-8C7D-C1F71C5E3CE5}" dt="2021-03-15T14:17:12.391" v="10059" actId="478"/>
          <ac:spMkLst>
            <pc:docMk/>
            <pc:sldMk cId="369569808" sldId="479"/>
            <ac:spMk id="402" creationId="{56D79C41-49DD-4610-B4E4-52FDA57E7539}"/>
          </ac:spMkLst>
        </pc:spChg>
        <pc:spChg chg="add del mod">
          <ac:chgData name="Iain Milne" userId="e451ec18-1952-4891-b1e2-a69699162e44" providerId="ADAL" clId="{065A4B05-03B7-4AFF-8C7D-C1F71C5E3CE5}" dt="2021-03-15T14:17:12.391" v="10059" actId="478"/>
          <ac:spMkLst>
            <pc:docMk/>
            <pc:sldMk cId="369569808" sldId="479"/>
            <ac:spMk id="403" creationId="{8270C5DD-3307-4035-B7DD-F3FD89EA640B}"/>
          </ac:spMkLst>
        </pc:spChg>
        <pc:spChg chg="add del mod">
          <ac:chgData name="Iain Milne" userId="e451ec18-1952-4891-b1e2-a69699162e44" providerId="ADAL" clId="{065A4B05-03B7-4AFF-8C7D-C1F71C5E3CE5}" dt="2021-03-15T14:17:12.391" v="10059" actId="478"/>
          <ac:spMkLst>
            <pc:docMk/>
            <pc:sldMk cId="369569808" sldId="479"/>
            <ac:spMk id="404" creationId="{41C47BC9-FADD-4651-A7AC-48E0CA3A0920}"/>
          </ac:spMkLst>
        </pc:spChg>
        <pc:spChg chg="add del mod">
          <ac:chgData name="Iain Milne" userId="e451ec18-1952-4891-b1e2-a69699162e44" providerId="ADAL" clId="{065A4B05-03B7-4AFF-8C7D-C1F71C5E3CE5}" dt="2021-03-15T14:17:12.391" v="10059" actId="478"/>
          <ac:spMkLst>
            <pc:docMk/>
            <pc:sldMk cId="369569808" sldId="479"/>
            <ac:spMk id="405" creationId="{90506790-407F-471B-8DB1-382F10A91C52}"/>
          </ac:spMkLst>
        </pc:spChg>
        <pc:spChg chg="add del mod">
          <ac:chgData name="Iain Milne" userId="e451ec18-1952-4891-b1e2-a69699162e44" providerId="ADAL" clId="{065A4B05-03B7-4AFF-8C7D-C1F71C5E3CE5}" dt="2021-03-15T14:17:12.391" v="10059" actId="478"/>
          <ac:spMkLst>
            <pc:docMk/>
            <pc:sldMk cId="369569808" sldId="479"/>
            <ac:spMk id="406" creationId="{B9435C5C-9FF1-46A0-8B4A-D44F72279822}"/>
          </ac:spMkLst>
        </pc:spChg>
        <pc:spChg chg="add del mod">
          <ac:chgData name="Iain Milne" userId="e451ec18-1952-4891-b1e2-a69699162e44" providerId="ADAL" clId="{065A4B05-03B7-4AFF-8C7D-C1F71C5E3CE5}" dt="2021-03-15T14:17:12.391" v="10059" actId="478"/>
          <ac:spMkLst>
            <pc:docMk/>
            <pc:sldMk cId="369569808" sldId="479"/>
            <ac:spMk id="407" creationId="{AB18368F-1549-441C-8164-BD9276C8CA08}"/>
          </ac:spMkLst>
        </pc:spChg>
        <pc:spChg chg="add del mod">
          <ac:chgData name="Iain Milne" userId="e451ec18-1952-4891-b1e2-a69699162e44" providerId="ADAL" clId="{065A4B05-03B7-4AFF-8C7D-C1F71C5E3CE5}" dt="2021-03-15T14:17:12.391" v="10059" actId="478"/>
          <ac:spMkLst>
            <pc:docMk/>
            <pc:sldMk cId="369569808" sldId="479"/>
            <ac:spMk id="408" creationId="{A1B06E0C-69A5-443B-8594-69175AA2289A}"/>
          </ac:spMkLst>
        </pc:spChg>
        <pc:spChg chg="add del mod">
          <ac:chgData name="Iain Milne" userId="e451ec18-1952-4891-b1e2-a69699162e44" providerId="ADAL" clId="{065A4B05-03B7-4AFF-8C7D-C1F71C5E3CE5}" dt="2021-03-15T14:17:12.391" v="10059" actId="478"/>
          <ac:spMkLst>
            <pc:docMk/>
            <pc:sldMk cId="369569808" sldId="479"/>
            <ac:spMk id="409" creationId="{53EC7345-9267-43B1-8DF5-51B1AB7E101C}"/>
          </ac:spMkLst>
        </pc:spChg>
        <pc:spChg chg="add del mod">
          <ac:chgData name="Iain Milne" userId="e451ec18-1952-4891-b1e2-a69699162e44" providerId="ADAL" clId="{065A4B05-03B7-4AFF-8C7D-C1F71C5E3CE5}" dt="2021-03-15T14:17:12.391" v="10059" actId="478"/>
          <ac:spMkLst>
            <pc:docMk/>
            <pc:sldMk cId="369569808" sldId="479"/>
            <ac:spMk id="410" creationId="{EB91714B-B69C-4157-838A-46EB6293CD6D}"/>
          </ac:spMkLst>
        </pc:spChg>
        <pc:spChg chg="add del mod">
          <ac:chgData name="Iain Milne" userId="e451ec18-1952-4891-b1e2-a69699162e44" providerId="ADAL" clId="{065A4B05-03B7-4AFF-8C7D-C1F71C5E3CE5}" dt="2021-03-15T14:17:12.391" v="10059" actId="478"/>
          <ac:spMkLst>
            <pc:docMk/>
            <pc:sldMk cId="369569808" sldId="479"/>
            <ac:spMk id="411" creationId="{976B2308-A883-45BF-B684-3BDA109184E5}"/>
          </ac:spMkLst>
        </pc:spChg>
        <pc:spChg chg="add del mod">
          <ac:chgData name="Iain Milne" userId="e451ec18-1952-4891-b1e2-a69699162e44" providerId="ADAL" clId="{065A4B05-03B7-4AFF-8C7D-C1F71C5E3CE5}" dt="2021-03-15T14:17:55.869" v="10073" actId="478"/>
          <ac:spMkLst>
            <pc:docMk/>
            <pc:sldMk cId="369569808" sldId="479"/>
            <ac:spMk id="415" creationId="{324B3811-4445-40E6-B8A6-E99AEE0E56D0}"/>
          </ac:spMkLst>
        </pc:spChg>
        <pc:spChg chg="add del mod">
          <ac:chgData name="Iain Milne" userId="e451ec18-1952-4891-b1e2-a69699162e44" providerId="ADAL" clId="{065A4B05-03B7-4AFF-8C7D-C1F71C5E3CE5}" dt="2021-03-15T14:22:26.301" v="10123" actId="478"/>
          <ac:spMkLst>
            <pc:docMk/>
            <pc:sldMk cId="369569808" sldId="479"/>
            <ac:spMk id="416" creationId="{CB984528-FC19-4D9A-8F22-7DCBEA0EE469}"/>
          </ac:spMkLst>
        </pc:spChg>
        <pc:grpChg chg="add del mod">
          <ac:chgData name="Iain Milne" userId="e451ec18-1952-4891-b1e2-a69699162e44" providerId="ADAL" clId="{065A4B05-03B7-4AFF-8C7D-C1F71C5E3CE5}" dt="2021-03-15T11:55:14.104" v="9773" actId="478"/>
          <ac:grpSpMkLst>
            <pc:docMk/>
            <pc:sldMk cId="369569808" sldId="479"/>
            <ac:grpSpMk id="3" creationId="{98DE830B-5885-49EF-B951-C14C61370222}"/>
          </ac:grpSpMkLst>
        </pc:grpChg>
        <pc:grpChg chg="add del mod">
          <ac:chgData name="Iain Milne" userId="e451ec18-1952-4891-b1e2-a69699162e44" providerId="ADAL" clId="{065A4B05-03B7-4AFF-8C7D-C1F71C5E3CE5}" dt="2021-03-15T11:56:32.009" v="9788" actId="165"/>
          <ac:grpSpMkLst>
            <pc:docMk/>
            <pc:sldMk cId="369569808" sldId="479"/>
            <ac:grpSpMk id="4" creationId="{7F1A867D-43D6-4996-9FED-583FE5F07345}"/>
          </ac:grpSpMkLst>
        </pc:grpChg>
        <pc:grpChg chg="add del mod ord">
          <ac:chgData name="Iain Milne" userId="e451ec18-1952-4891-b1e2-a69699162e44" providerId="ADAL" clId="{065A4B05-03B7-4AFF-8C7D-C1F71C5E3CE5}" dt="2021-03-15T13:23:22.004" v="9815" actId="165"/>
          <ac:grpSpMkLst>
            <pc:docMk/>
            <pc:sldMk cId="369569808" sldId="479"/>
            <ac:grpSpMk id="6" creationId="{402E2616-4A1C-4D1D-B98F-9949DFC8B3B7}"/>
          </ac:grpSpMkLst>
        </pc:grpChg>
        <pc:grpChg chg="add del mod ord">
          <ac:chgData name="Iain Milne" userId="e451ec18-1952-4891-b1e2-a69699162e44" providerId="ADAL" clId="{065A4B05-03B7-4AFF-8C7D-C1F71C5E3CE5}" dt="2021-03-15T13:26:36.652" v="9863" actId="478"/>
          <ac:grpSpMkLst>
            <pc:docMk/>
            <pc:sldMk cId="369569808" sldId="479"/>
            <ac:grpSpMk id="40" creationId="{11A3A11E-77E2-478E-8503-B3D780052BD2}"/>
          </ac:grpSpMkLst>
        </pc:grpChg>
        <pc:grpChg chg="add del mod ord topLvl">
          <ac:chgData name="Iain Milne" userId="e451ec18-1952-4891-b1e2-a69699162e44" providerId="ADAL" clId="{065A4B05-03B7-4AFF-8C7D-C1F71C5E3CE5}" dt="2021-03-15T14:13:04.536" v="10013" actId="165"/>
          <ac:grpSpMkLst>
            <pc:docMk/>
            <pc:sldMk cId="369569808" sldId="479"/>
            <ac:grpSpMk id="43" creationId="{A0F88267-ED14-4E60-9DA8-807D3EF99DD1}"/>
          </ac:grpSpMkLst>
        </pc:grpChg>
        <pc:grpChg chg="add del mod topLvl">
          <ac:chgData name="Iain Milne" userId="e451ec18-1952-4891-b1e2-a69699162e44" providerId="ADAL" clId="{065A4B05-03B7-4AFF-8C7D-C1F71C5E3CE5}" dt="2021-03-15T13:28:13.563" v="9907" actId="478"/>
          <ac:grpSpMkLst>
            <pc:docMk/>
            <pc:sldMk cId="369569808" sldId="479"/>
            <ac:grpSpMk id="128" creationId="{DBE63935-1E6B-4D4C-945B-7C95534CA385}"/>
          </ac:grpSpMkLst>
        </pc:grpChg>
        <pc:grpChg chg="add mod ord topLvl">
          <ac:chgData name="Iain Milne" userId="e451ec18-1952-4891-b1e2-a69699162e44" providerId="ADAL" clId="{065A4B05-03B7-4AFF-8C7D-C1F71C5E3CE5}" dt="2021-03-15T13:28:55.491" v="9912" actId="164"/>
          <ac:grpSpMkLst>
            <pc:docMk/>
            <pc:sldMk cId="369569808" sldId="479"/>
            <ac:grpSpMk id="161" creationId="{B8DB1ADD-324F-4DCD-8708-71455D8A0E93}"/>
          </ac:grpSpMkLst>
        </pc:grpChg>
        <pc:grpChg chg="add del mod">
          <ac:chgData name="Iain Milne" userId="e451ec18-1952-4891-b1e2-a69699162e44" providerId="ADAL" clId="{065A4B05-03B7-4AFF-8C7D-C1F71C5E3CE5}" dt="2021-03-15T13:23:30.357" v="9818" actId="165"/>
          <ac:grpSpMkLst>
            <pc:docMk/>
            <pc:sldMk cId="369569808" sldId="479"/>
            <ac:grpSpMk id="198" creationId="{4F7E9ED3-A42C-43AC-BEF9-92BFBBD8FC9A}"/>
          </ac:grpSpMkLst>
        </pc:grpChg>
        <pc:grpChg chg="add del mod">
          <ac:chgData name="Iain Milne" userId="e451ec18-1952-4891-b1e2-a69699162e44" providerId="ADAL" clId="{065A4B05-03B7-4AFF-8C7D-C1F71C5E3CE5}" dt="2021-03-15T13:26:46.043" v="9867" actId="165"/>
          <ac:grpSpMkLst>
            <pc:docMk/>
            <pc:sldMk cId="369569808" sldId="479"/>
            <ac:grpSpMk id="251" creationId="{1018F59A-E58C-437B-BC34-0621558546E1}"/>
          </ac:grpSpMkLst>
        </pc:grpChg>
        <pc:grpChg chg="add del mod ord topLvl">
          <ac:chgData name="Iain Milne" userId="e451ec18-1952-4891-b1e2-a69699162e44" providerId="ADAL" clId="{065A4B05-03B7-4AFF-8C7D-C1F71C5E3CE5}" dt="2021-03-15T14:14:32.926" v="10035" actId="478"/>
          <ac:grpSpMkLst>
            <pc:docMk/>
            <pc:sldMk cId="369569808" sldId="479"/>
            <ac:grpSpMk id="284" creationId="{3BA98FBD-0955-4269-A2AF-2582B4224F6F}"/>
          </ac:grpSpMkLst>
        </pc:grpChg>
        <pc:grpChg chg="add mod">
          <ac:chgData name="Iain Milne" userId="e451ec18-1952-4891-b1e2-a69699162e44" providerId="ADAL" clId="{065A4B05-03B7-4AFF-8C7D-C1F71C5E3CE5}" dt="2021-03-15T13:28:55.491" v="9912" actId="164"/>
          <ac:grpSpMkLst>
            <pc:docMk/>
            <pc:sldMk cId="369569808" sldId="479"/>
            <ac:grpSpMk id="293" creationId="{E3FD49CD-223E-4473-AED0-E837FE555DB4}"/>
          </ac:grpSpMkLst>
        </pc:grpChg>
        <pc:grpChg chg="add del mod ord">
          <ac:chgData name="Iain Milne" userId="e451ec18-1952-4891-b1e2-a69699162e44" providerId="ADAL" clId="{065A4B05-03B7-4AFF-8C7D-C1F71C5E3CE5}" dt="2021-03-15T14:17:08.722" v="10057" actId="478"/>
          <ac:grpSpMkLst>
            <pc:docMk/>
            <pc:sldMk cId="369569808" sldId="479"/>
            <ac:grpSpMk id="326" creationId="{054A60D6-A09A-4A40-B1E5-5AC07079A242}"/>
          </ac:grpSpMkLst>
        </pc:grpChg>
        <pc:grpChg chg="add del mod ord">
          <ac:chgData name="Iain Milne" userId="e451ec18-1952-4891-b1e2-a69699162e44" providerId="ADAL" clId="{065A4B05-03B7-4AFF-8C7D-C1F71C5E3CE5}" dt="2021-03-15T14:12:59.187" v="10012" actId="165"/>
          <ac:grpSpMkLst>
            <pc:docMk/>
            <pc:sldMk cId="369569808" sldId="479"/>
            <ac:grpSpMk id="327" creationId="{6EFFEEB0-B863-4FBC-B30A-C87C2B451217}"/>
          </ac:grpSpMkLst>
        </pc:grpChg>
        <pc:grpChg chg="add del mod">
          <ac:chgData name="Iain Milne" userId="e451ec18-1952-4891-b1e2-a69699162e44" providerId="ADAL" clId="{065A4B05-03B7-4AFF-8C7D-C1F71C5E3CE5}" dt="2021-03-15T13:30:55.041" v="9933" actId="165"/>
          <ac:grpSpMkLst>
            <pc:docMk/>
            <pc:sldMk cId="369569808" sldId="479"/>
            <ac:grpSpMk id="328" creationId="{3046FC73-7DEE-4118-9213-4BEA1FB6FDC1}"/>
          </ac:grpSpMkLst>
        </pc:grpChg>
        <pc:grpChg chg="del mod ord topLvl">
          <ac:chgData name="Iain Milne" userId="e451ec18-1952-4891-b1e2-a69699162e44" providerId="ADAL" clId="{065A4B05-03B7-4AFF-8C7D-C1F71C5E3CE5}" dt="2021-03-15T13:31:01.255" v="9935" actId="165"/>
          <ac:grpSpMkLst>
            <pc:docMk/>
            <pc:sldMk cId="369569808" sldId="479"/>
            <ac:grpSpMk id="329" creationId="{28ED8B9F-DB9A-4F60-8961-F66236FDF992}"/>
          </ac:grpSpMkLst>
        </pc:grpChg>
        <pc:grpChg chg="del mod topLvl">
          <ac:chgData name="Iain Milne" userId="e451ec18-1952-4891-b1e2-a69699162e44" providerId="ADAL" clId="{065A4B05-03B7-4AFF-8C7D-C1F71C5E3CE5}" dt="2021-03-15T13:31:58.443" v="9975" actId="478"/>
          <ac:grpSpMkLst>
            <pc:docMk/>
            <pc:sldMk cId="369569808" sldId="479"/>
            <ac:grpSpMk id="330" creationId="{4C85AC1A-1DD0-4819-ABDE-A60FE64E1C73}"/>
          </ac:grpSpMkLst>
        </pc:grpChg>
        <pc:grpChg chg="add del mod ord">
          <ac:chgData name="Iain Milne" userId="e451ec18-1952-4891-b1e2-a69699162e44" providerId="ADAL" clId="{065A4B05-03B7-4AFF-8C7D-C1F71C5E3CE5}" dt="2021-03-15T14:17:09.760" v="10058" actId="478"/>
          <ac:grpSpMkLst>
            <pc:docMk/>
            <pc:sldMk cId="369569808" sldId="479"/>
            <ac:grpSpMk id="396" creationId="{5FBA22C4-45F3-4A06-BB5D-DD7AC7BA5D5B}"/>
          </ac:grpSpMkLst>
        </pc:grpChg>
        <pc:graphicFrameChg chg="add mod ord modGraphic">
          <ac:chgData name="Iain Milne" userId="e451ec18-1952-4891-b1e2-a69699162e44" providerId="ADAL" clId="{065A4B05-03B7-4AFF-8C7D-C1F71C5E3CE5}" dt="2021-03-15T14:23:30.989" v="10133" actId="167"/>
          <ac:graphicFrameMkLst>
            <pc:docMk/>
            <pc:sldMk cId="369569808" sldId="479"/>
            <ac:graphicFrameMk id="412" creationId="{80AA472E-3D9E-4C09-A13E-A03DE86C302A}"/>
          </ac:graphicFrameMkLst>
        </pc:graphicFrameChg>
        <pc:graphicFrameChg chg="add del">
          <ac:chgData name="Iain Milne" userId="e451ec18-1952-4891-b1e2-a69699162e44" providerId="ADAL" clId="{065A4B05-03B7-4AFF-8C7D-C1F71C5E3CE5}" dt="2021-03-15T14:16:17.712" v="10046" actId="478"/>
          <ac:graphicFrameMkLst>
            <pc:docMk/>
            <pc:sldMk cId="369569808" sldId="479"/>
            <ac:graphicFrameMk id="413" creationId="{51A6DF7B-7D3B-42D2-B1A4-E83AEF3B2391}"/>
          </ac:graphicFrameMkLst>
        </pc:graphicFrameChg>
        <pc:graphicFrameChg chg="add mod ord modGraphic">
          <ac:chgData name="Iain Milne" userId="e451ec18-1952-4891-b1e2-a69699162e44" providerId="ADAL" clId="{065A4B05-03B7-4AFF-8C7D-C1F71C5E3CE5}" dt="2021-03-15T14:23:01.371" v="10129" actId="167"/>
          <ac:graphicFrameMkLst>
            <pc:docMk/>
            <pc:sldMk cId="369569808" sldId="479"/>
            <ac:graphicFrameMk id="414" creationId="{832C7984-D715-488C-9DE7-C27ABD6E6C92}"/>
          </ac:graphicFrameMkLst>
        </pc:graphicFrameChg>
        <pc:graphicFrameChg chg="add mod ord modGraphic">
          <ac:chgData name="Iain Milne" userId="e451ec18-1952-4891-b1e2-a69699162e44" providerId="ADAL" clId="{065A4B05-03B7-4AFF-8C7D-C1F71C5E3CE5}" dt="2021-03-15T14:23:34.309" v="10134" actId="167"/>
          <ac:graphicFrameMkLst>
            <pc:docMk/>
            <pc:sldMk cId="369569808" sldId="479"/>
            <ac:graphicFrameMk id="417" creationId="{8FED84A3-22A8-4335-9CBD-E0E98D44EDFC}"/>
          </ac:graphicFrameMkLst>
        </pc:graphicFrameChg>
        <pc:graphicFrameChg chg="add mod ord modGraphic">
          <ac:chgData name="Iain Milne" userId="e451ec18-1952-4891-b1e2-a69699162e44" providerId="ADAL" clId="{065A4B05-03B7-4AFF-8C7D-C1F71C5E3CE5}" dt="2021-03-15T14:23:01.371" v="10129" actId="167"/>
          <ac:graphicFrameMkLst>
            <pc:docMk/>
            <pc:sldMk cId="369569808" sldId="479"/>
            <ac:graphicFrameMk id="420" creationId="{B6BE7F4E-07C0-4E14-8077-26A143C8B4BE}"/>
          </ac:graphicFrameMkLst>
        </pc:graphicFrameChg>
        <pc:cxnChg chg="add del">
          <ac:chgData name="Iain Milne" userId="e451ec18-1952-4891-b1e2-a69699162e44" providerId="ADAL" clId="{065A4B05-03B7-4AFF-8C7D-C1F71C5E3CE5}" dt="2021-03-15T11:57:47.415" v="9798" actId="478"/>
          <ac:cxnSpMkLst>
            <pc:docMk/>
            <pc:sldMk cId="369569808" sldId="479"/>
            <ac:cxnSpMk id="14" creationId="{D49F6D96-6CFC-4E18-A605-DBD71D7B2B78}"/>
          </ac:cxnSpMkLst>
        </pc:cxnChg>
        <pc:cxnChg chg="del mod">
          <ac:chgData name="Iain Milne" userId="e451ec18-1952-4891-b1e2-a69699162e44" providerId="ADAL" clId="{065A4B05-03B7-4AFF-8C7D-C1F71C5E3CE5}" dt="2021-03-15T11:53:00.879" v="9741" actId="478"/>
          <ac:cxnSpMkLst>
            <pc:docMk/>
            <pc:sldMk cId="369569808" sldId="479"/>
            <ac:cxnSpMk id="15"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20"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22"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24"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26"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33"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36"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94" creationId="{4BD19452-2CEE-4E7D-96E0-A4BA62D58147}"/>
          </ac:cxnSpMkLst>
        </pc:cxnChg>
        <pc:cxnChg chg="del mod">
          <ac:chgData name="Iain Milne" userId="e451ec18-1952-4891-b1e2-a69699162e44" providerId="ADAL" clId="{065A4B05-03B7-4AFF-8C7D-C1F71C5E3CE5}" dt="2021-03-15T11:53:05.455" v="9744" actId="478"/>
          <ac:cxnSpMkLst>
            <pc:docMk/>
            <pc:sldMk cId="369569808" sldId="479"/>
            <ac:cxnSpMk id="95" creationId="{903EF50F-0064-476B-995C-8B0AF5C2A317}"/>
          </ac:cxnSpMkLst>
        </pc:cxnChg>
        <pc:cxnChg chg="del mod">
          <ac:chgData name="Iain Milne" userId="e451ec18-1952-4891-b1e2-a69699162e44" providerId="ADAL" clId="{065A4B05-03B7-4AFF-8C7D-C1F71C5E3CE5}" dt="2021-03-15T11:53:05.455" v="9744" actId="478"/>
          <ac:cxnSpMkLst>
            <pc:docMk/>
            <pc:sldMk cId="369569808" sldId="479"/>
            <ac:cxnSpMk id="96" creationId="{A0B277CD-2579-4DCE-A2D6-1C7391C78855}"/>
          </ac:cxnSpMkLst>
        </pc:cxnChg>
        <pc:cxnChg chg="del mod">
          <ac:chgData name="Iain Milne" userId="e451ec18-1952-4891-b1e2-a69699162e44" providerId="ADAL" clId="{065A4B05-03B7-4AFF-8C7D-C1F71C5E3CE5}" dt="2021-03-15T11:53:05.455" v="9744" actId="478"/>
          <ac:cxnSpMkLst>
            <pc:docMk/>
            <pc:sldMk cId="369569808" sldId="479"/>
            <ac:cxnSpMk id="98" creationId="{0592FA49-1579-4AE3-A141-8E87229D9D74}"/>
          </ac:cxnSpMkLst>
        </pc:cxnChg>
        <pc:cxnChg chg="del mod">
          <ac:chgData name="Iain Milne" userId="e451ec18-1952-4891-b1e2-a69699162e44" providerId="ADAL" clId="{065A4B05-03B7-4AFF-8C7D-C1F71C5E3CE5}" dt="2021-03-15T11:53:05.455" v="9744" actId="478"/>
          <ac:cxnSpMkLst>
            <pc:docMk/>
            <pc:sldMk cId="369569808" sldId="479"/>
            <ac:cxnSpMk id="105" creationId="{11755F34-08A4-4F80-AF83-90523E75C8F8}"/>
          </ac:cxnSpMkLst>
        </pc:cxnChg>
        <pc:cxnChg chg="del mod">
          <ac:chgData name="Iain Milne" userId="e451ec18-1952-4891-b1e2-a69699162e44" providerId="ADAL" clId="{065A4B05-03B7-4AFF-8C7D-C1F71C5E3CE5}" dt="2021-03-15T11:53:05.455" v="9744" actId="478"/>
          <ac:cxnSpMkLst>
            <pc:docMk/>
            <pc:sldMk cId="369569808" sldId="479"/>
            <ac:cxnSpMk id="108" creationId="{1978B2C0-80A9-4FA8-9AB3-0E2FB7F6478B}"/>
          </ac:cxnSpMkLst>
        </pc:cxnChg>
        <pc:cxnChg chg="del mod">
          <ac:chgData name="Iain Milne" userId="e451ec18-1952-4891-b1e2-a69699162e44" providerId="ADAL" clId="{065A4B05-03B7-4AFF-8C7D-C1F71C5E3CE5}" dt="2021-03-15T11:53:05.455" v="9744" actId="478"/>
          <ac:cxnSpMkLst>
            <pc:docMk/>
            <pc:sldMk cId="369569808" sldId="479"/>
            <ac:cxnSpMk id="111" creationId="{B9883E04-CED4-4E0B-85D2-1ACD70B92DF2}"/>
          </ac:cxnSpMkLst>
        </pc:cxnChg>
        <pc:cxnChg chg="del mod">
          <ac:chgData name="Iain Milne" userId="e451ec18-1952-4891-b1e2-a69699162e44" providerId="ADAL" clId="{065A4B05-03B7-4AFF-8C7D-C1F71C5E3CE5}" dt="2021-03-15T11:53:05.455" v="9744" actId="478"/>
          <ac:cxnSpMkLst>
            <pc:docMk/>
            <pc:sldMk cId="369569808" sldId="479"/>
            <ac:cxnSpMk id="114" creationId="{18F652D5-86DC-4D88-86CB-FF6495154B3D}"/>
          </ac:cxnSpMkLst>
        </pc:cxnChg>
        <pc:cxnChg chg="del mod">
          <ac:chgData name="Iain Milne" userId="e451ec18-1952-4891-b1e2-a69699162e44" providerId="ADAL" clId="{065A4B05-03B7-4AFF-8C7D-C1F71C5E3CE5}" dt="2021-03-15T11:53:05.455" v="9744" actId="478"/>
          <ac:cxnSpMkLst>
            <pc:docMk/>
            <pc:sldMk cId="369569808" sldId="479"/>
            <ac:cxnSpMk id="117" creationId="{0CEFAD7D-46E1-4933-92A0-32062E20D56A}"/>
          </ac:cxnSpMkLst>
        </pc:cxnChg>
        <pc:cxnChg chg="del mod">
          <ac:chgData name="Iain Milne" userId="e451ec18-1952-4891-b1e2-a69699162e44" providerId="ADAL" clId="{065A4B05-03B7-4AFF-8C7D-C1F71C5E3CE5}" dt="2021-03-15T11:53:05.455" v="9744" actId="478"/>
          <ac:cxnSpMkLst>
            <pc:docMk/>
            <pc:sldMk cId="369569808" sldId="479"/>
            <ac:cxnSpMk id="120" creationId="{E56AAF7D-131F-4C69-A3FF-7B4C125ABBC5}"/>
          </ac:cxnSpMkLst>
        </pc:cxnChg>
        <pc:cxnChg chg="del mod">
          <ac:chgData name="Iain Milne" userId="e451ec18-1952-4891-b1e2-a69699162e44" providerId="ADAL" clId="{065A4B05-03B7-4AFF-8C7D-C1F71C5E3CE5}" dt="2021-03-15T11:53:05.455" v="9744" actId="478"/>
          <ac:cxnSpMkLst>
            <pc:docMk/>
            <pc:sldMk cId="369569808" sldId="479"/>
            <ac:cxnSpMk id="123" creationId="{B01E4892-C54C-40FC-89D6-4B94AA99255A}"/>
          </ac:cxnSpMkLst>
        </pc:cxnChg>
        <pc:cxnChg chg="add mod">
          <ac:chgData name="Iain Milne" userId="e451ec18-1952-4891-b1e2-a69699162e44" providerId="ADAL" clId="{065A4B05-03B7-4AFF-8C7D-C1F71C5E3CE5}" dt="2021-03-15T14:22:00.197" v="10107" actId="14100"/>
          <ac:cxnSpMkLst>
            <pc:docMk/>
            <pc:sldMk cId="369569808" sldId="479"/>
            <ac:cxnSpMk id="194" creationId="{DB417B0C-2621-41D6-9BD9-648677E07B1C}"/>
          </ac:cxnSpMkLst>
        </pc:cxnChg>
        <pc:cxnChg chg="add mod ord">
          <ac:chgData name="Iain Milne" userId="e451ec18-1952-4891-b1e2-a69699162e44" providerId="ADAL" clId="{065A4B05-03B7-4AFF-8C7D-C1F71C5E3CE5}" dt="2021-03-15T14:23:51.377" v="10139" actId="167"/>
          <ac:cxnSpMkLst>
            <pc:docMk/>
            <pc:sldMk cId="369569808" sldId="479"/>
            <ac:cxnSpMk id="195" creationId="{171A4263-6B29-4A5D-A096-C962560CEFBE}"/>
          </ac:cxnSpMkLst>
        </pc:cxnChg>
        <pc:cxnChg chg="add mod">
          <ac:chgData name="Iain Milne" userId="e451ec18-1952-4891-b1e2-a69699162e44" providerId="ADAL" clId="{065A4B05-03B7-4AFF-8C7D-C1F71C5E3CE5}" dt="2021-03-15T14:22:05.830" v="10108" actId="14100"/>
          <ac:cxnSpMkLst>
            <pc:docMk/>
            <pc:sldMk cId="369569808" sldId="479"/>
            <ac:cxnSpMk id="196" creationId="{A996B4DA-91AB-475E-9CFD-26E530EAB14E}"/>
          </ac:cxnSpMkLst>
        </pc:cxnChg>
        <pc:cxnChg chg="add mod ord">
          <ac:chgData name="Iain Milne" userId="e451ec18-1952-4891-b1e2-a69699162e44" providerId="ADAL" clId="{065A4B05-03B7-4AFF-8C7D-C1F71C5E3CE5}" dt="2021-03-15T14:23:54.040" v="10140" actId="167"/>
          <ac:cxnSpMkLst>
            <pc:docMk/>
            <pc:sldMk cId="369569808" sldId="479"/>
            <ac:cxnSpMk id="197" creationId="{BEE3CED8-3FED-4E04-9C81-2720B270B8B5}"/>
          </ac:cxnSpMkLst>
        </pc:cxnChg>
      </pc:sldChg>
      <pc:sldChg chg="addSp delSp modSp new mod modClrScheme chgLayout">
        <pc:chgData name="Iain Milne" userId="e451ec18-1952-4891-b1e2-a69699162e44" providerId="ADAL" clId="{065A4B05-03B7-4AFF-8C7D-C1F71C5E3CE5}" dt="2021-03-16T16:49:02.979" v="10933" actId="20577"/>
        <pc:sldMkLst>
          <pc:docMk/>
          <pc:sldMk cId="3678091764" sldId="480"/>
        </pc:sldMkLst>
        <pc:spChg chg="del mod ord">
          <ac:chgData name="Iain Milne" userId="e451ec18-1952-4891-b1e2-a69699162e44" providerId="ADAL" clId="{065A4B05-03B7-4AFF-8C7D-C1F71C5E3CE5}" dt="2021-03-15T14:38:28.463" v="10143" actId="700"/>
          <ac:spMkLst>
            <pc:docMk/>
            <pc:sldMk cId="3678091764" sldId="480"/>
            <ac:spMk id="2" creationId="{92FE9E74-61B9-4508-8EB6-0D8111394371}"/>
          </ac:spMkLst>
        </pc:spChg>
        <pc:spChg chg="del mod ord">
          <ac:chgData name="Iain Milne" userId="e451ec18-1952-4891-b1e2-a69699162e44" providerId="ADAL" clId="{065A4B05-03B7-4AFF-8C7D-C1F71C5E3CE5}" dt="2021-03-15T14:38:28.463" v="10143" actId="700"/>
          <ac:spMkLst>
            <pc:docMk/>
            <pc:sldMk cId="3678091764" sldId="480"/>
            <ac:spMk id="3" creationId="{8544E4CF-6CD3-4956-A9B5-1EA9DF0A55B5}"/>
          </ac:spMkLst>
        </pc:spChg>
        <pc:spChg chg="del">
          <ac:chgData name="Iain Milne" userId="e451ec18-1952-4891-b1e2-a69699162e44" providerId="ADAL" clId="{065A4B05-03B7-4AFF-8C7D-C1F71C5E3CE5}" dt="2021-03-15T14:38:28.463" v="10143" actId="700"/>
          <ac:spMkLst>
            <pc:docMk/>
            <pc:sldMk cId="3678091764" sldId="480"/>
            <ac:spMk id="4" creationId="{3CA05BB5-9294-489F-B117-31B022DD99B8}"/>
          </ac:spMkLst>
        </pc:spChg>
        <pc:spChg chg="add mod ord">
          <ac:chgData name="Iain Milne" userId="e451ec18-1952-4891-b1e2-a69699162e44" providerId="ADAL" clId="{065A4B05-03B7-4AFF-8C7D-C1F71C5E3CE5}" dt="2021-03-15T14:38:43.554" v="10197" actId="20577"/>
          <ac:spMkLst>
            <pc:docMk/>
            <pc:sldMk cId="3678091764" sldId="480"/>
            <ac:spMk id="5" creationId="{A2C8D678-0B17-44CC-AC27-9AF4CDB9F927}"/>
          </ac:spMkLst>
        </pc:spChg>
        <pc:spChg chg="add mod ord">
          <ac:chgData name="Iain Milne" userId="e451ec18-1952-4891-b1e2-a69699162e44" providerId="ADAL" clId="{065A4B05-03B7-4AFF-8C7D-C1F71C5E3CE5}" dt="2021-03-16T16:49:02.979" v="10933" actId="20577"/>
          <ac:spMkLst>
            <pc:docMk/>
            <pc:sldMk cId="3678091764" sldId="480"/>
            <ac:spMk id="6" creationId="{54AB534F-428C-48DB-B6B7-10125AE19775}"/>
          </ac:spMkLst>
        </pc:spChg>
      </pc:sldChg>
      <pc:sldChg chg="addSp delSp modSp add mod">
        <pc:chgData name="Iain Milne" userId="e451ec18-1952-4891-b1e2-a69699162e44" providerId="ADAL" clId="{065A4B05-03B7-4AFF-8C7D-C1F71C5E3CE5}" dt="2021-03-16T14:03:04.550" v="10777"/>
        <pc:sldMkLst>
          <pc:docMk/>
          <pc:sldMk cId="4126391379" sldId="481"/>
        </pc:sldMkLst>
        <pc:spChg chg="del">
          <ac:chgData name="Iain Milne" userId="e451ec18-1952-4891-b1e2-a69699162e44" providerId="ADAL" clId="{065A4B05-03B7-4AFF-8C7D-C1F71C5E3CE5}" dt="2021-03-16T13:52:29.581" v="10646" actId="478"/>
          <ac:spMkLst>
            <pc:docMk/>
            <pc:sldMk cId="4126391379" sldId="481"/>
            <ac:spMk id="3" creationId="{D5C412D1-4F40-43CC-BCE2-22CBFDB38230}"/>
          </ac:spMkLst>
        </pc:spChg>
        <pc:spChg chg="add mod">
          <ac:chgData name="Iain Milne" userId="e451ec18-1952-4891-b1e2-a69699162e44" providerId="ADAL" clId="{065A4B05-03B7-4AFF-8C7D-C1F71C5E3CE5}" dt="2021-03-16T14:03:04.550" v="10777"/>
          <ac:spMkLst>
            <pc:docMk/>
            <pc:sldMk cId="4126391379" sldId="481"/>
            <ac:spMk id="25" creationId="{D3A72CD3-7D3F-43D2-A6B6-8BEC2D26CD74}"/>
          </ac:spMkLst>
        </pc:spChg>
        <pc:spChg chg="del">
          <ac:chgData name="Iain Milne" userId="e451ec18-1952-4891-b1e2-a69699162e44" providerId="ADAL" clId="{065A4B05-03B7-4AFF-8C7D-C1F71C5E3CE5}" dt="2021-03-16T14:03:04.193" v="10776" actId="478"/>
          <ac:spMkLst>
            <pc:docMk/>
            <pc:sldMk cId="4126391379" sldId="481"/>
            <ac:spMk id="30" creationId="{00000000-0000-0000-0000-000000000000}"/>
          </ac:spMkLst>
        </pc:spChg>
      </pc:sldChg>
      <pc:sldChg chg="add">
        <pc:chgData name="Iain Milne" userId="e451ec18-1952-4891-b1e2-a69699162e44" providerId="ADAL" clId="{065A4B05-03B7-4AFF-8C7D-C1F71C5E3CE5}" dt="2021-03-16T13:51:04.501" v="10618"/>
        <pc:sldMkLst>
          <pc:docMk/>
          <pc:sldMk cId="371166997" sldId="482"/>
        </pc:sldMkLst>
      </pc:sldChg>
      <pc:sldChg chg="add">
        <pc:chgData name="Iain Milne" userId="e451ec18-1952-4891-b1e2-a69699162e44" providerId="ADAL" clId="{065A4B05-03B7-4AFF-8C7D-C1F71C5E3CE5}" dt="2021-03-16T13:51:04.501" v="10618"/>
        <pc:sldMkLst>
          <pc:docMk/>
          <pc:sldMk cId="1180585213" sldId="483"/>
        </pc:sldMkLst>
      </pc:sldChg>
      <pc:sldChg chg="add modAnim">
        <pc:chgData name="Iain Milne" userId="e451ec18-1952-4891-b1e2-a69699162e44" providerId="ADAL" clId="{065A4B05-03B7-4AFF-8C7D-C1F71C5E3CE5}" dt="2021-03-16T14:10:06.483" v="10816"/>
        <pc:sldMkLst>
          <pc:docMk/>
          <pc:sldMk cId="3015834472" sldId="484"/>
        </pc:sldMkLst>
      </pc:sldChg>
      <pc:sldChg chg="add del modAnim">
        <pc:chgData name="Iain Milne" userId="e451ec18-1952-4891-b1e2-a69699162e44" providerId="ADAL" clId="{065A4B05-03B7-4AFF-8C7D-C1F71C5E3CE5}" dt="2021-03-16T14:18:05.583" v="10893" actId="47"/>
        <pc:sldMkLst>
          <pc:docMk/>
          <pc:sldMk cId="311030320" sldId="485"/>
        </pc:sldMkLst>
      </pc:sldChg>
      <pc:sldMasterChg chg="delSldLayout">
        <pc:chgData name="Iain Milne" userId="e451ec18-1952-4891-b1e2-a69699162e44" providerId="ADAL" clId="{065A4B05-03B7-4AFF-8C7D-C1F71C5E3CE5}" dt="2021-03-08T15:16:53.948" v="259" actId="2696"/>
        <pc:sldMasterMkLst>
          <pc:docMk/>
          <pc:sldMasterMk cId="192314242" sldId="2147483648"/>
        </pc:sldMasterMkLst>
        <pc:sldLayoutChg chg="del">
          <pc:chgData name="Iain Milne" userId="e451ec18-1952-4891-b1e2-a69699162e44" providerId="ADAL" clId="{065A4B05-03B7-4AFF-8C7D-C1F71C5E3CE5}" dt="2021-03-08T15:16:53.948" v="259" actId="2696"/>
          <pc:sldLayoutMkLst>
            <pc:docMk/>
            <pc:sldMasterMk cId="192314242" sldId="2147483648"/>
            <pc:sldLayoutMk cId="4071082651" sldId="2147483658"/>
          </pc:sldLayoutMkLst>
        </pc:sldLayoutChg>
      </pc:sldMasterChg>
    </pc:docChg>
  </pc:docChgLst>
  <pc:docChgLst>
    <pc:chgData name="Iain Milne" userId="b8331077e663a57c" providerId="LiveId" clId="{8FF4EB42-7879-40A5-9720-4AD36F85E86A}"/>
    <pc:docChg chg="undo redo custSel addSld delSld modSld">
      <pc:chgData name="Iain Milne" userId="b8331077e663a57c" providerId="LiveId" clId="{8FF4EB42-7879-40A5-9720-4AD36F85E86A}" dt="2021-03-25T11:20:59.022" v="2238"/>
      <pc:docMkLst>
        <pc:docMk/>
      </pc:docMkLst>
      <pc:sldChg chg="del">
        <pc:chgData name="Iain Milne" userId="b8331077e663a57c" providerId="LiveId" clId="{8FF4EB42-7879-40A5-9720-4AD36F85E86A}" dt="2021-03-17T10:41:09.785" v="143" actId="47"/>
        <pc:sldMkLst>
          <pc:docMk/>
          <pc:sldMk cId="811466209" sldId="284"/>
        </pc:sldMkLst>
      </pc:sldChg>
      <pc:sldChg chg="modSp del mod">
        <pc:chgData name="Iain Milne" userId="b8331077e663a57c" providerId="LiveId" clId="{8FF4EB42-7879-40A5-9720-4AD36F85E86A}" dt="2021-03-19T11:56:59.119" v="1576" actId="47"/>
        <pc:sldMkLst>
          <pc:docMk/>
          <pc:sldMk cId="451067651" sldId="303"/>
        </pc:sldMkLst>
        <pc:spChg chg="mod">
          <ac:chgData name="Iain Milne" userId="b8331077e663a57c" providerId="LiveId" clId="{8FF4EB42-7879-40A5-9720-4AD36F85E86A}" dt="2021-03-19T11:56:27.045" v="1539" actId="2711"/>
          <ac:spMkLst>
            <pc:docMk/>
            <pc:sldMk cId="451067651" sldId="303"/>
            <ac:spMk id="3" creationId="{00000000-0000-0000-0000-000000000000}"/>
          </ac:spMkLst>
        </pc:spChg>
      </pc:sldChg>
      <pc:sldChg chg="modSp mod">
        <pc:chgData name="Iain Milne" userId="b8331077e663a57c" providerId="LiveId" clId="{8FF4EB42-7879-40A5-9720-4AD36F85E86A}" dt="2021-03-19T11:55:35.667" v="1529" actId="2711"/>
        <pc:sldMkLst>
          <pc:docMk/>
          <pc:sldMk cId="1958280895" sldId="316"/>
        </pc:sldMkLst>
        <pc:spChg chg="mod">
          <ac:chgData name="Iain Milne" userId="b8331077e663a57c" providerId="LiveId" clId="{8FF4EB42-7879-40A5-9720-4AD36F85E86A}" dt="2021-03-19T11:55:35.667" v="1529" actId="2711"/>
          <ac:spMkLst>
            <pc:docMk/>
            <pc:sldMk cId="1958280895" sldId="316"/>
            <ac:spMk id="3" creationId="{00000000-0000-0000-0000-000000000000}"/>
          </ac:spMkLst>
        </pc:spChg>
      </pc:sldChg>
      <pc:sldChg chg="modSp mod">
        <pc:chgData name="Iain Milne" userId="b8331077e663a57c" providerId="LiveId" clId="{8FF4EB42-7879-40A5-9720-4AD36F85E86A}" dt="2021-03-19T11:55:28.512" v="1528" actId="404"/>
        <pc:sldMkLst>
          <pc:docMk/>
          <pc:sldMk cId="943647050" sldId="317"/>
        </pc:sldMkLst>
        <pc:spChg chg="mod">
          <ac:chgData name="Iain Milne" userId="b8331077e663a57c" providerId="LiveId" clId="{8FF4EB42-7879-40A5-9720-4AD36F85E86A}" dt="2021-03-19T11:55:28.512" v="1528" actId="404"/>
          <ac:spMkLst>
            <pc:docMk/>
            <pc:sldMk cId="943647050" sldId="317"/>
            <ac:spMk id="3" creationId="{00000000-0000-0000-0000-000000000000}"/>
          </ac:spMkLst>
        </pc:spChg>
      </pc:sldChg>
      <pc:sldChg chg="modSp mod">
        <pc:chgData name="Iain Milne" userId="b8331077e663a57c" providerId="LiveId" clId="{8FF4EB42-7879-40A5-9720-4AD36F85E86A}" dt="2021-03-25T11:20:37.798" v="2234" actId="20577"/>
        <pc:sldMkLst>
          <pc:docMk/>
          <pc:sldMk cId="267162117" sldId="320"/>
        </pc:sldMkLst>
        <pc:spChg chg="mod">
          <ac:chgData name="Iain Milne" userId="b8331077e663a57c" providerId="LiveId" clId="{8FF4EB42-7879-40A5-9720-4AD36F85E86A}" dt="2021-03-19T11:55:52.405" v="1532" actId="2711"/>
          <ac:spMkLst>
            <pc:docMk/>
            <pc:sldMk cId="267162117" sldId="320"/>
            <ac:spMk id="3" creationId="{00000000-0000-0000-0000-000000000000}"/>
          </ac:spMkLst>
        </pc:spChg>
        <pc:spChg chg="mod">
          <ac:chgData name="Iain Milne" userId="b8331077e663a57c" providerId="LiveId" clId="{8FF4EB42-7879-40A5-9720-4AD36F85E86A}" dt="2021-03-25T11:20:37.798" v="2234" actId="20577"/>
          <ac:spMkLst>
            <pc:docMk/>
            <pc:sldMk cId="267162117" sldId="320"/>
            <ac:spMk id="4" creationId="{00000000-0000-0000-0000-000000000000}"/>
          </ac:spMkLst>
        </pc:spChg>
      </pc:sldChg>
      <pc:sldChg chg="modSp mod">
        <pc:chgData name="Iain Milne" userId="b8331077e663a57c" providerId="LiveId" clId="{8FF4EB42-7879-40A5-9720-4AD36F85E86A}" dt="2021-03-19T11:55:16.877" v="1526" actId="2711"/>
        <pc:sldMkLst>
          <pc:docMk/>
          <pc:sldMk cId="2292075905" sldId="324"/>
        </pc:sldMkLst>
        <pc:spChg chg="mod">
          <ac:chgData name="Iain Milne" userId="b8331077e663a57c" providerId="LiveId" clId="{8FF4EB42-7879-40A5-9720-4AD36F85E86A}" dt="2021-03-19T11:55:16.877" v="1526" actId="2711"/>
          <ac:spMkLst>
            <pc:docMk/>
            <pc:sldMk cId="2292075905" sldId="324"/>
            <ac:spMk id="3" creationId="{00000000-0000-0000-0000-000000000000}"/>
          </ac:spMkLst>
        </pc:spChg>
      </pc:sldChg>
      <pc:sldChg chg="modSp mod">
        <pc:chgData name="Iain Milne" userId="b8331077e663a57c" providerId="LiveId" clId="{8FF4EB42-7879-40A5-9720-4AD36F85E86A}" dt="2021-03-19T11:54:54.074" v="1523" actId="1035"/>
        <pc:sldMkLst>
          <pc:docMk/>
          <pc:sldMk cId="4139153678" sldId="325"/>
        </pc:sldMkLst>
        <pc:spChg chg="mod">
          <ac:chgData name="Iain Milne" userId="b8331077e663a57c" providerId="LiveId" clId="{8FF4EB42-7879-40A5-9720-4AD36F85E86A}" dt="2021-03-19T11:54:47.260" v="1508" actId="20577"/>
          <ac:spMkLst>
            <pc:docMk/>
            <pc:sldMk cId="4139153678" sldId="325"/>
            <ac:spMk id="3" creationId="{00000000-0000-0000-0000-000000000000}"/>
          </ac:spMkLst>
        </pc:spChg>
        <pc:spChg chg="mod">
          <ac:chgData name="Iain Milne" userId="b8331077e663a57c" providerId="LiveId" clId="{8FF4EB42-7879-40A5-9720-4AD36F85E86A}" dt="2021-03-19T11:54:02.123" v="1323" actId="1035"/>
          <ac:spMkLst>
            <pc:docMk/>
            <pc:sldMk cId="4139153678" sldId="325"/>
            <ac:spMk id="4" creationId="{00000000-0000-0000-0000-000000000000}"/>
          </ac:spMkLst>
        </pc:spChg>
        <pc:spChg chg="mod">
          <ac:chgData name="Iain Milne" userId="b8331077e663a57c" providerId="LiveId" clId="{8FF4EB42-7879-40A5-9720-4AD36F85E86A}" dt="2021-03-19T11:54:54.074" v="1523" actId="1035"/>
          <ac:spMkLst>
            <pc:docMk/>
            <pc:sldMk cId="4139153678" sldId="325"/>
            <ac:spMk id="5" creationId="{00000000-0000-0000-0000-000000000000}"/>
          </ac:spMkLst>
        </pc:spChg>
      </pc:sldChg>
      <pc:sldChg chg="delSp modSp mod modNotesTx">
        <pc:chgData name="Iain Milne" userId="b8331077e663a57c" providerId="LiveId" clId="{8FF4EB42-7879-40A5-9720-4AD36F85E86A}" dt="2021-03-19T11:58:40.491" v="1612" actId="20577"/>
        <pc:sldMkLst>
          <pc:docMk/>
          <pc:sldMk cId="3016919104" sldId="328"/>
        </pc:sldMkLst>
        <pc:spChg chg="mod">
          <ac:chgData name="Iain Milne" userId="b8331077e663a57c" providerId="LiveId" clId="{8FF4EB42-7879-40A5-9720-4AD36F85E86A}" dt="2021-03-17T09:45:45.393" v="123" actId="113"/>
          <ac:spMkLst>
            <pc:docMk/>
            <pc:sldMk cId="3016919104" sldId="328"/>
            <ac:spMk id="3" creationId="{00000000-0000-0000-0000-000000000000}"/>
          </ac:spMkLst>
        </pc:spChg>
        <pc:spChg chg="del">
          <ac:chgData name="Iain Milne" userId="b8331077e663a57c" providerId="LiveId" clId="{8FF4EB42-7879-40A5-9720-4AD36F85E86A}" dt="2021-03-17T13:55:16.871" v="802" actId="21"/>
          <ac:spMkLst>
            <pc:docMk/>
            <pc:sldMk cId="3016919104" sldId="328"/>
            <ac:spMk id="5" creationId="{64864887-BDBE-4D19-B447-042A0CE5006E}"/>
          </ac:spMkLst>
        </pc:spChg>
      </pc:sldChg>
      <pc:sldChg chg="modSp mod">
        <pc:chgData name="Iain Milne" userId="b8331077e663a57c" providerId="LiveId" clId="{8FF4EB42-7879-40A5-9720-4AD36F85E86A}" dt="2021-03-25T11:20:59.022" v="2238"/>
        <pc:sldMkLst>
          <pc:docMk/>
          <pc:sldMk cId="16776377" sldId="331"/>
        </pc:sldMkLst>
        <pc:spChg chg="mod">
          <ac:chgData name="Iain Milne" userId="b8331077e663a57c" providerId="LiveId" clId="{8FF4EB42-7879-40A5-9720-4AD36F85E86A}" dt="2021-03-19T11:55:09.402" v="1525" actId="404"/>
          <ac:spMkLst>
            <pc:docMk/>
            <pc:sldMk cId="16776377" sldId="331"/>
            <ac:spMk id="3" creationId="{00000000-0000-0000-0000-000000000000}"/>
          </ac:spMkLst>
        </pc:spChg>
        <pc:spChg chg="mod">
          <ac:chgData name="Iain Milne" userId="b8331077e663a57c" providerId="LiveId" clId="{8FF4EB42-7879-40A5-9720-4AD36F85E86A}" dt="2021-03-25T11:20:59.022" v="2238"/>
          <ac:spMkLst>
            <pc:docMk/>
            <pc:sldMk cId="16776377" sldId="331"/>
            <ac:spMk id="7" creationId="{15FDC128-CAFD-42AF-A84E-67263D0DB614}"/>
          </ac:spMkLst>
        </pc:spChg>
      </pc:sldChg>
      <pc:sldChg chg="modSp mod">
        <pc:chgData name="Iain Milne" userId="b8331077e663a57c" providerId="LiveId" clId="{8FF4EB42-7879-40A5-9720-4AD36F85E86A}" dt="2021-03-17T10:48:37.879" v="489" actId="207"/>
        <pc:sldMkLst>
          <pc:docMk/>
          <pc:sldMk cId="705702961" sldId="332"/>
        </pc:sldMkLst>
        <pc:spChg chg="mod">
          <ac:chgData name="Iain Milne" userId="b8331077e663a57c" providerId="LiveId" clId="{8FF4EB42-7879-40A5-9720-4AD36F85E86A}" dt="2021-03-17T10:48:37.879" v="489" actId="207"/>
          <ac:spMkLst>
            <pc:docMk/>
            <pc:sldMk cId="705702961" sldId="332"/>
            <ac:spMk id="3" creationId="{00000000-0000-0000-0000-000000000000}"/>
          </ac:spMkLst>
        </pc:spChg>
      </pc:sldChg>
      <pc:sldChg chg="modSp mod">
        <pc:chgData name="Iain Milne" userId="b8331077e663a57c" providerId="LiveId" clId="{8FF4EB42-7879-40A5-9720-4AD36F85E86A}" dt="2021-03-17T10:48:50.412" v="490" actId="14100"/>
        <pc:sldMkLst>
          <pc:docMk/>
          <pc:sldMk cId="4187939399" sldId="340"/>
        </pc:sldMkLst>
        <pc:spChg chg="mod">
          <ac:chgData name="Iain Milne" userId="b8331077e663a57c" providerId="LiveId" clId="{8FF4EB42-7879-40A5-9720-4AD36F85E86A}" dt="2021-03-17T10:48:50.412" v="490" actId="14100"/>
          <ac:spMkLst>
            <pc:docMk/>
            <pc:sldMk cId="4187939399" sldId="340"/>
            <ac:spMk id="3" creationId="{00000000-0000-0000-0000-000000000000}"/>
          </ac:spMkLst>
        </pc:spChg>
      </pc:sldChg>
      <pc:sldChg chg="modSp modAnim">
        <pc:chgData name="Iain Milne" userId="b8331077e663a57c" providerId="LiveId" clId="{8FF4EB42-7879-40A5-9720-4AD36F85E86A}" dt="2021-03-19T11:47:09.120" v="822" actId="20577"/>
        <pc:sldMkLst>
          <pc:docMk/>
          <pc:sldMk cId="1921844496" sldId="349"/>
        </pc:sldMkLst>
        <pc:spChg chg="mod">
          <ac:chgData name="Iain Milne" userId="b8331077e663a57c" providerId="LiveId" clId="{8FF4EB42-7879-40A5-9720-4AD36F85E86A}" dt="2021-03-19T11:47:09.120" v="822" actId="20577"/>
          <ac:spMkLst>
            <pc:docMk/>
            <pc:sldMk cId="1921844496" sldId="349"/>
            <ac:spMk id="3" creationId="{00000000-0000-0000-0000-000000000000}"/>
          </ac:spMkLst>
        </pc:spChg>
      </pc:sldChg>
      <pc:sldChg chg="addSp delSp modSp mod">
        <pc:chgData name="Iain Milne" userId="b8331077e663a57c" providerId="LiveId" clId="{8FF4EB42-7879-40A5-9720-4AD36F85E86A}" dt="2021-03-21T09:49:22.637" v="1665" actId="478"/>
        <pc:sldMkLst>
          <pc:docMk/>
          <pc:sldMk cId="1321589798" sldId="350"/>
        </pc:sldMkLst>
        <pc:spChg chg="add del mod">
          <ac:chgData name="Iain Milne" userId="b8331077e663a57c" providerId="LiveId" clId="{8FF4EB42-7879-40A5-9720-4AD36F85E86A}" dt="2021-03-21T09:49:22.637" v="1665" actId="478"/>
          <ac:spMkLst>
            <pc:docMk/>
            <pc:sldMk cId="1321589798" sldId="350"/>
            <ac:spMk id="3" creationId="{7693B6E6-D626-41F5-BF63-9AC7A07CD9D2}"/>
          </ac:spMkLst>
        </pc:spChg>
        <pc:spChg chg="add del mod">
          <ac:chgData name="Iain Milne" userId="b8331077e663a57c" providerId="LiveId" clId="{8FF4EB42-7879-40A5-9720-4AD36F85E86A}" dt="2021-03-21T09:49:21.003" v="1664" actId="478"/>
          <ac:spMkLst>
            <pc:docMk/>
            <pc:sldMk cId="1321589798" sldId="350"/>
            <ac:spMk id="27" creationId="{C35A92A0-F451-4933-89A2-5FB39219B0EE}"/>
          </ac:spMkLst>
        </pc:spChg>
        <pc:cxnChg chg="add del">
          <ac:chgData name="Iain Milne" userId="b8331077e663a57c" providerId="LiveId" clId="{8FF4EB42-7879-40A5-9720-4AD36F85E86A}" dt="2021-03-21T09:49:21.003" v="1664" actId="478"/>
          <ac:cxnSpMkLst>
            <pc:docMk/>
            <pc:sldMk cId="1321589798" sldId="350"/>
            <ac:cxnSpMk id="5" creationId="{3F8817FF-3B75-4F0E-969D-FD9B7F1CA88E}"/>
          </ac:cxnSpMkLst>
        </pc:cxnChg>
        <pc:cxnChg chg="add del mod">
          <ac:chgData name="Iain Milne" userId="b8331077e663a57c" providerId="LiveId" clId="{8FF4EB42-7879-40A5-9720-4AD36F85E86A}" dt="2021-03-21T09:49:22.637" v="1665" actId="478"/>
          <ac:cxnSpMkLst>
            <pc:docMk/>
            <pc:sldMk cId="1321589798" sldId="350"/>
            <ac:cxnSpMk id="16" creationId="{ECB3BA88-F881-44BA-B035-7F5430602747}"/>
          </ac:cxnSpMkLst>
        </pc:cxnChg>
      </pc:sldChg>
      <pc:sldChg chg="addSp modSp mod">
        <pc:chgData name="Iain Milne" userId="b8331077e663a57c" providerId="LiveId" clId="{8FF4EB42-7879-40A5-9720-4AD36F85E86A}" dt="2021-03-19T11:51:50.551" v="1293" actId="20577"/>
        <pc:sldMkLst>
          <pc:docMk/>
          <pc:sldMk cId="2911299850" sldId="352"/>
        </pc:sldMkLst>
        <pc:spChg chg="mod">
          <ac:chgData name="Iain Milne" userId="b8331077e663a57c" providerId="LiveId" clId="{8FF4EB42-7879-40A5-9720-4AD36F85E86A}" dt="2021-03-19T11:51:50.551" v="1293" actId="20577"/>
          <ac:spMkLst>
            <pc:docMk/>
            <pc:sldMk cId="2911299850" sldId="352"/>
            <ac:spMk id="3" creationId="{00000000-0000-0000-0000-000000000000}"/>
          </ac:spMkLst>
        </pc:spChg>
        <pc:spChg chg="add mod">
          <ac:chgData name="Iain Milne" userId="b8331077e663a57c" providerId="LiveId" clId="{8FF4EB42-7879-40A5-9720-4AD36F85E86A}" dt="2021-03-19T11:51:12.007" v="1235" actId="113"/>
          <ac:spMkLst>
            <pc:docMk/>
            <pc:sldMk cId="2911299850" sldId="352"/>
            <ac:spMk id="4" creationId="{585A5305-6F3E-4A5A-916A-AAD948C79B1C}"/>
          </ac:spMkLst>
        </pc:spChg>
        <pc:spChg chg="mod">
          <ac:chgData name="Iain Milne" userId="b8331077e663a57c" providerId="LiveId" clId="{8FF4EB42-7879-40A5-9720-4AD36F85E86A}" dt="2021-03-19T11:48:54.528" v="919" actId="1036"/>
          <ac:spMkLst>
            <pc:docMk/>
            <pc:sldMk cId="2911299850" sldId="352"/>
            <ac:spMk id="6" creationId="{00000000-0000-0000-0000-000000000000}"/>
          </ac:spMkLst>
        </pc:spChg>
      </pc:sldChg>
      <pc:sldChg chg="modSp mod">
        <pc:chgData name="Iain Milne" userId="b8331077e663a57c" providerId="LiveId" clId="{8FF4EB42-7879-40A5-9720-4AD36F85E86A}" dt="2021-03-17T09:44:04.795" v="13" actId="20577"/>
        <pc:sldMkLst>
          <pc:docMk/>
          <pc:sldMk cId="4164517389" sldId="355"/>
        </pc:sldMkLst>
        <pc:spChg chg="mod">
          <ac:chgData name="Iain Milne" userId="b8331077e663a57c" providerId="LiveId" clId="{8FF4EB42-7879-40A5-9720-4AD36F85E86A}" dt="2021-03-17T09:44:04.795" v="13" actId="20577"/>
          <ac:spMkLst>
            <pc:docMk/>
            <pc:sldMk cId="4164517389" sldId="355"/>
            <ac:spMk id="2" creationId="{00000000-0000-0000-0000-000000000000}"/>
          </ac:spMkLst>
        </pc:spChg>
      </pc:sldChg>
      <pc:sldChg chg="addSp modSp">
        <pc:chgData name="Iain Milne" userId="b8331077e663a57c" providerId="LiveId" clId="{8FF4EB42-7879-40A5-9720-4AD36F85E86A}" dt="2021-03-19T11:47:40.508" v="823"/>
        <pc:sldMkLst>
          <pc:docMk/>
          <pc:sldMk cId="3462635153" sldId="362"/>
        </pc:sldMkLst>
        <pc:spChg chg="add mod">
          <ac:chgData name="Iain Milne" userId="b8331077e663a57c" providerId="LiveId" clId="{8FF4EB42-7879-40A5-9720-4AD36F85E86A}" dt="2021-03-19T11:47:40.508" v="823"/>
          <ac:spMkLst>
            <pc:docMk/>
            <pc:sldMk cId="3462635153" sldId="362"/>
            <ac:spMk id="23" creationId="{1924743E-B52E-4250-A9E3-982C9F15B0B0}"/>
          </ac:spMkLst>
        </pc:spChg>
      </pc:sldChg>
      <pc:sldChg chg="addSp delSp modSp mod">
        <pc:chgData name="Iain Milne" userId="b8331077e663a57c" providerId="LiveId" clId="{8FF4EB42-7879-40A5-9720-4AD36F85E86A}" dt="2021-03-21T10:00:14.332" v="1827" actId="1076"/>
        <pc:sldMkLst>
          <pc:docMk/>
          <pc:sldMk cId="1816796283" sldId="363"/>
        </pc:sldMkLst>
        <pc:spChg chg="add del mod">
          <ac:chgData name="Iain Milne" userId="b8331077e663a57c" providerId="LiveId" clId="{8FF4EB42-7879-40A5-9720-4AD36F85E86A}" dt="2021-03-21T09:57:12.479" v="1744" actId="478"/>
          <ac:spMkLst>
            <pc:docMk/>
            <pc:sldMk cId="1816796283" sldId="363"/>
            <ac:spMk id="3" creationId="{A3E9F818-47E7-4017-97BB-1B9A83BC8B33}"/>
          </ac:spMkLst>
        </pc:spChg>
        <pc:spChg chg="add del mod">
          <ac:chgData name="Iain Milne" userId="b8331077e663a57c" providerId="LiveId" clId="{8FF4EB42-7879-40A5-9720-4AD36F85E86A}" dt="2021-03-21T09:59:29.180" v="1803" actId="11529"/>
          <ac:spMkLst>
            <pc:docMk/>
            <pc:sldMk cId="1816796283" sldId="363"/>
            <ac:spMk id="36" creationId="{1D922D3C-0228-46B1-A1C0-0DA85B6B6AFE}"/>
          </ac:spMkLst>
        </pc:spChg>
        <pc:spChg chg="add del mod">
          <ac:chgData name="Iain Milne" userId="b8331077e663a57c" providerId="LiveId" clId="{8FF4EB42-7879-40A5-9720-4AD36F85E86A}" dt="2021-03-21T09:59:20.544" v="1794"/>
          <ac:spMkLst>
            <pc:docMk/>
            <pc:sldMk cId="1816796283" sldId="363"/>
            <ac:spMk id="40" creationId="{14A66E14-5519-4AB0-A1AB-C8EE76A70939}"/>
          </ac:spMkLst>
        </pc:spChg>
        <pc:cxnChg chg="add del">
          <ac:chgData name="Iain Milne" userId="b8331077e663a57c" providerId="LiveId" clId="{8FF4EB42-7879-40A5-9720-4AD36F85E86A}" dt="2021-03-21T09:57:36.472" v="1748" actId="478"/>
          <ac:cxnSpMkLst>
            <pc:docMk/>
            <pc:sldMk cId="1816796283" sldId="363"/>
            <ac:cxnSpMk id="12" creationId="{00000000-0000-0000-0000-000000000000}"/>
          </ac:cxnSpMkLst>
        </pc:cxnChg>
        <pc:cxnChg chg="add del">
          <ac:chgData name="Iain Milne" userId="b8331077e663a57c" providerId="LiveId" clId="{8FF4EB42-7879-40A5-9720-4AD36F85E86A}" dt="2021-03-21T09:59:37.553" v="1813" actId="478"/>
          <ac:cxnSpMkLst>
            <pc:docMk/>
            <pc:sldMk cId="1816796283" sldId="363"/>
            <ac:cxnSpMk id="16" creationId="{00000000-0000-0000-0000-000000000000}"/>
          </ac:cxnSpMkLst>
        </pc:cxnChg>
        <pc:cxnChg chg="add del">
          <ac:chgData name="Iain Milne" userId="b8331077e663a57c" providerId="LiveId" clId="{8FF4EB42-7879-40A5-9720-4AD36F85E86A}" dt="2021-03-21T09:59:38.804" v="1814" actId="478"/>
          <ac:cxnSpMkLst>
            <pc:docMk/>
            <pc:sldMk cId="1816796283" sldId="363"/>
            <ac:cxnSpMk id="20" creationId="{00000000-0000-0000-0000-000000000000}"/>
          </ac:cxnSpMkLst>
        </pc:cxnChg>
        <pc:cxnChg chg="add del mod">
          <ac:chgData name="Iain Milne" userId="b8331077e663a57c" providerId="LiveId" clId="{8FF4EB42-7879-40A5-9720-4AD36F85E86A}" dt="2021-03-21T09:57:36.472" v="1748" actId="478"/>
          <ac:cxnSpMkLst>
            <pc:docMk/>
            <pc:sldMk cId="1816796283" sldId="363"/>
            <ac:cxnSpMk id="25" creationId="{00000000-0000-0000-0000-000000000000}"/>
          </ac:cxnSpMkLst>
        </pc:cxnChg>
        <pc:cxnChg chg="add del">
          <ac:chgData name="Iain Milne" userId="b8331077e663a57c" providerId="LiveId" clId="{8FF4EB42-7879-40A5-9720-4AD36F85E86A}" dt="2021-03-21T09:59:37.553" v="1813" actId="478"/>
          <ac:cxnSpMkLst>
            <pc:docMk/>
            <pc:sldMk cId="1816796283" sldId="363"/>
            <ac:cxnSpMk id="26" creationId="{00000000-0000-0000-0000-000000000000}"/>
          </ac:cxnSpMkLst>
        </pc:cxnChg>
        <pc:cxnChg chg="add del">
          <ac:chgData name="Iain Milne" userId="b8331077e663a57c" providerId="LiveId" clId="{8FF4EB42-7879-40A5-9720-4AD36F85E86A}" dt="2021-03-21T09:59:38.804" v="1814" actId="478"/>
          <ac:cxnSpMkLst>
            <pc:docMk/>
            <pc:sldMk cId="1816796283" sldId="363"/>
            <ac:cxnSpMk id="27" creationId="{00000000-0000-0000-0000-000000000000}"/>
          </ac:cxnSpMkLst>
        </pc:cxnChg>
        <pc:cxnChg chg="add del mod">
          <ac:chgData name="Iain Milne" userId="b8331077e663a57c" providerId="LiveId" clId="{8FF4EB42-7879-40A5-9720-4AD36F85E86A}" dt="2021-03-21T09:59:58.621" v="1820" actId="14100"/>
          <ac:cxnSpMkLst>
            <pc:docMk/>
            <pc:sldMk cId="1816796283" sldId="363"/>
            <ac:cxnSpMk id="35" creationId="{750C0459-EE9F-4BB2-ADF2-8FC40CFE286B}"/>
          </ac:cxnSpMkLst>
        </pc:cxnChg>
        <pc:cxnChg chg="add del mod">
          <ac:chgData name="Iain Milne" userId="b8331077e663a57c" providerId="LiveId" clId="{8FF4EB42-7879-40A5-9720-4AD36F85E86A}" dt="2021-03-21T09:58:29.842" v="1769"/>
          <ac:cxnSpMkLst>
            <pc:docMk/>
            <pc:sldMk cId="1816796283" sldId="363"/>
            <ac:cxnSpMk id="38" creationId="{534CEF53-F3AF-478F-B3AA-A2F607D7FBF8}"/>
          </ac:cxnSpMkLst>
        </pc:cxnChg>
        <pc:cxnChg chg="add del mod">
          <ac:chgData name="Iain Milne" userId="b8331077e663a57c" providerId="LiveId" clId="{8FF4EB42-7879-40A5-9720-4AD36F85E86A}" dt="2021-03-21T09:58:29" v="1767"/>
          <ac:cxnSpMkLst>
            <pc:docMk/>
            <pc:sldMk cId="1816796283" sldId="363"/>
            <ac:cxnSpMk id="39" creationId="{A252D93F-5450-4E5B-AD18-A227ACA64B0A}"/>
          </ac:cxnSpMkLst>
        </pc:cxnChg>
        <pc:cxnChg chg="add del mod">
          <ac:chgData name="Iain Milne" userId="b8331077e663a57c" providerId="LiveId" clId="{8FF4EB42-7879-40A5-9720-4AD36F85E86A}" dt="2021-03-21T10:00:03.059" v="1822" actId="478"/>
          <ac:cxnSpMkLst>
            <pc:docMk/>
            <pc:sldMk cId="1816796283" sldId="363"/>
            <ac:cxnSpMk id="41" creationId="{8AD36D43-714A-4E99-8ED9-5A093A2E07EE}"/>
          </ac:cxnSpMkLst>
        </pc:cxnChg>
        <pc:cxnChg chg="add del mod">
          <ac:chgData name="Iain Milne" userId="b8331077e663a57c" providerId="LiveId" clId="{8FF4EB42-7879-40A5-9720-4AD36F85E86A}" dt="2021-03-21T10:00:03.872" v="1823" actId="478"/>
          <ac:cxnSpMkLst>
            <pc:docMk/>
            <pc:sldMk cId="1816796283" sldId="363"/>
            <ac:cxnSpMk id="42" creationId="{D6564494-140D-4943-9A84-E67442B00D88}"/>
          </ac:cxnSpMkLst>
        </pc:cxnChg>
        <pc:cxnChg chg="add mod">
          <ac:chgData name="Iain Milne" userId="b8331077e663a57c" providerId="LiveId" clId="{8FF4EB42-7879-40A5-9720-4AD36F85E86A}" dt="2021-03-21T10:00:10.400" v="1825" actId="1076"/>
          <ac:cxnSpMkLst>
            <pc:docMk/>
            <pc:sldMk cId="1816796283" sldId="363"/>
            <ac:cxnSpMk id="46" creationId="{2865B559-CF83-465D-8ED5-352C92AB1297}"/>
          </ac:cxnSpMkLst>
        </pc:cxnChg>
        <pc:cxnChg chg="add mod">
          <ac:chgData name="Iain Milne" userId="b8331077e663a57c" providerId="LiveId" clId="{8FF4EB42-7879-40A5-9720-4AD36F85E86A}" dt="2021-03-21T10:00:14.332" v="1827" actId="1076"/>
          <ac:cxnSpMkLst>
            <pc:docMk/>
            <pc:sldMk cId="1816796283" sldId="363"/>
            <ac:cxnSpMk id="47" creationId="{FA91915A-689E-4EB5-9B60-4EBDBE6CBA38}"/>
          </ac:cxnSpMkLst>
        </pc:cxnChg>
      </pc:sldChg>
      <pc:sldChg chg="del">
        <pc:chgData name="Iain Milne" userId="b8331077e663a57c" providerId="LiveId" clId="{8FF4EB42-7879-40A5-9720-4AD36F85E86A}" dt="2021-03-17T10:41:07.925" v="140" actId="47"/>
        <pc:sldMkLst>
          <pc:docMk/>
          <pc:sldMk cId="3268978538" sldId="375"/>
        </pc:sldMkLst>
      </pc:sldChg>
      <pc:sldChg chg="del">
        <pc:chgData name="Iain Milne" userId="b8331077e663a57c" providerId="LiveId" clId="{8FF4EB42-7879-40A5-9720-4AD36F85E86A}" dt="2021-03-17T10:41:08.523" v="141" actId="47"/>
        <pc:sldMkLst>
          <pc:docMk/>
          <pc:sldMk cId="2932991039" sldId="376"/>
        </pc:sldMkLst>
      </pc:sldChg>
      <pc:sldChg chg="del">
        <pc:chgData name="Iain Milne" userId="b8331077e663a57c" providerId="LiveId" clId="{8FF4EB42-7879-40A5-9720-4AD36F85E86A}" dt="2021-03-17T10:41:09.133" v="142" actId="47"/>
        <pc:sldMkLst>
          <pc:docMk/>
          <pc:sldMk cId="2998149233" sldId="377"/>
        </pc:sldMkLst>
      </pc:sldChg>
      <pc:sldChg chg="del">
        <pc:chgData name="Iain Milne" userId="b8331077e663a57c" providerId="LiveId" clId="{8FF4EB42-7879-40A5-9720-4AD36F85E86A}" dt="2021-03-17T10:41:05.417" v="137" actId="47"/>
        <pc:sldMkLst>
          <pc:docMk/>
          <pc:sldMk cId="202248914" sldId="404"/>
        </pc:sldMkLst>
      </pc:sldChg>
      <pc:sldChg chg="del">
        <pc:chgData name="Iain Milne" userId="b8331077e663a57c" providerId="LiveId" clId="{8FF4EB42-7879-40A5-9720-4AD36F85E86A}" dt="2021-03-17T10:41:06.465" v="138" actId="47"/>
        <pc:sldMkLst>
          <pc:docMk/>
          <pc:sldMk cId="3547412454" sldId="405"/>
        </pc:sldMkLst>
      </pc:sldChg>
      <pc:sldChg chg="modSp add mod">
        <pc:chgData name="Iain Milne" userId="b8331077e663a57c" providerId="LiveId" clId="{8FF4EB42-7879-40A5-9720-4AD36F85E86A}" dt="2021-03-17T10:45:25.209" v="472" actId="27636"/>
        <pc:sldMkLst>
          <pc:docMk/>
          <pc:sldMk cId="1265705334" sldId="411"/>
        </pc:sldMkLst>
        <pc:spChg chg="mod">
          <ac:chgData name="Iain Milne" userId="b8331077e663a57c" providerId="LiveId" clId="{8FF4EB42-7879-40A5-9720-4AD36F85E86A}" dt="2021-03-17T10:45:25.209" v="472" actId="27636"/>
          <ac:spMkLst>
            <pc:docMk/>
            <pc:sldMk cId="1265705334" sldId="411"/>
            <ac:spMk id="6" creationId="{E6CD8CCA-CC8B-45A1-A7EB-905CB4B4E261}"/>
          </ac:spMkLst>
        </pc:spChg>
      </pc:sldChg>
      <pc:sldChg chg="add del">
        <pc:chgData name="Iain Milne" userId="b8331077e663a57c" providerId="LiveId" clId="{8FF4EB42-7879-40A5-9720-4AD36F85E86A}" dt="2021-03-17T10:47:45.772" v="477" actId="47"/>
        <pc:sldMkLst>
          <pc:docMk/>
          <pc:sldMk cId="4119980396" sldId="430"/>
        </pc:sldMkLst>
      </pc:sldChg>
      <pc:sldChg chg="del">
        <pc:chgData name="Iain Milne" userId="b8331077e663a57c" providerId="LiveId" clId="{8FF4EB42-7879-40A5-9720-4AD36F85E86A}" dt="2021-03-17T10:41:07.244" v="139" actId="47"/>
        <pc:sldMkLst>
          <pc:docMk/>
          <pc:sldMk cId="3641907833" sldId="431"/>
        </pc:sldMkLst>
      </pc:sldChg>
      <pc:sldChg chg="addSp modSp mod">
        <pc:chgData name="Iain Milne" userId="b8331077e663a57c" providerId="LiveId" clId="{8FF4EB42-7879-40A5-9720-4AD36F85E86A}" dt="2021-03-21T09:52:07.277" v="1723" actId="1076"/>
        <pc:sldMkLst>
          <pc:docMk/>
          <pc:sldMk cId="481026142" sldId="432"/>
        </pc:sldMkLst>
        <pc:spChg chg="mod">
          <ac:chgData name="Iain Milne" userId="b8331077e663a57c" providerId="LiveId" clId="{8FF4EB42-7879-40A5-9720-4AD36F85E86A}" dt="2021-03-21T09:52:01.965" v="1722" actId="27636"/>
          <ac:spMkLst>
            <pc:docMk/>
            <pc:sldMk cId="481026142" sldId="432"/>
            <ac:spMk id="3" creationId="{00000000-0000-0000-0000-000000000000}"/>
          </ac:spMkLst>
        </pc:spChg>
        <pc:picChg chg="add mod">
          <ac:chgData name="Iain Milne" userId="b8331077e663a57c" providerId="LiveId" clId="{8FF4EB42-7879-40A5-9720-4AD36F85E86A}" dt="2021-03-21T09:52:07.277" v="1723" actId="1076"/>
          <ac:picMkLst>
            <pc:docMk/>
            <pc:sldMk cId="481026142" sldId="432"/>
            <ac:picMk id="5" creationId="{29D3C5F3-979F-4863-9BAA-3C23CC2489E9}"/>
          </ac:picMkLst>
        </pc:picChg>
      </pc:sldChg>
      <pc:sldChg chg="modSp mod">
        <pc:chgData name="Iain Milne" userId="b8331077e663a57c" providerId="LiveId" clId="{8FF4EB42-7879-40A5-9720-4AD36F85E86A}" dt="2021-03-25T11:20:13.142" v="2227" actId="20577"/>
        <pc:sldMkLst>
          <pc:docMk/>
          <pc:sldMk cId="3748348755" sldId="434"/>
        </pc:sldMkLst>
        <pc:spChg chg="mod">
          <ac:chgData name="Iain Milne" userId="b8331077e663a57c" providerId="LiveId" clId="{8FF4EB42-7879-40A5-9720-4AD36F85E86A}" dt="2021-03-19T11:57:31.491" v="1606" actId="20577"/>
          <ac:spMkLst>
            <pc:docMk/>
            <pc:sldMk cId="3748348755" sldId="434"/>
            <ac:spMk id="3" creationId="{00000000-0000-0000-0000-000000000000}"/>
          </ac:spMkLst>
        </pc:spChg>
        <pc:spChg chg="mod">
          <ac:chgData name="Iain Milne" userId="b8331077e663a57c" providerId="LiveId" clId="{8FF4EB42-7879-40A5-9720-4AD36F85E86A}" dt="2021-03-25T11:20:13.142" v="2227" actId="20577"/>
          <ac:spMkLst>
            <pc:docMk/>
            <pc:sldMk cId="3748348755" sldId="434"/>
            <ac:spMk id="4" creationId="{00000000-0000-0000-0000-000000000000}"/>
          </ac:spMkLst>
        </pc:spChg>
      </pc:sldChg>
      <pc:sldChg chg="addSp delSp modSp mod">
        <pc:chgData name="Iain Milne" userId="b8331077e663a57c" providerId="LiveId" clId="{8FF4EB42-7879-40A5-9720-4AD36F85E86A}" dt="2021-03-21T10:01:35.750" v="1834"/>
        <pc:sldMkLst>
          <pc:docMk/>
          <pc:sldMk cId="2934765137" sldId="435"/>
        </pc:sldMkLst>
        <pc:cxnChg chg="del">
          <ac:chgData name="Iain Milne" userId="b8331077e663a57c" providerId="LiveId" clId="{8FF4EB42-7879-40A5-9720-4AD36F85E86A}" dt="2021-03-21T10:01:26.343" v="1831" actId="478"/>
          <ac:cxnSpMkLst>
            <pc:docMk/>
            <pc:sldMk cId="2934765137" sldId="435"/>
            <ac:cxnSpMk id="12" creationId="{00000000-0000-0000-0000-000000000000}"/>
          </ac:cxnSpMkLst>
        </pc:cxnChg>
        <pc:cxnChg chg="del">
          <ac:chgData name="Iain Milne" userId="b8331077e663a57c" providerId="LiveId" clId="{8FF4EB42-7879-40A5-9720-4AD36F85E86A}" dt="2021-03-21T10:01:28.126" v="1832" actId="478"/>
          <ac:cxnSpMkLst>
            <pc:docMk/>
            <pc:sldMk cId="2934765137" sldId="435"/>
            <ac:cxnSpMk id="16" creationId="{00000000-0000-0000-0000-000000000000}"/>
          </ac:cxnSpMkLst>
        </pc:cxnChg>
        <pc:cxnChg chg="del">
          <ac:chgData name="Iain Milne" userId="b8331077e663a57c" providerId="LiveId" clId="{8FF4EB42-7879-40A5-9720-4AD36F85E86A}" dt="2021-03-21T10:01:29.730" v="1833" actId="478"/>
          <ac:cxnSpMkLst>
            <pc:docMk/>
            <pc:sldMk cId="2934765137" sldId="435"/>
            <ac:cxnSpMk id="20" creationId="{00000000-0000-0000-0000-000000000000}"/>
          </ac:cxnSpMkLst>
        </pc:cxnChg>
        <pc:cxnChg chg="del">
          <ac:chgData name="Iain Milne" userId="b8331077e663a57c" providerId="LiveId" clId="{8FF4EB42-7879-40A5-9720-4AD36F85E86A}" dt="2021-03-21T10:01:26.343" v="1831" actId="478"/>
          <ac:cxnSpMkLst>
            <pc:docMk/>
            <pc:sldMk cId="2934765137" sldId="435"/>
            <ac:cxnSpMk id="25" creationId="{00000000-0000-0000-0000-000000000000}"/>
          </ac:cxnSpMkLst>
        </pc:cxnChg>
        <pc:cxnChg chg="del">
          <ac:chgData name="Iain Milne" userId="b8331077e663a57c" providerId="LiveId" clId="{8FF4EB42-7879-40A5-9720-4AD36F85E86A}" dt="2021-03-21T10:01:28.126" v="1832" actId="478"/>
          <ac:cxnSpMkLst>
            <pc:docMk/>
            <pc:sldMk cId="2934765137" sldId="435"/>
            <ac:cxnSpMk id="26" creationId="{00000000-0000-0000-0000-000000000000}"/>
          </ac:cxnSpMkLst>
        </pc:cxnChg>
        <pc:cxnChg chg="del">
          <ac:chgData name="Iain Milne" userId="b8331077e663a57c" providerId="LiveId" clId="{8FF4EB42-7879-40A5-9720-4AD36F85E86A}" dt="2021-03-21T10:01:29.730" v="1833" actId="478"/>
          <ac:cxnSpMkLst>
            <pc:docMk/>
            <pc:sldMk cId="2934765137" sldId="435"/>
            <ac:cxnSpMk id="27" creationId="{00000000-0000-0000-0000-000000000000}"/>
          </ac:cxnSpMkLst>
        </pc:cxnChg>
        <pc:cxnChg chg="add mod">
          <ac:chgData name="Iain Milne" userId="b8331077e663a57c" providerId="LiveId" clId="{8FF4EB42-7879-40A5-9720-4AD36F85E86A}" dt="2021-03-21T10:01:35.750" v="1834"/>
          <ac:cxnSpMkLst>
            <pc:docMk/>
            <pc:sldMk cId="2934765137" sldId="435"/>
            <ac:cxnSpMk id="46" creationId="{7CF4AC3C-E335-45A0-B8F2-1621BDDE3378}"/>
          </ac:cxnSpMkLst>
        </pc:cxnChg>
        <pc:cxnChg chg="add mod">
          <ac:chgData name="Iain Milne" userId="b8331077e663a57c" providerId="LiveId" clId="{8FF4EB42-7879-40A5-9720-4AD36F85E86A}" dt="2021-03-21T10:01:35.750" v="1834"/>
          <ac:cxnSpMkLst>
            <pc:docMk/>
            <pc:sldMk cId="2934765137" sldId="435"/>
            <ac:cxnSpMk id="47" creationId="{8180E6B8-BC64-4460-8355-F891E0ADD6DB}"/>
          </ac:cxnSpMkLst>
        </pc:cxnChg>
        <pc:cxnChg chg="add mod">
          <ac:chgData name="Iain Milne" userId="b8331077e663a57c" providerId="LiveId" clId="{8FF4EB42-7879-40A5-9720-4AD36F85E86A}" dt="2021-03-21T10:01:35.750" v="1834"/>
          <ac:cxnSpMkLst>
            <pc:docMk/>
            <pc:sldMk cId="2934765137" sldId="435"/>
            <ac:cxnSpMk id="48" creationId="{777C61FC-ED4A-45D0-963C-75390428EE31}"/>
          </ac:cxnSpMkLst>
        </pc:cxnChg>
      </pc:sldChg>
      <pc:sldChg chg="modSp del mod">
        <pc:chgData name="Iain Milne" userId="b8331077e663a57c" providerId="LiveId" clId="{8FF4EB42-7879-40A5-9720-4AD36F85E86A}" dt="2021-03-17T13:55:06.879" v="800" actId="47"/>
        <pc:sldMkLst>
          <pc:docMk/>
          <pc:sldMk cId="4057814380" sldId="436"/>
        </pc:sldMkLst>
        <pc:spChg chg="mod">
          <ac:chgData name="Iain Milne" userId="b8331077e663a57c" providerId="LiveId" clId="{8FF4EB42-7879-40A5-9720-4AD36F85E86A}" dt="2021-03-17T13:34:03.445" v="492" actId="1076"/>
          <ac:spMkLst>
            <pc:docMk/>
            <pc:sldMk cId="4057814380" sldId="436"/>
            <ac:spMk id="4" creationId="{00000000-0000-0000-0000-000000000000}"/>
          </ac:spMkLst>
        </pc:spChg>
      </pc:sldChg>
      <pc:sldChg chg="delSp modSp mod modAnim">
        <pc:chgData name="Iain Milne" userId="b8331077e663a57c" providerId="LiveId" clId="{8FF4EB42-7879-40A5-9720-4AD36F85E86A}" dt="2021-03-17T13:40:42.977" v="750" actId="20577"/>
        <pc:sldMkLst>
          <pc:docMk/>
          <pc:sldMk cId="2522966179" sldId="437"/>
        </pc:sldMkLst>
        <pc:spChg chg="mod">
          <ac:chgData name="Iain Milne" userId="b8331077e663a57c" providerId="LiveId" clId="{8FF4EB42-7879-40A5-9720-4AD36F85E86A}" dt="2021-03-17T09:44:23.060" v="28" actId="20577"/>
          <ac:spMkLst>
            <pc:docMk/>
            <pc:sldMk cId="2522966179" sldId="437"/>
            <ac:spMk id="2" creationId="{00000000-0000-0000-0000-000000000000}"/>
          </ac:spMkLst>
        </pc:spChg>
        <pc:spChg chg="mod">
          <ac:chgData name="Iain Milne" userId="b8331077e663a57c" providerId="LiveId" clId="{8FF4EB42-7879-40A5-9720-4AD36F85E86A}" dt="2021-03-17T13:40:42.977" v="750" actId="20577"/>
          <ac:spMkLst>
            <pc:docMk/>
            <pc:sldMk cId="2522966179" sldId="437"/>
            <ac:spMk id="3" creationId="{00000000-0000-0000-0000-000000000000}"/>
          </ac:spMkLst>
        </pc:spChg>
        <pc:spChg chg="del">
          <ac:chgData name="Iain Milne" userId="b8331077e663a57c" providerId="LiveId" clId="{8FF4EB42-7879-40A5-9720-4AD36F85E86A}" dt="2021-03-17T13:39:32.416" v="703" actId="478"/>
          <ac:spMkLst>
            <pc:docMk/>
            <pc:sldMk cId="2522966179" sldId="437"/>
            <ac:spMk id="4" creationId="{D77FB467-0D4F-4BD7-B060-B3655D5DC83A}"/>
          </ac:spMkLst>
        </pc:spChg>
      </pc:sldChg>
      <pc:sldChg chg="modSp mod modAnim">
        <pc:chgData name="Iain Milne" userId="b8331077e663a57c" providerId="LiveId" clId="{8FF4EB42-7879-40A5-9720-4AD36F85E86A}" dt="2021-03-24T13:24:45.943" v="2209" actId="20577"/>
        <pc:sldMkLst>
          <pc:docMk/>
          <pc:sldMk cId="391589276" sldId="438"/>
        </pc:sldMkLst>
        <pc:spChg chg="mod">
          <ac:chgData name="Iain Milne" userId="b8331077e663a57c" providerId="LiveId" clId="{8FF4EB42-7879-40A5-9720-4AD36F85E86A}" dt="2021-03-24T13:24:45.943" v="2209" actId="20577"/>
          <ac:spMkLst>
            <pc:docMk/>
            <pc:sldMk cId="391589276" sldId="438"/>
            <ac:spMk id="9" creationId="{2F58C3C6-7C61-4933-A7CA-3C948C905B71}"/>
          </ac:spMkLst>
        </pc:spChg>
      </pc:sldChg>
      <pc:sldChg chg="modSp mod">
        <pc:chgData name="Iain Milne" userId="b8331077e663a57c" providerId="LiveId" clId="{8FF4EB42-7879-40A5-9720-4AD36F85E86A}" dt="2021-03-25T11:20:48.492" v="2235"/>
        <pc:sldMkLst>
          <pc:docMk/>
          <pc:sldMk cId="3852422387" sldId="444"/>
        </pc:sldMkLst>
        <pc:spChg chg="mod">
          <ac:chgData name="Iain Milne" userId="b8331077e663a57c" providerId="LiveId" clId="{8FF4EB42-7879-40A5-9720-4AD36F85E86A}" dt="2021-03-25T11:20:48.492" v="2235"/>
          <ac:spMkLst>
            <pc:docMk/>
            <pc:sldMk cId="3852422387" sldId="444"/>
            <ac:spMk id="7" creationId="{FCD190D3-0E45-4ABA-8B93-EE2115FC8735}"/>
          </ac:spMkLst>
        </pc:spChg>
      </pc:sldChg>
      <pc:sldChg chg="del">
        <pc:chgData name="Iain Milne" userId="b8331077e663a57c" providerId="LiveId" clId="{8FF4EB42-7879-40A5-9720-4AD36F85E86A}" dt="2021-03-17T13:33:32.396" v="491" actId="2696"/>
        <pc:sldMkLst>
          <pc:docMk/>
          <pc:sldMk cId="3060193386" sldId="447"/>
        </pc:sldMkLst>
      </pc:sldChg>
      <pc:sldChg chg="del">
        <pc:chgData name="Iain Milne" userId="b8331077e663a57c" providerId="LiveId" clId="{8FF4EB42-7879-40A5-9720-4AD36F85E86A}" dt="2021-03-17T13:54:54.055" v="799" actId="2696"/>
        <pc:sldMkLst>
          <pc:docMk/>
          <pc:sldMk cId="1941991548" sldId="448"/>
        </pc:sldMkLst>
      </pc:sldChg>
      <pc:sldChg chg="del">
        <pc:chgData name="Iain Milne" userId="b8331077e663a57c" providerId="LiveId" clId="{8FF4EB42-7879-40A5-9720-4AD36F85E86A}" dt="2021-03-17T13:54:54.055" v="799" actId="2696"/>
        <pc:sldMkLst>
          <pc:docMk/>
          <pc:sldMk cId="1781703571" sldId="449"/>
        </pc:sldMkLst>
      </pc:sldChg>
      <pc:sldChg chg="add del">
        <pc:chgData name="Iain Milne" userId="b8331077e663a57c" providerId="LiveId" clId="{8FF4EB42-7879-40A5-9720-4AD36F85E86A}" dt="2021-03-17T10:48:22.144" v="480" actId="47"/>
        <pc:sldMkLst>
          <pc:docMk/>
          <pc:sldMk cId="546902187" sldId="451"/>
        </pc:sldMkLst>
      </pc:sldChg>
      <pc:sldChg chg="modSp del modAnim">
        <pc:chgData name="Iain Milne" userId="b8331077e663a57c" providerId="LiveId" clId="{8FF4EB42-7879-40A5-9720-4AD36F85E86A}" dt="2021-03-17T13:43:44.057" v="798" actId="2696"/>
        <pc:sldMkLst>
          <pc:docMk/>
          <pc:sldMk cId="3667547631" sldId="452"/>
        </pc:sldMkLst>
        <pc:spChg chg="mod">
          <ac:chgData name="Iain Milne" userId="b8331077e663a57c" providerId="LiveId" clId="{8FF4EB42-7879-40A5-9720-4AD36F85E86A}" dt="2021-03-17T13:43:20.411" v="797" actId="20577"/>
          <ac:spMkLst>
            <pc:docMk/>
            <pc:sldMk cId="3667547631" sldId="452"/>
            <ac:spMk id="5" creationId="{8A92CDC8-E5AB-40EF-A0F5-EB4BB2D85ED7}"/>
          </ac:spMkLst>
        </pc:spChg>
      </pc:sldChg>
      <pc:sldChg chg="del">
        <pc:chgData name="Iain Milne" userId="b8331077e663a57c" providerId="LiveId" clId="{8FF4EB42-7879-40A5-9720-4AD36F85E86A}" dt="2021-03-17T10:48:23.103" v="481" actId="47"/>
        <pc:sldMkLst>
          <pc:docMk/>
          <pc:sldMk cId="1210276623" sldId="453"/>
        </pc:sldMkLst>
      </pc:sldChg>
      <pc:sldChg chg="addSp modSp">
        <pc:chgData name="Iain Milne" userId="b8331077e663a57c" providerId="LiveId" clId="{8FF4EB42-7879-40A5-9720-4AD36F85E86A}" dt="2021-03-19T11:46:16.347" v="807"/>
        <pc:sldMkLst>
          <pc:docMk/>
          <pc:sldMk cId="4126391379" sldId="481"/>
        </pc:sldMkLst>
        <pc:spChg chg="add mod">
          <ac:chgData name="Iain Milne" userId="b8331077e663a57c" providerId="LiveId" clId="{8FF4EB42-7879-40A5-9720-4AD36F85E86A}" dt="2021-03-19T11:46:16.347" v="807"/>
          <ac:spMkLst>
            <pc:docMk/>
            <pc:sldMk cId="4126391379" sldId="481"/>
            <ac:spMk id="23" creationId="{A31888A2-1937-4AAB-97B0-741BE8FD7109}"/>
          </ac:spMkLst>
        </pc:spChg>
      </pc:sldChg>
      <pc:sldChg chg="addSp delSp modSp mod">
        <pc:chgData name="Iain Milne" userId="b8331077e663a57c" providerId="LiveId" clId="{8FF4EB42-7879-40A5-9720-4AD36F85E86A}" dt="2021-03-21T10:01:37.709" v="1835"/>
        <pc:sldMkLst>
          <pc:docMk/>
          <pc:sldMk cId="3015834472" sldId="484"/>
        </pc:sldMkLst>
        <pc:cxnChg chg="del">
          <ac:chgData name="Iain Milne" userId="b8331077e663a57c" providerId="LiveId" clId="{8FF4EB42-7879-40A5-9720-4AD36F85E86A}" dt="2021-03-21T10:01:19.727" v="1828" actId="478"/>
          <ac:cxnSpMkLst>
            <pc:docMk/>
            <pc:sldMk cId="3015834472" sldId="484"/>
            <ac:cxnSpMk id="12" creationId="{00000000-0000-0000-0000-000000000000}"/>
          </ac:cxnSpMkLst>
        </pc:cxnChg>
        <pc:cxnChg chg="del">
          <ac:chgData name="Iain Milne" userId="b8331077e663a57c" providerId="LiveId" clId="{8FF4EB42-7879-40A5-9720-4AD36F85E86A}" dt="2021-03-21T10:01:21.055" v="1829" actId="478"/>
          <ac:cxnSpMkLst>
            <pc:docMk/>
            <pc:sldMk cId="3015834472" sldId="484"/>
            <ac:cxnSpMk id="16" creationId="{00000000-0000-0000-0000-000000000000}"/>
          </ac:cxnSpMkLst>
        </pc:cxnChg>
        <pc:cxnChg chg="del">
          <ac:chgData name="Iain Milne" userId="b8331077e663a57c" providerId="LiveId" clId="{8FF4EB42-7879-40A5-9720-4AD36F85E86A}" dt="2021-03-21T10:01:22.634" v="1830" actId="478"/>
          <ac:cxnSpMkLst>
            <pc:docMk/>
            <pc:sldMk cId="3015834472" sldId="484"/>
            <ac:cxnSpMk id="20" creationId="{00000000-0000-0000-0000-000000000000}"/>
          </ac:cxnSpMkLst>
        </pc:cxnChg>
        <pc:cxnChg chg="del">
          <ac:chgData name="Iain Milne" userId="b8331077e663a57c" providerId="LiveId" clId="{8FF4EB42-7879-40A5-9720-4AD36F85E86A}" dt="2021-03-21T10:01:19.727" v="1828" actId="478"/>
          <ac:cxnSpMkLst>
            <pc:docMk/>
            <pc:sldMk cId="3015834472" sldId="484"/>
            <ac:cxnSpMk id="25" creationId="{00000000-0000-0000-0000-000000000000}"/>
          </ac:cxnSpMkLst>
        </pc:cxnChg>
        <pc:cxnChg chg="del">
          <ac:chgData name="Iain Milne" userId="b8331077e663a57c" providerId="LiveId" clId="{8FF4EB42-7879-40A5-9720-4AD36F85E86A}" dt="2021-03-21T10:01:21.055" v="1829" actId="478"/>
          <ac:cxnSpMkLst>
            <pc:docMk/>
            <pc:sldMk cId="3015834472" sldId="484"/>
            <ac:cxnSpMk id="26" creationId="{00000000-0000-0000-0000-000000000000}"/>
          </ac:cxnSpMkLst>
        </pc:cxnChg>
        <pc:cxnChg chg="del">
          <ac:chgData name="Iain Milne" userId="b8331077e663a57c" providerId="LiveId" clId="{8FF4EB42-7879-40A5-9720-4AD36F85E86A}" dt="2021-03-21T10:01:22.634" v="1830" actId="478"/>
          <ac:cxnSpMkLst>
            <pc:docMk/>
            <pc:sldMk cId="3015834472" sldId="484"/>
            <ac:cxnSpMk id="27" creationId="{00000000-0000-0000-0000-000000000000}"/>
          </ac:cxnSpMkLst>
        </pc:cxnChg>
        <pc:cxnChg chg="add mod">
          <ac:chgData name="Iain Milne" userId="b8331077e663a57c" providerId="LiveId" clId="{8FF4EB42-7879-40A5-9720-4AD36F85E86A}" dt="2021-03-21T10:01:37.709" v="1835"/>
          <ac:cxnSpMkLst>
            <pc:docMk/>
            <pc:sldMk cId="3015834472" sldId="484"/>
            <ac:cxnSpMk id="33" creationId="{FC87B6DB-50F8-4A9F-9A57-99E51D35ADF1}"/>
          </ac:cxnSpMkLst>
        </pc:cxnChg>
        <pc:cxnChg chg="add mod">
          <ac:chgData name="Iain Milne" userId="b8331077e663a57c" providerId="LiveId" clId="{8FF4EB42-7879-40A5-9720-4AD36F85E86A}" dt="2021-03-21T10:01:37.709" v="1835"/>
          <ac:cxnSpMkLst>
            <pc:docMk/>
            <pc:sldMk cId="3015834472" sldId="484"/>
            <ac:cxnSpMk id="35" creationId="{879D17D7-6205-4E7E-8541-16669687F3CE}"/>
          </ac:cxnSpMkLst>
        </pc:cxnChg>
        <pc:cxnChg chg="add mod">
          <ac:chgData name="Iain Milne" userId="b8331077e663a57c" providerId="LiveId" clId="{8FF4EB42-7879-40A5-9720-4AD36F85E86A}" dt="2021-03-21T10:01:37.709" v="1835"/>
          <ac:cxnSpMkLst>
            <pc:docMk/>
            <pc:sldMk cId="3015834472" sldId="484"/>
            <ac:cxnSpMk id="36" creationId="{76499AF1-267E-4E67-94A1-837AB623E129}"/>
          </ac:cxnSpMkLst>
        </pc:cxnChg>
      </pc:sldChg>
      <pc:sldChg chg="addSp delSp modSp new mod modClrScheme chgLayout">
        <pc:chgData name="Iain Milne" userId="b8331077e663a57c" providerId="LiveId" clId="{8FF4EB42-7879-40A5-9720-4AD36F85E86A}" dt="2021-03-24T13:06:31.237" v="2196" actId="20577"/>
        <pc:sldMkLst>
          <pc:docMk/>
          <pc:sldMk cId="4019031847" sldId="485"/>
        </pc:sldMkLst>
        <pc:spChg chg="del mod ord">
          <ac:chgData name="Iain Milne" userId="b8331077e663a57c" providerId="LiveId" clId="{8FF4EB42-7879-40A5-9720-4AD36F85E86A}" dt="2021-03-17T13:34:38.865" v="494" actId="700"/>
          <ac:spMkLst>
            <pc:docMk/>
            <pc:sldMk cId="4019031847" sldId="485"/>
            <ac:spMk id="2" creationId="{0BD3BD2B-2973-4DFB-8395-C8A8DDDD059D}"/>
          </ac:spMkLst>
        </pc:spChg>
        <pc:spChg chg="del mod ord">
          <ac:chgData name="Iain Milne" userId="b8331077e663a57c" providerId="LiveId" clId="{8FF4EB42-7879-40A5-9720-4AD36F85E86A}" dt="2021-03-17T13:34:38.865" v="494" actId="700"/>
          <ac:spMkLst>
            <pc:docMk/>
            <pc:sldMk cId="4019031847" sldId="485"/>
            <ac:spMk id="3" creationId="{C7FF88AF-159A-4FB7-9A04-BFD4A31A4BE1}"/>
          </ac:spMkLst>
        </pc:spChg>
        <pc:spChg chg="del">
          <ac:chgData name="Iain Milne" userId="b8331077e663a57c" providerId="LiveId" clId="{8FF4EB42-7879-40A5-9720-4AD36F85E86A}" dt="2021-03-17T13:34:38.865" v="494" actId="700"/>
          <ac:spMkLst>
            <pc:docMk/>
            <pc:sldMk cId="4019031847" sldId="485"/>
            <ac:spMk id="4" creationId="{D4614A14-CF0E-4CAD-AB7E-62149094B3A8}"/>
          </ac:spMkLst>
        </pc:spChg>
        <pc:spChg chg="add mod ord">
          <ac:chgData name="Iain Milne" userId="b8331077e663a57c" providerId="LiveId" clId="{8FF4EB42-7879-40A5-9720-4AD36F85E86A}" dt="2021-03-17T13:34:46.900" v="518" actId="20577"/>
          <ac:spMkLst>
            <pc:docMk/>
            <pc:sldMk cId="4019031847" sldId="485"/>
            <ac:spMk id="5" creationId="{4A543EF9-516B-451F-B9B8-0C1A0747637B}"/>
          </ac:spMkLst>
        </pc:spChg>
        <pc:spChg chg="add del mod ord">
          <ac:chgData name="Iain Milne" userId="b8331077e663a57c" providerId="LiveId" clId="{8FF4EB42-7879-40A5-9720-4AD36F85E86A}" dt="2021-03-17T13:34:49.310" v="519" actId="478"/>
          <ac:spMkLst>
            <pc:docMk/>
            <pc:sldMk cId="4019031847" sldId="485"/>
            <ac:spMk id="6" creationId="{839F2C44-DC8E-494E-B9AA-E37B469B8B29}"/>
          </ac:spMkLst>
        </pc:spChg>
        <pc:spChg chg="add mod topLvl">
          <ac:chgData name="Iain Milne" userId="b8331077e663a57c" providerId="LiveId" clId="{8FF4EB42-7879-40A5-9720-4AD36F85E86A}" dt="2021-03-17T13:41:38.934" v="753" actId="207"/>
          <ac:spMkLst>
            <pc:docMk/>
            <pc:sldMk cId="4019031847" sldId="485"/>
            <ac:spMk id="7" creationId="{823132F2-22B1-4E87-8580-57ED66507818}"/>
          </ac:spMkLst>
        </pc:spChg>
        <pc:spChg chg="add mod topLvl">
          <ac:chgData name="Iain Milne" userId="b8331077e663a57c" providerId="LiveId" clId="{8FF4EB42-7879-40A5-9720-4AD36F85E86A}" dt="2021-03-17T13:39:17.053" v="702" actId="165"/>
          <ac:spMkLst>
            <pc:docMk/>
            <pc:sldMk cId="4019031847" sldId="485"/>
            <ac:spMk id="8" creationId="{40973A2D-7FC1-406F-B088-7D32C4FD3A0B}"/>
          </ac:spMkLst>
        </pc:spChg>
        <pc:spChg chg="add mod topLvl">
          <ac:chgData name="Iain Milne" userId="b8331077e663a57c" providerId="LiveId" clId="{8FF4EB42-7879-40A5-9720-4AD36F85E86A}" dt="2021-03-17T13:39:17.053" v="702" actId="165"/>
          <ac:spMkLst>
            <pc:docMk/>
            <pc:sldMk cId="4019031847" sldId="485"/>
            <ac:spMk id="9" creationId="{9D96750E-1358-4554-A8BB-97A591E850F5}"/>
          </ac:spMkLst>
        </pc:spChg>
        <pc:spChg chg="add mod topLvl">
          <ac:chgData name="Iain Milne" userId="b8331077e663a57c" providerId="LiveId" clId="{8FF4EB42-7879-40A5-9720-4AD36F85E86A}" dt="2021-03-24T13:06:24.517" v="2190" actId="20577"/>
          <ac:spMkLst>
            <pc:docMk/>
            <pc:sldMk cId="4019031847" sldId="485"/>
            <ac:spMk id="12" creationId="{162A030F-1209-4825-A9C2-77AAA2149A0B}"/>
          </ac:spMkLst>
        </pc:spChg>
        <pc:spChg chg="add mod topLvl">
          <ac:chgData name="Iain Milne" userId="b8331077e663a57c" providerId="LiveId" clId="{8FF4EB42-7879-40A5-9720-4AD36F85E86A}" dt="2021-03-17T13:39:17.053" v="702" actId="165"/>
          <ac:spMkLst>
            <pc:docMk/>
            <pc:sldMk cId="4019031847" sldId="485"/>
            <ac:spMk id="13" creationId="{852D3A07-016D-4262-91A5-7465C145BB53}"/>
          </ac:spMkLst>
        </pc:spChg>
        <pc:spChg chg="add mod topLvl">
          <ac:chgData name="Iain Milne" userId="b8331077e663a57c" providerId="LiveId" clId="{8FF4EB42-7879-40A5-9720-4AD36F85E86A}" dt="2021-03-24T13:06:26.832" v="2192" actId="20577"/>
          <ac:spMkLst>
            <pc:docMk/>
            <pc:sldMk cId="4019031847" sldId="485"/>
            <ac:spMk id="15" creationId="{8314B7A5-9CFE-4647-B303-864226678284}"/>
          </ac:spMkLst>
        </pc:spChg>
        <pc:spChg chg="add mod topLvl">
          <ac:chgData name="Iain Milne" userId="b8331077e663a57c" providerId="LiveId" clId="{8FF4EB42-7879-40A5-9720-4AD36F85E86A}" dt="2021-03-17T13:39:17.053" v="702" actId="165"/>
          <ac:spMkLst>
            <pc:docMk/>
            <pc:sldMk cId="4019031847" sldId="485"/>
            <ac:spMk id="16" creationId="{C0F999DE-632C-452B-9550-E8BE719AE9DF}"/>
          </ac:spMkLst>
        </pc:spChg>
        <pc:spChg chg="add mod topLvl">
          <ac:chgData name="Iain Milne" userId="b8331077e663a57c" providerId="LiveId" clId="{8FF4EB42-7879-40A5-9720-4AD36F85E86A}" dt="2021-03-24T13:06:29.483" v="2194" actId="20577"/>
          <ac:spMkLst>
            <pc:docMk/>
            <pc:sldMk cId="4019031847" sldId="485"/>
            <ac:spMk id="18" creationId="{6451248D-C23F-440B-9F09-BCD0408467CF}"/>
          </ac:spMkLst>
        </pc:spChg>
        <pc:spChg chg="add mod topLvl">
          <ac:chgData name="Iain Milne" userId="b8331077e663a57c" providerId="LiveId" clId="{8FF4EB42-7879-40A5-9720-4AD36F85E86A}" dt="2021-03-17T13:39:17.053" v="702" actId="165"/>
          <ac:spMkLst>
            <pc:docMk/>
            <pc:sldMk cId="4019031847" sldId="485"/>
            <ac:spMk id="19" creationId="{F0FE680E-7921-41E2-8F66-7344F45D99D3}"/>
          </ac:spMkLst>
        </pc:spChg>
        <pc:spChg chg="add mod topLvl">
          <ac:chgData name="Iain Milne" userId="b8331077e663a57c" providerId="LiveId" clId="{8FF4EB42-7879-40A5-9720-4AD36F85E86A}" dt="2021-03-24T13:06:31.237" v="2196" actId="20577"/>
          <ac:spMkLst>
            <pc:docMk/>
            <pc:sldMk cId="4019031847" sldId="485"/>
            <ac:spMk id="21" creationId="{7C8F991E-5DCB-41A3-9EC3-0798D756A77E}"/>
          </ac:spMkLst>
        </pc:spChg>
        <pc:spChg chg="add mod topLvl">
          <ac:chgData name="Iain Milne" userId="b8331077e663a57c" providerId="LiveId" clId="{8FF4EB42-7879-40A5-9720-4AD36F85E86A}" dt="2021-03-17T13:39:17.053" v="702" actId="165"/>
          <ac:spMkLst>
            <pc:docMk/>
            <pc:sldMk cId="4019031847" sldId="485"/>
            <ac:spMk id="22" creationId="{230FD9EB-8749-4F05-B3A5-FD535D2689BE}"/>
          </ac:spMkLst>
        </pc:spChg>
        <pc:spChg chg="add mod topLvl">
          <ac:chgData name="Iain Milne" userId="b8331077e663a57c" providerId="LiveId" clId="{8FF4EB42-7879-40A5-9720-4AD36F85E86A}" dt="2021-03-17T13:39:17.053" v="702" actId="165"/>
          <ac:spMkLst>
            <pc:docMk/>
            <pc:sldMk cId="4019031847" sldId="485"/>
            <ac:spMk id="24" creationId="{3C32E99B-0148-4152-B373-F10A5234F4C8}"/>
          </ac:spMkLst>
        </pc:spChg>
        <pc:spChg chg="add mod topLvl">
          <ac:chgData name="Iain Milne" userId="b8331077e663a57c" providerId="LiveId" clId="{8FF4EB42-7879-40A5-9720-4AD36F85E86A}" dt="2021-03-17T13:39:17.053" v="702" actId="165"/>
          <ac:spMkLst>
            <pc:docMk/>
            <pc:sldMk cId="4019031847" sldId="485"/>
            <ac:spMk id="25" creationId="{60AF3172-C2A8-4726-BB34-03E454AD7B7E}"/>
          </ac:spMkLst>
        </pc:spChg>
        <pc:spChg chg="add mod topLvl">
          <ac:chgData name="Iain Milne" userId="b8331077e663a57c" providerId="LiveId" clId="{8FF4EB42-7879-40A5-9720-4AD36F85E86A}" dt="2021-03-17T13:39:17.053" v="702" actId="165"/>
          <ac:spMkLst>
            <pc:docMk/>
            <pc:sldMk cId="4019031847" sldId="485"/>
            <ac:spMk id="26" creationId="{D4AC6AC4-C8A4-4102-B6E8-E709B232B2D7}"/>
          </ac:spMkLst>
        </pc:spChg>
        <pc:spChg chg="add mod topLvl">
          <ac:chgData name="Iain Milne" userId="b8331077e663a57c" providerId="LiveId" clId="{8FF4EB42-7879-40A5-9720-4AD36F85E86A}" dt="2021-03-17T13:39:17.053" v="702" actId="165"/>
          <ac:spMkLst>
            <pc:docMk/>
            <pc:sldMk cId="4019031847" sldId="485"/>
            <ac:spMk id="27" creationId="{C1A32AB9-85B9-4350-BB55-BCA09AB7018E}"/>
          </ac:spMkLst>
        </pc:spChg>
        <pc:spChg chg="add mod topLvl">
          <ac:chgData name="Iain Milne" userId="b8331077e663a57c" providerId="LiveId" clId="{8FF4EB42-7879-40A5-9720-4AD36F85E86A}" dt="2021-03-17T13:39:17.053" v="702" actId="165"/>
          <ac:spMkLst>
            <pc:docMk/>
            <pc:sldMk cId="4019031847" sldId="485"/>
            <ac:spMk id="28" creationId="{853F73F8-E72E-4F86-9CD0-0F0EF268E992}"/>
          </ac:spMkLst>
        </pc:spChg>
        <pc:grpChg chg="add del mod">
          <ac:chgData name="Iain Milne" userId="b8331077e663a57c" providerId="LiveId" clId="{8FF4EB42-7879-40A5-9720-4AD36F85E86A}" dt="2021-03-17T13:39:17.053" v="702" actId="165"/>
          <ac:grpSpMkLst>
            <pc:docMk/>
            <pc:sldMk cId="4019031847" sldId="485"/>
            <ac:grpSpMk id="29" creationId="{E2314FFE-F502-405E-9DCE-B7A83734BF08}"/>
          </ac:grpSpMkLst>
        </pc:grpChg>
        <pc:cxnChg chg="add mod ord topLvl">
          <ac:chgData name="Iain Milne" userId="b8331077e663a57c" providerId="LiveId" clId="{8FF4EB42-7879-40A5-9720-4AD36F85E86A}" dt="2021-03-17T13:41:15.173" v="751" actId="167"/>
          <ac:cxnSpMkLst>
            <pc:docMk/>
            <pc:sldMk cId="4019031847" sldId="485"/>
            <ac:cxnSpMk id="11" creationId="{EAA3D3BC-B863-418E-955A-EB831D981149}"/>
          </ac:cxnSpMkLst>
        </pc:cxnChg>
        <pc:cxnChg chg="add mod ord topLvl">
          <ac:chgData name="Iain Milne" userId="b8331077e663a57c" providerId="LiveId" clId="{8FF4EB42-7879-40A5-9720-4AD36F85E86A}" dt="2021-03-24T13:06:24.517" v="2190" actId="20577"/>
          <ac:cxnSpMkLst>
            <pc:docMk/>
            <pc:sldMk cId="4019031847" sldId="485"/>
            <ac:cxnSpMk id="14" creationId="{AC9239F9-9DA9-4C00-9F2F-5BB2EC9C5C0F}"/>
          </ac:cxnSpMkLst>
        </pc:cxnChg>
        <pc:cxnChg chg="add mod ord topLvl">
          <ac:chgData name="Iain Milne" userId="b8331077e663a57c" providerId="LiveId" clId="{8FF4EB42-7879-40A5-9720-4AD36F85E86A}" dt="2021-03-24T13:06:26.832" v="2192" actId="20577"/>
          <ac:cxnSpMkLst>
            <pc:docMk/>
            <pc:sldMk cId="4019031847" sldId="485"/>
            <ac:cxnSpMk id="17" creationId="{1285F983-AB59-4654-A891-89A4F35393EE}"/>
          </ac:cxnSpMkLst>
        </pc:cxnChg>
        <pc:cxnChg chg="add mod ord topLvl">
          <ac:chgData name="Iain Milne" userId="b8331077e663a57c" providerId="LiveId" clId="{8FF4EB42-7879-40A5-9720-4AD36F85E86A}" dt="2021-03-24T13:06:29.483" v="2194" actId="20577"/>
          <ac:cxnSpMkLst>
            <pc:docMk/>
            <pc:sldMk cId="4019031847" sldId="485"/>
            <ac:cxnSpMk id="20" creationId="{99DCB32A-CF52-41CA-88DB-0320D3425561}"/>
          </ac:cxnSpMkLst>
        </pc:cxnChg>
        <pc:cxnChg chg="add mod ord topLvl">
          <ac:chgData name="Iain Milne" userId="b8331077e663a57c" providerId="LiveId" clId="{8FF4EB42-7879-40A5-9720-4AD36F85E86A}" dt="2021-03-24T13:06:31.237" v="2196" actId="20577"/>
          <ac:cxnSpMkLst>
            <pc:docMk/>
            <pc:sldMk cId="4019031847" sldId="485"/>
            <ac:cxnSpMk id="23" creationId="{0BB4AA97-7DA0-4E73-B5BB-3C54E2401459}"/>
          </ac:cxnSpMkLst>
        </pc:cxnChg>
      </pc:sldChg>
      <pc:sldChg chg="modSp add mod">
        <pc:chgData name="Iain Milne" userId="b8331077e663a57c" providerId="LiveId" clId="{8FF4EB42-7879-40A5-9720-4AD36F85E86A}" dt="2021-03-21T09:49:42.815" v="1713" actId="20577"/>
        <pc:sldMkLst>
          <pc:docMk/>
          <pc:sldMk cId="920792035" sldId="486"/>
        </pc:sldMkLst>
        <pc:spChg chg="mod">
          <ac:chgData name="Iain Milne" userId="b8331077e663a57c" providerId="LiveId" clId="{8FF4EB42-7879-40A5-9720-4AD36F85E86A}" dt="2021-03-21T09:49:42.815" v="1713" actId="20577"/>
          <ac:spMkLst>
            <pc:docMk/>
            <pc:sldMk cId="920792035" sldId="486"/>
            <ac:spMk id="3" creationId="{7693B6E6-D626-41F5-BF63-9AC7A07CD9D2}"/>
          </ac:spMkLst>
        </pc:spChg>
      </pc:sldChg>
      <pc:sldChg chg="addSp delSp modSp new del mod modClrScheme chgLayout">
        <pc:chgData name="Iain Milne" userId="b8331077e663a57c" providerId="LiveId" clId="{8FF4EB42-7879-40A5-9720-4AD36F85E86A}" dt="2021-03-19T11:58:43.530" v="1613" actId="47"/>
        <pc:sldMkLst>
          <pc:docMk/>
          <pc:sldMk cId="3890120780" sldId="486"/>
        </pc:sldMkLst>
        <pc:spChg chg="del mod ord">
          <ac:chgData name="Iain Milne" userId="b8331077e663a57c" providerId="LiveId" clId="{8FF4EB42-7879-40A5-9720-4AD36F85E86A}" dt="2021-03-17T13:55:19.303" v="803" actId="700"/>
          <ac:spMkLst>
            <pc:docMk/>
            <pc:sldMk cId="3890120780" sldId="486"/>
            <ac:spMk id="2" creationId="{AD3DEF96-41C5-4FD1-9FBE-2587B450C6D6}"/>
          </ac:spMkLst>
        </pc:spChg>
        <pc:spChg chg="del mod ord">
          <ac:chgData name="Iain Milne" userId="b8331077e663a57c" providerId="LiveId" clId="{8FF4EB42-7879-40A5-9720-4AD36F85E86A}" dt="2021-03-17T13:55:19.303" v="803" actId="700"/>
          <ac:spMkLst>
            <pc:docMk/>
            <pc:sldMk cId="3890120780" sldId="486"/>
            <ac:spMk id="3" creationId="{0CA51603-CEDD-4A5B-B904-299962B78ABE}"/>
          </ac:spMkLst>
        </pc:spChg>
        <pc:spChg chg="del">
          <ac:chgData name="Iain Milne" userId="b8331077e663a57c" providerId="LiveId" clId="{8FF4EB42-7879-40A5-9720-4AD36F85E86A}" dt="2021-03-17T13:55:19.303" v="803" actId="700"/>
          <ac:spMkLst>
            <pc:docMk/>
            <pc:sldMk cId="3890120780" sldId="486"/>
            <ac:spMk id="4" creationId="{AE19F6CD-8BD5-4A12-AD3C-9220B1533BAF}"/>
          </ac:spMkLst>
        </pc:spChg>
        <pc:spChg chg="add mod ord">
          <ac:chgData name="Iain Milne" userId="b8331077e663a57c" providerId="LiveId" clId="{8FF4EB42-7879-40A5-9720-4AD36F85E86A}" dt="2021-03-17T13:55:19.313" v="804" actId="27636"/>
          <ac:spMkLst>
            <pc:docMk/>
            <pc:sldMk cId="3890120780" sldId="486"/>
            <ac:spMk id="5" creationId="{E18D8F8E-E968-48F9-994B-98259D620150}"/>
          </ac:spMkLst>
        </pc:spChg>
        <pc:spChg chg="add mod ord">
          <ac:chgData name="Iain Milne" userId="b8331077e663a57c" providerId="LiveId" clId="{8FF4EB42-7879-40A5-9720-4AD36F85E86A}" dt="2021-03-17T13:55:19.303" v="803" actId="700"/>
          <ac:spMkLst>
            <pc:docMk/>
            <pc:sldMk cId="3890120780" sldId="486"/>
            <ac:spMk id="6" creationId="{3014410E-BC01-4000-8F64-53560AF1A2FB}"/>
          </ac:spMkLst>
        </pc:spChg>
        <pc:spChg chg="add del mod">
          <ac:chgData name="Iain Milne" userId="b8331077e663a57c" providerId="LiveId" clId="{8FF4EB42-7879-40A5-9720-4AD36F85E86A}" dt="2021-03-19T11:58:36.608" v="1609"/>
          <ac:spMkLst>
            <pc:docMk/>
            <pc:sldMk cId="3890120780" sldId="486"/>
            <ac:spMk id="7" creationId="{ACA7BB2E-D63F-47E7-A147-E668D99B6EA5}"/>
          </ac:spMkLst>
        </pc:spChg>
      </pc:sldChg>
      <pc:sldChg chg="addSp delSp modSp new mod modClrScheme chgLayout">
        <pc:chgData name="Iain Milne" userId="b8331077e663a57c" providerId="LiveId" clId="{8FF4EB42-7879-40A5-9720-4AD36F85E86A}" dt="2021-03-24T09:07:51.152" v="1932" actId="20577"/>
        <pc:sldMkLst>
          <pc:docMk/>
          <pc:sldMk cId="2985413903" sldId="487"/>
        </pc:sldMkLst>
        <pc:spChg chg="del mod ord">
          <ac:chgData name="Iain Milne" userId="b8331077e663a57c" providerId="LiveId" clId="{8FF4EB42-7879-40A5-9720-4AD36F85E86A}" dt="2021-03-24T09:05:06.331" v="1837" actId="700"/>
          <ac:spMkLst>
            <pc:docMk/>
            <pc:sldMk cId="2985413903" sldId="487"/>
            <ac:spMk id="2" creationId="{AFEE3AA1-B056-4A4E-BE1F-18145A0E3C8B}"/>
          </ac:spMkLst>
        </pc:spChg>
        <pc:spChg chg="del mod ord">
          <ac:chgData name="Iain Milne" userId="b8331077e663a57c" providerId="LiveId" clId="{8FF4EB42-7879-40A5-9720-4AD36F85E86A}" dt="2021-03-24T09:05:06.331" v="1837" actId="700"/>
          <ac:spMkLst>
            <pc:docMk/>
            <pc:sldMk cId="2985413903" sldId="487"/>
            <ac:spMk id="3" creationId="{75030C9B-7E19-4769-9041-7C00CBD69B18}"/>
          </ac:spMkLst>
        </pc:spChg>
        <pc:spChg chg="del">
          <ac:chgData name="Iain Milne" userId="b8331077e663a57c" providerId="LiveId" clId="{8FF4EB42-7879-40A5-9720-4AD36F85E86A}" dt="2021-03-24T09:05:06.331" v="1837" actId="700"/>
          <ac:spMkLst>
            <pc:docMk/>
            <pc:sldMk cId="2985413903" sldId="487"/>
            <ac:spMk id="4" creationId="{C109DA96-748B-40DA-BA8B-4AFF745BDE4D}"/>
          </ac:spMkLst>
        </pc:spChg>
        <pc:spChg chg="add mod ord">
          <ac:chgData name="Iain Milne" userId="b8331077e663a57c" providerId="LiveId" clId="{8FF4EB42-7879-40A5-9720-4AD36F85E86A}" dt="2021-03-24T09:07:51.152" v="1932" actId="20577"/>
          <ac:spMkLst>
            <pc:docMk/>
            <pc:sldMk cId="2985413903" sldId="487"/>
            <ac:spMk id="5" creationId="{868CA8E7-E29E-4AE6-90BA-F74F2725D98B}"/>
          </ac:spMkLst>
        </pc:spChg>
        <pc:spChg chg="add mod ord">
          <ac:chgData name="Iain Milne" userId="b8331077e663a57c" providerId="LiveId" clId="{8FF4EB42-7879-40A5-9720-4AD36F85E86A}" dt="2021-03-24T09:07:42.875" v="1931" actId="20577"/>
          <ac:spMkLst>
            <pc:docMk/>
            <pc:sldMk cId="2985413903" sldId="487"/>
            <ac:spMk id="6" creationId="{1E362A7A-E0E4-4054-BFC7-D25547D9604B}"/>
          </ac:spMkLst>
        </pc:spChg>
        <pc:spChg chg="add mod">
          <ac:chgData name="Iain Milne" userId="b8331077e663a57c" providerId="LiveId" clId="{8FF4EB42-7879-40A5-9720-4AD36F85E86A}" dt="2021-03-24T09:05:18.372" v="1840" actId="14100"/>
          <ac:spMkLst>
            <pc:docMk/>
            <pc:sldMk cId="2985413903" sldId="487"/>
            <ac:spMk id="11" creationId="{7445CE3C-8897-4115-8165-060FC9489D31}"/>
          </ac:spMkLst>
        </pc:spChg>
        <pc:spChg chg="add mod">
          <ac:chgData name="Iain Milne" userId="b8331077e663a57c" providerId="LiveId" clId="{8FF4EB42-7879-40A5-9720-4AD36F85E86A}" dt="2021-03-24T09:05:50.983" v="1845" actId="13926"/>
          <ac:spMkLst>
            <pc:docMk/>
            <pc:sldMk cId="2985413903" sldId="487"/>
            <ac:spMk id="12" creationId="{5D3384A6-AAAF-4BA8-ACB3-F64903D57171}"/>
          </ac:spMkLst>
        </pc:spChg>
        <pc:spChg chg="add mod">
          <ac:chgData name="Iain Milne" userId="b8331077e663a57c" providerId="LiveId" clId="{8FF4EB42-7879-40A5-9720-4AD36F85E86A}" dt="2021-03-24T09:06:39.365" v="1859" actId="1035"/>
          <ac:spMkLst>
            <pc:docMk/>
            <pc:sldMk cId="2985413903" sldId="487"/>
            <ac:spMk id="13" creationId="{04D89A71-9D6C-4026-9AFA-A0BDB19170D9}"/>
          </ac:spMkLst>
        </pc:spChg>
        <pc:spChg chg="add mod">
          <ac:chgData name="Iain Milne" userId="b8331077e663a57c" providerId="LiveId" clId="{8FF4EB42-7879-40A5-9720-4AD36F85E86A}" dt="2021-03-24T09:07:15.021" v="1868" actId="1076"/>
          <ac:spMkLst>
            <pc:docMk/>
            <pc:sldMk cId="2985413903" sldId="487"/>
            <ac:spMk id="14" creationId="{5B6BCCDF-F779-4A12-8BE9-6974F0DAD676}"/>
          </ac:spMkLst>
        </pc:spChg>
        <pc:graphicFrameChg chg="add mod modGraphic">
          <ac:chgData name="Iain Milne" userId="b8331077e663a57c" providerId="LiveId" clId="{8FF4EB42-7879-40A5-9720-4AD36F85E86A}" dt="2021-03-24T09:05:56.781" v="1846" actId="13926"/>
          <ac:graphicFrameMkLst>
            <pc:docMk/>
            <pc:sldMk cId="2985413903" sldId="487"/>
            <ac:graphicFrameMk id="7" creationId="{0E6E4FCE-96A8-4248-906C-F22C1F008EE4}"/>
          </ac:graphicFrameMkLst>
        </pc:graphicFrameChg>
        <pc:graphicFrameChg chg="add mod modGraphic">
          <ac:chgData name="Iain Milne" userId="b8331077e663a57c" providerId="LiveId" clId="{8FF4EB42-7879-40A5-9720-4AD36F85E86A}" dt="2021-03-24T09:06:18.521" v="1852" actId="13926"/>
          <ac:graphicFrameMkLst>
            <pc:docMk/>
            <pc:sldMk cId="2985413903" sldId="487"/>
            <ac:graphicFrameMk id="8" creationId="{D335E8F9-5B17-4964-B729-E7DC6B3AB238}"/>
          </ac:graphicFrameMkLst>
        </pc:graphicFrameChg>
        <pc:graphicFrameChg chg="add mod modGraphic">
          <ac:chgData name="Iain Milne" userId="b8331077e663a57c" providerId="LiveId" clId="{8FF4EB42-7879-40A5-9720-4AD36F85E86A}" dt="2021-03-24T09:07:00.625" v="1865" actId="13926"/>
          <ac:graphicFrameMkLst>
            <pc:docMk/>
            <pc:sldMk cId="2985413903" sldId="487"/>
            <ac:graphicFrameMk id="9" creationId="{EB9BCC3D-2C04-4B54-8365-2DD5BAB19607}"/>
          </ac:graphicFrameMkLst>
        </pc:graphicFrameChg>
        <pc:graphicFrameChg chg="add mod">
          <ac:chgData name="Iain Milne" userId="b8331077e663a57c" providerId="LiveId" clId="{8FF4EB42-7879-40A5-9720-4AD36F85E86A}" dt="2021-03-24T09:05:08.042" v="1839"/>
          <ac:graphicFrameMkLst>
            <pc:docMk/>
            <pc:sldMk cId="2985413903" sldId="487"/>
            <ac:graphicFrameMk id="10" creationId="{86ED4855-FFB6-4C80-A591-7CCCBED00EDD}"/>
          </ac:graphicFrameMkLst>
        </pc:graphicFrameChg>
      </pc:sldChg>
      <pc:sldChg chg="addSp delSp modSp add mod">
        <pc:chgData name="Iain Milne" userId="b8331077e663a57c" providerId="LiveId" clId="{8FF4EB42-7879-40A5-9720-4AD36F85E86A}" dt="2021-03-24T09:13:56.714" v="2184" actId="1076"/>
        <pc:sldMkLst>
          <pc:docMk/>
          <pc:sldMk cId="2984131532" sldId="488"/>
        </pc:sldMkLst>
        <pc:spChg chg="mod">
          <ac:chgData name="Iain Milne" userId="b8331077e663a57c" providerId="LiveId" clId="{8FF4EB42-7879-40A5-9720-4AD36F85E86A}" dt="2021-03-24T09:12:53.578" v="2175" actId="20577"/>
          <ac:spMkLst>
            <pc:docMk/>
            <pc:sldMk cId="2984131532" sldId="488"/>
            <ac:spMk id="5" creationId="{868CA8E7-E29E-4AE6-90BA-F74F2725D98B}"/>
          </ac:spMkLst>
        </pc:spChg>
        <pc:spChg chg="mod">
          <ac:chgData name="Iain Milne" userId="b8331077e663a57c" providerId="LiveId" clId="{8FF4EB42-7879-40A5-9720-4AD36F85E86A}" dt="2021-03-24T09:12:46.625" v="2162" actId="6549"/>
          <ac:spMkLst>
            <pc:docMk/>
            <pc:sldMk cId="2984131532" sldId="488"/>
            <ac:spMk id="6" creationId="{1E362A7A-E0E4-4054-BFC7-D25547D9604B}"/>
          </ac:spMkLst>
        </pc:spChg>
        <pc:spChg chg="del">
          <ac:chgData name="Iain Milne" userId="b8331077e663a57c" providerId="LiveId" clId="{8FF4EB42-7879-40A5-9720-4AD36F85E86A}" dt="2021-03-24T09:10:23.576" v="2009" actId="478"/>
          <ac:spMkLst>
            <pc:docMk/>
            <pc:sldMk cId="2984131532" sldId="488"/>
            <ac:spMk id="11" creationId="{7445CE3C-8897-4115-8165-060FC9489D31}"/>
          </ac:spMkLst>
        </pc:spChg>
        <pc:spChg chg="del mod">
          <ac:chgData name="Iain Milne" userId="b8331077e663a57c" providerId="LiveId" clId="{8FF4EB42-7879-40A5-9720-4AD36F85E86A}" dt="2021-03-24T09:10:23.576" v="2009" actId="478"/>
          <ac:spMkLst>
            <pc:docMk/>
            <pc:sldMk cId="2984131532" sldId="488"/>
            <ac:spMk id="12" creationId="{5D3384A6-AAAF-4BA8-ACB3-F64903D57171}"/>
          </ac:spMkLst>
        </pc:spChg>
        <pc:spChg chg="del">
          <ac:chgData name="Iain Milne" userId="b8331077e663a57c" providerId="LiveId" clId="{8FF4EB42-7879-40A5-9720-4AD36F85E86A}" dt="2021-03-24T09:11:34.150" v="2034" actId="478"/>
          <ac:spMkLst>
            <pc:docMk/>
            <pc:sldMk cId="2984131532" sldId="488"/>
            <ac:spMk id="13" creationId="{04D89A71-9D6C-4026-9AFA-A0BDB19170D9}"/>
          </ac:spMkLst>
        </pc:spChg>
        <pc:spChg chg="del">
          <ac:chgData name="Iain Milne" userId="b8331077e663a57c" providerId="LiveId" clId="{8FF4EB42-7879-40A5-9720-4AD36F85E86A}" dt="2021-03-24T09:11:44.184" v="2038" actId="478"/>
          <ac:spMkLst>
            <pc:docMk/>
            <pc:sldMk cId="2984131532" sldId="488"/>
            <ac:spMk id="14" creationId="{5B6BCCDF-F779-4A12-8BE9-6974F0DAD676}"/>
          </ac:spMkLst>
        </pc:spChg>
        <pc:spChg chg="add del mod">
          <ac:chgData name="Iain Milne" userId="b8331077e663a57c" providerId="LiveId" clId="{8FF4EB42-7879-40A5-9720-4AD36F85E86A}" dt="2021-03-24T09:10:23.576" v="2009" actId="478"/>
          <ac:spMkLst>
            <pc:docMk/>
            <pc:sldMk cId="2984131532" sldId="488"/>
            <ac:spMk id="15" creationId="{60EEFD15-9836-423A-B99C-C242CE78D51C}"/>
          </ac:spMkLst>
        </pc:spChg>
        <pc:spChg chg="add del mod">
          <ac:chgData name="Iain Milne" userId="b8331077e663a57c" providerId="LiveId" clId="{8FF4EB42-7879-40A5-9720-4AD36F85E86A}" dt="2021-03-24T09:10:23.576" v="2009" actId="478"/>
          <ac:spMkLst>
            <pc:docMk/>
            <pc:sldMk cId="2984131532" sldId="488"/>
            <ac:spMk id="16" creationId="{816947B3-FFAF-4431-B195-43BB4CE08DE0}"/>
          </ac:spMkLst>
        </pc:spChg>
        <pc:spChg chg="add del mod">
          <ac:chgData name="Iain Milne" userId="b8331077e663a57c" providerId="LiveId" clId="{8FF4EB42-7879-40A5-9720-4AD36F85E86A}" dt="2021-03-24T09:10:23.576" v="2009" actId="478"/>
          <ac:spMkLst>
            <pc:docMk/>
            <pc:sldMk cId="2984131532" sldId="488"/>
            <ac:spMk id="17" creationId="{4F411E36-8A34-4918-A778-FB61F77B7BFD}"/>
          </ac:spMkLst>
        </pc:spChg>
        <pc:spChg chg="add del mod">
          <ac:chgData name="Iain Milne" userId="b8331077e663a57c" providerId="LiveId" clId="{8FF4EB42-7879-40A5-9720-4AD36F85E86A}" dt="2021-03-24T09:10:23.576" v="2009" actId="478"/>
          <ac:spMkLst>
            <pc:docMk/>
            <pc:sldMk cId="2984131532" sldId="488"/>
            <ac:spMk id="18" creationId="{41879B74-FD0E-4590-9BCD-73A4624B978F}"/>
          </ac:spMkLst>
        </pc:spChg>
        <pc:spChg chg="add del mod">
          <ac:chgData name="Iain Milne" userId="b8331077e663a57c" providerId="LiveId" clId="{8FF4EB42-7879-40A5-9720-4AD36F85E86A}" dt="2021-03-24T09:10:23.576" v="2009" actId="478"/>
          <ac:spMkLst>
            <pc:docMk/>
            <pc:sldMk cId="2984131532" sldId="488"/>
            <ac:spMk id="19" creationId="{ACA217B0-473F-4CA2-8856-9A6AC704C0F5}"/>
          </ac:spMkLst>
        </pc:spChg>
        <pc:spChg chg="add del mod">
          <ac:chgData name="Iain Milne" userId="b8331077e663a57c" providerId="LiveId" clId="{8FF4EB42-7879-40A5-9720-4AD36F85E86A}" dt="2021-03-24T09:10:23.576" v="2009" actId="478"/>
          <ac:spMkLst>
            <pc:docMk/>
            <pc:sldMk cId="2984131532" sldId="488"/>
            <ac:spMk id="20" creationId="{1C1518E1-8B7E-4382-A445-5C5C43E301EE}"/>
          </ac:spMkLst>
        </pc:spChg>
        <pc:spChg chg="add mod">
          <ac:chgData name="Iain Milne" userId="b8331077e663a57c" providerId="LiveId" clId="{8FF4EB42-7879-40A5-9720-4AD36F85E86A}" dt="2021-03-24T09:10:47.995" v="2014" actId="14100"/>
          <ac:spMkLst>
            <pc:docMk/>
            <pc:sldMk cId="2984131532" sldId="488"/>
            <ac:spMk id="21" creationId="{96055D07-7D69-479B-9CA1-24AD3AB920EE}"/>
          </ac:spMkLst>
        </pc:spChg>
        <pc:spChg chg="add mod">
          <ac:chgData name="Iain Milne" userId="b8331077e663a57c" providerId="LiveId" clId="{8FF4EB42-7879-40A5-9720-4AD36F85E86A}" dt="2021-03-24T09:10:36.611" v="2011" actId="14100"/>
          <ac:spMkLst>
            <pc:docMk/>
            <pc:sldMk cId="2984131532" sldId="488"/>
            <ac:spMk id="22" creationId="{E0249459-95E5-473F-B7FB-B5D0ACF2E758}"/>
          </ac:spMkLst>
        </pc:spChg>
        <pc:spChg chg="add mod">
          <ac:chgData name="Iain Milne" userId="b8331077e663a57c" providerId="LiveId" clId="{8FF4EB42-7879-40A5-9720-4AD36F85E86A}" dt="2021-03-24T09:10:41.136" v="2012" actId="14100"/>
          <ac:spMkLst>
            <pc:docMk/>
            <pc:sldMk cId="2984131532" sldId="488"/>
            <ac:spMk id="23" creationId="{5467D5A8-A345-4065-9AD5-075D3FCA398C}"/>
          </ac:spMkLst>
        </pc:spChg>
        <pc:spChg chg="add mod">
          <ac:chgData name="Iain Milne" userId="b8331077e663a57c" providerId="LiveId" clId="{8FF4EB42-7879-40A5-9720-4AD36F85E86A}" dt="2021-03-24T09:10:44.795" v="2013" actId="14100"/>
          <ac:spMkLst>
            <pc:docMk/>
            <pc:sldMk cId="2984131532" sldId="488"/>
            <ac:spMk id="24" creationId="{4A696754-2401-4CE8-B274-446771CBCB82}"/>
          </ac:spMkLst>
        </pc:spChg>
        <pc:spChg chg="add mod">
          <ac:chgData name="Iain Milne" userId="b8331077e663a57c" providerId="LiveId" clId="{8FF4EB42-7879-40A5-9720-4AD36F85E86A}" dt="2021-03-24T09:10:52.029" v="2016" actId="1076"/>
          <ac:spMkLst>
            <pc:docMk/>
            <pc:sldMk cId="2984131532" sldId="488"/>
            <ac:spMk id="25" creationId="{88A7EC53-46F5-4F5B-A8CC-92B88B6A1051}"/>
          </ac:spMkLst>
        </pc:spChg>
        <pc:spChg chg="add del mod">
          <ac:chgData name="Iain Milne" userId="b8331077e663a57c" providerId="LiveId" clId="{8FF4EB42-7879-40A5-9720-4AD36F85E86A}" dt="2021-03-24T09:13:28.160" v="2176" actId="478"/>
          <ac:spMkLst>
            <pc:docMk/>
            <pc:sldMk cId="2984131532" sldId="488"/>
            <ac:spMk id="26" creationId="{EE9FD65A-2CAB-49BD-902A-A41483A2149C}"/>
          </ac:spMkLst>
        </pc:spChg>
        <pc:spChg chg="add mod">
          <ac:chgData name="Iain Milne" userId="b8331077e663a57c" providerId="LiveId" clId="{8FF4EB42-7879-40A5-9720-4AD36F85E86A}" dt="2021-03-24T09:11:05.484" v="2020" actId="1076"/>
          <ac:spMkLst>
            <pc:docMk/>
            <pc:sldMk cId="2984131532" sldId="488"/>
            <ac:spMk id="27" creationId="{453781AD-C98D-4532-9F0A-B4E3F67EAE0D}"/>
          </ac:spMkLst>
        </pc:spChg>
        <pc:spChg chg="add mod">
          <ac:chgData name="Iain Milne" userId="b8331077e663a57c" providerId="LiveId" clId="{8FF4EB42-7879-40A5-9720-4AD36F85E86A}" dt="2021-03-24T09:11:10.263" v="2022" actId="1076"/>
          <ac:spMkLst>
            <pc:docMk/>
            <pc:sldMk cId="2984131532" sldId="488"/>
            <ac:spMk id="28" creationId="{B0C94BBB-95A6-4AA8-B8CC-2064BC2839B3}"/>
          </ac:spMkLst>
        </pc:spChg>
        <pc:spChg chg="add mod">
          <ac:chgData name="Iain Milne" userId="b8331077e663a57c" providerId="LiveId" clId="{8FF4EB42-7879-40A5-9720-4AD36F85E86A}" dt="2021-03-24T09:11:51.385" v="2039" actId="1076"/>
          <ac:spMkLst>
            <pc:docMk/>
            <pc:sldMk cId="2984131532" sldId="488"/>
            <ac:spMk id="29" creationId="{EAF18347-2B94-420D-970A-778459ECB0EE}"/>
          </ac:spMkLst>
        </pc:spChg>
        <pc:spChg chg="add mod">
          <ac:chgData name="Iain Milne" userId="b8331077e663a57c" providerId="LiveId" clId="{8FF4EB42-7879-40A5-9720-4AD36F85E86A}" dt="2021-03-24T09:12:00.253" v="2041" actId="1076"/>
          <ac:spMkLst>
            <pc:docMk/>
            <pc:sldMk cId="2984131532" sldId="488"/>
            <ac:spMk id="30" creationId="{2007F757-040F-4959-BEB6-E1EC14374105}"/>
          </ac:spMkLst>
        </pc:spChg>
        <pc:spChg chg="add mod">
          <ac:chgData name="Iain Milne" userId="b8331077e663a57c" providerId="LiveId" clId="{8FF4EB42-7879-40A5-9720-4AD36F85E86A}" dt="2021-03-24T09:13:56.714" v="2184" actId="1076"/>
          <ac:spMkLst>
            <pc:docMk/>
            <pc:sldMk cId="2984131532" sldId="488"/>
            <ac:spMk id="31" creationId="{5616EF95-3332-4490-8D88-73BFA90B66C3}"/>
          </ac:spMkLst>
        </pc:spChg>
        <pc:graphicFrameChg chg="modGraphic">
          <ac:chgData name="Iain Milne" userId="b8331077e663a57c" providerId="LiveId" clId="{8FF4EB42-7879-40A5-9720-4AD36F85E86A}" dt="2021-03-24T09:13:44.094" v="2182" actId="6549"/>
          <ac:graphicFrameMkLst>
            <pc:docMk/>
            <pc:sldMk cId="2984131532" sldId="488"/>
            <ac:graphicFrameMk id="7" creationId="{0E6E4FCE-96A8-4248-906C-F22C1F008EE4}"/>
          </ac:graphicFrameMkLst>
        </pc:graphicFrameChg>
        <pc:graphicFrameChg chg="modGraphic">
          <ac:chgData name="Iain Milne" userId="b8331077e663a57c" providerId="LiveId" clId="{8FF4EB42-7879-40A5-9720-4AD36F85E86A}" dt="2021-03-24T09:11:30.786" v="2033" actId="6549"/>
          <ac:graphicFrameMkLst>
            <pc:docMk/>
            <pc:sldMk cId="2984131532" sldId="488"/>
            <ac:graphicFrameMk id="8" creationId="{D335E8F9-5B17-4964-B729-E7DC6B3AB238}"/>
          </ac:graphicFrameMkLst>
        </pc:graphicFrameChg>
        <pc:graphicFrameChg chg="add del modGraphic">
          <ac:chgData name="Iain Milne" userId="b8331077e663a57c" providerId="LiveId" clId="{8FF4EB42-7879-40A5-9720-4AD36F85E86A}" dt="2021-03-24T09:11:40.336" v="2037" actId="478"/>
          <ac:graphicFrameMkLst>
            <pc:docMk/>
            <pc:sldMk cId="2984131532" sldId="488"/>
            <ac:graphicFrameMk id="9" creationId="{EB9BCC3D-2C04-4B54-8365-2DD5BAB19607}"/>
          </ac:graphicFrameMkLst>
        </pc:graphicFrameChg>
        <pc:graphicFrameChg chg="modGraphic">
          <ac:chgData name="Iain Milne" userId="b8331077e663a57c" providerId="LiveId" clId="{8FF4EB42-7879-40A5-9720-4AD36F85E86A}" dt="2021-03-24T09:13:38.150" v="2181" actId="13926"/>
          <ac:graphicFrameMkLst>
            <pc:docMk/>
            <pc:sldMk cId="2984131532" sldId="488"/>
            <ac:graphicFrameMk id="10" creationId="{86ED4855-FFB6-4C80-A591-7CCCBED00EDD}"/>
          </ac:graphicFrameMkLst>
        </pc:graphicFrameChg>
      </pc:sldChg>
    </pc:docChg>
  </pc:docChgLst>
  <pc:docChgLst>
    <pc:chgData name="Iain Milne" userId="e451ec18-1952-4891-b1e2-a69699162e44" providerId="ADAL" clId="{8BF008F6-2C9C-4A0C-8691-EEBEB068D6A5}"/>
    <pc:docChg chg="undo custSel modSld">
      <pc:chgData name="Iain Milne" userId="e451ec18-1952-4891-b1e2-a69699162e44" providerId="ADAL" clId="{8BF008F6-2C9C-4A0C-8691-EEBEB068D6A5}" dt="2022-08-23T12:46:58.430" v="503" actId="20577"/>
      <pc:docMkLst>
        <pc:docMk/>
      </pc:docMkLst>
      <pc:sldChg chg="addSp modSp mod">
        <pc:chgData name="Iain Milne" userId="e451ec18-1952-4891-b1e2-a69699162e44" providerId="ADAL" clId="{8BF008F6-2C9C-4A0C-8691-EEBEB068D6A5}" dt="2022-08-17T12:24:33.455" v="173" actId="27636"/>
        <pc:sldMkLst>
          <pc:docMk/>
          <pc:sldMk cId="1091065310" sldId="283"/>
        </pc:sldMkLst>
        <pc:spChg chg="add mod">
          <ac:chgData name="Iain Milne" userId="e451ec18-1952-4891-b1e2-a69699162e44" providerId="ADAL" clId="{8BF008F6-2C9C-4A0C-8691-EEBEB068D6A5}" dt="2022-08-17T12:24:33.455" v="173" actId="27636"/>
          <ac:spMkLst>
            <pc:docMk/>
            <pc:sldMk cId="1091065310" sldId="283"/>
            <ac:spMk id="5" creationId="{923AAF70-E135-E121-2F2B-0D076F62489D}"/>
          </ac:spMkLst>
        </pc:spChg>
        <pc:spChg chg="mod">
          <ac:chgData name="Iain Milne" userId="e451ec18-1952-4891-b1e2-a69699162e44" providerId="ADAL" clId="{8BF008F6-2C9C-4A0C-8691-EEBEB068D6A5}" dt="2022-08-17T12:24:23.662" v="170" actId="14100"/>
          <ac:spMkLst>
            <pc:docMk/>
            <pc:sldMk cId="1091065310" sldId="283"/>
            <ac:spMk id="7" creationId="{5641357D-6F58-4573-8DFA-687B5B4323E4}"/>
          </ac:spMkLst>
        </pc:spChg>
      </pc:sldChg>
      <pc:sldChg chg="modSp mod">
        <pc:chgData name="Iain Milne" userId="e451ec18-1952-4891-b1e2-a69699162e44" providerId="ADAL" clId="{8BF008F6-2C9C-4A0C-8691-EEBEB068D6A5}" dt="2022-08-17T13:03:37.960" v="461" actId="20577"/>
        <pc:sldMkLst>
          <pc:docMk/>
          <pc:sldMk cId="267162117" sldId="320"/>
        </pc:sldMkLst>
        <pc:spChg chg="mod">
          <ac:chgData name="Iain Milne" userId="e451ec18-1952-4891-b1e2-a69699162e44" providerId="ADAL" clId="{8BF008F6-2C9C-4A0C-8691-EEBEB068D6A5}" dt="2022-08-17T13:03:37.960" v="461" actId="20577"/>
          <ac:spMkLst>
            <pc:docMk/>
            <pc:sldMk cId="267162117" sldId="320"/>
            <ac:spMk id="3" creationId="{00000000-0000-0000-0000-000000000000}"/>
          </ac:spMkLst>
        </pc:spChg>
        <pc:spChg chg="mod">
          <ac:chgData name="Iain Milne" userId="e451ec18-1952-4891-b1e2-a69699162e44" providerId="ADAL" clId="{8BF008F6-2C9C-4A0C-8691-EEBEB068D6A5}" dt="2022-08-17T13:03:06.096" v="369" actId="20577"/>
          <ac:spMkLst>
            <pc:docMk/>
            <pc:sldMk cId="267162117" sldId="320"/>
            <ac:spMk id="4" creationId="{00000000-0000-0000-0000-000000000000}"/>
          </ac:spMkLst>
        </pc:spChg>
      </pc:sldChg>
      <pc:sldChg chg="modSp mod">
        <pc:chgData name="Iain Milne" userId="e451ec18-1952-4891-b1e2-a69699162e44" providerId="ADAL" clId="{8BF008F6-2C9C-4A0C-8691-EEBEB068D6A5}" dt="2022-08-17T13:02:06.680" v="343" actId="27636"/>
        <pc:sldMkLst>
          <pc:docMk/>
          <pc:sldMk cId="2292075905" sldId="324"/>
        </pc:sldMkLst>
        <pc:spChg chg="mod">
          <ac:chgData name="Iain Milne" userId="e451ec18-1952-4891-b1e2-a69699162e44" providerId="ADAL" clId="{8BF008F6-2C9C-4A0C-8691-EEBEB068D6A5}" dt="2022-08-17T13:02:06.680" v="343" actId="27636"/>
          <ac:spMkLst>
            <pc:docMk/>
            <pc:sldMk cId="2292075905" sldId="324"/>
            <ac:spMk id="3" creationId="{00000000-0000-0000-0000-000000000000}"/>
          </ac:spMkLst>
        </pc:spChg>
      </pc:sldChg>
      <pc:sldChg chg="modSp mod">
        <pc:chgData name="Iain Milne" userId="e451ec18-1952-4891-b1e2-a69699162e44" providerId="ADAL" clId="{8BF008F6-2C9C-4A0C-8691-EEBEB068D6A5}" dt="2022-08-23T12:46:58.430" v="503" actId="20577"/>
        <pc:sldMkLst>
          <pc:docMk/>
          <pc:sldMk cId="16776377" sldId="331"/>
        </pc:sldMkLst>
        <pc:spChg chg="mod">
          <ac:chgData name="Iain Milne" userId="e451ec18-1952-4891-b1e2-a69699162e44" providerId="ADAL" clId="{8BF008F6-2C9C-4A0C-8691-EEBEB068D6A5}" dt="2022-08-23T12:46:58.430" v="503" actId="20577"/>
          <ac:spMkLst>
            <pc:docMk/>
            <pc:sldMk cId="16776377" sldId="331"/>
            <ac:spMk id="7" creationId="{15FDC128-CAFD-42AF-A84E-67263D0DB614}"/>
          </ac:spMkLst>
        </pc:spChg>
      </pc:sldChg>
      <pc:sldChg chg="modSp mod">
        <pc:chgData name="Iain Milne" userId="e451ec18-1952-4891-b1e2-a69699162e44" providerId="ADAL" clId="{8BF008F6-2C9C-4A0C-8691-EEBEB068D6A5}" dt="2022-08-17T13:08:00.914" v="491" actId="27636"/>
        <pc:sldMkLst>
          <pc:docMk/>
          <pc:sldMk cId="705702961" sldId="332"/>
        </pc:sldMkLst>
        <pc:spChg chg="mod">
          <ac:chgData name="Iain Milne" userId="e451ec18-1952-4891-b1e2-a69699162e44" providerId="ADAL" clId="{8BF008F6-2C9C-4A0C-8691-EEBEB068D6A5}" dt="2022-08-17T13:08:00.914" v="491" actId="27636"/>
          <ac:spMkLst>
            <pc:docMk/>
            <pc:sldMk cId="705702961" sldId="332"/>
            <ac:spMk id="3" creationId="{00000000-0000-0000-0000-000000000000}"/>
          </ac:spMkLst>
        </pc:spChg>
      </pc:sldChg>
      <pc:sldChg chg="modSp mod">
        <pc:chgData name="Iain Milne" userId="e451ec18-1952-4891-b1e2-a69699162e44" providerId="ADAL" clId="{8BF008F6-2C9C-4A0C-8691-EEBEB068D6A5}" dt="2022-08-17T12:54:22.002" v="191" actId="20577"/>
        <pc:sldMkLst>
          <pc:docMk/>
          <pc:sldMk cId="1321589798" sldId="350"/>
        </pc:sldMkLst>
        <pc:spChg chg="mod">
          <ac:chgData name="Iain Milne" userId="e451ec18-1952-4891-b1e2-a69699162e44" providerId="ADAL" clId="{8BF008F6-2C9C-4A0C-8691-EEBEB068D6A5}" dt="2022-08-17T12:54:22.002" v="191" actId="20577"/>
          <ac:spMkLst>
            <pc:docMk/>
            <pc:sldMk cId="1321589798" sldId="350"/>
            <ac:spMk id="28" creationId="{00000000-0000-0000-0000-000000000000}"/>
          </ac:spMkLst>
        </pc:spChg>
      </pc:sldChg>
      <pc:sldChg chg="modSp mod">
        <pc:chgData name="Iain Milne" userId="e451ec18-1952-4891-b1e2-a69699162e44" providerId="ADAL" clId="{8BF008F6-2C9C-4A0C-8691-EEBEB068D6A5}" dt="2022-08-17T13:01:02.794" v="339" actId="207"/>
        <pc:sldMkLst>
          <pc:docMk/>
          <pc:sldMk cId="602537279" sldId="354"/>
        </pc:sldMkLst>
        <pc:graphicFrameChg chg="mod modGraphic">
          <ac:chgData name="Iain Milne" userId="e451ec18-1952-4891-b1e2-a69699162e44" providerId="ADAL" clId="{8BF008F6-2C9C-4A0C-8691-EEBEB068D6A5}" dt="2022-08-17T13:01:02.794" v="339" actId="207"/>
          <ac:graphicFrameMkLst>
            <pc:docMk/>
            <pc:sldMk cId="602537279" sldId="354"/>
            <ac:graphicFrameMk id="4" creationId="{48F4267D-5B4B-4A2E-901F-2E7E13A6FE1F}"/>
          </ac:graphicFrameMkLst>
        </pc:graphicFrameChg>
      </pc:sldChg>
      <pc:sldChg chg="modSp mod">
        <pc:chgData name="Iain Milne" userId="e451ec18-1952-4891-b1e2-a69699162e44" providerId="ADAL" clId="{8BF008F6-2C9C-4A0C-8691-EEBEB068D6A5}" dt="2022-08-17T12:54:17.929" v="185" actId="20577"/>
        <pc:sldMkLst>
          <pc:docMk/>
          <pc:sldMk cId="3462635153" sldId="362"/>
        </pc:sldMkLst>
        <pc:spChg chg="mod">
          <ac:chgData name="Iain Milne" userId="e451ec18-1952-4891-b1e2-a69699162e44" providerId="ADAL" clId="{8BF008F6-2C9C-4A0C-8691-EEBEB068D6A5}" dt="2022-08-17T12:54:17.929" v="185" actId="20577"/>
          <ac:spMkLst>
            <pc:docMk/>
            <pc:sldMk cId="3462635153" sldId="362"/>
            <ac:spMk id="28" creationId="{00000000-0000-0000-0000-000000000000}"/>
          </ac:spMkLst>
        </pc:spChg>
      </pc:sldChg>
      <pc:sldChg chg="delSp mod">
        <pc:chgData name="Iain Milne" userId="e451ec18-1952-4891-b1e2-a69699162e44" providerId="ADAL" clId="{8BF008F6-2C9C-4A0C-8691-EEBEB068D6A5}" dt="2022-08-15T12:46:27.994" v="0" actId="478"/>
        <pc:sldMkLst>
          <pc:docMk/>
          <pc:sldMk cId="1083107446" sldId="429"/>
        </pc:sldMkLst>
        <pc:picChg chg="del">
          <ac:chgData name="Iain Milne" userId="e451ec18-1952-4891-b1e2-a69699162e44" providerId="ADAL" clId="{8BF008F6-2C9C-4A0C-8691-EEBEB068D6A5}" dt="2022-08-15T12:46:27.994" v="0" actId="478"/>
          <ac:picMkLst>
            <pc:docMk/>
            <pc:sldMk cId="1083107446" sldId="429"/>
            <ac:picMk id="4" creationId="{E49B1B7F-0747-4BF4-9DBF-8FD1C70516BC}"/>
          </ac:picMkLst>
        </pc:picChg>
      </pc:sldChg>
      <pc:sldChg chg="modSp mod">
        <pc:chgData name="Iain Milne" userId="e451ec18-1952-4891-b1e2-a69699162e44" providerId="ADAL" clId="{8BF008F6-2C9C-4A0C-8691-EEBEB068D6A5}" dt="2022-08-17T13:03:00.272" v="361" actId="20577"/>
        <pc:sldMkLst>
          <pc:docMk/>
          <pc:sldMk cId="3748348755" sldId="434"/>
        </pc:sldMkLst>
        <pc:spChg chg="mod">
          <ac:chgData name="Iain Milne" userId="e451ec18-1952-4891-b1e2-a69699162e44" providerId="ADAL" clId="{8BF008F6-2C9C-4A0C-8691-EEBEB068D6A5}" dt="2022-08-17T13:03:00.272" v="361" actId="20577"/>
          <ac:spMkLst>
            <pc:docMk/>
            <pc:sldMk cId="3748348755" sldId="434"/>
            <ac:spMk id="4" creationId="{00000000-0000-0000-0000-000000000000}"/>
          </ac:spMkLst>
        </pc:spChg>
      </pc:sldChg>
      <pc:sldChg chg="modSp mod">
        <pc:chgData name="Iain Milne" userId="e451ec18-1952-4891-b1e2-a69699162e44" providerId="ADAL" clId="{8BF008F6-2C9C-4A0C-8691-EEBEB068D6A5}" dt="2022-08-17T13:07:06.166" v="486" actId="208"/>
        <pc:sldMkLst>
          <pc:docMk/>
          <pc:sldMk cId="391589276" sldId="438"/>
        </pc:sldMkLst>
        <pc:spChg chg="mod">
          <ac:chgData name="Iain Milne" userId="e451ec18-1952-4891-b1e2-a69699162e44" providerId="ADAL" clId="{8BF008F6-2C9C-4A0C-8691-EEBEB068D6A5}" dt="2022-08-17T13:07:06.166" v="486" actId="208"/>
          <ac:spMkLst>
            <pc:docMk/>
            <pc:sldMk cId="391589276" sldId="438"/>
            <ac:spMk id="4" creationId="{D83EB3F2-3FA4-45BE-A3A1-991DA99A4702}"/>
          </ac:spMkLst>
        </pc:spChg>
      </pc:sldChg>
      <pc:sldChg chg="modSp mod">
        <pc:chgData name="Iain Milne" userId="e451ec18-1952-4891-b1e2-a69699162e44" providerId="ADAL" clId="{8BF008F6-2C9C-4A0C-8691-EEBEB068D6A5}" dt="2022-08-23T12:46:48.734" v="497" actId="20577"/>
        <pc:sldMkLst>
          <pc:docMk/>
          <pc:sldMk cId="3852422387" sldId="444"/>
        </pc:sldMkLst>
        <pc:spChg chg="mod">
          <ac:chgData name="Iain Milne" userId="e451ec18-1952-4891-b1e2-a69699162e44" providerId="ADAL" clId="{8BF008F6-2C9C-4A0C-8691-EEBEB068D6A5}" dt="2022-08-23T12:46:48.734" v="497" actId="20577"/>
          <ac:spMkLst>
            <pc:docMk/>
            <pc:sldMk cId="3852422387" sldId="444"/>
            <ac:spMk id="7" creationId="{FCD190D3-0E45-4ABA-8B93-EE2115FC8735}"/>
          </ac:spMkLst>
        </pc:spChg>
      </pc:sldChg>
      <pc:sldChg chg="modSp mod">
        <pc:chgData name="Iain Milne" userId="e451ec18-1952-4891-b1e2-a69699162e44" providerId="ADAL" clId="{8BF008F6-2C9C-4A0C-8691-EEBEB068D6A5}" dt="2022-08-17T12:15:19.588" v="6" actId="20577"/>
        <pc:sldMkLst>
          <pc:docMk/>
          <pc:sldMk cId="4126391379" sldId="481"/>
        </pc:sldMkLst>
        <pc:spChg chg="mod">
          <ac:chgData name="Iain Milne" userId="e451ec18-1952-4891-b1e2-a69699162e44" providerId="ADAL" clId="{8BF008F6-2C9C-4A0C-8691-EEBEB068D6A5}" dt="2022-08-17T12:15:19.588" v="6" actId="20577"/>
          <ac:spMkLst>
            <pc:docMk/>
            <pc:sldMk cId="4126391379" sldId="481"/>
            <ac:spMk id="28" creationId="{00000000-0000-0000-0000-000000000000}"/>
          </ac:spMkLst>
        </pc:spChg>
      </pc:sldChg>
      <pc:sldChg chg="modSp mod">
        <pc:chgData name="Iain Milne" userId="e451ec18-1952-4891-b1e2-a69699162e44" providerId="ADAL" clId="{8BF008F6-2C9C-4A0C-8691-EEBEB068D6A5}" dt="2022-08-17T12:29:56.375" v="179" actId="20577"/>
        <pc:sldMkLst>
          <pc:docMk/>
          <pc:sldMk cId="371166997" sldId="482"/>
        </pc:sldMkLst>
        <pc:spChg chg="mod">
          <ac:chgData name="Iain Milne" userId="e451ec18-1952-4891-b1e2-a69699162e44" providerId="ADAL" clId="{8BF008F6-2C9C-4A0C-8691-EEBEB068D6A5}" dt="2022-08-17T12:29:56.375" v="179" actId="20577"/>
          <ac:spMkLst>
            <pc:docMk/>
            <pc:sldMk cId="371166997" sldId="482"/>
            <ac:spMk id="28" creationId="{00000000-0000-0000-0000-000000000000}"/>
          </ac:spMkLst>
        </pc:spChg>
      </pc:sldChg>
      <pc:sldChg chg="modSp mod">
        <pc:chgData name="Iain Milne" userId="e451ec18-1952-4891-b1e2-a69699162e44" providerId="ADAL" clId="{8BF008F6-2C9C-4A0C-8691-EEBEB068D6A5}" dt="2022-08-17T12:54:27.064" v="197" actId="20577"/>
        <pc:sldMkLst>
          <pc:docMk/>
          <pc:sldMk cId="920792035" sldId="486"/>
        </pc:sldMkLst>
        <pc:spChg chg="mod">
          <ac:chgData name="Iain Milne" userId="e451ec18-1952-4891-b1e2-a69699162e44" providerId="ADAL" clId="{8BF008F6-2C9C-4A0C-8691-EEBEB068D6A5}" dt="2022-08-17T12:54:27.064" v="197" actId="20577"/>
          <ac:spMkLst>
            <pc:docMk/>
            <pc:sldMk cId="920792035" sldId="486"/>
            <ac:spMk id="28" creationId="{00000000-0000-0000-0000-000000000000}"/>
          </ac:spMkLst>
        </pc:spChg>
      </pc:sldChg>
    </pc:docChg>
  </pc:docChgLst>
  <pc:docChgLst>
    <pc:chgData name="Fraser Macfarlane" userId="272a48e1-6e09-49ba-9a5c-e14e71872564" providerId="ADAL" clId="{C1E0B791-EFE4-423D-AB67-C696D045E79F}"/>
    <pc:docChg chg="undo custSel modSld">
      <pc:chgData name="Fraser Macfarlane" userId="272a48e1-6e09-49ba-9a5c-e14e71872564" providerId="ADAL" clId="{C1E0B791-EFE4-423D-AB67-C696D045E79F}" dt="2024-07-01T13:44:29.628" v="16" actId="21"/>
      <pc:docMkLst>
        <pc:docMk/>
      </pc:docMkLst>
      <pc:sldChg chg="addSp delSp modSp mod">
        <pc:chgData name="Fraser Macfarlane" userId="272a48e1-6e09-49ba-9a5c-e14e71872564" providerId="ADAL" clId="{C1E0B791-EFE4-423D-AB67-C696D045E79F}" dt="2024-07-01T13:44:29.628" v="16" actId="21"/>
        <pc:sldMkLst>
          <pc:docMk/>
          <pc:sldMk cId="1958280895" sldId="316"/>
        </pc:sldMkLst>
        <pc:spChg chg="mod">
          <ac:chgData name="Fraser Macfarlane" userId="272a48e1-6e09-49ba-9a5c-e14e71872564" providerId="ADAL" clId="{C1E0B791-EFE4-423D-AB67-C696D045E79F}" dt="2024-07-01T13:41:33.428" v="13"/>
          <ac:spMkLst>
            <pc:docMk/>
            <pc:sldMk cId="1958280895" sldId="316"/>
            <ac:spMk id="4" creationId="{00000000-0000-0000-0000-000000000000}"/>
          </ac:spMkLst>
        </pc:spChg>
        <pc:spChg chg="add del mod">
          <ac:chgData name="Fraser Macfarlane" userId="272a48e1-6e09-49ba-9a5c-e14e71872564" providerId="ADAL" clId="{C1E0B791-EFE4-423D-AB67-C696D045E79F}" dt="2024-07-01T13:44:29.628" v="16" actId="21"/>
          <ac:spMkLst>
            <pc:docMk/>
            <pc:sldMk cId="1958280895" sldId="316"/>
            <ac:spMk id="5" creationId="{C4C55017-5DFD-D427-7270-8E1A060BE07C}"/>
          </ac:spMkLst>
        </pc:spChg>
      </pc:sldChg>
    </pc:docChg>
  </pc:docChgLst>
  <pc:docChgLst>
    <pc:chgData name="Iain Milne" userId="e451ec18-1952-4891-b1e2-a69699162e44" providerId="ADAL" clId="{D9EF8188-F869-4DDA-A3EA-9BE1C8400B3A}"/>
    <pc:docChg chg="undo custSel addSld delSld modSld sldOrd">
      <pc:chgData name="Iain Milne" userId="e451ec18-1952-4891-b1e2-a69699162e44" providerId="ADAL" clId="{D9EF8188-F869-4DDA-A3EA-9BE1C8400B3A}" dt="2024-06-25T08:07:49.520" v="771" actId="1035"/>
      <pc:docMkLst>
        <pc:docMk/>
      </pc:docMkLst>
      <pc:sldChg chg="addSp modSp mod">
        <pc:chgData name="Iain Milne" userId="e451ec18-1952-4891-b1e2-a69699162e44" providerId="ADAL" clId="{D9EF8188-F869-4DDA-A3EA-9BE1C8400B3A}" dt="2024-06-10T12:05:27.263" v="63" actId="1076"/>
        <pc:sldMkLst>
          <pc:docMk/>
          <pc:sldMk cId="1091065310" sldId="283"/>
        </pc:sldMkLst>
        <pc:spChg chg="add mod">
          <ac:chgData name="Iain Milne" userId="e451ec18-1952-4891-b1e2-a69699162e44" providerId="ADAL" clId="{D9EF8188-F869-4DDA-A3EA-9BE1C8400B3A}" dt="2024-06-10T12:05:27.263" v="63" actId="1076"/>
          <ac:spMkLst>
            <pc:docMk/>
            <pc:sldMk cId="1091065310" sldId="283"/>
            <ac:spMk id="2" creationId="{BF003E81-43C0-D2BF-5950-CD2638AD9FC7}"/>
          </ac:spMkLst>
        </pc:spChg>
      </pc:sldChg>
      <pc:sldChg chg="modSp mod">
        <pc:chgData name="Iain Milne" userId="e451ec18-1952-4891-b1e2-a69699162e44" providerId="ADAL" clId="{D9EF8188-F869-4DDA-A3EA-9BE1C8400B3A}" dt="2024-06-10T12:11:57.804" v="185" actId="113"/>
        <pc:sldMkLst>
          <pc:docMk/>
          <pc:sldMk cId="1958280895" sldId="316"/>
        </pc:sldMkLst>
        <pc:spChg chg="mod">
          <ac:chgData name="Iain Milne" userId="e451ec18-1952-4891-b1e2-a69699162e44" providerId="ADAL" clId="{D9EF8188-F869-4DDA-A3EA-9BE1C8400B3A}" dt="2024-06-10T12:11:57.804" v="185" actId="113"/>
          <ac:spMkLst>
            <pc:docMk/>
            <pc:sldMk cId="1958280895" sldId="316"/>
            <ac:spMk id="3" creationId="{00000000-0000-0000-0000-000000000000}"/>
          </ac:spMkLst>
        </pc:spChg>
      </pc:sldChg>
      <pc:sldChg chg="modSp mod ord">
        <pc:chgData name="Iain Milne" userId="e451ec18-1952-4891-b1e2-a69699162e44" providerId="ADAL" clId="{D9EF8188-F869-4DDA-A3EA-9BE1C8400B3A}" dt="2024-06-18T09:45:06.276" v="249" actId="20577"/>
        <pc:sldMkLst>
          <pc:docMk/>
          <pc:sldMk cId="3016919104" sldId="328"/>
        </pc:sldMkLst>
        <pc:spChg chg="mod">
          <ac:chgData name="Iain Milne" userId="e451ec18-1952-4891-b1e2-a69699162e44" providerId="ADAL" clId="{D9EF8188-F869-4DDA-A3EA-9BE1C8400B3A}" dt="2024-06-18T09:45:06.276" v="249" actId="20577"/>
          <ac:spMkLst>
            <pc:docMk/>
            <pc:sldMk cId="3016919104" sldId="328"/>
            <ac:spMk id="2" creationId="{00000000-0000-0000-0000-000000000000}"/>
          </ac:spMkLst>
        </pc:spChg>
      </pc:sldChg>
      <pc:sldChg chg="modSp mod">
        <pc:chgData name="Iain Milne" userId="e451ec18-1952-4891-b1e2-a69699162e44" providerId="ADAL" clId="{D9EF8188-F869-4DDA-A3EA-9BE1C8400B3A}" dt="2024-06-10T12:12:47.529" v="187" actId="20577"/>
        <pc:sldMkLst>
          <pc:docMk/>
          <pc:sldMk cId="16776377" sldId="331"/>
        </pc:sldMkLst>
        <pc:spChg chg="mod">
          <ac:chgData name="Iain Milne" userId="e451ec18-1952-4891-b1e2-a69699162e44" providerId="ADAL" clId="{D9EF8188-F869-4DDA-A3EA-9BE1C8400B3A}" dt="2024-06-10T12:12:47.529" v="187" actId="20577"/>
          <ac:spMkLst>
            <pc:docMk/>
            <pc:sldMk cId="16776377" sldId="331"/>
            <ac:spMk id="7" creationId="{15FDC128-CAFD-42AF-A84E-67263D0DB614}"/>
          </ac:spMkLst>
        </pc:spChg>
      </pc:sldChg>
      <pc:sldChg chg="modSp mod">
        <pc:chgData name="Iain Milne" userId="e451ec18-1952-4891-b1e2-a69699162e44" providerId="ADAL" clId="{D9EF8188-F869-4DDA-A3EA-9BE1C8400B3A}" dt="2024-06-10T12:03:18.609" v="3" actId="27636"/>
        <pc:sldMkLst>
          <pc:docMk/>
          <pc:sldMk cId="705702961" sldId="332"/>
        </pc:sldMkLst>
        <pc:spChg chg="mod">
          <ac:chgData name="Iain Milne" userId="e451ec18-1952-4891-b1e2-a69699162e44" providerId="ADAL" clId="{D9EF8188-F869-4DDA-A3EA-9BE1C8400B3A}" dt="2024-06-10T12:03:18.609" v="3" actId="27636"/>
          <ac:spMkLst>
            <pc:docMk/>
            <pc:sldMk cId="705702961" sldId="332"/>
            <ac:spMk id="3" creationId="{00000000-0000-0000-0000-000000000000}"/>
          </ac:spMkLst>
        </pc:spChg>
      </pc:sldChg>
      <pc:sldChg chg="modSp mod">
        <pc:chgData name="Iain Milne" userId="e451ec18-1952-4891-b1e2-a69699162e44" providerId="ADAL" clId="{D9EF8188-F869-4DDA-A3EA-9BE1C8400B3A}" dt="2024-06-10T12:11:28.404" v="183" actId="20577"/>
        <pc:sldMkLst>
          <pc:docMk/>
          <pc:sldMk cId="602537279" sldId="354"/>
        </pc:sldMkLst>
        <pc:graphicFrameChg chg="modGraphic">
          <ac:chgData name="Iain Milne" userId="e451ec18-1952-4891-b1e2-a69699162e44" providerId="ADAL" clId="{D9EF8188-F869-4DDA-A3EA-9BE1C8400B3A}" dt="2024-06-10T12:11:28.404" v="183" actId="20577"/>
          <ac:graphicFrameMkLst>
            <pc:docMk/>
            <pc:sldMk cId="602537279" sldId="354"/>
            <ac:graphicFrameMk id="4" creationId="{48F4267D-5B4B-4A2E-901F-2E7E13A6FE1F}"/>
          </ac:graphicFrameMkLst>
        </pc:graphicFrameChg>
      </pc:sldChg>
      <pc:sldChg chg="addSp modSp mod">
        <pc:chgData name="Iain Milne" userId="e451ec18-1952-4891-b1e2-a69699162e44" providerId="ADAL" clId="{D9EF8188-F869-4DDA-A3EA-9BE1C8400B3A}" dt="2024-06-10T12:14:14.686" v="196" actId="1076"/>
        <pc:sldMkLst>
          <pc:docMk/>
          <pc:sldMk cId="4164517389" sldId="355"/>
        </pc:sldMkLst>
        <pc:spChg chg="mod">
          <ac:chgData name="Iain Milne" userId="e451ec18-1952-4891-b1e2-a69699162e44" providerId="ADAL" clId="{D9EF8188-F869-4DDA-A3EA-9BE1C8400B3A}" dt="2024-06-10T12:13:52.656" v="191" actId="962"/>
          <ac:spMkLst>
            <pc:docMk/>
            <pc:sldMk cId="4164517389" sldId="355"/>
            <ac:spMk id="3" creationId="{00000000-0000-0000-0000-000000000000}"/>
          </ac:spMkLst>
        </pc:spChg>
        <pc:picChg chg="add mod">
          <ac:chgData name="Iain Milne" userId="e451ec18-1952-4891-b1e2-a69699162e44" providerId="ADAL" clId="{D9EF8188-F869-4DDA-A3EA-9BE1C8400B3A}" dt="2024-06-10T12:14:14.686" v="196" actId="1076"/>
          <ac:picMkLst>
            <pc:docMk/>
            <pc:sldMk cId="4164517389" sldId="355"/>
            <ac:picMk id="5" creationId="{D7634FD9-19DB-038B-0DE1-C98E826AF837}"/>
          </ac:picMkLst>
        </pc:picChg>
      </pc:sldChg>
      <pc:sldChg chg="addSp delSp modSp add mod">
        <pc:chgData name="Iain Milne" userId="e451ec18-1952-4891-b1e2-a69699162e44" providerId="ADAL" clId="{D9EF8188-F869-4DDA-A3EA-9BE1C8400B3A}" dt="2024-06-25T08:07:49.520" v="771" actId="1035"/>
        <pc:sldMkLst>
          <pc:docMk/>
          <pc:sldMk cId="995373492" sldId="370"/>
        </pc:sldMkLst>
        <pc:spChg chg="mod">
          <ac:chgData name="Iain Milne" userId="e451ec18-1952-4891-b1e2-a69699162e44" providerId="ADAL" clId="{D9EF8188-F869-4DDA-A3EA-9BE1C8400B3A}" dt="2024-06-25T08:07:44.255" v="751" actId="20577"/>
          <ac:spMkLst>
            <pc:docMk/>
            <pc:sldMk cId="995373492" sldId="370"/>
            <ac:spMk id="3" creationId="{00000000-0000-0000-0000-000000000000}"/>
          </ac:spMkLst>
        </pc:spChg>
        <pc:spChg chg="del">
          <ac:chgData name="Iain Milne" userId="e451ec18-1952-4891-b1e2-a69699162e44" providerId="ADAL" clId="{D9EF8188-F869-4DDA-A3EA-9BE1C8400B3A}" dt="2024-06-25T08:05:41.223" v="655" actId="478"/>
          <ac:spMkLst>
            <pc:docMk/>
            <pc:sldMk cId="995373492" sldId="370"/>
            <ac:spMk id="4" creationId="{00000000-0000-0000-0000-000000000000}"/>
          </ac:spMkLst>
        </pc:spChg>
        <pc:spChg chg="del">
          <ac:chgData name="Iain Milne" userId="e451ec18-1952-4891-b1e2-a69699162e44" providerId="ADAL" clId="{D9EF8188-F869-4DDA-A3EA-9BE1C8400B3A}" dt="2024-06-25T08:07:21.068" v="731" actId="478"/>
          <ac:spMkLst>
            <pc:docMk/>
            <pc:sldMk cId="995373492" sldId="370"/>
            <ac:spMk id="5" creationId="{A5486E09-EB2B-4E85-A678-CF2FE251F78C}"/>
          </ac:spMkLst>
        </pc:spChg>
        <pc:spChg chg="add mod">
          <ac:chgData name="Iain Milne" userId="e451ec18-1952-4891-b1e2-a69699162e44" providerId="ADAL" clId="{D9EF8188-F869-4DDA-A3EA-9BE1C8400B3A}" dt="2024-06-25T08:07:49.520" v="771" actId="1035"/>
          <ac:spMkLst>
            <pc:docMk/>
            <pc:sldMk cId="995373492" sldId="370"/>
            <ac:spMk id="6" creationId="{F42D67BF-DAD6-535C-FDF4-D2778F451A88}"/>
          </ac:spMkLst>
        </pc:spChg>
      </pc:sldChg>
      <pc:sldChg chg="modSp mod">
        <pc:chgData name="Iain Milne" userId="e451ec18-1952-4891-b1e2-a69699162e44" providerId="ADAL" clId="{D9EF8188-F869-4DDA-A3EA-9BE1C8400B3A}" dt="2024-06-10T12:03:32.567" v="6" actId="20577"/>
        <pc:sldMkLst>
          <pc:docMk/>
          <pc:sldMk cId="1265705334" sldId="411"/>
        </pc:sldMkLst>
        <pc:spChg chg="mod">
          <ac:chgData name="Iain Milne" userId="e451ec18-1952-4891-b1e2-a69699162e44" providerId="ADAL" clId="{D9EF8188-F869-4DDA-A3EA-9BE1C8400B3A}" dt="2024-06-10T12:03:32.567" v="6" actId="20577"/>
          <ac:spMkLst>
            <pc:docMk/>
            <pc:sldMk cId="1265705334" sldId="411"/>
            <ac:spMk id="6" creationId="{E6CD8CCA-CC8B-45A1-A7EB-905CB4B4E261}"/>
          </ac:spMkLst>
        </pc:spChg>
      </pc:sldChg>
      <pc:sldChg chg="modSp mod">
        <pc:chgData name="Iain Milne" userId="e451ec18-1952-4891-b1e2-a69699162e44" providerId="ADAL" clId="{D9EF8188-F869-4DDA-A3EA-9BE1C8400B3A}" dt="2024-06-11T11:46:38.983" v="213" actId="20577"/>
        <pc:sldMkLst>
          <pc:docMk/>
          <pc:sldMk cId="1083107446" sldId="429"/>
        </pc:sldMkLst>
        <pc:spChg chg="mod">
          <ac:chgData name="Iain Milne" userId="e451ec18-1952-4891-b1e2-a69699162e44" providerId="ADAL" clId="{D9EF8188-F869-4DDA-A3EA-9BE1C8400B3A}" dt="2024-06-11T11:46:38.983" v="213" actId="20577"/>
          <ac:spMkLst>
            <pc:docMk/>
            <pc:sldMk cId="1083107446" sldId="429"/>
            <ac:spMk id="7" creationId="{0C75D307-DB52-43DD-84F1-6F5E8857EB61}"/>
          </ac:spMkLst>
        </pc:spChg>
      </pc:sldChg>
      <pc:sldChg chg="addSp modSp mod">
        <pc:chgData name="Iain Milne" userId="e451ec18-1952-4891-b1e2-a69699162e44" providerId="ADAL" clId="{D9EF8188-F869-4DDA-A3EA-9BE1C8400B3A}" dt="2024-06-20T08:34:27.886" v="649" actId="1076"/>
        <pc:sldMkLst>
          <pc:docMk/>
          <pc:sldMk cId="3852422387" sldId="444"/>
        </pc:sldMkLst>
        <pc:cxnChg chg="add mod">
          <ac:chgData name="Iain Milne" userId="e451ec18-1952-4891-b1e2-a69699162e44" providerId="ADAL" clId="{D9EF8188-F869-4DDA-A3EA-9BE1C8400B3A}" dt="2024-06-20T08:34:27.886" v="649" actId="1076"/>
          <ac:cxnSpMkLst>
            <pc:docMk/>
            <pc:sldMk cId="3852422387" sldId="444"/>
            <ac:cxnSpMk id="2" creationId="{902C601A-87CC-4F3C-3324-1DC246EB80C7}"/>
          </ac:cxnSpMkLst>
        </pc:cxnChg>
      </pc:sldChg>
      <pc:sldChg chg="del">
        <pc:chgData name="Iain Milne" userId="e451ec18-1952-4891-b1e2-a69699162e44" providerId="ADAL" clId="{D9EF8188-F869-4DDA-A3EA-9BE1C8400B3A}" dt="2024-06-18T09:39:54.993" v="214" actId="47"/>
        <pc:sldMkLst>
          <pc:docMk/>
          <pc:sldMk cId="271516746" sldId="446"/>
        </pc:sldMkLst>
      </pc:sldChg>
      <pc:sldChg chg="add">
        <pc:chgData name="Iain Milne" userId="e451ec18-1952-4891-b1e2-a69699162e44" providerId="ADAL" clId="{D9EF8188-F869-4DDA-A3EA-9BE1C8400B3A}" dt="2024-06-25T08:05:02.536" v="652"/>
        <pc:sldMkLst>
          <pc:docMk/>
          <pc:sldMk cId="2941406127" sldId="454"/>
        </pc:sldMkLst>
      </pc:sldChg>
      <pc:sldChg chg="modSp mod">
        <pc:chgData name="Iain Milne" userId="e451ec18-1952-4891-b1e2-a69699162e44" providerId="ADAL" clId="{D9EF8188-F869-4DDA-A3EA-9BE1C8400B3A}" dt="2024-06-10T12:06:32.735" v="80" actId="20577"/>
        <pc:sldMkLst>
          <pc:docMk/>
          <pc:sldMk cId="1180585213" sldId="483"/>
        </pc:sldMkLst>
        <pc:spChg chg="mod">
          <ac:chgData name="Iain Milne" userId="e451ec18-1952-4891-b1e2-a69699162e44" providerId="ADAL" clId="{D9EF8188-F869-4DDA-A3EA-9BE1C8400B3A}" dt="2024-06-10T12:06:32.735" v="80" actId="20577"/>
          <ac:spMkLst>
            <pc:docMk/>
            <pc:sldMk cId="1180585213" sldId="483"/>
            <ac:spMk id="2" creationId="{00000000-0000-0000-0000-000000000000}"/>
          </ac:spMkLst>
        </pc:spChg>
      </pc:sldChg>
      <pc:sldChg chg="addSp delSp modSp add mod ord chgLayout">
        <pc:chgData name="Iain Milne" userId="e451ec18-1952-4891-b1e2-a69699162e44" providerId="ADAL" clId="{D9EF8188-F869-4DDA-A3EA-9BE1C8400B3A}" dt="2024-06-18T09:49:55.527" v="401" actId="20577"/>
        <pc:sldMkLst>
          <pc:docMk/>
          <pc:sldMk cId="768557994" sldId="489"/>
        </pc:sldMkLst>
        <pc:spChg chg="mod ord">
          <ac:chgData name="Iain Milne" userId="e451ec18-1952-4891-b1e2-a69699162e44" providerId="ADAL" clId="{D9EF8188-F869-4DDA-A3EA-9BE1C8400B3A}" dt="2024-06-18T09:46:01.855" v="299" actId="700"/>
          <ac:spMkLst>
            <pc:docMk/>
            <pc:sldMk cId="768557994" sldId="489"/>
            <ac:spMk id="2" creationId="{00000000-0000-0000-0000-000000000000}"/>
          </ac:spMkLst>
        </pc:spChg>
        <pc:spChg chg="add mod ord">
          <ac:chgData name="Iain Milne" userId="e451ec18-1952-4891-b1e2-a69699162e44" providerId="ADAL" clId="{D9EF8188-F869-4DDA-A3EA-9BE1C8400B3A}" dt="2024-06-18T09:46:42.621" v="300"/>
          <ac:spMkLst>
            <pc:docMk/>
            <pc:sldMk cId="768557994" sldId="489"/>
            <ac:spMk id="3" creationId="{51F41158-75A6-A954-4502-80ACAC2D97D0}"/>
          </ac:spMkLst>
        </pc:spChg>
        <pc:spChg chg="del">
          <ac:chgData name="Iain Milne" userId="e451ec18-1952-4891-b1e2-a69699162e44" providerId="ADAL" clId="{D9EF8188-F869-4DDA-A3EA-9BE1C8400B3A}" dt="2024-06-18T09:45:58.331" v="297" actId="478"/>
          <ac:spMkLst>
            <pc:docMk/>
            <pc:sldMk cId="768557994" sldId="489"/>
            <ac:spMk id="4" creationId="{D83EB3F2-3FA4-45BE-A3A1-991DA99A4702}"/>
          </ac:spMkLst>
        </pc:spChg>
        <pc:spChg chg="add mod">
          <ac:chgData name="Iain Milne" userId="e451ec18-1952-4891-b1e2-a69699162e44" providerId="ADAL" clId="{D9EF8188-F869-4DDA-A3EA-9BE1C8400B3A}" dt="2024-06-18T09:49:55.527" v="401" actId="20577"/>
          <ac:spMkLst>
            <pc:docMk/>
            <pc:sldMk cId="768557994" sldId="489"/>
            <ac:spMk id="5" creationId="{C2227B10-722F-443F-57B6-2C74515380B5}"/>
          </ac:spMkLst>
        </pc:spChg>
        <pc:spChg chg="del">
          <ac:chgData name="Iain Milne" userId="e451ec18-1952-4891-b1e2-a69699162e44" providerId="ADAL" clId="{D9EF8188-F869-4DDA-A3EA-9BE1C8400B3A}" dt="2024-06-18T09:45:56.620" v="296" actId="478"/>
          <ac:spMkLst>
            <pc:docMk/>
            <pc:sldMk cId="768557994" sldId="489"/>
            <ac:spMk id="9" creationId="{2F58C3C6-7C61-4933-A7CA-3C948C905B71}"/>
          </ac:spMkLst>
        </pc:spChg>
        <pc:spChg chg="add">
          <ac:chgData name="Iain Milne" userId="e451ec18-1952-4891-b1e2-a69699162e44" providerId="ADAL" clId="{D9EF8188-F869-4DDA-A3EA-9BE1C8400B3A}" dt="2024-06-18T09:47:48.011" v="336"/>
          <ac:spMkLst>
            <pc:docMk/>
            <pc:sldMk cId="768557994" sldId="489"/>
            <ac:spMk id="10" creationId="{E30B01CE-6CB3-055E-7F1F-5DD4B50E7793}"/>
          </ac:spMkLst>
        </pc:spChg>
        <pc:spChg chg="add">
          <ac:chgData name="Iain Milne" userId="e451ec18-1952-4891-b1e2-a69699162e44" providerId="ADAL" clId="{D9EF8188-F869-4DDA-A3EA-9BE1C8400B3A}" dt="2024-06-18T09:47:54.168" v="337"/>
          <ac:spMkLst>
            <pc:docMk/>
            <pc:sldMk cId="768557994" sldId="489"/>
            <ac:spMk id="11" creationId="{32888720-D075-FF71-999C-CB71E1CB7C5A}"/>
          </ac:spMkLst>
        </pc:spChg>
        <pc:cxnChg chg="del">
          <ac:chgData name="Iain Milne" userId="e451ec18-1952-4891-b1e2-a69699162e44" providerId="ADAL" clId="{D9EF8188-F869-4DDA-A3EA-9BE1C8400B3A}" dt="2024-06-18T09:45:59.386" v="298" actId="478"/>
          <ac:cxnSpMkLst>
            <pc:docMk/>
            <pc:sldMk cId="768557994" sldId="489"/>
            <ac:cxnSpMk id="6" creationId="{00000000-0000-0000-0000-000000000000}"/>
          </ac:cxnSpMkLst>
        </pc:cxnChg>
        <pc:cxnChg chg="del">
          <ac:chgData name="Iain Milne" userId="e451ec18-1952-4891-b1e2-a69699162e44" providerId="ADAL" clId="{D9EF8188-F869-4DDA-A3EA-9BE1C8400B3A}" dt="2024-06-18T09:45:59.386" v="298" actId="478"/>
          <ac:cxnSpMkLst>
            <pc:docMk/>
            <pc:sldMk cId="768557994" sldId="489"/>
            <ac:cxnSpMk id="7" creationId="{00000000-0000-0000-0000-000000000000}"/>
          </ac:cxnSpMkLst>
        </pc:cxnChg>
        <pc:cxnChg chg="del">
          <ac:chgData name="Iain Milne" userId="e451ec18-1952-4891-b1e2-a69699162e44" providerId="ADAL" clId="{D9EF8188-F869-4DDA-A3EA-9BE1C8400B3A}" dt="2024-06-18T09:45:59.386" v="298" actId="478"/>
          <ac:cxnSpMkLst>
            <pc:docMk/>
            <pc:sldMk cId="768557994" sldId="489"/>
            <ac:cxnSpMk id="8" creationId="{00000000-0000-0000-0000-000000000000}"/>
          </ac:cxnSpMkLst>
        </pc:cxnChg>
      </pc:sldChg>
      <pc:sldChg chg="addSp delSp modSp new add del mod modClrScheme chgLayout">
        <pc:chgData name="Iain Milne" userId="e451ec18-1952-4891-b1e2-a69699162e44" providerId="ADAL" clId="{D9EF8188-F869-4DDA-A3EA-9BE1C8400B3A}" dt="2024-06-18T09:45:13.105" v="259" actId="680"/>
        <pc:sldMkLst>
          <pc:docMk/>
          <pc:sldMk cId="1226565553" sldId="489"/>
        </pc:sldMkLst>
        <pc:spChg chg="add del mod ord">
          <ac:chgData name="Iain Milne" userId="e451ec18-1952-4891-b1e2-a69699162e44" providerId="ADAL" clId="{D9EF8188-F869-4DDA-A3EA-9BE1C8400B3A}" dt="2024-06-18T09:45:13.105" v="259" actId="680"/>
          <ac:spMkLst>
            <pc:docMk/>
            <pc:sldMk cId="1226565553" sldId="489"/>
            <ac:spMk id="2" creationId="{107DC03A-3A5F-ECD2-89A4-ABA9A277E2BC}"/>
          </ac:spMkLst>
        </pc:spChg>
        <pc:spChg chg="add del mod ord">
          <ac:chgData name="Iain Milne" userId="e451ec18-1952-4891-b1e2-a69699162e44" providerId="ADAL" clId="{D9EF8188-F869-4DDA-A3EA-9BE1C8400B3A}" dt="2024-06-18T09:45:12.182" v="257" actId="700"/>
          <ac:spMkLst>
            <pc:docMk/>
            <pc:sldMk cId="1226565553" sldId="489"/>
            <ac:spMk id="3" creationId="{B4F79918-7641-AC3E-F97B-E25DC5309FCC}"/>
          </ac:spMkLst>
        </pc:spChg>
        <pc:spChg chg="add del">
          <ac:chgData name="Iain Milne" userId="e451ec18-1952-4891-b1e2-a69699162e44" providerId="ADAL" clId="{D9EF8188-F869-4DDA-A3EA-9BE1C8400B3A}" dt="2024-06-18T09:45:12.182" v="257" actId="700"/>
          <ac:spMkLst>
            <pc:docMk/>
            <pc:sldMk cId="1226565553" sldId="489"/>
            <ac:spMk id="4" creationId="{27068663-5AAB-F6E1-C833-6123B6981631}"/>
          </ac:spMkLst>
        </pc:spChg>
        <pc:spChg chg="add del mod ord">
          <ac:chgData name="Iain Milne" userId="e451ec18-1952-4891-b1e2-a69699162e44" providerId="ADAL" clId="{D9EF8188-F869-4DDA-A3EA-9BE1C8400B3A}" dt="2024-06-18T09:45:12.182" v="257" actId="700"/>
          <ac:spMkLst>
            <pc:docMk/>
            <pc:sldMk cId="1226565553" sldId="489"/>
            <ac:spMk id="5" creationId="{E55A95AE-6812-ABB0-341B-2778918C9A01}"/>
          </ac:spMkLst>
        </pc:spChg>
        <pc:spChg chg="add del mod ord">
          <ac:chgData name="Iain Milne" userId="e451ec18-1952-4891-b1e2-a69699162e44" providerId="ADAL" clId="{D9EF8188-F869-4DDA-A3EA-9BE1C8400B3A}" dt="2024-06-18T09:45:12.182" v="257" actId="700"/>
          <ac:spMkLst>
            <pc:docMk/>
            <pc:sldMk cId="1226565553" sldId="489"/>
            <ac:spMk id="6" creationId="{27FBB409-27D4-F4F6-2481-3C926DD55280}"/>
          </ac:spMkLst>
        </pc:spChg>
      </pc:sldChg>
      <pc:sldChg chg="add del">
        <pc:chgData name="Iain Milne" userId="e451ec18-1952-4891-b1e2-a69699162e44" providerId="ADAL" clId="{D9EF8188-F869-4DDA-A3EA-9BE1C8400B3A}" dt="2024-06-18T09:45:08.433" v="251"/>
        <pc:sldMkLst>
          <pc:docMk/>
          <pc:sldMk cId="2353810064" sldId="490"/>
        </pc:sldMkLst>
      </pc:sldChg>
      <pc:sldChg chg="addSp delSp modSp add mod chgLayout">
        <pc:chgData name="Iain Milne" userId="e451ec18-1952-4891-b1e2-a69699162e44" providerId="ADAL" clId="{D9EF8188-F869-4DDA-A3EA-9BE1C8400B3A}" dt="2024-06-18T09:59:15.123" v="647" actId="20577"/>
        <pc:sldMkLst>
          <pc:docMk/>
          <pc:sldMk cId="2962641834" sldId="490"/>
        </pc:sldMkLst>
        <pc:spChg chg="mod ord">
          <ac:chgData name="Iain Milne" userId="e451ec18-1952-4891-b1e2-a69699162e44" providerId="ADAL" clId="{D9EF8188-F869-4DDA-A3EA-9BE1C8400B3A}" dt="2024-06-18T09:57:34.765" v="579" actId="700"/>
          <ac:spMkLst>
            <pc:docMk/>
            <pc:sldMk cId="2962641834" sldId="490"/>
            <ac:spMk id="2" creationId="{00000000-0000-0000-0000-000000000000}"/>
          </ac:spMkLst>
        </pc:spChg>
        <pc:spChg chg="add mod ord">
          <ac:chgData name="Iain Milne" userId="e451ec18-1952-4891-b1e2-a69699162e44" providerId="ADAL" clId="{D9EF8188-F869-4DDA-A3EA-9BE1C8400B3A}" dt="2024-06-18T09:59:15.123" v="647" actId="20577"/>
          <ac:spMkLst>
            <pc:docMk/>
            <pc:sldMk cId="2962641834" sldId="490"/>
            <ac:spMk id="3" creationId="{AC4E904D-B72D-9AC6-C67E-D0B9610AA709}"/>
          </ac:spMkLst>
        </pc:spChg>
        <pc:spChg chg="del">
          <ac:chgData name="Iain Milne" userId="e451ec18-1952-4891-b1e2-a69699162e44" providerId="ADAL" clId="{D9EF8188-F869-4DDA-A3EA-9BE1C8400B3A}" dt="2024-06-18T09:57:37.404" v="580" actId="478"/>
          <ac:spMkLst>
            <pc:docMk/>
            <pc:sldMk cId="2962641834" sldId="490"/>
            <ac:spMk id="4" creationId="{D83EB3F2-3FA4-45BE-A3A1-991DA99A4702}"/>
          </ac:spMkLst>
        </pc:spChg>
        <pc:spChg chg="del">
          <ac:chgData name="Iain Milne" userId="e451ec18-1952-4891-b1e2-a69699162e44" providerId="ADAL" clId="{D9EF8188-F869-4DDA-A3EA-9BE1C8400B3A}" dt="2024-06-18T09:57:38.639" v="581" actId="478"/>
          <ac:spMkLst>
            <pc:docMk/>
            <pc:sldMk cId="2962641834" sldId="490"/>
            <ac:spMk id="9" creationId="{2F58C3C6-7C61-4933-A7CA-3C948C905B71}"/>
          </ac:spMkLst>
        </pc:spChg>
        <pc:cxnChg chg="del">
          <ac:chgData name="Iain Milne" userId="e451ec18-1952-4891-b1e2-a69699162e44" providerId="ADAL" clId="{D9EF8188-F869-4DDA-A3EA-9BE1C8400B3A}" dt="2024-06-18T09:57:41.045" v="582" actId="478"/>
          <ac:cxnSpMkLst>
            <pc:docMk/>
            <pc:sldMk cId="2962641834" sldId="490"/>
            <ac:cxnSpMk id="6" creationId="{00000000-0000-0000-0000-000000000000}"/>
          </ac:cxnSpMkLst>
        </pc:cxnChg>
        <pc:cxnChg chg="del">
          <ac:chgData name="Iain Milne" userId="e451ec18-1952-4891-b1e2-a69699162e44" providerId="ADAL" clId="{D9EF8188-F869-4DDA-A3EA-9BE1C8400B3A}" dt="2024-06-18T09:57:41.045" v="582" actId="478"/>
          <ac:cxnSpMkLst>
            <pc:docMk/>
            <pc:sldMk cId="2962641834" sldId="490"/>
            <ac:cxnSpMk id="7" creationId="{00000000-0000-0000-0000-000000000000}"/>
          </ac:cxnSpMkLst>
        </pc:cxnChg>
        <pc:cxnChg chg="del">
          <ac:chgData name="Iain Milne" userId="e451ec18-1952-4891-b1e2-a69699162e44" providerId="ADAL" clId="{D9EF8188-F869-4DDA-A3EA-9BE1C8400B3A}" dt="2024-06-18T09:57:41.045" v="582" actId="478"/>
          <ac:cxnSpMkLst>
            <pc:docMk/>
            <pc:sldMk cId="2962641834" sldId="490"/>
            <ac:cxnSpMk id="8" creationId="{00000000-0000-0000-0000-000000000000}"/>
          </ac:cxnSpMkLst>
        </pc:cxnChg>
      </pc:sldChg>
      <pc:sldChg chg="modSp add mod">
        <pc:chgData name="Iain Milne" userId="e451ec18-1952-4891-b1e2-a69699162e44" providerId="ADAL" clId="{D9EF8188-F869-4DDA-A3EA-9BE1C8400B3A}" dt="2024-06-18T09:56:14.700" v="578"/>
        <pc:sldMkLst>
          <pc:docMk/>
          <pc:sldMk cId="1334829081" sldId="491"/>
        </pc:sldMkLst>
        <pc:spChg chg="mod">
          <ac:chgData name="Iain Milne" userId="e451ec18-1952-4891-b1e2-a69699162e44" providerId="ADAL" clId="{D9EF8188-F869-4DDA-A3EA-9BE1C8400B3A}" dt="2024-06-18T09:52:18.825" v="507" actId="20577"/>
          <ac:spMkLst>
            <pc:docMk/>
            <pc:sldMk cId="1334829081" sldId="491"/>
            <ac:spMk id="3" creationId="{51F41158-75A6-A954-4502-80ACAC2D97D0}"/>
          </ac:spMkLst>
        </pc:spChg>
        <pc:spChg chg="mod">
          <ac:chgData name="Iain Milne" userId="e451ec18-1952-4891-b1e2-a69699162e44" providerId="ADAL" clId="{D9EF8188-F869-4DDA-A3EA-9BE1C8400B3A}" dt="2024-06-18T09:56:14.700" v="578"/>
          <ac:spMkLst>
            <pc:docMk/>
            <pc:sldMk cId="1334829081" sldId="491"/>
            <ac:spMk id="5" creationId="{C2227B10-722F-443F-57B6-2C74515380B5}"/>
          </ac:spMkLst>
        </pc:spChg>
      </pc:sldChg>
      <pc:sldChg chg="add">
        <pc:chgData name="Iain Milne" userId="e451ec18-1952-4891-b1e2-a69699162e44" providerId="ADAL" clId="{D9EF8188-F869-4DDA-A3EA-9BE1C8400B3A}" dt="2024-06-25T08:05:02.536" v="652"/>
        <pc:sldMkLst>
          <pc:docMk/>
          <pc:sldMk cId="463342849" sldId="492"/>
        </pc:sldMkLst>
      </pc:sldChg>
      <pc:sldChg chg="new del">
        <pc:chgData name="Iain Milne" userId="e451ec18-1952-4891-b1e2-a69699162e44" providerId="ADAL" clId="{D9EF8188-F869-4DDA-A3EA-9BE1C8400B3A}" dt="2024-06-25T08:05:00.599" v="651" actId="47"/>
        <pc:sldMkLst>
          <pc:docMk/>
          <pc:sldMk cId="3589414679" sldId="492"/>
        </pc:sldMkLst>
      </pc:sldChg>
      <pc:sldChg chg="add">
        <pc:chgData name="Iain Milne" userId="e451ec18-1952-4891-b1e2-a69699162e44" providerId="ADAL" clId="{D9EF8188-F869-4DDA-A3EA-9BE1C8400B3A}" dt="2024-06-25T08:05:02.536" v="652"/>
        <pc:sldMkLst>
          <pc:docMk/>
          <pc:sldMk cId="4133289145" sldId="49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28949-069D-40FF-AE18-B6BCF880762F}" type="datetimeFigureOut">
              <a:rPr lang="en-GB" smtClean="0"/>
              <a:t>01/07/2024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B95321-1CD3-42D0-BD66-863B33301BD1}" type="slidenum">
              <a:rPr lang="en-GB" smtClean="0"/>
              <a:t>‹#›</a:t>
            </a:fld>
            <a:endParaRPr lang="en-GB"/>
          </a:p>
        </p:txBody>
      </p:sp>
    </p:spTree>
    <p:extLst>
      <p:ext uri="{BB962C8B-B14F-4D97-AF65-F5344CB8AC3E}">
        <p14:creationId xmlns:p14="http://schemas.microsoft.com/office/powerpoint/2010/main" val="3881269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 queue has 144 slots – one per CPU</a:t>
            </a:r>
            <a:r>
              <a:rPr lang="en-GB" baseline="0"/>
              <a:t> available</a:t>
            </a:r>
          </a:p>
          <a:p>
            <a:endParaRPr lang="en-GB" baseline="0"/>
          </a:p>
          <a:p>
            <a:r>
              <a:rPr lang="en-GB" baseline="0"/>
              <a:t>Once each slot is full, then jobs must wait in the queue</a:t>
            </a:r>
            <a:endParaRPr lang="en-GB"/>
          </a:p>
        </p:txBody>
      </p:sp>
      <p:sp>
        <p:nvSpPr>
          <p:cNvPr id="4" name="Slide Number Placeholder 3"/>
          <p:cNvSpPr>
            <a:spLocks noGrp="1"/>
          </p:cNvSpPr>
          <p:nvPr>
            <p:ph type="sldNum" sz="quarter" idx="10"/>
          </p:nvPr>
        </p:nvSpPr>
        <p:spPr/>
        <p:txBody>
          <a:bodyPr/>
          <a:lstStyle/>
          <a:p>
            <a:fld id="{A7FC42F5-F9D3-4198-A20D-4EB7C631AFFE}" type="slidenum">
              <a:rPr lang="en-GB" smtClean="0"/>
              <a:pPr/>
              <a:t>27</a:t>
            </a:fld>
            <a:endParaRPr lang="en-GB"/>
          </a:p>
        </p:txBody>
      </p:sp>
    </p:spTree>
    <p:extLst>
      <p:ext uri="{BB962C8B-B14F-4D97-AF65-F5344CB8AC3E}">
        <p14:creationId xmlns:p14="http://schemas.microsoft.com/office/powerpoint/2010/main" val="1077844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solidFill>
                  <a:srgbClr val="FF0000"/>
                </a:solidFill>
              </a:rPr>
              <a:t>Job stats on 1v4 </a:t>
            </a:r>
            <a:r>
              <a:rPr lang="en-GB" err="1">
                <a:solidFill>
                  <a:srgbClr val="FF0000"/>
                </a:solidFill>
              </a:rPr>
              <a:t>cpus</a:t>
            </a:r>
            <a:r>
              <a:rPr lang="en-GB">
                <a:solidFill>
                  <a:srgbClr val="FF0000"/>
                </a:solidFill>
              </a:rPr>
              <a:t> could be interesting; total CPU time is the same, but </a:t>
            </a:r>
            <a:r>
              <a:rPr lang="en-GB" err="1">
                <a:solidFill>
                  <a:srgbClr val="FF0000"/>
                </a:solidFill>
              </a:rPr>
              <a:t>wallclock</a:t>
            </a:r>
            <a:r>
              <a:rPr lang="en-GB">
                <a:solidFill>
                  <a:srgbClr val="FF0000"/>
                </a:solidFill>
              </a:rPr>
              <a:t> differs</a:t>
            </a:r>
          </a:p>
          <a:p>
            <a:endParaRPr lang="en-GB"/>
          </a:p>
        </p:txBody>
      </p:sp>
      <p:sp>
        <p:nvSpPr>
          <p:cNvPr id="4" name="Slide Number Placeholder 3"/>
          <p:cNvSpPr>
            <a:spLocks noGrp="1"/>
          </p:cNvSpPr>
          <p:nvPr>
            <p:ph type="sldNum" sz="quarter" idx="5"/>
          </p:nvPr>
        </p:nvSpPr>
        <p:spPr/>
        <p:txBody>
          <a:bodyPr/>
          <a:lstStyle/>
          <a:p>
            <a:fld id="{63B95321-1CD3-42D0-BD66-863B33301BD1}" type="slidenum">
              <a:rPr lang="en-GB" smtClean="0"/>
              <a:t>35</a:t>
            </a:fld>
            <a:endParaRPr lang="en-GB"/>
          </a:p>
        </p:txBody>
      </p:sp>
    </p:spTree>
    <p:extLst>
      <p:ext uri="{BB962C8B-B14F-4D97-AF65-F5344CB8AC3E}">
        <p14:creationId xmlns:p14="http://schemas.microsoft.com/office/powerpoint/2010/main" val="1301103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Content Placeholder 3" descr="JHI_Vert_Web.png"/>
          <p:cNvPicPr>
            <a:picLocks noChangeAspect="1"/>
          </p:cNvPicPr>
          <p:nvPr userDrawn="1"/>
        </p:nvPicPr>
        <p:blipFill>
          <a:blip r:embed="rId2" cstate="print">
            <a:extLst>
              <a:ext uri="{28A0092B-C50C-407E-A947-70E740481C1C}">
                <a14:useLocalDpi xmlns:a14="http://schemas.microsoft.com/office/drawing/2010/main"/>
              </a:ext>
            </a:extLst>
          </a:blip>
          <a:srcRect l="-135523" r="-135523"/>
          <a:stretch>
            <a:fillRect/>
          </a:stretch>
        </p:blipFill>
        <p:spPr>
          <a:xfrm>
            <a:off x="7573037" y="125657"/>
            <a:ext cx="2111704" cy="1161356"/>
          </a:xfrm>
          <a:prstGeom prst="rect">
            <a:avLst/>
          </a:prstGeom>
        </p:spPr>
      </p:pic>
      <p:sp>
        <p:nvSpPr>
          <p:cNvPr id="2" name="Title 1"/>
          <p:cNvSpPr>
            <a:spLocks noGrp="1"/>
          </p:cNvSpPr>
          <p:nvPr>
            <p:ph type="title"/>
          </p:nvPr>
        </p:nvSpPr>
        <p:spPr>
          <a:xfrm>
            <a:off x="457201" y="222260"/>
            <a:ext cx="7366038" cy="547290"/>
          </a:xfrm>
        </p:spPr>
        <p:txBody>
          <a:bodyPr/>
          <a:lstStyle/>
          <a:p>
            <a:r>
              <a:rPr lang="en-US"/>
              <a:t>Click to edit Master title style</a:t>
            </a:r>
          </a:p>
        </p:txBody>
      </p:sp>
      <p:sp>
        <p:nvSpPr>
          <p:cNvPr id="3" name="Content Placeholder 2"/>
          <p:cNvSpPr>
            <a:spLocks noGrp="1"/>
          </p:cNvSpPr>
          <p:nvPr>
            <p:ph idx="1"/>
          </p:nvPr>
        </p:nvSpPr>
        <p:spPr>
          <a:xfrm>
            <a:off x="457200" y="1200151"/>
            <a:ext cx="8229600" cy="28941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0818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ottom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2260"/>
            <a:ext cx="7501154" cy="547290"/>
          </a:xfrm>
        </p:spPr>
        <p:txBody>
          <a:bodyPr/>
          <a:lstStyle>
            <a:lvl1pPr algn="l">
              <a:defRPr/>
            </a:lvl1pPr>
          </a:lstStyle>
          <a:p>
            <a:r>
              <a:rPr lang="en-US"/>
              <a:t>Click to edit Master title style</a:t>
            </a:r>
          </a:p>
        </p:txBody>
      </p:sp>
      <p:sp>
        <p:nvSpPr>
          <p:cNvPr id="3" name="Content Placeholder 2"/>
          <p:cNvSpPr>
            <a:spLocks noGrp="1"/>
          </p:cNvSpPr>
          <p:nvPr>
            <p:ph sz="half" idx="1"/>
          </p:nvPr>
        </p:nvSpPr>
        <p:spPr>
          <a:xfrm>
            <a:off x="457200" y="1200150"/>
            <a:ext cx="8229600" cy="1935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0" y="3343869"/>
            <a:ext cx="9144000" cy="0"/>
          </a:xfrm>
          <a:prstGeom prst="line">
            <a:avLst/>
          </a:prstGeom>
          <a:ln w="38100" cmpd="sng">
            <a:solidFill>
              <a:srgbClr val="555559"/>
            </a:solidFill>
          </a:ln>
          <a:effectLst/>
        </p:spPr>
        <p:style>
          <a:lnRef idx="2">
            <a:schemeClr val="accent1"/>
          </a:lnRef>
          <a:fillRef idx="0">
            <a:schemeClr val="accent1"/>
          </a:fillRef>
          <a:effectRef idx="1">
            <a:schemeClr val="accent1"/>
          </a:effectRef>
          <a:fontRef idx="minor">
            <a:schemeClr val="tx1"/>
          </a:fontRef>
        </p:style>
      </p:cxnSp>
      <p:sp>
        <p:nvSpPr>
          <p:cNvPr id="10" name="Picture Placeholder 9"/>
          <p:cNvSpPr>
            <a:spLocks noGrp="1"/>
          </p:cNvSpPr>
          <p:nvPr>
            <p:ph type="pic" sz="quarter" idx="10" hasCustomPrompt="1"/>
          </p:nvPr>
        </p:nvSpPr>
        <p:spPr>
          <a:xfrm>
            <a:off x="0" y="3366113"/>
            <a:ext cx="9144000" cy="1800225"/>
          </a:xfrm>
        </p:spPr>
        <p:txBody>
          <a:bodyPr/>
          <a:lstStyle/>
          <a:p>
            <a:r>
              <a:rPr lang="en-US"/>
              <a:t>Drag picture here or click icon</a:t>
            </a:r>
          </a:p>
        </p:txBody>
      </p:sp>
      <p:sp>
        <p:nvSpPr>
          <p:cNvPr id="7" name="Slide Number Placeholder 6"/>
          <p:cNvSpPr>
            <a:spLocks noGrp="1"/>
          </p:cNvSpPr>
          <p:nvPr>
            <p:ph type="sldNum" sz="quarter" idx="12"/>
          </p:nvPr>
        </p:nvSpPr>
        <p:spPr>
          <a:xfrm>
            <a:off x="6553200" y="4767263"/>
            <a:ext cx="2133600" cy="273844"/>
          </a:xfrm>
        </p:spPr>
        <p:txBody>
          <a:bodyPr/>
          <a:lstStyle/>
          <a:p>
            <a:fld id="{07156D96-C350-4843-B71C-3443AE11BC44}" type="slidenum">
              <a:rPr lang="en-US" smtClean="0"/>
              <a:t>‹#›</a:t>
            </a:fld>
            <a:endParaRPr lang="en-US"/>
          </a:p>
        </p:txBody>
      </p:sp>
      <p:pic>
        <p:nvPicPr>
          <p:cNvPr id="9" name="Content Placeholder 3" descr="JHI_Vert_Web.png"/>
          <p:cNvPicPr>
            <a:picLocks noChangeAspect="1"/>
          </p:cNvPicPr>
          <p:nvPr userDrawn="1"/>
        </p:nvPicPr>
        <p:blipFill>
          <a:blip r:embed="rId2" cstate="print">
            <a:extLst>
              <a:ext uri="{28A0092B-C50C-407E-A947-70E740481C1C}">
                <a14:useLocalDpi xmlns:a14="http://schemas.microsoft.com/office/drawing/2010/main"/>
              </a:ext>
            </a:extLst>
          </a:blip>
          <a:srcRect l="-135523" r="-135523"/>
          <a:stretch>
            <a:fillRect/>
          </a:stretch>
        </p:blipFill>
        <p:spPr>
          <a:xfrm>
            <a:off x="7573037" y="125657"/>
            <a:ext cx="2111704" cy="1161356"/>
          </a:xfrm>
          <a:prstGeom prst="rect">
            <a:avLst/>
          </a:prstGeom>
        </p:spPr>
      </p:pic>
    </p:spTree>
    <p:extLst>
      <p:ext uri="{BB962C8B-B14F-4D97-AF65-F5344CB8AC3E}">
        <p14:creationId xmlns:p14="http://schemas.microsoft.com/office/powerpoint/2010/main" val="1210871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Pictures with Caption">
    <p:spTree>
      <p:nvGrpSpPr>
        <p:cNvPr id="1" name=""/>
        <p:cNvGrpSpPr/>
        <p:nvPr/>
      </p:nvGrpSpPr>
      <p:grpSpPr>
        <a:xfrm>
          <a:off x="0" y="0"/>
          <a:ext cx="0" cy="0"/>
          <a:chOff x="0" y="0"/>
          <a:chExt cx="0" cy="0"/>
        </a:xfrm>
      </p:grpSpPr>
      <p:sp>
        <p:nvSpPr>
          <p:cNvPr id="14" name="Picture Placeholder 13"/>
          <p:cNvSpPr>
            <a:spLocks noGrp="1"/>
          </p:cNvSpPr>
          <p:nvPr>
            <p:ph type="pic" sz="quarter" idx="10" hasCustomPrompt="1"/>
          </p:nvPr>
        </p:nvSpPr>
        <p:spPr>
          <a:xfrm>
            <a:off x="-4686" y="-23553"/>
            <a:ext cx="3508375" cy="2596007"/>
          </a:xfrm>
        </p:spPr>
        <p:txBody>
          <a:bodyPr/>
          <a:lstStyle/>
          <a:p>
            <a:r>
              <a:rPr lang="en-US"/>
              <a:t>Drag picture here or click icon</a:t>
            </a:r>
          </a:p>
        </p:txBody>
      </p:sp>
      <p:sp>
        <p:nvSpPr>
          <p:cNvPr id="16" name="Picture Placeholder 15"/>
          <p:cNvSpPr>
            <a:spLocks noGrp="1"/>
          </p:cNvSpPr>
          <p:nvPr>
            <p:ph type="pic" sz="quarter" idx="11" hasCustomPrompt="1"/>
          </p:nvPr>
        </p:nvSpPr>
        <p:spPr>
          <a:xfrm>
            <a:off x="-3475" y="2604279"/>
            <a:ext cx="3508375" cy="2557971"/>
          </a:xfrm>
        </p:spPr>
        <p:txBody>
          <a:bodyPr/>
          <a:lstStyle>
            <a:lvl1pPr>
              <a:defRPr baseline="0"/>
            </a:lvl1pPr>
          </a:lstStyle>
          <a:p>
            <a:r>
              <a:rPr lang="en-US"/>
              <a:t>Drag picture here or click icon</a:t>
            </a:r>
          </a:p>
        </p:txBody>
      </p:sp>
      <p:sp>
        <p:nvSpPr>
          <p:cNvPr id="2" name="Title 1"/>
          <p:cNvSpPr>
            <a:spLocks noGrp="1"/>
          </p:cNvSpPr>
          <p:nvPr>
            <p:ph type="title"/>
          </p:nvPr>
        </p:nvSpPr>
        <p:spPr>
          <a:xfrm>
            <a:off x="4021666" y="222259"/>
            <a:ext cx="4041775" cy="929076"/>
          </a:xfrm>
        </p:spPr>
        <p:txBody>
          <a:bodyPr/>
          <a:lstStyle>
            <a:lvl1pPr>
              <a:defRPr/>
            </a:lvl1pPr>
          </a:lstStyle>
          <a:p>
            <a:r>
              <a:rPr lang="en-US"/>
              <a:t>Click to edit Master title style</a:t>
            </a:r>
          </a:p>
        </p:txBody>
      </p:sp>
      <p:sp>
        <p:nvSpPr>
          <p:cNvPr id="5" name="Text Placeholder 4"/>
          <p:cNvSpPr>
            <a:spLocks noGrp="1"/>
          </p:cNvSpPr>
          <p:nvPr>
            <p:ph type="body" sz="quarter" idx="3"/>
          </p:nvPr>
        </p:nvSpPr>
        <p:spPr>
          <a:xfrm>
            <a:off x="4021666" y="13936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021666" y="1873450"/>
            <a:ext cx="4041775" cy="272117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1" name="Straight Connector 10"/>
          <p:cNvCxnSpPr/>
          <p:nvPr userDrawn="1"/>
        </p:nvCxnSpPr>
        <p:spPr>
          <a:xfrm>
            <a:off x="3522137" y="-26110"/>
            <a:ext cx="0" cy="5169611"/>
          </a:xfrm>
          <a:prstGeom prst="line">
            <a:avLst/>
          </a:prstGeom>
          <a:ln w="38100" cmpd="sng">
            <a:solidFill>
              <a:srgbClr val="555559"/>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flipH="1">
            <a:off x="0" y="2585529"/>
            <a:ext cx="3508452" cy="0"/>
          </a:xfrm>
          <a:prstGeom prst="line">
            <a:avLst/>
          </a:prstGeom>
          <a:ln w="38100" cmpd="sng">
            <a:solidFill>
              <a:srgbClr val="555559"/>
            </a:solidFill>
          </a:ln>
          <a:effectLst/>
        </p:spPr>
        <p:style>
          <a:lnRef idx="2">
            <a:schemeClr val="accent1"/>
          </a:lnRef>
          <a:fillRef idx="0">
            <a:schemeClr val="accent1"/>
          </a:fillRef>
          <a:effectRef idx="1">
            <a:schemeClr val="accent1"/>
          </a:effectRef>
          <a:fontRef idx="minor">
            <a:schemeClr val="tx1"/>
          </a:fontRef>
        </p:style>
      </p:cxnSp>
      <p:sp>
        <p:nvSpPr>
          <p:cNvPr id="13" name="Slide Number Placeholder 6"/>
          <p:cNvSpPr>
            <a:spLocks noGrp="1"/>
          </p:cNvSpPr>
          <p:nvPr>
            <p:ph type="sldNum" sz="quarter" idx="12"/>
          </p:nvPr>
        </p:nvSpPr>
        <p:spPr>
          <a:xfrm>
            <a:off x="6553200" y="4767263"/>
            <a:ext cx="2133600" cy="273844"/>
          </a:xfrm>
        </p:spPr>
        <p:txBody>
          <a:bodyPr/>
          <a:lstStyle/>
          <a:p>
            <a:fld id="{07156D96-C350-4843-B71C-3443AE11BC44}" type="slidenum">
              <a:rPr lang="en-US" smtClean="0"/>
              <a:t>‹#›</a:t>
            </a:fld>
            <a:endParaRPr lang="en-US"/>
          </a:p>
        </p:txBody>
      </p:sp>
      <p:pic>
        <p:nvPicPr>
          <p:cNvPr id="15" name="Content Placeholder 3" descr="JHI_Vert_Web.png"/>
          <p:cNvPicPr>
            <a:picLocks noChangeAspect="1"/>
          </p:cNvPicPr>
          <p:nvPr userDrawn="1"/>
        </p:nvPicPr>
        <p:blipFill>
          <a:blip r:embed="rId2" cstate="print">
            <a:extLst>
              <a:ext uri="{28A0092B-C50C-407E-A947-70E740481C1C}">
                <a14:useLocalDpi xmlns:a14="http://schemas.microsoft.com/office/drawing/2010/main"/>
              </a:ext>
            </a:extLst>
          </a:blip>
          <a:srcRect l="-135523" r="-135523"/>
          <a:stretch>
            <a:fillRect/>
          </a:stretch>
        </p:blipFill>
        <p:spPr>
          <a:xfrm>
            <a:off x="7573037" y="125657"/>
            <a:ext cx="2111704" cy="1161356"/>
          </a:xfrm>
          <a:prstGeom prst="rect">
            <a:avLst/>
          </a:prstGeom>
        </p:spPr>
      </p:pic>
    </p:spTree>
    <p:extLst>
      <p:ext uri="{BB962C8B-B14F-4D97-AF65-F5344CB8AC3E}">
        <p14:creationId xmlns:p14="http://schemas.microsoft.com/office/powerpoint/2010/main" val="2113430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ide Picture with Caption">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07156D96-C350-4843-B71C-3443AE11BC44}" type="slidenum">
              <a:rPr lang="en-US" smtClean="0"/>
              <a:t>‹#›</a:t>
            </a:fld>
            <a:endParaRPr lang="en-US"/>
          </a:p>
        </p:txBody>
      </p:sp>
      <p:sp>
        <p:nvSpPr>
          <p:cNvPr id="8" name="Title 1"/>
          <p:cNvSpPr>
            <a:spLocks noGrp="1"/>
          </p:cNvSpPr>
          <p:nvPr>
            <p:ph type="title"/>
          </p:nvPr>
        </p:nvSpPr>
        <p:spPr>
          <a:xfrm>
            <a:off x="4021666" y="222259"/>
            <a:ext cx="4041775" cy="682616"/>
          </a:xfrm>
        </p:spPr>
        <p:txBody>
          <a:bodyPr/>
          <a:lstStyle>
            <a:lvl1pPr>
              <a:defRPr/>
            </a:lvl1pPr>
          </a:lstStyle>
          <a:p>
            <a:r>
              <a:rPr lang="en-US"/>
              <a:t>Click to edit Master title style</a:t>
            </a:r>
          </a:p>
        </p:txBody>
      </p:sp>
      <p:sp>
        <p:nvSpPr>
          <p:cNvPr id="9" name="Text Placeholder 4"/>
          <p:cNvSpPr>
            <a:spLocks noGrp="1"/>
          </p:cNvSpPr>
          <p:nvPr>
            <p:ph type="body" sz="quarter" idx="3"/>
          </p:nvPr>
        </p:nvSpPr>
        <p:spPr>
          <a:xfrm>
            <a:off x="402166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02166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p:cNvCxnSpPr/>
          <p:nvPr userDrawn="1"/>
        </p:nvCxnSpPr>
        <p:spPr>
          <a:xfrm>
            <a:off x="3522137" y="-26110"/>
            <a:ext cx="0" cy="5169611"/>
          </a:xfrm>
          <a:prstGeom prst="line">
            <a:avLst/>
          </a:prstGeom>
          <a:ln w="38100" cmpd="sng">
            <a:solidFill>
              <a:srgbClr val="555559"/>
            </a:solidFill>
          </a:ln>
          <a:effectLst/>
        </p:spPr>
        <p:style>
          <a:lnRef idx="2">
            <a:schemeClr val="accent1"/>
          </a:lnRef>
          <a:fillRef idx="0">
            <a:schemeClr val="accent1"/>
          </a:fillRef>
          <a:effectRef idx="1">
            <a:schemeClr val="accent1"/>
          </a:effectRef>
          <a:fontRef idx="minor">
            <a:schemeClr val="tx1"/>
          </a:fontRef>
        </p:style>
      </p:cxnSp>
      <p:sp>
        <p:nvSpPr>
          <p:cNvPr id="14" name="Picture Placeholder 13"/>
          <p:cNvSpPr>
            <a:spLocks noGrp="1"/>
          </p:cNvSpPr>
          <p:nvPr>
            <p:ph type="pic" sz="quarter" idx="13" hasCustomPrompt="1"/>
          </p:nvPr>
        </p:nvSpPr>
        <p:spPr>
          <a:xfrm>
            <a:off x="-21310" y="0"/>
            <a:ext cx="3522663" cy="5143500"/>
          </a:xfrm>
        </p:spPr>
        <p:txBody>
          <a:bodyPr/>
          <a:lstStyle/>
          <a:p>
            <a:r>
              <a:rPr lang="en-US"/>
              <a:t>Drag picture here or click icon</a:t>
            </a:r>
          </a:p>
        </p:txBody>
      </p:sp>
      <p:pic>
        <p:nvPicPr>
          <p:cNvPr id="13" name="Content Placeholder 3" descr="JHI_Vert_Web.png"/>
          <p:cNvPicPr>
            <a:picLocks noChangeAspect="1"/>
          </p:cNvPicPr>
          <p:nvPr userDrawn="1"/>
        </p:nvPicPr>
        <p:blipFill>
          <a:blip r:embed="rId2" cstate="print">
            <a:extLst>
              <a:ext uri="{28A0092B-C50C-407E-A947-70E740481C1C}">
                <a14:useLocalDpi xmlns:a14="http://schemas.microsoft.com/office/drawing/2010/main"/>
              </a:ext>
            </a:extLst>
          </a:blip>
          <a:srcRect l="-135523" r="-135523"/>
          <a:stretch>
            <a:fillRect/>
          </a:stretch>
        </p:blipFill>
        <p:spPr>
          <a:xfrm>
            <a:off x="7573037" y="125657"/>
            <a:ext cx="2111704" cy="1161356"/>
          </a:xfrm>
          <a:prstGeom prst="rect">
            <a:avLst/>
          </a:prstGeom>
        </p:spPr>
      </p:pic>
    </p:spTree>
    <p:extLst>
      <p:ext uri="{BB962C8B-B14F-4D97-AF65-F5344CB8AC3E}">
        <p14:creationId xmlns:p14="http://schemas.microsoft.com/office/powerpoint/2010/main" val="320464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2" name="Picture 1" descr="top bann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 y="-14978"/>
            <a:ext cx="9144000" cy="1325618"/>
          </a:xfrm>
          <a:prstGeom prst="rect">
            <a:avLst/>
          </a:prstGeom>
        </p:spPr>
      </p:pic>
      <p:sp>
        <p:nvSpPr>
          <p:cNvPr id="7" name="Title 1"/>
          <p:cNvSpPr>
            <a:spLocks noGrp="1"/>
          </p:cNvSpPr>
          <p:nvPr>
            <p:ph type="ctrTitle" hasCustomPrompt="1"/>
          </p:nvPr>
        </p:nvSpPr>
        <p:spPr>
          <a:xfrm>
            <a:off x="474316" y="1661660"/>
            <a:ext cx="6139877" cy="646331"/>
          </a:xfrm>
        </p:spPr>
        <p:txBody>
          <a:bodyPr anchor="t" anchorCtr="0">
            <a:spAutoFit/>
          </a:bodyPr>
          <a:lstStyle>
            <a:lvl1pPr algn="l">
              <a:defRPr sz="3600" b="1" i="0">
                <a:solidFill>
                  <a:srgbClr val="555559"/>
                </a:solidFill>
              </a:defRPr>
            </a:lvl1pPr>
          </a:lstStyle>
          <a:p>
            <a:r>
              <a:rPr lang="en-GB"/>
              <a:t>Click to edit title </a:t>
            </a:r>
            <a:endParaRPr lang="en-US"/>
          </a:p>
        </p:txBody>
      </p:sp>
      <p:sp>
        <p:nvSpPr>
          <p:cNvPr id="8" name="Subtitle 2"/>
          <p:cNvSpPr>
            <a:spLocks noGrp="1"/>
          </p:cNvSpPr>
          <p:nvPr>
            <p:ph type="subTitle" idx="1" hasCustomPrompt="1"/>
          </p:nvPr>
        </p:nvSpPr>
        <p:spPr>
          <a:xfrm>
            <a:off x="474315" y="4101199"/>
            <a:ext cx="5908148" cy="461665"/>
          </a:xfrm>
        </p:spPr>
        <p:txBody>
          <a:bodyPr wrap="square" anchor="b" anchorCtr="0">
            <a:spAutoFit/>
          </a:bodyPr>
          <a:lstStyle>
            <a:lvl1pPr marL="0" indent="0" algn="l">
              <a:buNone/>
              <a:defRPr sz="2400" b="1" i="0" baseline="0">
                <a:solidFill>
                  <a:srgbClr val="7999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A Presentation by Presenter’s Name </a:t>
            </a:r>
          </a:p>
        </p:txBody>
      </p:sp>
      <p:sp>
        <p:nvSpPr>
          <p:cNvPr id="9" name="Slide Number Placeholder 3"/>
          <p:cNvSpPr>
            <a:spLocks noGrp="1"/>
          </p:cNvSpPr>
          <p:nvPr>
            <p:ph type="sldNum" sz="quarter" idx="4"/>
          </p:nvPr>
        </p:nvSpPr>
        <p:spPr>
          <a:xfrm>
            <a:off x="6838135"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BB49427-101C-9342-B4D0-0FE54A334EC0}" type="slidenum">
              <a:rPr lang="en-US" smtClean="0"/>
              <a:t>‹#›</a:t>
            </a:fld>
            <a:endParaRPr lang="en-US"/>
          </a:p>
        </p:txBody>
      </p:sp>
      <p:pic>
        <p:nvPicPr>
          <p:cNvPr id="4" name="Picture 3" descr="JHI_logo_Horiz.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14193" y="3552431"/>
            <a:ext cx="2147469" cy="993731"/>
          </a:xfrm>
          <a:prstGeom prst="rect">
            <a:avLst/>
          </a:prstGeom>
        </p:spPr>
      </p:pic>
    </p:spTree>
    <p:extLst>
      <p:ext uri="{BB962C8B-B14F-4D97-AF65-F5344CB8AC3E}">
        <p14:creationId xmlns:p14="http://schemas.microsoft.com/office/powerpoint/2010/main" val="1542611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5D9EA87-F86B-934D-AA7D-293C2A807664}" type="datetimeFigureOut">
              <a:rPr lang="en-US" smtClean="0"/>
              <a:pPr/>
              <a:t>7/1/2024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D89B72-CFF6-364D-8089-CB64C04EBB3D}" type="slidenum">
              <a:rPr lang="en-US" smtClean="0"/>
              <a:pPr/>
              <a:t>‹#›</a:t>
            </a:fld>
            <a:endParaRPr lang="en-US"/>
          </a:p>
        </p:txBody>
      </p:sp>
      <p:pic>
        <p:nvPicPr>
          <p:cNvPr id="6" name="Content Placeholder 3" descr="JHI_Vert_Web.png"/>
          <p:cNvPicPr>
            <a:picLocks noChangeAspect="1"/>
          </p:cNvPicPr>
          <p:nvPr userDrawn="1"/>
        </p:nvPicPr>
        <p:blipFill>
          <a:blip r:embed="rId2" cstate="print">
            <a:extLst>
              <a:ext uri="{28A0092B-C50C-407E-A947-70E740481C1C}">
                <a14:useLocalDpi xmlns:a14="http://schemas.microsoft.com/office/drawing/2010/main"/>
              </a:ext>
            </a:extLst>
          </a:blip>
          <a:srcRect l="-135523" r="-135523"/>
          <a:stretch>
            <a:fillRect/>
          </a:stretch>
        </p:blipFill>
        <p:spPr>
          <a:xfrm>
            <a:off x="7573037" y="238909"/>
            <a:ext cx="2111704" cy="871017"/>
          </a:xfrm>
          <a:prstGeom prst="rect">
            <a:avLst/>
          </a:prstGeom>
        </p:spPr>
      </p:pic>
      <p:sp>
        <p:nvSpPr>
          <p:cNvPr id="7" name="Rounded Rectangle 6"/>
          <p:cNvSpPr/>
          <p:nvPr userDrawn="1"/>
        </p:nvSpPr>
        <p:spPr>
          <a:xfrm>
            <a:off x="412312" y="683518"/>
            <a:ext cx="291415" cy="218561"/>
          </a:xfrm>
          <a:prstGeom prst="roundRect">
            <a:avLst/>
          </a:prstGeom>
          <a:solidFill>
            <a:srgbClr val="78A22F">
              <a:alpha val="40000"/>
            </a:srgbClr>
          </a:solidFill>
          <a:ln>
            <a:solidFill>
              <a:schemeClr val="accent1">
                <a:shade val="95000"/>
                <a:satMod val="105000"/>
                <a:alpha val="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baseline="-25000"/>
          </a:p>
        </p:txBody>
      </p:sp>
      <p:sp>
        <p:nvSpPr>
          <p:cNvPr id="8" name="Rounded Rectangle 7"/>
          <p:cNvSpPr/>
          <p:nvPr userDrawn="1"/>
        </p:nvSpPr>
        <p:spPr>
          <a:xfrm>
            <a:off x="412312" y="442146"/>
            <a:ext cx="291415" cy="218561"/>
          </a:xfrm>
          <a:prstGeom prst="roundRect">
            <a:avLst/>
          </a:prstGeom>
          <a:solidFill>
            <a:srgbClr val="872175">
              <a:alpha val="40000"/>
            </a:srgbClr>
          </a:solidFill>
          <a:ln>
            <a:solidFill>
              <a:schemeClr val="accent1">
                <a:shade val="95000"/>
                <a:satMod val="105000"/>
                <a:alpha val="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baseline="-25000"/>
          </a:p>
        </p:txBody>
      </p:sp>
      <p:sp>
        <p:nvSpPr>
          <p:cNvPr id="9" name="Rounded Rectangle 8"/>
          <p:cNvSpPr/>
          <p:nvPr userDrawn="1"/>
        </p:nvSpPr>
        <p:spPr>
          <a:xfrm>
            <a:off x="87749" y="442146"/>
            <a:ext cx="291415" cy="218561"/>
          </a:xfrm>
          <a:prstGeom prst="roundRect">
            <a:avLst/>
          </a:prstGeom>
          <a:solidFill>
            <a:srgbClr val="569BBE">
              <a:alpha val="40000"/>
            </a:srgbClr>
          </a:solidFill>
          <a:ln>
            <a:solidFill>
              <a:schemeClr val="accent1">
                <a:shade val="95000"/>
                <a:satMod val="105000"/>
                <a:alpha val="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baseline="-25000"/>
          </a:p>
        </p:txBody>
      </p:sp>
    </p:spTree>
    <p:extLst>
      <p:ext uri="{BB962C8B-B14F-4D97-AF65-F5344CB8AC3E}">
        <p14:creationId xmlns:p14="http://schemas.microsoft.com/office/powerpoint/2010/main" val="1605529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2260"/>
            <a:ext cx="8229600" cy="54729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7156D96-C350-4843-B71C-3443AE11BC44}" type="slidenum">
              <a:rPr lang="en-US" smtClean="0"/>
              <a:t>‹#›</a:t>
            </a:fld>
            <a:endParaRPr lang="en-US"/>
          </a:p>
        </p:txBody>
      </p:sp>
    </p:spTree>
    <p:extLst>
      <p:ext uri="{BB962C8B-B14F-4D97-AF65-F5344CB8AC3E}">
        <p14:creationId xmlns:p14="http://schemas.microsoft.com/office/powerpoint/2010/main" val="192314242"/>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3" r:id="rId3"/>
    <p:sldLayoutId id="2147483656" r:id="rId4"/>
    <p:sldLayoutId id="2147483657" r:id="rId5"/>
    <p:sldLayoutId id="2147483658" r:id="rId6"/>
  </p:sldLayoutIdLst>
  <p:txStyles>
    <p:titleStyle>
      <a:lvl1pPr marL="0" indent="0" algn="l" defTabSz="457200" rtl="0" eaLnBrk="1" latinLnBrk="0" hangingPunct="1">
        <a:spcBef>
          <a:spcPct val="0"/>
        </a:spcBef>
        <a:buClr>
          <a:srgbClr val="799934"/>
        </a:buClr>
        <a:buFont typeface="Arial"/>
        <a:buNone/>
        <a:defRPr sz="3600" b="1" i="0" kern="1200">
          <a:solidFill>
            <a:srgbClr val="555559"/>
          </a:solidFill>
          <a:latin typeface="+mj-lt"/>
          <a:ea typeface="+mj-ea"/>
          <a:cs typeface="+mj-cs"/>
        </a:defRPr>
      </a:lvl1pPr>
    </p:titleStyle>
    <p:bodyStyle>
      <a:lvl1pPr marL="342900" indent="-342900" algn="l" defTabSz="457200" rtl="0" eaLnBrk="1" latinLnBrk="0" hangingPunct="1">
        <a:spcBef>
          <a:spcPct val="20000"/>
        </a:spcBef>
        <a:buClr>
          <a:srgbClr val="799934"/>
        </a:buClr>
        <a:buFont typeface="Wingdings" charset="2"/>
        <a:buChar char="§"/>
        <a:defRPr sz="3200" kern="1200">
          <a:solidFill>
            <a:srgbClr val="555559"/>
          </a:solidFill>
          <a:latin typeface="+mn-lt"/>
          <a:ea typeface="+mn-ea"/>
          <a:cs typeface="+mn-cs"/>
        </a:defRPr>
      </a:lvl1pPr>
      <a:lvl2pPr marL="742950" indent="-285750" algn="l" defTabSz="457200" rtl="0" eaLnBrk="1" latinLnBrk="0" hangingPunct="1">
        <a:spcBef>
          <a:spcPct val="20000"/>
        </a:spcBef>
        <a:buClr>
          <a:srgbClr val="FF9E15"/>
        </a:buClr>
        <a:buFont typeface="Wingdings" charset="2"/>
        <a:buChar char="§"/>
        <a:defRPr sz="2800" kern="1200">
          <a:solidFill>
            <a:srgbClr val="555559"/>
          </a:solidFill>
          <a:latin typeface="+mn-lt"/>
          <a:ea typeface="+mn-ea"/>
          <a:cs typeface="+mn-cs"/>
        </a:defRPr>
      </a:lvl2pPr>
      <a:lvl3pPr marL="1143000" indent="-228600" algn="l" defTabSz="457200" rtl="0" eaLnBrk="1" latinLnBrk="0" hangingPunct="1">
        <a:spcBef>
          <a:spcPct val="20000"/>
        </a:spcBef>
        <a:buClr>
          <a:srgbClr val="00748C"/>
        </a:buClr>
        <a:buFont typeface="Wingdings" charset="2"/>
        <a:buChar char="§"/>
        <a:defRPr sz="2400" kern="1200">
          <a:solidFill>
            <a:srgbClr val="555559"/>
          </a:solidFill>
          <a:latin typeface="+mn-lt"/>
          <a:ea typeface="+mn-ea"/>
          <a:cs typeface="+mn-cs"/>
        </a:defRPr>
      </a:lvl3pPr>
      <a:lvl4pPr marL="1600200" indent="-228600" algn="l" defTabSz="457200" rtl="0" eaLnBrk="1" latinLnBrk="0" hangingPunct="1">
        <a:spcBef>
          <a:spcPct val="20000"/>
        </a:spcBef>
        <a:buClr>
          <a:srgbClr val="CF009E"/>
        </a:buClr>
        <a:buFont typeface="Wingdings" charset="2"/>
        <a:buChar char="§"/>
        <a:defRPr sz="2000" kern="1200">
          <a:solidFill>
            <a:srgbClr val="555559"/>
          </a:solidFill>
          <a:latin typeface="+mn-lt"/>
          <a:ea typeface="+mn-ea"/>
          <a:cs typeface="+mn-cs"/>
        </a:defRPr>
      </a:lvl4pPr>
      <a:lvl5pPr marL="2057400" indent="-228600" algn="l" defTabSz="457200" rtl="0" eaLnBrk="1" latinLnBrk="0" hangingPunct="1">
        <a:spcBef>
          <a:spcPct val="20000"/>
        </a:spcBef>
        <a:buClr>
          <a:srgbClr val="853175"/>
        </a:buClr>
        <a:buFont typeface="Wingdings" charset="2"/>
        <a:buChar char="§"/>
        <a:defRPr sz="2000" kern="1200">
          <a:solidFill>
            <a:srgbClr val="555559"/>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bioconda.github.io/"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C75D307-DB52-43DD-84F1-6F5E8857EB61}"/>
              </a:ext>
            </a:extLst>
          </p:cNvPr>
          <p:cNvSpPr>
            <a:spLocks noGrp="1"/>
          </p:cNvSpPr>
          <p:nvPr>
            <p:ph type="ctrTitle"/>
          </p:nvPr>
        </p:nvSpPr>
        <p:spPr/>
        <p:txBody>
          <a:bodyPr/>
          <a:lstStyle/>
          <a:p>
            <a:r>
              <a:rPr lang="en-GB"/>
              <a:t>Using the Cluster</a:t>
            </a:r>
          </a:p>
        </p:txBody>
      </p:sp>
    </p:spTree>
    <p:extLst>
      <p:ext uri="{BB962C8B-B14F-4D97-AF65-F5344CB8AC3E}">
        <p14:creationId xmlns:p14="http://schemas.microsoft.com/office/powerpoint/2010/main" val="1083107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p:nvPr/>
        </p:nvCxnSpPr>
        <p:spPr>
          <a:xfrm flipH="1" flipV="1">
            <a:off x="2200275" y="2937891"/>
            <a:ext cx="963549" cy="777622"/>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11" idx="0"/>
          </p:cNvCxnSpPr>
          <p:nvPr/>
        </p:nvCxnSpPr>
        <p:spPr>
          <a:xfrm flipH="1" flipV="1">
            <a:off x="2200276" y="2951717"/>
            <a:ext cx="1893443" cy="795795"/>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12" idx="0"/>
          </p:cNvCxnSpPr>
          <p:nvPr/>
        </p:nvCxnSpPr>
        <p:spPr>
          <a:xfrm flipH="1" flipV="1">
            <a:off x="2200275" y="2894178"/>
            <a:ext cx="2850008" cy="847396"/>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13" idx="0"/>
          </p:cNvCxnSpPr>
          <p:nvPr/>
        </p:nvCxnSpPr>
        <p:spPr>
          <a:xfrm flipH="1" flipV="1">
            <a:off x="2200275" y="2894178"/>
            <a:ext cx="3806571" cy="847396"/>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GB"/>
              <a:t>HPC and </a:t>
            </a:r>
            <a:r>
              <a:rPr lang="en-GB" err="1"/>
              <a:t>Slurm</a:t>
            </a:r>
            <a:endParaRPr lang="en-GB"/>
          </a:p>
        </p:txBody>
      </p:sp>
      <p:cxnSp>
        <p:nvCxnSpPr>
          <p:cNvPr id="15" name="Straight Connector 14"/>
          <p:cNvCxnSpPr>
            <a:endCxn id="8" idx="0"/>
          </p:cNvCxnSpPr>
          <p:nvPr/>
        </p:nvCxnSpPr>
        <p:spPr>
          <a:xfrm>
            <a:off x="4572000" y="1507552"/>
            <a:ext cx="0" cy="630315"/>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endCxn id="10" idx="0"/>
          </p:cNvCxnSpPr>
          <p:nvPr/>
        </p:nvCxnSpPr>
        <p:spPr>
          <a:xfrm>
            <a:off x="4570476" y="2384101"/>
            <a:ext cx="1524" cy="389840"/>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endCxn id="9" idx="0"/>
          </p:cNvCxnSpPr>
          <p:nvPr/>
        </p:nvCxnSpPr>
        <p:spPr>
          <a:xfrm flipH="1">
            <a:off x="3137154" y="3014416"/>
            <a:ext cx="1434846" cy="733096"/>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endCxn id="11" idx="0"/>
          </p:cNvCxnSpPr>
          <p:nvPr/>
        </p:nvCxnSpPr>
        <p:spPr>
          <a:xfrm flipH="1">
            <a:off x="4093719" y="3014416"/>
            <a:ext cx="478282" cy="733096"/>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endCxn id="12" idx="0"/>
          </p:cNvCxnSpPr>
          <p:nvPr/>
        </p:nvCxnSpPr>
        <p:spPr>
          <a:xfrm>
            <a:off x="4572000" y="3014416"/>
            <a:ext cx="478283" cy="727158"/>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endCxn id="13" idx="0"/>
          </p:cNvCxnSpPr>
          <p:nvPr/>
        </p:nvCxnSpPr>
        <p:spPr>
          <a:xfrm>
            <a:off x="4559682" y="3014416"/>
            <a:ext cx="1447165" cy="727158"/>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751261" y="1684210"/>
            <a:ext cx="1880515"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connect to cluster (SSH)</a:t>
            </a:r>
          </a:p>
        </p:txBody>
      </p:sp>
      <p:sp>
        <p:nvSpPr>
          <p:cNvPr id="29" name="TextBox 28"/>
          <p:cNvSpPr txBox="1"/>
          <p:nvPr/>
        </p:nvSpPr>
        <p:spPr>
          <a:xfrm>
            <a:off x="4751261" y="2440521"/>
            <a:ext cx="952505"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submit job</a:t>
            </a:r>
          </a:p>
        </p:txBody>
      </p:sp>
      <p:sp>
        <p:nvSpPr>
          <p:cNvPr id="30" name="TextBox 29"/>
          <p:cNvSpPr txBox="1"/>
          <p:nvPr/>
        </p:nvSpPr>
        <p:spPr>
          <a:xfrm>
            <a:off x="2856458" y="4068801"/>
            <a:ext cx="3474797"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job dispatched to (one or more) worker nodes</a:t>
            </a:r>
          </a:p>
        </p:txBody>
      </p:sp>
      <p:sp>
        <p:nvSpPr>
          <p:cNvPr id="10" name="Rectangle 9"/>
          <p:cNvSpPr/>
          <p:nvPr/>
        </p:nvSpPr>
        <p:spPr>
          <a:xfrm>
            <a:off x="4184416" y="2773940"/>
            <a:ext cx="775169" cy="2404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050" b="1" err="1"/>
              <a:t>Slurm</a:t>
            </a:r>
            <a:endParaRPr lang="en-GB" sz="1050" b="1"/>
          </a:p>
        </p:txBody>
      </p:sp>
      <p:cxnSp>
        <p:nvCxnSpPr>
          <p:cNvPr id="33" name="Straight Connector 32"/>
          <p:cNvCxnSpPr>
            <a:stCxn id="8" idx="1"/>
          </p:cNvCxnSpPr>
          <p:nvPr/>
        </p:nvCxnSpPr>
        <p:spPr>
          <a:xfrm flipH="1">
            <a:off x="2200275" y="2258104"/>
            <a:ext cx="1812981" cy="573488"/>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31" name="Flowchart: Magnetic Disk 30"/>
          <p:cNvSpPr/>
          <p:nvPr/>
        </p:nvSpPr>
        <p:spPr>
          <a:xfrm>
            <a:off x="1870711" y="2200656"/>
            <a:ext cx="659129" cy="1021779"/>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1200"/>
              <a:t>shared</a:t>
            </a:r>
          </a:p>
          <a:p>
            <a:pPr algn="ctr"/>
            <a:r>
              <a:rPr lang="en-GB" sz="1200"/>
              <a:t>storage</a:t>
            </a:r>
          </a:p>
        </p:txBody>
      </p:sp>
      <p:sp>
        <p:nvSpPr>
          <p:cNvPr id="7" name="Rectangle 6"/>
          <p:cNvSpPr/>
          <p:nvPr/>
        </p:nvSpPr>
        <p:spPr>
          <a:xfrm>
            <a:off x="3949248" y="1263091"/>
            <a:ext cx="1245505" cy="2404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350" b="1"/>
              <a:t>user’s desktop</a:t>
            </a:r>
          </a:p>
        </p:txBody>
      </p:sp>
      <p:sp>
        <p:nvSpPr>
          <p:cNvPr id="8" name="Rectangle 7"/>
          <p:cNvSpPr/>
          <p:nvPr/>
        </p:nvSpPr>
        <p:spPr>
          <a:xfrm>
            <a:off x="4013256" y="2137867"/>
            <a:ext cx="1117488" cy="240476"/>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350" b="1"/>
              <a:t>head node</a:t>
            </a:r>
          </a:p>
        </p:txBody>
      </p:sp>
      <p:grpSp>
        <p:nvGrpSpPr>
          <p:cNvPr id="14" name="Group 13"/>
          <p:cNvGrpSpPr/>
          <p:nvPr/>
        </p:nvGrpSpPr>
        <p:grpSpPr>
          <a:xfrm>
            <a:off x="2749570" y="3741574"/>
            <a:ext cx="3644861" cy="246413"/>
            <a:chOff x="2708106" y="4785565"/>
            <a:chExt cx="4859814" cy="328551"/>
          </a:xfrm>
        </p:grpSpPr>
        <p:sp>
          <p:nvSpPr>
            <p:cNvPr id="9" name="Rectangle 8"/>
            <p:cNvSpPr/>
            <p:nvPr/>
          </p:nvSpPr>
          <p:spPr>
            <a:xfrm>
              <a:off x="2708106" y="4793482"/>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n1</a:t>
              </a:r>
            </a:p>
          </p:txBody>
        </p:sp>
        <p:sp>
          <p:nvSpPr>
            <p:cNvPr id="11" name="Rectangle 10"/>
            <p:cNvSpPr/>
            <p:nvPr/>
          </p:nvSpPr>
          <p:spPr>
            <a:xfrm>
              <a:off x="3983525" y="4793482"/>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n2</a:t>
              </a:r>
            </a:p>
          </p:txBody>
        </p:sp>
        <p:sp>
          <p:nvSpPr>
            <p:cNvPr id="12" name="Rectangle 11"/>
            <p:cNvSpPr/>
            <p:nvPr/>
          </p:nvSpPr>
          <p:spPr>
            <a:xfrm>
              <a:off x="5258944" y="4785565"/>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n3</a:t>
              </a:r>
            </a:p>
          </p:txBody>
        </p:sp>
        <p:sp>
          <p:nvSpPr>
            <p:cNvPr id="13" name="Rectangle 12"/>
            <p:cNvSpPr/>
            <p:nvPr/>
          </p:nvSpPr>
          <p:spPr>
            <a:xfrm>
              <a:off x="6534362" y="4785565"/>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n4</a:t>
              </a:r>
            </a:p>
          </p:txBody>
        </p:sp>
      </p:grpSp>
      <p:sp>
        <p:nvSpPr>
          <p:cNvPr id="3" name="TextBox 2">
            <a:extLst>
              <a:ext uri="{FF2B5EF4-FFF2-40B4-BE49-F238E27FC236}">
                <a16:creationId xmlns:a16="http://schemas.microsoft.com/office/drawing/2014/main" id="{7693B6E6-D626-41F5-BF63-9AC7A07CD9D2}"/>
              </a:ext>
            </a:extLst>
          </p:cNvPr>
          <p:cNvSpPr txBox="1"/>
          <p:nvPr/>
        </p:nvSpPr>
        <p:spPr>
          <a:xfrm>
            <a:off x="7102928" y="3707922"/>
            <a:ext cx="1382045" cy="307777"/>
          </a:xfrm>
          <a:prstGeom prst="rect">
            <a:avLst/>
          </a:prstGeom>
          <a:noFill/>
        </p:spPr>
        <p:txBody>
          <a:bodyPr wrap="none" rtlCol="0">
            <a:spAutoFit/>
          </a:bodyPr>
          <a:lstStyle/>
          <a:p>
            <a:r>
              <a:rPr lang="en-GB" sz="1400"/>
              <a:t>do run jobs here</a:t>
            </a:r>
          </a:p>
        </p:txBody>
      </p:sp>
      <p:sp>
        <p:nvSpPr>
          <p:cNvPr id="27" name="TextBox 26">
            <a:extLst>
              <a:ext uri="{FF2B5EF4-FFF2-40B4-BE49-F238E27FC236}">
                <a16:creationId xmlns:a16="http://schemas.microsoft.com/office/drawing/2014/main" id="{C35A92A0-F451-4933-89A2-5FB39219B0EE}"/>
              </a:ext>
            </a:extLst>
          </p:cNvPr>
          <p:cNvSpPr txBox="1"/>
          <p:nvPr/>
        </p:nvSpPr>
        <p:spPr>
          <a:xfrm>
            <a:off x="7101891" y="2104215"/>
            <a:ext cx="1582421" cy="307777"/>
          </a:xfrm>
          <a:prstGeom prst="rect">
            <a:avLst/>
          </a:prstGeom>
          <a:noFill/>
        </p:spPr>
        <p:txBody>
          <a:bodyPr wrap="none" rtlCol="0">
            <a:spAutoFit/>
          </a:bodyPr>
          <a:lstStyle/>
          <a:p>
            <a:r>
              <a:rPr lang="en-GB" sz="1400">
                <a:solidFill>
                  <a:srgbClr val="FF0000"/>
                </a:solidFill>
              </a:rPr>
              <a:t>don’t run jobs here</a:t>
            </a:r>
          </a:p>
        </p:txBody>
      </p:sp>
      <p:cxnSp>
        <p:nvCxnSpPr>
          <p:cNvPr id="5" name="Straight Arrow Connector 4">
            <a:extLst>
              <a:ext uri="{FF2B5EF4-FFF2-40B4-BE49-F238E27FC236}">
                <a16:creationId xmlns:a16="http://schemas.microsoft.com/office/drawing/2014/main" id="{3F8817FF-3B75-4F0E-969D-FD9B7F1CA88E}"/>
              </a:ext>
            </a:extLst>
          </p:cNvPr>
          <p:cNvCxnSpPr/>
          <p:nvPr/>
        </p:nvCxnSpPr>
        <p:spPr>
          <a:xfrm flipH="1">
            <a:off x="5378631" y="2258103"/>
            <a:ext cx="162632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ECB3BA88-F881-44BA-B035-7F5430602747}"/>
              </a:ext>
            </a:extLst>
          </p:cNvPr>
          <p:cNvCxnSpPr/>
          <p:nvPr/>
        </p:nvCxnSpPr>
        <p:spPr>
          <a:xfrm flipH="1">
            <a:off x="6557555" y="3861810"/>
            <a:ext cx="48985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0792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err="1"/>
              <a:t>Slurm</a:t>
            </a:r>
            <a:r>
              <a:rPr lang="en-GB"/>
              <a:t> job types</a:t>
            </a:r>
          </a:p>
        </p:txBody>
      </p:sp>
      <p:sp>
        <p:nvSpPr>
          <p:cNvPr id="3" name="Content Placeholder 2"/>
          <p:cNvSpPr>
            <a:spLocks noGrp="1"/>
          </p:cNvSpPr>
          <p:nvPr>
            <p:ph idx="1"/>
          </p:nvPr>
        </p:nvSpPr>
        <p:spPr/>
        <p:txBody>
          <a:bodyPr>
            <a:normAutofit fontScale="62500" lnSpcReduction="20000"/>
          </a:bodyPr>
          <a:lstStyle/>
          <a:p>
            <a:r>
              <a:rPr lang="en-GB" err="1"/>
              <a:t>Slurm</a:t>
            </a:r>
            <a:r>
              <a:rPr lang="en-GB"/>
              <a:t> recognizes several basic classes of job:</a:t>
            </a:r>
          </a:p>
          <a:p>
            <a:pPr lvl="1"/>
            <a:r>
              <a:rPr lang="en-GB"/>
              <a:t>interactive jobs</a:t>
            </a:r>
          </a:p>
          <a:p>
            <a:pPr lvl="2"/>
            <a:r>
              <a:rPr lang="en-GB"/>
              <a:t>single or multicore</a:t>
            </a:r>
          </a:p>
          <a:p>
            <a:pPr lvl="1"/>
            <a:r>
              <a:rPr lang="en-GB"/>
              <a:t>batch jobs</a:t>
            </a:r>
          </a:p>
          <a:p>
            <a:pPr lvl="2"/>
            <a:r>
              <a:rPr lang="en-GB"/>
              <a:t>single or multicore</a:t>
            </a:r>
          </a:p>
          <a:p>
            <a:pPr lvl="2"/>
            <a:r>
              <a:rPr lang="en-GB"/>
              <a:t>array jobs (</a:t>
            </a:r>
            <a:r>
              <a:rPr lang="en-GB" err="1"/>
              <a:t>eg</a:t>
            </a:r>
            <a:r>
              <a:rPr lang="en-GB"/>
              <a:t> “embarrassingly parallel”)</a:t>
            </a:r>
          </a:p>
          <a:p>
            <a:pPr lvl="2"/>
            <a:r>
              <a:rPr lang="en-GB"/>
              <a:t>parallel jobs (</a:t>
            </a:r>
            <a:r>
              <a:rPr lang="en-GB" err="1"/>
              <a:t>eg</a:t>
            </a:r>
            <a:r>
              <a:rPr lang="en-GB"/>
              <a:t> MPI)</a:t>
            </a:r>
          </a:p>
          <a:p>
            <a:pPr lvl="1"/>
            <a:endParaRPr lang="en-GB"/>
          </a:p>
          <a:p>
            <a:r>
              <a:rPr lang="en-GB"/>
              <a:t>Let’s start by looking at the first type; </a:t>
            </a:r>
            <a:r>
              <a:rPr lang="en-GB" b="1">
                <a:solidFill>
                  <a:schemeClr val="accent3"/>
                </a:solidFill>
              </a:rPr>
              <a:t>interactive</a:t>
            </a:r>
            <a:r>
              <a:rPr lang="en-GB"/>
              <a:t>:</a:t>
            </a:r>
          </a:p>
          <a:p>
            <a:pPr lvl="1"/>
            <a:r>
              <a:rPr lang="en-GB"/>
              <a:t>simply provides the user with an interactive login to an available resource in the compute cluster</a:t>
            </a:r>
          </a:p>
        </p:txBody>
      </p:sp>
    </p:spTree>
    <p:extLst>
      <p:ext uri="{BB962C8B-B14F-4D97-AF65-F5344CB8AC3E}">
        <p14:creationId xmlns:p14="http://schemas.microsoft.com/office/powerpoint/2010/main" val="281981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Activity: interactive jobs</a:t>
            </a:r>
          </a:p>
        </p:txBody>
      </p:sp>
      <p:sp>
        <p:nvSpPr>
          <p:cNvPr id="3" name="Content Placeholder 2"/>
          <p:cNvSpPr>
            <a:spLocks noGrp="1"/>
          </p:cNvSpPr>
          <p:nvPr>
            <p:ph idx="1"/>
          </p:nvPr>
        </p:nvSpPr>
        <p:spPr/>
        <p:txBody>
          <a:bodyPr>
            <a:normAutofit fontScale="70000" lnSpcReduction="20000"/>
          </a:bodyPr>
          <a:lstStyle/>
          <a:p>
            <a:r>
              <a:rPr lang="en-GB"/>
              <a:t>Once logged onto the head node, issue the following command:</a:t>
            </a:r>
          </a:p>
          <a:p>
            <a:endParaRPr lang="en-GB"/>
          </a:p>
          <a:p>
            <a:endParaRPr lang="en-GB"/>
          </a:p>
          <a:p>
            <a:r>
              <a:rPr lang="en-GB"/>
              <a:t>This will schedule you a single </a:t>
            </a:r>
            <a:r>
              <a:rPr lang="en-GB" b="1">
                <a:solidFill>
                  <a:schemeClr val="accent3"/>
                </a:solidFill>
              </a:rPr>
              <a:t>slot</a:t>
            </a:r>
            <a:r>
              <a:rPr lang="en-GB"/>
              <a:t> on the cluster, and transfer you to an interactive (worker node) shell</a:t>
            </a:r>
          </a:p>
          <a:p>
            <a:pPr lvl="1"/>
            <a:r>
              <a:rPr lang="en-GB"/>
              <a:t>ideal for running interactive programs like R or for running long compile jobs</a:t>
            </a:r>
          </a:p>
          <a:p>
            <a:r>
              <a:rPr lang="en-GB"/>
              <a:t>To exit back to the head node, type </a:t>
            </a:r>
            <a:r>
              <a:rPr lang="en-GB" b="1">
                <a:solidFill>
                  <a:schemeClr val="accent3"/>
                </a:solidFill>
                <a:latin typeface="Consolas" panose="020B0609020204030204" pitchFamily="49" charset="0"/>
              </a:rPr>
              <a:t>exit</a:t>
            </a:r>
            <a:r>
              <a:rPr lang="en-GB"/>
              <a:t> or press </a:t>
            </a:r>
            <a:r>
              <a:rPr lang="en-GB" b="1">
                <a:solidFill>
                  <a:schemeClr val="accent3"/>
                </a:solidFill>
                <a:latin typeface="Consolas" panose="020B0609020204030204" pitchFamily="49" charset="0"/>
              </a:rPr>
              <a:t>CTRL+D</a:t>
            </a:r>
          </a:p>
        </p:txBody>
      </p:sp>
      <p:sp>
        <p:nvSpPr>
          <p:cNvPr id="6" name="TextBox 5"/>
          <p:cNvSpPr txBox="1"/>
          <p:nvPr/>
        </p:nvSpPr>
        <p:spPr>
          <a:xfrm>
            <a:off x="2050256" y="1612380"/>
            <a:ext cx="5057775" cy="323165"/>
          </a:xfrm>
          <a:prstGeom prst="rect">
            <a:avLst/>
          </a:prstGeom>
          <a:solidFill>
            <a:srgbClr val="DCDCDC"/>
          </a:solidFill>
          <a:ln>
            <a:solidFill>
              <a:schemeClr val="accent2"/>
            </a:solidFill>
          </a:ln>
        </p:spPr>
        <p:txBody>
          <a:bodyPr wrap="square" rtlCol="0">
            <a:spAutoFit/>
          </a:bodyPr>
          <a:lstStyle/>
          <a:p>
            <a:r>
              <a:rPr lang="en-GB" sz="1500" b="1">
                <a:solidFill>
                  <a:schemeClr val="accent2"/>
                </a:solidFill>
                <a:latin typeface="Consolas" panose="020B0609020204030204" pitchFamily="49" charset="0"/>
                <a:cs typeface="Calibri"/>
              </a:rPr>
              <a:t>$ </a:t>
            </a:r>
            <a:r>
              <a:rPr lang="en-GB" sz="1500" b="1" err="1">
                <a:solidFill>
                  <a:schemeClr val="accent2"/>
                </a:solidFill>
                <a:latin typeface="Consolas" panose="020B0609020204030204" pitchFamily="49" charset="0"/>
                <a:cs typeface="Calibri"/>
              </a:rPr>
              <a:t>srsh</a:t>
            </a:r>
            <a:r>
              <a:rPr lang="en-GB" sz="1500" b="1">
                <a:solidFill>
                  <a:schemeClr val="accent2"/>
                </a:solidFill>
                <a:latin typeface="Consolas" panose="020B0609020204030204" pitchFamily="49" charset="0"/>
                <a:cs typeface="Calibri"/>
              </a:rPr>
              <a:t> -p debug</a:t>
            </a:r>
          </a:p>
        </p:txBody>
      </p:sp>
      <p:sp>
        <p:nvSpPr>
          <p:cNvPr id="4" name="TextBox 3">
            <a:extLst>
              <a:ext uri="{FF2B5EF4-FFF2-40B4-BE49-F238E27FC236}">
                <a16:creationId xmlns:a16="http://schemas.microsoft.com/office/drawing/2014/main" id="{585A5305-6F3E-4A5A-916A-AAD948C79B1C}"/>
              </a:ext>
            </a:extLst>
          </p:cNvPr>
          <p:cNvSpPr txBox="1"/>
          <p:nvPr/>
        </p:nvSpPr>
        <p:spPr>
          <a:xfrm>
            <a:off x="1263832" y="4294414"/>
            <a:ext cx="6395149" cy="369332"/>
          </a:xfrm>
          <a:prstGeom prst="rect">
            <a:avLst/>
          </a:prstGeom>
          <a:noFill/>
        </p:spPr>
        <p:txBody>
          <a:bodyPr wrap="none" rtlCol="0">
            <a:spAutoFit/>
          </a:bodyPr>
          <a:lstStyle/>
          <a:p>
            <a:r>
              <a:rPr lang="en-GB" b="1">
                <a:solidFill>
                  <a:srgbClr val="FF0000"/>
                </a:solidFill>
              </a:rPr>
              <a:t>Never</a:t>
            </a:r>
            <a:r>
              <a:rPr lang="en-GB"/>
              <a:t> use the head node for running jobs – we’ll discuss why later</a:t>
            </a:r>
          </a:p>
        </p:txBody>
      </p:sp>
    </p:spTree>
    <p:extLst>
      <p:ext uri="{BB962C8B-B14F-4D97-AF65-F5344CB8AC3E}">
        <p14:creationId xmlns:p14="http://schemas.microsoft.com/office/powerpoint/2010/main" val="2911299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The Linux shell</a:t>
            </a:r>
          </a:p>
        </p:txBody>
      </p:sp>
      <p:sp>
        <p:nvSpPr>
          <p:cNvPr id="3" name="Content Placeholder 2"/>
          <p:cNvSpPr>
            <a:spLocks noGrp="1"/>
          </p:cNvSpPr>
          <p:nvPr>
            <p:ph idx="1"/>
          </p:nvPr>
        </p:nvSpPr>
        <p:spPr>
          <a:xfrm>
            <a:off x="457200" y="1200150"/>
            <a:ext cx="5545183" cy="3649435"/>
          </a:xfrm>
        </p:spPr>
        <p:txBody>
          <a:bodyPr>
            <a:normAutofit fontScale="77500" lnSpcReduction="20000"/>
          </a:bodyPr>
          <a:lstStyle/>
          <a:p>
            <a:r>
              <a:rPr lang="en-GB"/>
              <a:t>The command-line interface you’ve been using is known as a </a:t>
            </a:r>
            <a:r>
              <a:rPr lang="en-GB" b="1">
                <a:solidFill>
                  <a:schemeClr val="accent3"/>
                </a:solidFill>
              </a:rPr>
              <a:t>Linux shell</a:t>
            </a:r>
            <a:r>
              <a:rPr lang="en-GB"/>
              <a:t>:</a:t>
            </a:r>
          </a:p>
          <a:p>
            <a:pPr lvl="1"/>
            <a:r>
              <a:rPr lang="en-GB"/>
              <a:t>in this case, </a:t>
            </a:r>
            <a:r>
              <a:rPr lang="en-GB" b="1" i="1">
                <a:solidFill>
                  <a:schemeClr val="accent3"/>
                </a:solidFill>
              </a:rPr>
              <a:t>Bash</a:t>
            </a:r>
          </a:p>
          <a:p>
            <a:r>
              <a:rPr lang="en-GB"/>
              <a:t>The shell is just an interface between the user and the Linux </a:t>
            </a:r>
            <a:r>
              <a:rPr lang="en-GB" b="1">
                <a:solidFill>
                  <a:schemeClr val="accent3"/>
                </a:solidFill>
              </a:rPr>
              <a:t>kernel</a:t>
            </a:r>
            <a:r>
              <a:rPr lang="en-GB"/>
              <a:t> for executing commands</a:t>
            </a:r>
          </a:p>
          <a:p>
            <a:r>
              <a:rPr lang="en-GB"/>
              <a:t>But with support for powerful features:</a:t>
            </a:r>
          </a:p>
          <a:p>
            <a:pPr lvl="1"/>
            <a:r>
              <a:rPr lang="en-GB"/>
              <a:t>wildcards, piping, variables, loops, condition-testing, history, aliases, job control, etc…</a:t>
            </a:r>
          </a:p>
        </p:txBody>
      </p:sp>
      <p:pic>
        <p:nvPicPr>
          <p:cNvPr id="5" name="Picture 4">
            <a:extLst>
              <a:ext uri="{FF2B5EF4-FFF2-40B4-BE49-F238E27FC236}">
                <a16:creationId xmlns:a16="http://schemas.microsoft.com/office/drawing/2014/main" id="{29D3C5F3-979F-4863-9BAA-3C23CC2489E9}"/>
              </a:ext>
            </a:extLst>
          </p:cNvPr>
          <p:cNvPicPr>
            <a:picLocks noChangeAspect="1"/>
          </p:cNvPicPr>
          <p:nvPr/>
        </p:nvPicPr>
        <p:blipFill>
          <a:blip r:embed="rId2"/>
          <a:stretch>
            <a:fillRect/>
          </a:stretch>
        </p:blipFill>
        <p:spPr>
          <a:xfrm>
            <a:off x="6108111" y="1611447"/>
            <a:ext cx="2484116" cy="2558870"/>
          </a:xfrm>
          <a:prstGeom prst="rect">
            <a:avLst/>
          </a:prstGeom>
        </p:spPr>
      </p:pic>
    </p:spTree>
    <p:extLst>
      <p:ext uri="{BB962C8B-B14F-4D97-AF65-F5344CB8AC3E}">
        <p14:creationId xmlns:p14="http://schemas.microsoft.com/office/powerpoint/2010/main" val="481026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Shell scripts</a:t>
            </a:r>
          </a:p>
        </p:txBody>
      </p:sp>
      <p:sp>
        <p:nvSpPr>
          <p:cNvPr id="3" name="Content Placeholder 2"/>
          <p:cNvSpPr>
            <a:spLocks noGrp="1"/>
          </p:cNvSpPr>
          <p:nvPr>
            <p:ph idx="1"/>
          </p:nvPr>
        </p:nvSpPr>
        <p:spPr>
          <a:xfrm>
            <a:off x="457200" y="1200150"/>
            <a:ext cx="3957851" cy="3692571"/>
          </a:xfrm>
        </p:spPr>
        <p:txBody>
          <a:bodyPr>
            <a:normAutofit fontScale="62500" lnSpcReduction="20000"/>
          </a:bodyPr>
          <a:lstStyle/>
          <a:p>
            <a:r>
              <a:rPr lang="en-GB"/>
              <a:t>A shell </a:t>
            </a:r>
            <a:r>
              <a:rPr lang="en-GB" b="1" i="1">
                <a:solidFill>
                  <a:schemeClr val="accent3"/>
                </a:solidFill>
              </a:rPr>
              <a:t>script</a:t>
            </a:r>
            <a:r>
              <a:rPr lang="en-GB">
                <a:solidFill>
                  <a:schemeClr val="accent2"/>
                </a:solidFill>
              </a:rPr>
              <a:t> </a:t>
            </a:r>
            <a:r>
              <a:rPr lang="en-GB"/>
              <a:t>is simply a file containing one or more commands batched together, </a:t>
            </a:r>
            <a:r>
              <a:rPr lang="en-GB" err="1"/>
              <a:t>eg</a:t>
            </a:r>
            <a:r>
              <a:rPr lang="en-GB"/>
              <a:t>:</a:t>
            </a:r>
          </a:p>
          <a:p>
            <a:pPr lvl="1"/>
            <a:r>
              <a:rPr lang="en-GB"/>
              <a:t>change to a directory…</a:t>
            </a:r>
          </a:p>
          <a:p>
            <a:pPr lvl="1"/>
            <a:r>
              <a:rPr lang="en-GB"/>
              <a:t>execute a program on this data…</a:t>
            </a:r>
          </a:p>
          <a:p>
            <a:pPr lvl="1"/>
            <a:r>
              <a:rPr lang="en-GB"/>
              <a:t>now feed that data into this second program…</a:t>
            </a:r>
          </a:p>
          <a:p>
            <a:endParaRPr lang="en-GB"/>
          </a:p>
          <a:p>
            <a:r>
              <a:rPr lang="en-GB"/>
              <a:t>One of the easiest ways of working with the cluster is to prepare what you want to run in a script, and then </a:t>
            </a:r>
            <a:r>
              <a:rPr lang="en-GB" b="1">
                <a:solidFill>
                  <a:schemeClr val="accent3"/>
                </a:solidFill>
              </a:rPr>
              <a:t>submit</a:t>
            </a:r>
            <a:r>
              <a:rPr lang="en-GB"/>
              <a:t> that to </a:t>
            </a:r>
            <a:r>
              <a:rPr lang="en-GB" err="1"/>
              <a:t>Slurm</a:t>
            </a:r>
            <a:endParaRPr lang="en-GB"/>
          </a:p>
          <a:p>
            <a:pPr lvl="1"/>
            <a:endParaRPr lang="en-GB"/>
          </a:p>
        </p:txBody>
      </p:sp>
      <p:pic>
        <p:nvPicPr>
          <p:cNvPr id="7" name="Picture 6">
            <a:extLst>
              <a:ext uri="{FF2B5EF4-FFF2-40B4-BE49-F238E27FC236}">
                <a16:creationId xmlns:a16="http://schemas.microsoft.com/office/drawing/2014/main" id="{098FC59A-E0ED-43B4-B5A4-D9C6EA53C74D}"/>
              </a:ext>
            </a:extLst>
          </p:cNvPr>
          <p:cNvPicPr>
            <a:picLocks noChangeAspect="1"/>
          </p:cNvPicPr>
          <p:nvPr/>
        </p:nvPicPr>
        <p:blipFill>
          <a:blip r:embed="rId2"/>
          <a:stretch>
            <a:fillRect/>
          </a:stretch>
        </p:blipFill>
        <p:spPr>
          <a:xfrm>
            <a:off x="4572000" y="1454828"/>
            <a:ext cx="4278723" cy="3274122"/>
          </a:xfrm>
          <a:prstGeom prst="rect">
            <a:avLst/>
          </a:prstGeom>
        </p:spPr>
      </p:pic>
    </p:spTree>
    <p:extLst>
      <p:ext uri="{BB962C8B-B14F-4D97-AF65-F5344CB8AC3E}">
        <p14:creationId xmlns:p14="http://schemas.microsoft.com/office/powerpoint/2010/main" val="1606778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Activity: running a basic script</a:t>
            </a:r>
          </a:p>
        </p:txBody>
      </p:sp>
      <p:sp>
        <p:nvSpPr>
          <p:cNvPr id="3" name="Content Placeholder 2"/>
          <p:cNvSpPr>
            <a:spLocks noGrp="1"/>
          </p:cNvSpPr>
          <p:nvPr>
            <p:ph idx="1"/>
          </p:nvPr>
        </p:nvSpPr>
        <p:spPr/>
        <p:txBody>
          <a:bodyPr>
            <a:normAutofit/>
          </a:bodyPr>
          <a:lstStyle/>
          <a:p>
            <a:r>
              <a:rPr lang="en-GB" sz="2400"/>
              <a:t>Using </a:t>
            </a:r>
            <a:r>
              <a:rPr lang="en-GB" sz="2400" b="1">
                <a:solidFill>
                  <a:schemeClr val="accent3"/>
                </a:solidFill>
                <a:latin typeface="Consolas" panose="020B0609020204030204" pitchFamily="49" charset="0"/>
              </a:rPr>
              <a:t>nano</a:t>
            </a:r>
            <a:r>
              <a:rPr lang="en-GB" sz="2400"/>
              <a:t>, create a new text file in your scratch/training folder called </a:t>
            </a:r>
            <a:r>
              <a:rPr lang="en-GB" sz="2400" b="1">
                <a:solidFill>
                  <a:schemeClr val="accent3"/>
                </a:solidFill>
              </a:rPr>
              <a:t>script.sh</a:t>
            </a:r>
          </a:p>
          <a:p>
            <a:endParaRPr lang="en-GB" sz="2400"/>
          </a:p>
          <a:p>
            <a:r>
              <a:rPr lang="en-GB" sz="2400"/>
              <a:t>Now edit </a:t>
            </a:r>
            <a:r>
              <a:rPr lang="en-GB" sz="2400" b="1">
                <a:solidFill>
                  <a:schemeClr val="accent3"/>
                </a:solidFill>
              </a:rPr>
              <a:t>script.sh </a:t>
            </a:r>
            <a:r>
              <a:rPr lang="en-GB" sz="2400"/>
              <a:t>to contain:</a:t>
            </a:r>
          </a:p>
        </p:txBody>
      </p:sp>
      <p:sp>
        <p:nvSpPr>
          <p:cNvPr id="4" name="TextBox 3"/>
          <p:cNvSpPr txBox="1"/>
          <p:nvPr/>
        </p:nvSpPr>
        <p:spPr>
          <a:xfrm>
            <a:off x="1988760" y="2969234"/>
            <a:ext cx="5057775" cy="1015663"/>
          </a:xfrm>
          <a:prstGeom prst="rect">
            <a:avLst/>
          </a:prstGeom>
          <a:solidFill>
            <a:srgbClr val="DCDCDC"/>
          </a:solidFill>
          <a:ln>
            <a:solidFill>
              <a:schemeClr val="accent2"/>
            </a:solidFill>
          </a:ln>
        </p:spPr>
        <p:txBody>
          <a:bodyPr wrap="square" rtlCol="0">
            <a:spAutoFit/>
          </a:bodyPr>
          <a:lstStyle/>
          <a:p>
            <a:r>
              <a:rPr lang="en-GB" sz="1500" b="1">
                <a:solidFill>
                  <a:schemeClr val="accent1">
                    <a:lumMod val="75000"/>
                  </a:schemeClr>
                </a:solidFill>
                <a:latin typeface="Consolas" panose="020B0609020204030204" pitchFamily="49" charset="0"/>
                <a:cs typeface="Calibri"/>
              </a:rPr>
              <a:t>#!/bin/bash</a:t>
            </a:r>
          </a:p>
          <a:p>
            <a:endParaRPr lang="en-GB" sz="1500" b="1">
              <a:solidFill>
                <a:schemeClr val="accent1">
                  <a:lumMod val="75000"/>
                </a:schemeClr>
              </a:solidFill>
              <a:latin typeface="Consolas" panose="020B0609020204030204" pitchFamily="49" charset="0"/>
              <a:cs typeface="Calibri"/>
            </a:endParaRPr>
          </a:p>
          <a:p>
            <a:r>
              <a:rPr lang="en-GB" sz="1500" b="1">
                <a:solidFill>
                  <a:schemeClr val="accent1">
                    <a:lumMod val="75000"/>
                  </a:schemeClr>
                </a:solidFill>
                <a:latin typeface="Consolas" panose="020B0609020204030204" pitchFamily="49" charset="0"/>
                <a:cs typeface="Calibri"/>
              </a:rPr>
              <a:t># Print out a message</a:t>
            </a:r>
          </a:p>
          <a:p>
            <a:r>
              <a:rPr lang="en-GB" sz="1500" b="1">
                <a:solidFill>
                  <a:schemeClr val="accent2"/>
                </a:solidFill>
                <a:latin typeface="Consolas" panose="020B0609020204030204" pitchFamily="49" charset="0"/>
                <a:cs typeface="Calibri"/>
              </a:rPr>
              <a:t>echo </a:t>
            </a:r>
            <a:r>
              <a:rPr lang="en-GB" sz="1500" b="1">
                <a:solidFill>
                  <a:schemeClr val="tx1">
                    <a:lumMod val="75000"/>
                    <a:lumOff val="25000"/>
                  </a:schemeClr>
                </a:solidFill>
                <a:latin typeface="Consolas" panose="020B0609020204030204" pitchFamily="49" charset="0"/>
                <a:cs typeface="Calibri"/>
              </a:rPr>
              <a:t>"This script is running on $(hostname)"</a:t>
            </a:r>
          </a:p>
        </p:txBody>
      </p:sp>
    </p:spTree>
    <p:extLst>
      <p:ext uri="{BB962C8B-B14F-4D97-AF65-F5344CB8AC3E}">
        <p14:creationId xmlns:p14="http://schemas.microsoft.com/office/powerpoint/2010/main" val="3748348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Activity: running a basic script</a:t>
            </a:r>
          </a:p>
        </p:txBody>
      </p:sp>
      <p:sp>
        <p:nvSpPr>
          <p:cNvPr id="3" name="Content Placeholder 2"/>
          <p:cNvSpPr>
            <a:spLocks noGrp="1"/>
          </p:cNvSpPr>
          <p:nvPr>
            <p:ph idx="1"/>
          </p:nvPr>
        </p:nvSpPr>
        <p:spPr/>
        <p:txBody>
          <a:bodyPr>
            <a:normAutofit/>
          </a:bodyPr>
          <a:lstStyle/>
          <a:p>
            <a:r>
              <a:rPr lang="en-GB"/>
              <a:t>Run the script with:</a:t>
            </a:r>
          </a:p>
          <a:p>
            <a:endParaRPr lang="en-GB" sz="4500"/>
          </a:p>
          <a:p>
            <a:endParaRPr lang="en-GB"/>
          </a:p>
          <a:p>
            <a:endParaRPr lang="en-GB"/>
          </a:p>
        </p:txBody>
      </p:sp>
      <p:sp>
        <p:nvSpPr>
          <p:cNvPr id="4" name="TextBox 3"/>
          <p:cNvSpPr txBox="1"/>
          <p:nvPr/>
        </p:nvSpPr>
        <p:spPr>
          <a:xfrm>
            <a:off x="2050256" y="1891243"/>
            <a:ext cx="5057775" cy="323165"/>
          </a:xfrm>
          <a:prstGeom prst="rect">
            <a:avLst/>
          </a:prstGeom>
          <a:solidFill>
            <a:srgbClr val="DCDCDC"/>
          </a:solidFill>
          <a:ln>
            <a:solidFill>
              <a:schemeClr val="accent2"/>
            </a:solidFill>
          </a:ln>
        </p:spPr>
        <p:txBody>
          <a:bodyPr wrap="square" rtlCol="0">
            <a:spAutoFit/>
          </a:bodyPr>
          <a:lstStyle/>
          <a:p>
            <a:r>
              <a:rPr lang="en-GB" sz="1500" b="1">
                <a:solidFill>
                  <a:schemeClr val="accent2"/>
                </a:solidFill>
                <a:latin typeface="Consolas" panose="020B0609020204030204" pitchFamily="49" charset="0"/>
                <a:cs typeface="Calibri"/>
              </a:rPr>
              <a:t>$ </a:t>
            </a:r>
            <a:r>
              <a:rPr lang="en-GB" sz="1500" b="1" err="1">
                <a:solidFill>
                  <a:schemeClr val="accent2"/>
                </a:solidFill>
                <a:latin typeface="Consolas" panose="020B0609020204030204" pitchFamily="49" charset="0"/>
                <a:cs typeface="Calibri"/>
              </a:rPr>
              <a:t>sh</a:t>
            </a:r>
            <a:r>
              <a:rPr lang="en-GB" sz="1500" b="1">
                <a:solidFill>
                  <a:schemeClr val="accent2"/>
                </a:solidFill>
                <a:latin typeface="Consolas" panose="020B0609020204030204" pitchFamily="49" charset="0"/>
                <a:cs typeface="Calibri"/>
              </a:rPr>
              <a:t> script.sh</a:t>
            </a:r>
          </a:p>
        </p:txBody>
      </p:sp>
    </p:spTree>
    <p:extLst>
      <p:ext uri="{BB962C8B-B14F-4D97-AF65-F5344CB8AC3E}">
        <p14:creationId xmlns:p14="http://schemas.microsoft.com/office/powerpoint/2010/main" val="413563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Activity: running a basic script</a:t>
            </a:r>
          </a:p>
        </p:txBody>
      </p:sp>
      <p:sp>
        <p:nvSpPr>
          <p:cNvPr id="3" name="Content Placeholder 2"/>
          <p:cNvSpPr>
            <a:spLocks noGrp="1"/>
          </p:cNvSpPr>
          <p:nvPr>
            <p:ph idx="1"/>
          </p:nvPr>
        </p:nvSpPr>
        <p:spPr>
          <a:xfrm>
            <a:off x="457200" y="1200151"/>
            <a:ext cx="8229600" cy="3538400"/>
          </a:xfrm>
        </p:spPr>
        <p:txBody>
          <a:bodyPr>
            <a:normAutofit fontScale="70000" lnSpcReduction="20000"/>
          </a:bodyPr>
          <a:lstStyle/>
          <a:p>
            <a:r>
              <a:rPr lang="en-GB"/>
              <a:t>What does this script do?</a:t>
            </a:r>
          </a:p>
          <a:p>
            <a:endParaRPr lang="en-GB"/>
          </a:p>
          <a:p>
            <a:endParaRPr lang="en-GB"/>
          </a:p>
          <a:p>
            <a:endParaRPr lang="en-GB"/>
          </a:p>
          <a:p>
            <a:endParaRPr lang="en-GB"/>
          </a:p>
          <a:p>
            <a:r>
              <a:rPr lang="en-GB"/>
              <a:t>The first line lets the system know it’s a Bash script</a:t>
            </a:r>
          </a:p>
          <a:p>
            <a:r>
              <a:rPr lang="en-GB"/>
              <a:t>Lines beginning with a </a:t>
            </a:r>
            <a:r>
              <a:rPr lang="en-GB" b="1">
                <a:solidFill>
                  <a:schemeClr val="accent3"/>
                </a:solidFill>
                <a:latin typeface="Consolas" panose="020B0609020204030204" pitchFamily="49" charset="0"/>
              </a:rPr>
              <a:t>#</a:t>
            </a:r>
            <a:r>
              <a:rPr lang="en-GB"/>
              <a:t> are comments</a:t>
            </a:r>
          </a:p>
          <a:p>
            <a:r>
              <a:rPr lang="en-GB"/>
              <a:t>The </a:t>
            </a:r>
            <a:r>
              <a:rPr lang="en-GB" b="1">
                <a:solidFill>
                  <a:schemeClr val="accent3"/>
                </a:solidFill>
                <a:latin typeface="Consolas" panose="020B0609020204030204" pitchFamily="49" charset="0"/>
              </a:rPr>
              <a:t>echo</a:t>
            </a:r>
            <a:r>
              <a:rPr lang="en-GB"/>
              <a:t> command prints text to the display</a:t>
            </a:r>
          </a:p>
          <a:p>
            <a:r>
              <a:rPr lang="en-GB" b="1">
                <a:solidFill>
                  <a:schemeClr val="accent3"/>
                </a:solidFill>
                <a:latin typeface="Consolas" panose="020B0609020204030204" pitchFamily="49" charset="0"/>
              </a:rPr>
              <a:t>$(hostname)</a:t>
            </a:r>
            <a:r>
              <a:rPr lang="en-GB">
                <a:solidFill>
                  <a:schemeClr val="accent3"/>
                </a:solidFill>
                <a:latin typeface="Calibri" panose="020F0502020204030204" pitchFamily="34" charset="0"/>
                <a:cs typeface="Calibri" panose="020F0502020204030204" pitchFamily="34" charset="0"/>
              </a:rPr>
              <a:t> </a:t>
            </a:r>
            <a:r>
              <a:rPr lang="en-GB"/>
              <a:t>is running a command to capture the name of the machine the script runs on</a:t>
            </a:r>
          </a:p>
          <a:p>
            <a:endParaRPr lang="en-GB"/>
          </a:p>
        </p:txBody>
      </p:sp>
      <p:sp>
        <p:nvSpPr>
          <p:cNvPr id="4" name="TextBox 3"/>
          <p:cNvSpPr txBox="1"/>
          <p:nvPr/>
        </p:nvSpPr>
        <p:spPr>
          <a:xfrm>
            <a:off x="2043112" y="1611062"/>
            <a:ext cx="5057775" cy="1015663"/>
          </a:xfrm>
          <a:prstGeom prst="rect">
            <a:avLst/>
          </a:prstGeom>
          <a:solidFill>
            <a:srgbClr val="DCDCDC"/>
          </a:solidFill>
          <a:ln>
            <a:solidFill>
              <a:schemeClr val="accent2"/>
            </a:solidFill>
          </a:ln>
        </p:spPr>
        <p:txBody>
          <a:bodyPr wrap="square" rtlCol="0">
            <a:spAutoFit/>
          </a:bodyPr>
          <a:lstStyle/>
          <a:p>
            <a:r>
              <a:rPr lang="en-GB" sz="1500" b="1">
                <a:solidFill>
                  <a:schemeClr val="accent1">
                    <a:lumMod val="75000"/>
                  </a:schemeClr>
                </a:solidFill>
                <a:latin typeface="Consolas" panose="020B0609020204030204" pitchFamily="49" charset="0"/>
                <a:cs typeface="Calibri"/>
              </a:rPr>
              <a:t>#!/bin/bash</a:t>
            </a:r>
          </a:p>
          <a:p>
            <a:endParaRPr lang="en-GB" sz="1500" b="1">
              <a:solidFill>
                <a:schemeClr val="accent1">
                  <a:lumMod val="75000"/>
                </a:schemeClr>
              </a:solidFill>
              <a:latin typeface="Consolas" panose="020B0609020204030204" pitchFamily="49" charset="0"/>
              <a:cs typeface="Calibri"/>
            </a:endParaRPr>
          </a:p>
          <a:p>
            <a:r>
              <a:rPr lang="en-GB" sz="1500" b="1">
                <a:solidFill>
                  <a:schemeClr val="accent1">
                    <a:lumMod val="75000"/>
                  </a:schemeClr>
                </a:solidFill>
                <a:latin typeface="Consolas" panose="020B0609020204030204" pitchFamily="49" charset="0"/>
                <a:cs typeface="Calibri"/>
              </a:rPr>
              <a:t># Print out a message</a:t>
            </a:r>
          </a:p>
          <a:p>
            <a:r>
              <a:rPr lang="en-GB" sz="1500" b="1">
                <a:solidFill>
                  <a:schemeClr val="accent2"/>
                </a:solidFill>
                <a:latin typeface="Consolas" panose="020B0609020204030204" pitchFamily="49" charset="0"/>
                <a:cs typeface="Calibri"/>
              </a:rPr>
              <a:t>echo </a:t>
            </a:r>
            <a:r>
              <a:rPr lang="en-GB" sz="1500" b="1">
                <a:solidFill>
                  <a:schemeClr val="tx1">
                    <a:lumMod val="75000"/>
                    <a:lumOff val="25000"/>
                  </a:schemeClr>
                </a:solidFill>
                <a:latin typeface="Consolas" panose="020B0609020204030204" pitchFamily="49" charset="0"/>
                <a:cs typeface="Calibri"/>
              </a:rPr>
              <a:t>"This script is running on $(hostname)"</a:t>
            </a:r>
          </a:p>
        </p:txBody>
      </p:sp>
    </p:spTree>
    <p:extLst>
      <p:ext uri="{BB962C8B-B14F-4D97-AF65-F5344CB8AC3E}">
        <p14:creationId xmlns:p14="http://schemas.microsoft.com/office/powerpoint/2010/main" val="267162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Queues (“partitions”)</a:t>
            </a:r>
          </a:p>
        </p:txBody>
      </p:sp>
      <p:sp>
        <p:nvSpPr>
          <p:cNvPr id="3" name="Content Placeholder 2"/>
          <p:cNvSpPr>
            <a:spLocks noGrp="1"/>
          </p:cNvSpPr>
          <p:nvPr>
            <p:ph idx="1"/>
          </p:nvPr>
        </p:nvSpPr>
        <p:spPr>
          <a:xfrm>
            <a:off x="457200" y="1200150"/>
            <a:ext cx="8229600" cy="3862421"/>
          </a:xfrm>
        </p:spPr>
        <p:txBody>
          <a:bodyPr>
            <a:normAutofit fontScale="92500" lnSpcReduction="10000"/>
          </a:bodyPr>
          <a:lstStyle/>
          <a:p>
            <a:r>
              <a:rPr lang="en-GB" sz="1800"/>
              <a:t>Jobs are scheduled by submitting them to a specified queue</a:t>
            </a:r>
          </a:p>
          <a:p>
            <a:pPr lvl="1"/>
            <a:r>
              <a:rPr lang="en-GB" sz="1600"/>
              <a:t>the queue is where jobs wait </a:t>
            </a:r>
            <a:r>
              <a:rPr lang="en-GB" sz="1600" i="1"/>
              <a:t>and</a:t>
            </a:r>
            <a:r>
              <a:rPr lang="en-GB" sz="1600"/>
              <a:t> where they run</a:t>
            </a:r>
          </a:p>
          <a:p>
            <a:endParaRPr lang="en-GB" sz="1800"/>
          </a:p>
          <a:p>
            <a:endParaRPr lang="en-GB" sz="1800"/>
          </a:p>
          <a:p>
            <a:endParaRPr lang="en-GB" sz="1800"/>
          </a:p>
          <a:p>
            <a:endParaRPr lang="en-GB" sz="1800"/>
          </a:p>
          <a:p>
            <a:endParaRPr lang="en-GB" sz="1800"/>
          </a:p>
          <a:p>
            <a:endParaRPr lang="en-GB" sz="1800"/>
          </a:p>
          <a:p>
            <a:endParaRPr lang="en-GB" sz="1800"/>
          </a:p>
          <a:p>
            <a:endParaRPr lang="en-GB" sz="1800"/>
          </a:p>
          <a:p>
            <a:endParaRPr lang="en-GB" sz="1800"/>
          </a:p>
          <a:p>
            <a:r>
              <a:rPr lang="en-GB" sz="1800"/>
              <a:t>Although jobs can be submitted to the queue from any node, it’s recommended to only use the head node for this purpose</a:t>
            </a:r>
          </a:p>
        </p:txBody>
      </p:sp>
      <p:graphicFrame>
        <p:nvGraphicFramePr>
          <p:cNvPr id="4" name="Table 7">
            <a:extLst>
              <a:ext uri="{FF2B5EF4-FFF2-40B4-BE49-F238E27FC236}">
                <a16:creationId xmlns:a16="http://schemas.microsoft.com/office/drawing/2014/main" id="{48F4267D-5B4B-4A2E-901F-2E7E13A6FE1F}"/>
              </a:ext>
            </a:extLst>
          </p:cNvPr>
          <p:cNvGraphicFramePr>
            <a:graphicFrameLocks/>
          </p:cNvGraphicFramePr>
          <p:nvPr>
            <p:extLst>
              <p:ext uri="{D42A27DB-BD31-4B8C-83A1-F6EECF244321}">
                <p14:modId xmlns:p14="http://schemas.microsoft.com/office/powerpoint/2010/main" val="1879832714"/>
              </p:ext>
            </p:extLst>
          </p:nvPr>
        </p:nvGraphicFramePr>
        <p:xfrm>
          <a:off x="1107960" y="1879720"/>
          <a:ext cx="6783856" cy="2225040"/>
        </p:xfrm>
        <a:graphic>
          <a:graphicData uri="http://schemas.openxmlformats.org/drawingml/2006/table">
            <a:tbl>
              <a:tblPr firstRow="1" bandRow="1">
                <a:tableStyleId>{5C22544A-7EE6-4342-B048-85BDC9FD1C3A}</a:tableStyleId>
              </a:tblPr>
              <a:tblGrid>
                <a:gridCol w="1695964">
                  <a:extLst>
                    <a:ext uri="{9D8B030D-6E8A-4147-A177-3AD203B41FA5}">
                      <a16:colId xmlns:a16="http://schemas.microsoft.com/office/drawing/2014/main" val="1030888547"/>
                    </a:ext>
                  </a:extLst>
                </a:gridCol>
                <a:gridCol w="1695964">
                  <a:extLst>
                    <a:ext uri="{9D8B030D-6E8A-4147-A177-3AD203B41FA5}">
                      <a16:colId xmlns:a16="http://schemas.microsoft.com/office/drawing/2014/main" val="990970228"/>
                    </a:ext>
                  </a:extLst>
                </a:gridCol>
                <a:gridCol w="1695964">
                  <a:extLst>
                    <a:ext uri="{9D8B030D-6E8A-4147-A177-3AD203B41FA5}">
                      <a16:colId xmlns:a16="http://schemas.microsoft.com/office/drawing/2014/main" val="1004302010"/>
                    </a:ext>
                  </a:extLst>
                </a:gridCol>
                <a:gridCol w="1695964">
                  <a:extLst>
                    <a:ext uri="{9D8B030D-6E8A-4147-A177-3AD203B41FA5}">
                      <a16:colId xmlns:a16="http://schemas.microsoft.com/office/drawing/2014/main" val="1036921487"/>
                    </a:ext>
                  </a:extLst>
                </a:gridCol>
              </a:tblGrid>
              <a:tr h="370840">
                <a:tc>
                  <a:txBody>
                    <a:bodyPr/>
                    <a:lstStyle/>
                    <a:p>
                      <a:r>
                        <a:rPr lang="en-GB"/>
                        <a:t>QUEUE</a:t>
                      </a:r>
                    </a:p>
                  </a:txBody>
                  <a:tcPr/>
                </a:tc>
                <a:tc>
                  <a:txBody>
                    <a:bodyPr/>
                    <a:lstStyle/>
                    <a:p>
                      <a:r>
                        <a:rPr lang="en-GB"/>
                        <a:t>CPUS</a:t>
                      </a:r>
                    </a:p>
                  </a:txBody>
                  <a:tcPr/>
                </a:tc>
                <a:tc>
                  <a:txBody>
                    <a:bodyPr/>
                    <a:lstStyle/>
                    <a:p>
                      <a:r>
                        <a:rPr lang="en-GB"/>
                        <a:t>RAM (GB)</a:t>
                      </a:r>
                    </a:p>
                  </a:txBody>
                  <a:tcPr/>
                </a:tc>
                <a:tc>
                  <a:txBody>
                    <a:bodyPr/>
                    <a:lstStyle/>
                    <a:p>
                      <a:r>
                        <a:rPr lang="en-GB"/>
                        <a:t>TIME LIMIT</a:t>
                      </a:r>
                    </a:p>
                  </a:txBody>
                  <a:tcPr/>
                </a:tc>
                <a:extLst>
                  <a:ext uri="{0D108BD9-81ED-4DB2-BD59-A6C34878D82A}">
                    <a16:rowId xmlns:a16="http://schemas.microsoft.com/office/drawing/2014/main" val="3990098017"/>
                  </a:ext>
                </a:extLst>
              </a:tr>
              <a:tr h="370840">
                <a:tc>
                  <a:txBody>
                    <a:bodyPr/>
                    <a:lstStyle/>
                    <a:p>
                      <a:r>
                        <a:rPr lang="en-GB"/>
                        <a:t>short</a:t>
                      </a:r>
                    </a:p>
                  </a:txBody>
                  <a:tcPr/>
                </a:tc>
                <a:tc>
                  <a:txBody>
                    <a:bodyPr/>
                    <a:lstStyle/>
                    <a:p>
                      <a:r>
                        <a:rPr lang="en-GB"/>
                        <a:t>640</a:t>
                      </a:r>
                    </a:p>
                  </a:txBody>
                  <a:tcPr/>
                </a:tc>
                <a:tc>
                  <a:txBody>
                    <a:bodyPr/>
                    <a:lstStyle/>
                    <a:p>
                      <a:r>
                        <a:rPr lang="en-GB"/>
                        <a:t>192-512</a:t>
                      </a:r>
                    </a:p>
                  </a:txBody>
                  <a:tcPr/>
                </a:tc>
                <a:tc>
                  <a:txBody>
                    <a:bodyPr/>
                    <a:lstStyle/>
                    <a:p>
                      <a:r>
                        <a:rPr lang="en-GB"/>
                        <a:t>6 hrs</a:t>
                      </a:r>
                    </a:p>
                  </a:txBody>
                  <a:tcPr/>
                </a:tc>
                <a:extLst>
                  <a:ext uri="{0D108BD9-81ED-4DB2-BD59-A6C34878D82A}">
                    <a16:rowId xmlns:a16="http://schemas.microsoft.com/office/drawing/2014/main" val="1167070508"/>
                  </a:ext>
                </a:extLst>
              </a:tr>
              <a:tr h="370840">
                <a:tc>
                  <a:txBody>
                    <a:bodyPr/>
                    <a:lstStyle/>
                    <a:p>
                      <a:r>
                        <a:rPr lang="en-GB"/>
                        <a:t>medium</a:t>
                      </a:r>
                    </a:p>
                  </a:txBody>
                  <a:tcPr/>
                </a:tc>
                <a:tc>
                  <a:txBody>
                    <a:bodyPr/>
                    <a:lstStyle/>
                    <a:p>
                      <a:r>
                        <a:rPr lang="en-GB"/>
                        <a:t>1,152</a:t>
                      </a:r>
                    </a:p>
                  </a:txBody>
                  <a:tcPr/>
                </a:tc>
                <a:tc>
                  <a:txBody>
                    <a:bodyPr/>
                    <a:lstStyle/>
                    <a:p>
                      <a:r>
                        <a:rPr lang="en-GB"/>
                        <a:t>192-512</a:t>
                      </a:r>
                    </a:p>
                  </a:txBody>
                  <a:tcPr/>
                </a:tc>
                <a:tc>
                  <a:txBody>
                    <a:bodyPr/>
                    <a:lstStyle/>
                    <a:p>
                      <a:r>
                        <a:rPr lang="en-GB"/>
                        <a:t>24 hrs</a:t>
                      </a:r>
                    </a:p>
                  </a:txBody>
                  <a:tcPr/>
                </a:tc>
                <a:extLst>
                  <a:ext uri="{0D108BD9-81ED-4DB2-BD59-A6C34878D82A}">
                    <a16:rowId xmlns:a16="http://schemas.microsoft.com/office/drawing/2014/main" val="1840722397"/>
                  </a:ext>
                </a:extLst>
              </a:tr>
              <a:tr h="370840">
                <a:tc>
                  <a:txBody>
                    <a:bodyPr/>
                    <a:lstStyle/>
                    <a:p>
                      <a:r>
                        <a:rPr lang="en-GB"/>
                        <a:t>long</a:t>
                      </a:r>
                    </a:p>
                  </a:txBody>
                  <a:tcPr/>
                </a:tc>
                <a:tc>
                  <a:txBody>
                    <a:bodyPr/>
                    <a:lstStyle/>
                    <a:p>
                      <a:r>
                        <a:rPr lang="en-GB"/>
                        <a:t>1,888</a:t>
                      </a:r>
                    </a:p>
                  </a:txBody>
                  <a:tcPr/>
                </a:tc>
                <a:tc>
                  <a:txBody>
                    <a:bodyPr/>
                    <a:lstStyle/>
                    <a:p>
                      <a:r>
                        <a:rPr lang="en-GB"/>
                        <a:t>192-512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b="0"/>
                        <a:t>14 days</a:t>
                      </a:r>
                    </a:p>
                  </a:txBody>
                  <a:tcPr/>
                </a:tc>
                <a:extLst>
                  <a:ext uri="{0D108BD9-81ED-4DB2-BD59-A6C34878D82A}">
                    <a16:rowId xmlns:a16="http://schemas.microsoft.com/office/drawing/2014/main" val="3502575544"/>
                  </a:ext>
                </a:extLst>
              </a:tr>
              <a:tr h="370840">
                <a:tc>
                  <a:txBody>
                    <a:bodyPr/>
                    <a:lstStyle/>
                    <a:p>
                      <a:r>
                        <a:rPr lang="en-GB" i="1" err="1">
                          <a:solidFill>
                            <a:schemeClr val="accent6">
                              <a:lumMod val="75000"/>
                            </a:schemeClr>
                          </a:solidFill>
                        </a:rPr>
                        <a:t>himem</a:t>
                      </a:r>
                      <a:endParaRPr lang="en-GB" i="1">
                        <a:solidFill>
                          <a:schemeClr val="accent6">
                            <a:lumMod val="75000"/>
                          </a:schemeClr>
                        </a:solidFill>
                      </a:endParaRPr>
                    </a:p>
                  </a:txBody>
                  <a:tcPr/>
                </a:tc>
                <a:tc>
                  <a:txBody>
                    <a:bodyPr/>
                    <a:lstStyle/>
                    <a:p>
                      <a:r>
                        <a:rPr lang="en-GB" i="1">
                          <a:solidFill>
                            <a:schemeClr val="accent6">
                              <a:lumMod val="75000"/>
                            </a:schemeClr>
                          </a:solidFill>
                        </a:rPr>
                        <a:t>440</a:t>
                      </a:r>
                    </a:p>
                  </a:txBody>
                  <a:tcPr/>
                </a:tc>
                <a:tc>
                  <a:txBody>
                    <a:bodyPr/>
                    <a:lstStyle/>
                    <a:p>
                      <a:r>
                        <a:rPr lang="en-GB" i="1">
                          <a:solidFill>
                            <a:schemeClr val="accent6">
                              <a:lumMod val="75000"/>
                            </a:schemeClr>
                          </a:solidFill>
                        </a:rPr>
                        <a:t>1500-4000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b="0" i="1">
                          <a:solidFill>
                            <a:schemeClr val="accent6">
                              <a:lumMod val="75000"/>
                            </a:schemeClr>
                          </a:solidFill>
                        </a:rPr>
                        <a:t>14 days</a:t>
                      </a:r>
                    </a:p>
                  </a:txBody>
                  <a:tcPr/>
                </a:tc>
                <a:extLst>
                  <a:ext uri="{0D108BD9-81ED-4DB2-BD59-A6C34878D82A}">
                    <a16:rowId xmlns:a16="http://schemas.microsoft.com/office/drawing/2014/main" val="3696490106"/>
                  </a:ext>
                </a:extLst>
              </a:tr>
              <a:tr h="370840">
                <a:tc>
                  <a:txBody>
                    <a:bodyPr/>
                    <a:lstStyle/>
                    <a:p>
                      <a:r>
                        <a:rPr lang="en-GB" i="1" err="1">
                          <a:solidFill>
                            <a:schemeClr val="accent6">
                              <a:lumMod val="75000"/>
                            </a:schemeClr>
                          </a:solidFill>
                        </a:rPr>
                        <a:t>gpu</a:t>
                      </a:r>
                      <a:endParaRPr lang="en-GB" i="1">
                        <a:solidFill>
                          <a:schemeClr val="accent6">
                            <a:lumMod val="75000"/>
                          </a:schemeClr>
                        </a:solidFill>
                      </a:endParaRPr>
                    </a:p>
                  </a:txBody>
                  <a:tcPr/>
                </a:tc>
                <a:tc>
                  <a:txBody>
                    <a:bodyPr/>
                    <a:lstStyle/>
                    <a:p>
                      <a:r>
                        <a:rPr lang="en-GB" i="1">
                          <a:solidFill>
                            <a:schemeClr val="accent6">
                              <a:lumMod val="75000"/>
                            </a:schemeClr>
                          </a:solidFill>
                        </a:rPr>
                        <a:t>336</a:t>
                      </a:r>
                    </a:p>
                  </a:txBody>
                  <a:tcPr/>
                </a:tc>
                <a:tc>
                  <a:txBody>
                    <a:bodyPr/>
                    <a:lstStyle/>
                    <a:p>
                      <a:r>
                        <a:rPr lang="en-GB" i="1">
                          <a:solidFill>
                            <a:schemeClr val="accent6">
                              <a:lumMod val="75000"/>
                            </a:schemeClr>
                          </a:solidFill>
                        </a:rPr>
                        <a:t>192-512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b="0" i="1">
                          <a:solidFill>
                            <a:schemeClr val="accent6">
                              <a:lumMod val="75000"/>
                            </a:schemeClr>
                          </a:solidFill>
                        </a:rPr>
                        <a:t>14 days</a:t>
                      </a:r>
                    </a:p>
                  </a:txBody>
                  <a:tcPr/>
                </a:tc>
                <a:extLst>
                  <a:ext uri="{0D108BD9-81ED-4DB2-BD59-A6C34878D82A}">
                    <a16:rowId xmlns:a16="http://schemas.microsoft.com/office/drawing/2014/main" val="2318048937"/>
                  </a:ext>
                </a:extLst>
              </a:tr>
            </a:tbl>
          </a:graphicData>
        </a:graphic>
      </p:graphicFrame>
    </p:spTree>
    <p:extLst>
      <p:ext uri="{BB962C8B-B14F-4D97-AF65-F5344CB8AC3E}">
        <p14:creationId xmlns:p14="http://schemas.microsoft.com/office/powerpoint/2010/main" val="602537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Shape&#10;&#10;Description automatically generated with low confidence">
            <a:extLst>
              <a:ext uri="{FF2B5EF4-FFF2-40B4-BE49-F238E27FC236}">
                <a16:creationId xmlns:a16="http://schemas.microsoft.com/office/drawing/2014/main" id="{DE33D152-34BC-40E2-8187-FC53DF5F2FD4}"/>
              </a:ext>
            </a:extLst>
          </p:cNvPr>
          <p:cNvPicPr>
            <a:picLocks noChangeAspect="1"/>
          </p:cNvPicPr>
          <p:nvPr/>
        </p:nvPicPr>
        <p:blipFill>
          <a:blip r:embed="rId2"/>
          <a:stretch>
            <a:fillRect/>
          </a:stretch>
        </p:blipFill>
        <p:spPr>
          <a:xfrm>
            <a:off x="4363609" y="3696828"/>
            <a:ext cx="435873" cy="435873"/>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72ABD945-2824-4C0A-AC19-00291A76A0F4}"/>
              </a:ext>
            </a:extLst>
          </p:cNvPr>
          <p:cNvPicPr>
            <a:picLocks noChangeAspect="1"/>
          </p:cNvPicPr>
          <p:nvPr/>
        </p:nvPicPr>
        <p:blipFill>
          <a:blip r:embed="rId2"/>
          <a:stretch>
            <a:fillRect/>
          </a:stretch>
        </p:blipFill>
        <p:spPr>
          <a:xfrm>
            <a:off x="4363609" y="3259631"/>
            <a:ext cx="435873" cy="435873"/>
          </a:xfrm>
          <a:prstGeom prst="rect">
            <a:avLst/>
          </a:prstGeom>
        </p:spPr>
      </p:pic>
      <p:pic>
        <p:nvPicPr>
          <p:cNvPr id="6" name="Picture 5" descr="Shape&#10;&#10;Description automatically generated with low confidence">
            <a:extLst>
              <a:ext uri="{FF2B5EF4-FFF2-40B4-BE49-F238E27FC236}">
                <a16:creationId xmlns:a16="http://schemas.microsoft.com/office/drawing/2014/main" id="{9527591F-0EAB-4DDB-9434-79E449AAE5CE}"/>
              </a:ext>
            </a:extLst>
          </p:cNvPr>
          <p:cNvPicPr>
            <a:picLocks noChangeAspect="1"/>
          </p:cNvPicPr>
          <p:nvPr/>
        </p:nvPicPr>
        <p:blipFill>
          <a:blip r:embed="rId2"/>
          <a:stretch>
            <a:fillRect/>
          </a:stretch>
        </p:blipFill>
        <p:spPr>
          <a:xfrm>
            <a:off x="4363609" y="2822434"/>
            <a:ext cx="435873" cy="435873"/>
          </a:xfrm>
          <a:prstGeom prst="rect">
            <a:avLst/>
          </a:prstGeom>
        </p:spPr>
      </p:pic>
      <p:sp>
        <p:nvSpPr>
          <p:cNvPr id="2" name="Title 1"/>
          <p:cNvSpPr>
            <a:spLocks noGrp="1"/>
          </p:cNvSpPr>
          <p:nvPr>
            <p:ph type="title"/>
          </p:nvPr>
        </p:nvSpPr>
        <p:spPr/>
        <p:txBody>
          <a:bodyPr>
            <a:normAutofit fontScale="90000"/>
          </a:bodyPr>
          <a:lstStyle/>
          <a:p>
            <a:r>
              <a:rPr lang="en-GB"/>
              <a:t>At the Post Office</a:t>
            </a:r>
          </a:p>
        </p:txBody>
      </p:sp>
      <p:cxnSp>
        <p:nvCxnSpPr>
          <p:cNvPr id="7" name="Straight Connector 6"/>
          <p:cNvCxnSpPr/>
          <p:nvPr/>
        </p:nvCxnSpPr>
        <p:spPr>
          <a:xfrm>
            <a:off x="1524000" y="1359977"/>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905000" y="1359976"/>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2286000" y="1359978"/>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667000" y="1359977"/>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429000" y="1359975"/>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810000" y="1359976"/>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191000" y="1359976"/>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953000" y="1359973"/>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334000" y="1359975"/>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5715000" y="1359974"/>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6477000" y="1346411"/>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858000" y="1346413"/>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239000" y="1346412"/>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7620000" y="1346413"/>
            <a:ext cx="0" cy="891152"/>
          </a:xfrm>
          <a:prstGeom prst="line">
            <a:avLst/>
          </a:prstGeom>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126581" y="968171"/>
            <a:ext cx="365806"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n1</a:t>
            </a:r>
          </a:p>
        </p:txBody>
      </p:sp>
      <p:sp>
        <p:nvSpPr>
          <p:cNvPr id="29" name="TextBox 28"/>
          <p:cNvSpPr txBox="1"/>
          <p:nvPr/>
        </p:nvSpPr>
        <p:spPr>
          <a:xfrm>
            <a:off x="3650581" y="968171"/>
            <a:ext cx="365806"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n2</a:t>
            </a:r>
          </a:p>
        </p:txBody>
      </p:sp>
      <p:sp>
        <p:nvSpPr>
          <p:cNvPr id="30" name="TextBox 29"/>
          <p:cNvSpPr txBox="1"/>
          <p:nvPr/>
        </p:nvSpPr>
        <p:spPr>
          <a:xfrm>
            <a:off x="5174581" y="968171"/>
            <a:ext cx="365806"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n3</a:t>
            </a:r>
          </a:p>
        </p:txBody>
      </p:sp>
      <p:sp>
        <p:nvSpPr>
          <p:cNvPr id="31" name="TextBox 30"/>
          <p:cNvSpPr txBox="1"/>
          <p:nvPr/>
        </p:nvSpPr>
        <p:spPr>
          <a:xfrm>
            <a:off x="6698581" y="968171"/>
            <a:ext cx="365806"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n4</a:t>
            </a:r>
          </a:p>
        </p:txBody>
      </p:sp>
      <p:cxnSp>
        <p:nvCxnSpPr>
          <p:cNvPr id="35" name="Straight Connector 34">
            <a:extLst>
              <a:ext uri="{FF2B5EF4-FFF2-40B4-BE49-F238E27FC236}">
                <a16:creationId xmlns:a16="http://schemas.microsoft.com/office/drawing/2014/main" id="{750C0459-EE9F-4BB2-ADF2-8FC40CFE286B}"/>
              </a:ext>
            </a:extLst>
          </p:cNvPr>
          <p:cNvCxnSpPr>
            <a:cxnSpLocks/>
          </p:cNvCxnSpPr>
          <p:nvPr/>
        </p:nvCxnSpPr>
        <p:spPr>
          <a:xfrm>
            <a:off x="3041277" y="1359973"/>
            <a:ext cx="0" cy="919303"/>
          </a:xfrm>
          <a:prstGeom prst="line">
            <a:avLst/>
          </a:prstGeom>
          <a:ln w="4445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2865B559-CF83-465D-8ED5-352C92AB1297}"/>
              </a:ext>
            </a:extLst>
          </p:cNvPr>
          <p:cNvCxnSpPr>
            <a:cxnSpLocks/>
          </p:cNvCxnSpPr>
          <p:nvPr/>
        </p:nvCxnSpPr>
        <p:spPr>
          <a:xfrm>
            <a:off x="4581545" y="1359972"/>
            <a:ext cx="0" cy="919303"/>
          </a:xfrm>
          <a:prstGeom prst="line">
            <a:avLst/>
          </a:prstGeom>
          <a:ln w="4445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FA91915A-689E-4EB5-9B60-4EBDBE6CBA38}"/>
              </a:ext>
            </a:extLst>
          </p:cNvPr>
          <p:cNvCxnSpPr>
            <a:cxnSpLocks/>
          </p:cNvCxnSpPr>
          <p:nvPr/>
        </p:nvCxnSpPr>
        <p:spPr>
          <a:xfrm>
            <a:off x="6098242" y="1359971"/>
            <a:ext cx="0" cy="919303"/>
          </a:xfrm>
          <a:prstGeom prst="line">
            <a:avLst/>
          </a:prstGeom>
          <a:ln w="44450">
            <a:solidFill>
              <a:schemeClr val="accent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6796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3DC12C-DAAC-4E62-9138-36D7C7A92D91}"/>
              </a:ext>
            </a:extLst>
          </p:cNvPr>
          <p:cNvSpPr>
            <a:spLocks noGrp="1"/>
          </p:cNvSpPr>
          <p:nvPr>
            <p:ph type="title"/>
          </p:nvPr>
        </p:nvSpPr>
        <p:spPr/>
        <p:txBody>
          <a:bodyPr>
            <a:normAutofit fontScale="90000"/>
          </a:bodyPr>
          <a:lstStyle/>
          <a:p>
            <a:r>
              <a:rPr lang="en-GB"/>
              <a:t>Learning outcomes</a:t>
            </a:r>
          </a:p>
        </p:txBody>
      </p:sp>
      <p:sp>
        <p:nvSpPr>
          <p:cNvPr id="6" name="Content Placeholder 5">
            <a:extLst>
              <a:ext uri="{FF2B5EF4-FFF2-40B4-BE49-F238E27FC236}">
                <a16:creationId xmlns:a16="http://schemas.microsoft.com/office/drawing/2014/main" id="{E6CD8CCA-CC8B-45A1-A7EB-905CB4B4E261}"/>
              </a:ext>
            </a:extLst>
          </p:cNvPr>
          <p:cNvSpPr>
            <a:spLocks noGrp="1"/>
          </p:cNvSpPr>
          <p:nvPr>
            <p:ph idx="1"/>
          </p:nvPr>
        </p:nvSpPr>
        <p:spPr>
          <a:xfrm>
            <a:off x="457200" y="1200151"/>
            <a:ext cx="7908275" cy="3415916"/>
          </a:xfrm>
        </p:spPr>
        <p:txBody>
          <a:bodyPr>
            <a:normAutofit fontScale="92500"/>
          </a:bodyPr>
          <a:lstStyle/>
          <a:p>
            <a:r>
              <a:rPr lang="en-GB"/>
              <a:t>Learn how to submit </a:t>
            </a:r>
            <a:r>
              <a:rPr lang="en-GB" b="1">
                <a:solidFill>
                  <a:schemeClr val="accent3"/>
                </a:solidFill>
              </a:rPr>
              <a:t>jobs</a:t>
            </a:r>
            <a:r>
              <a:rPr lang="en-GB"/>
              <a:t> on a shared system</a:t>
            </a:r>
          </a:p>
          <a:p>
            <a:pPr lvl="1"/>
            <a:r>
              <a:rPr lang="en-GB"/>
              <a:t>get an overview of the cluster and its architecture</a:t>
            </a:r>
          </a:p>
          <a:p>
            <a:pPr lvl="1"/>
            <a:r>
              <a:rPr lang="en-GB"/>
              <a:t>learn about job scheduling and queues</a:t>
            </a:r>
          </a:p>
          <a:p>
            <a:pPr lvl="1"/>
            <a:r>
              <a:rPr lang="en-GB"/>
              <a:t>learn how to write simple shell scripts</a:t>
            </a:r>
          </a:p>
          <a:p>
            <a:pPr lvl="1"/>
            <a:r>
              <a:rPr lang="en-GB"/>
              <a:t>try different job types: single, multi-core, and fully parallel</a:t>
            </a:r>
          </a:p>
        </p:txBody>
      </p:sp>
    </p:spTree>
    <p:extLst>
      <p:ext uri="{BB962C8B-B14F-4D97-AF65-F5344CB8AC3E}">
        <p14:creationId xmlns:p14="http://schemas.microsoft.com/office/powerpoint/2010/main" val="1265705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Shape&#10;&#10;Description automatically generated with low confidence">
            <a:extLst>
              <a:ext uri="{FF2B5EF4-FFF2-40B4-BE49-F238E27FC236}">
                <a16:creationId xmlns:a16="http://schemas.microsoft.com/office/drawing/2014/main" id="{DE33D152-34BC-40E2-8187-FC53DF5F2FD4}"/>
              </a:ext>
            </a:extLst>
          </p:cNvPr>
          <p:cNvPicPr>
            <a:picLocks noChangeAspect="1"/>
          </p:cNvPicPr>
          <p:nvPr/>
        </p:nvPicPr>
        <p:blipFill>
          <a:blip r:embed="rId2"/>
          <a:stretch>
            <a:fillRect/>
          </a:stretch>
        </p:blipFill>
        <p:spPr>
          <a:xfrm>
            <a:off x="4363609" y="3696828"/>
            <a:ext cx="435873" cy="435873"/>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72ABD945-2824-4C0A-AC19-00291A76A0F4}"/>
              </a:ext>
            </a:extLst>
          </p:cNvPr>
          <p:cNvPicPr>
            <a:picLocks noChangeAspect="1"/>
          </p:cNvPicPr>
          <p:nvPr/>
        </p:nvPicPr>
        <p:blipFill>
          <a:blip r:embed="rId2"/>
          <a:stretch>
            <a:fillRect/>
          </a:stretch>
        </p:blipFill>
        <p:spPr>
          <a:xfrm>
            <a:off x="4363609" y="3259631"/>
            <a:ext cx="435873" cy="435873"/>
          </a:xfrm>
          <a:prstGeom prst="rect">
            <a:avLst/>
          </a:prstGeom>
        </p:spPr>
      </p:pic>
      <p:pic>
        <p:nvPicPr>
          <p:cNvPr id="6" name="Picture 5" descr="Shape&#10;&#10;Description automatically generated with low confidence">
            <a:extLst>
              <a:ext uri="{FF2B5EF4-FFF2-40B4-BE49-F238E27FC236}">
                <a16:creationId xmlns:a16="http://schemas.microsoft.com/office/drawing/2014/main" id="{9527591F-0EAB-4DDB-9434-79E449AAE5CE}"/>
              </a:ext>
            </a:extLst>
          </p:cNvPr>
          <p:cNvPicPr>
            <a:picLocks noChangeAspect="1"/>
          </p:cNvPicPr>
          <p:nvPr/>
        </p:nvPicPr>
        <p:blipFill>
          <a:blip r:embed="rId2"/>
          <a:stretch>
            <a:fillRect/>
          </a:stretch>
        </p:blipFill>
        <p:spPr>
          <a:xfrm>
            <a:off x="4363609" y="2822434"/>
            <a:ext cx="435873" cy="435873"/>
          </a:xfrm>
          <a:prstGeom prst="rect">
            <a:avLst/>
          </a:prstGeom>
        </p:spPr>
      </p:pic>
      <p:sp>
        <p:nvSpPr>
          <p:cNvPr id="2" name="Title 1"/>
          <p:cNvSpPr>
            <a:spLocks noGrp="1"/>
          </p:cNvSpPr>
          <p:nvPr>
            <p:ph type="title"/>
          </p:nvPr>
        </p:nvSpPr>
        <p:spPr/>
        <p:txBody>
          <a:bodyPr>
            <a:normAutofit fontScale="90000"/>
          </a:bodyPr>
          <a:lstStyle/>
          <a:p>
            <a:r>
              <a:rPr lang="en-GB"/>
              <a:t>At the Post Office</a:t>
            </a:r>
          </a:p>
        </p:txBody>
      </p:sp>
      <p:cxnSp>
        <p:nvCxnSpPr>
          <p:cNvPr id="7" name="Straight Connector 6"/>
          <p:cNvCxnSpPr/>
          <p:nvPr/>
        </p:nvCxnSpPr>
        <p:spPr>
          <a:xfrm>
            <a:off x="1524000" y="1359977"/>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905000" y="1359976"/>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2286000" y="1359978"/>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667000" y="1359977"/>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429000" y="1359975"/>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810000" y="1359976"/>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191000" y="1359976"/>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953000" y="1359973"/>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334000" y="1359975"/>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5715000" y="1359974"/>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6477000" y="1346411"/>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858000" y="1346413"/>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239000" y="1346412"/>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7620000" y="1346413"/>
            <a:ext cx="0" cy="891152"/>
          </a:xfrm>
          <a:prstGeom prst="line">
            <a:avLst/>
          </a:prstGeom>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126581" y="968171"/>
            <a:ext cx="365806"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n1</a:t>
            </a:r>
          </a:p>
        </p:txBody>
      </p:sp>
      <p:sp>
        <p:nvSpPr>
          <p:cNvPr id="29" name="TextBox 28"/>
          <p:cNvSpPr txBox="1"/>
          <p:nvPr/>
        </p:nvSpPr>
        <p:spPr>
          <a:xfrm>
            <a:off x="3650581" y="968171"/>
            <a:ext cx="365806"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n2</a:t>
            </a:r>
          </a:p>
        </p:txBody>
      </p:sp>
      <p:sp>
        <p:nvSpPr>
          <p:cNvPr id="30" name="TextBox 29"/>
          <p:cNvSpPr txBox="1"/>
          <p:nvPr/>
        </p:nvSpPr>
        <p:spPr>
          <a:xfrm>
            <a:off x="5174581" y="968171"/>
            <a:ext cx="365806"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n3</a:t>
            </a:r>
          </a:p>
        </p:txBody>
      </p:sp>
      <p:sp>
        <p:nvSpPr>
          <p:cNvPr id="31" name="TextBox 30"/>
          <p:cNvSpPr txBox="1"/>
          <p:nvPr/>
        </p:nvSpPr>
        <p:spPr>
          <a:xfrm>
            <a:off x="6698581" y="968171"/>
            <a:ext cx="365806"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n4</a:t>
            </a:r>
          </a:p>
        </p:txBody>
      </p:sp>
      <p:pic>
        <p:nvPicPr>
          <p:cNvPr id="38" name="Picture 37" descr="Shape&#10;&#10;Description automatically generated with low confidence">
            <a:extLst>
              <a:ext uri="{FF2B5EF4-FFF2-40B4-BE49-F238E27FC236}">
                <a16:creationId xmlns:a16="http://schemas.microsoft.com/office/drawing/2014/main" id="{656BEF59-F5FE-478F-9949-A0AC8F9A48E1}"/>
              </a:ext>
            </a:extLst>
          </p:cNvPr>
          <p:cNvPicPr>
            <a:picLocks noChangeAspect="1"/>
          </p:cNvPicPr>
          <p:nvPr/>
        </p:nvPicPr>
        <p:blipFill>
          <a:blip r:embed="rId2"/>
          <a:stretch>
            <a:fillRect/>
          </a:stretch>
        </p:blipFill>
        <p:spPr>
          <a:xfrm>
            <a:off x="6079856" y="1574047"/>
            <a:ext cx="435873" cy="435873"/>
          </a:xfrm>
          <a:prstGeom prst="rect">
            <a:avLst/>
          </a:prstGeom>
        </p:spPr>
      </p:pic>
      <p:pic>
        <p:nvPicPr>
          <p:cNvPr id="39" name="Picture 38" descr="Shape&#10;&#10;Description automatically generated with low confidence">
            <a:extLst>
              <a:ext uri="{FF2B5EF4-FFF2-40B4-BE49-F238E27FC236}">
                <a16:creationId xmlns:a16="http://schemas.microsoft.com/office/drawing/2014/main" id="{005A5613-F5D0-402A-AA71-25437317F7E7}"/>
              </a:ext>
            </a:extLst>
          </p:cNvPr>
          <p:cNvPicPr>
            <a:picLocks noChangeAspect="1"/>
          </p:cNvPicPr>
          <p:nvPr/>
        </p:nvPicPr>
        <p:blipFill>
          <a:blip r:embed="rId2"/>
          <a:stretch>
            <a:fillRect/>
          </a:stretch>
        </p:blipFill>
        <p:spPr>
          <a:xfrm>
            <a:off x="3026698" y="1579379"/>
            <a:ext cx="435873" cy="435873"/>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65DAE04B-8F3D-46A3-8F1E-18139EA82BE1}"/>
              </a:ext>
            </a:extLst>
          </p:cNvPr>
          <p:cNvPicPr>
            <a:picLocks noChangeAspect="1"/>
          </p:cNvPicPr>
          <p:nvPr/>
        </p:nvPicPr>
        <p:blipFill>
          <a:blip r:embed="rId2"/>
          <a:stretch>
            <a:fillRect/>
          </a:stretch>
        </p:blipFill>
        <p:spPr>
          <a:xfrm>
            <a:off x="1488492" y="1587612"/>
            <a:ext cx="435873" cy="435873"/>
          </a:xfrm>
          <a:prstGeom prst="rect">
            <a:avLst/>
          </a:prstGeom>
        </p:spPr>
      </p:pic>
      <p:cxnSp>
        <p:nvCxnSpPr>
          <p:cNvPr id="33" name="Straight Connector 32">
            <a:extLst>
              <a:ext uri="{FF2B5EF4-FFF2-40B4-BE49-F238E27FC236}">
                <a16:creationId xmlns:a16="http://schemas.microsoft.com/office/drawing/2014/main" id="{FC87B6DB-50F8-4A9F-9A57-99E51D35ADF1}"/>
              </a:ext>
            </a:extLst>
          </p:cNvPr>
          <p:cNvCxnSpPr>
            <a:cxnSpLocks/>
          </p:cNvCxnSpPr>
          <p:nvPr/>
        </p:nvCxnSpPr>
        <p:spPr>
          <a:xfrm>
            <a:off x="3041277" y="1359973"/>
            <a:ext cx="0" cy="919303"/>
          </a:xfrm>
          <a:prstGeom prst="line">
            <a:avLst/>
          </a:prstGeom>
          <a:ln w="4445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879D17D7-6205-4E7E-8541-16669687F3CE}"/>
              </a:ext>
            </a:extLst>
          </p:cNvPr>
          <p:cNvCxnSpPr>
            <a:cxnSpLocks/>
          </p:cNvCxnSpPr>
          <p:nvPr/>
        </p:nvCxnSpPr>
        <p:spPr>
          <a:xfrm>
            <a:off x="4581545" y="1359972"/>
            <a:ext cx="0" cy="919303"/>
          </a:xfrm>
          <a:prstGeom prst="line">
            <a:avLst/>
          </a:prstGeom>
          <a:ln w="4445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76499AF1-267E-4E67-94A1-837AB623E129}"/>
              </a:ext>
            </a:extLst>
          </p:cNvPr>
          <p:cNvCxnSpPr>
            <a:cxnSpLocks/>
          </p:cNvCxnSpPr>
          <p:nvPr/>
        </p:nvCxnSpPr>
        <p:spPr>
          <a:xfrm>
            <a:off x="6098242" y="1359971"/>
            <a:ext cx="0" cy="919303"/>
          </a:xfrm>
          <a:prstGeom prst="line">
            <a:avLst/>
          </a:prstGeom>
          <a:ln w="44450">
            <a:solidFill>
              <a:schemeClr val="accent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5834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3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At the Post Office</a:t>
            </a:r>
          </a:p>
        </p:txBody>
      </p:sp>
      <p:cxnSp>
        <p:nvCxnSpPr>
          <p:cNvPr id="7" name="Straight Connector 6"/>
          <p:cNvCxnSpPr/>
          <p:nvPr/>
        </p:nvCxnSpPr>
        <p:spPr>
          <a:xfrm>
            <a:off x="1524000" y="1359977"/>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905000" y="1359976"/>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2286000" y="1359978"/>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667000" y="1359977"/>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429000" y="1359975"/>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810000" y="1359976"/>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191000" y="1359976"/>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953000" y="1359973"/>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334000" y="1359975"/>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5715000" y="1359974"/>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6477000" y="1346411"/>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858000" y="1346413"/>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239000" y="1346412"/>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7620000" y="1346413"/>
            <a:ext cx="0" cy="891152"/>
          </a:xfrm>
          <a:prstGeom prst="line">
            <a:avLst/>
          </a:prstGeom>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126581" y="968171"/>
            <a:ext cx="365806"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n1</a:t>
            </a:r>
          </a:p>
        </p:txBody>
      </p:sp>
      <p:sp>
        <p:nvSpPr>
          <p:cNvPr id="29" name="TextBox 28"/>
          <p:cNvSpPr txBox="1"/>
          <p:nvPr/>
        </p:nvSpPr>
        <p:spPr>
          <a:xfrm>
            <a:off x="3650581" y="968171"/>
            <a:ext cx="365806"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n2</a:t>
            </a:r>
          </a:p>
        </p:txBody>
      </p:sp>
      <p:sp>
        <p:nvSpPr>
          <p:cNvPr id="30" name="TextBox 29"/>
          <p:cNvSpPr txBox="1"/>
          <p:nvPr/>
        </p:nvSpPr>
        <p:spPr>
          <a:xfrm>
            <a:off x="5174581" y="968171"/>
            <a:ext cx="365806"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n3</a:t>
            </a:r>
          </a:p>
        </p:txBody>
      </p:sp>
      <p:sp>
        <p:nvSpPr>
          <p:cNvPr id="31" name="TextBox 30"/>
          <p:cNvSpPr txBox="1"/>
          <p:nvPr/>
        </p:nvSpPr>
        <p:spPr>
          <a:xfrm>
            <a:off x="6698581" y="968171"/>
            <a:ext cx="365806"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n4</a:t>
            </a:r>
          </a:p>
        </p:txBody>
      </p:sp>
      <p:pic>
        <p:nvPicPr>
          <p:cNvPr id="50" name="Picture 49" descr="Shape&#10;&#10;Description automatically generated with low confidence">
            <a:extLst>
              <a:ext uri="{FF2B5EF4-FFF2-40B4-BE49-F238E27FC236}">
                <a16:creationId xmlns:a16="http://schemas.microsoft.com/office/drawing/2014/main" id="{C3EBB698-C8C1-4985-9E19-07A3C82D8950}"/>
              </a:ext>
            </a:extLst>
          </p:cNvPr>
          <p:cNvPicPr>
            <a:picLocks noChangeAspect="1"/>
          </p:cNvPicPr>
          <p:nvPr/>
        </p:nvPicPr>
        <p:blipFill>
          <a:blip r:embed="rId2"/>
          <a:stretch>
            <a:fillRect/>
          </a:stretch>
        </p:blipFill>
        <p:spPr>
          <a:xfrm>
            <a:off x="4363609" y="3696828"/>
            <a:ext cx="435873" cy="435873"/>
          </a:xfrm>
          <a:prstGeom prst="rect">
            <a:avLst/>
          </a:prstGeom>
        </p:spPr>
      </p:pic>
      <p:pic>
        <p:nvPicPr>
          <p:cNvPr id="51" name="Picture 50" descr="Shape&#10;&#10;Description automatically generated with low confidence">
            <a:extLst>
              <a:ext uri="{FF2B5EF4-FFF2-40B4-BE49-F238E27FC236}">
                <a16:creationId xmlns:a16="http://schemas.microsoft.com/office/drawing/2014/main" id="{23078777-A1E8-4907-8460-EDA878D2F4F8}"/>
              </a:ext>
            </a:extLst>
          </p:cNvPr>
          <p:cNvPicPr>
            <a:picLocks noChangeAspect="1"/>
          </p:cNvPicPr>
          <p:nvPr/>
        </p:nvPicPr>
        <p:blipFill>
          <a:blip r:embed="rId2"/>
          <a:stretch>
            <a:fillRect/>
          </a:stretch>
        </p:blipFill>
        <p:spPr>
          <a:xfrm>
            <a:off x="4363609" y="3259631"/>
            <a:ext cx="435873" cy="435873"/>
          </a:xfrm>
          <a:prstGeom prst="rect">
            <a:avLst/>
          </a:prstGeom>
        </p:spPr>
      </p:pic>
      <p:pic>
        <p:nvPicPr>
          <p:cNvPr id="52" name="Picture 51" descr="Shape&#10;&#10;Description automatically generated with low confidence">
            <a:extLst>
              <a:ext uri="{FF2B5EF4-FFF2-40B4-BE49-F238E27FC236}">
                <a16:creationId xmlns:a16="http://schemas.microsoft.com/office/drawing/2014/main" id="{7CC0997B-9277-47C4-ABA4-B4494442AA23}"/>
              </a:ext>
            </a:extLst>
          </p:cNvPr>
          <p:cNvPicPr>
            <a:picLocks noChangeAspect="1"/>
          </p:cNvPicPr>
          <p:nvPr/>
        </p:nvPicPr>
        <p:blipFill>
          <a:blip r:embed="rId2"/>
          <a:stretch>
            <a:fillRect/>
          </a:stretch>
        </p:blipFill>
        <p:spPr>
          <a:xfrm>
            <a:off x="4363609" y="2822434"/>
            <a:ext cx="435873" cy="435873"/>
          </a:xfrm>
          <a:prstGeom prst="rect">
            <a:avLst/>
          </a:prstGeom>
        </p:spPr>
      </p:pic>
      <p:pic>
        <p:nvPicPr>
          <p:cNvPr id="53" name="Picture 52" descr="Shape&#10;&#10;Description automatically generated with low confidence">
            <a:extLst>
              <a:ext uri="{FF2B5EF4-FFF2-40B4-BE49-F238E27FC236}">
                <a16:creationId xmlns:a16="http://schemas.microsoft.com/office/drawing/2014/main" id="{94BC1EBC-0329-4BCA-8AF2-69CB71B9173C}"/>
              </a:ext>
            </a:extLst>
          </p:cNvPr>
          <p:cNvPicPr>
            <a:picLocks noChangeAspect="1"/>
          </p:cNvPicPr>
          <p:nvPr/>
        </p:nvPicPr>
        <p:blipFill>
          <a:blip r:embed="rId2"/>
          <a:stretch>
            <a:fillRect/>
          </a:stretch>
        </p:blipFill>
        <p:spPr>
          <a:xfrm>
            <a:off x="6079856" y="1583772"/>
            <a:ext cx="435873" cy="435873"/>
          </a:xfrm>
          <a:prstGeom prst="rect">
            <a:avLst/>
          </a:prstGeom>
        </p:spPr>
      </p:pic>
      <p:pic>
        <p:nvPicPr>
          <p:cNvPr id="54" name="Picture 53" descr="Shape&#10;&#10;Description automatically generated with low confidence">
            <a:extLst>
              <a:ext uri="{FF2B5EF4-FFF2-40B4-BE49-F238E27FC236}">
                <a16:creationId xmlns:a16="http://schemas.microsoft.com/office/drawing/2014/main" id="{6BEEEC53-9A8B-4502-B644-EFB849AB4844}"/>
              </a:ext>
            </a:extLst>
          </p:cNvPr>
          <p:cNvPicPr>
            <a:picLocks noChangeAspect="1"/>
          </p:cNvPicPr>
          <p:nvPr/>
        </p:nvPicPr>
        <p:blipFill>
          <a:blip r:embed="rId2"/>
          <a:stretch>
            <a:fillRect/>
          </a:stretch>
        </p:blipFill>
        <p:spPr>
          <a:xfrm>
            <a:off x="3026698" y="1583772"/>
            <a:ext cx="435873" cy="435873"/>
          </a:xfrm>
          <a:prstGeom prst="rect">
            <a:avLst/>
          </a:prstGeom>
        </p:spPr>
      </p:pic>
      <p:pic>
        <p:nvPicPr>
          <p:cNvPr id="55" name="Picture 54" descr="Shape&#10;&#10;Description automatically generated with low confidence">
            <a:extLst>
              <a:ext uri="{FF2B5EF4-FFF2-40B4-BE49-F238E27FC236}">
                <a16:creationId xmlns:a16="http://schemas.microsoft.com/office/drawing/2014/main" id="{3C452B3E-87C0-4329-BFB8-1EBE6D11AF82}"/>
              </a:ext>
            </a:extLst>
          </p:cNvPr>
          <p:cNvPicPr>
            <a:picLocks noChangeAspect="1"/>
          </p:cNvPicPr>
          <p:nvPr/>
        </p:nvPicPr>
        <p:blipFill>
          <a:blip r:embed="rId2"/>
          <a:stretch>
            <a:fillRect/>
          </a:stretch>
        </p:blipFill>
        <p:spPr>
          <a:xfrm>
            <a:off x="1488492" y="1583772"/>
            <a:ext cx="435873" cy="435873"/>
          </a:xfrm>
          <a:prstGeom prst="rect">
            <a:avLst/>
          </a:prstGeom>
        </p:spPr>
      </p:pic>
      <p:pic>
        <p:nvPicPr>
          <p:cNvPr id="56" name="Picture 55" descr="Shape&#10;&#10;Description automatically generated with low confidence">
            <a:extLst>
              <a:ext uri="{FF2B5EF4-FFF2-40B4-BE49-F238E27FC236}">
                <a16:creationId xmlns:a16="http://schemas.microsoft.com/office/drawing/2014/main" id="{33773670-D007-4163-AC7C-03BB94F3EB78}"/>
              </a:ext>
            </a:extLst>
          </p:cNvPr>
          <p:cNvPicPr>
            <a:picLocks noChangeAspect="1"/>
          </p:cNvPicPr>
          <p:nvPr/>
        </p:nvPicPr>
        <p:blipFill>
          <a:blip r:embed="rId2"/>
          <a:stretch>
            <a:fillRect/>
          </a:stretch>
        </p:blipFill>
        <p:spPr>
          <a:xfrm>
            <a:off x="1887246" y="1583772"/>
            <a:ext cx="435873" cy="435873"/>
          </a:xfrm>
          <a:prstGeom prst="rect">
            <a:avLst/>
          </a:prstGeom>
        </p:spPr>
      </p:pic>
      <p:pic>
        <p:nvPicPr>
          <p:cNvPr id="57" name="Picture 56" descr="Shape&#10;&#10;Description automatically generated with low confidence">
            <a:extLst>
              <a:ext uri="{FF2B5EF4-FFF2-40B4-BE49-F238E27FC236}">
                <a16:creationId xmlns:a16="http://schemas.microsoft.com/office/drawing/2014/main" id="{CA5B5CD2-B429-471D-89D5-26785AAEE50F}"/>
              </a:ext>
            </a:extLst>
          </p:cNvPr>
          <p:cNvPicPr>
            <a:picLocks noChangeAspect="1"/>
          </p:cNvPicPr>
          <p:nvPr/>
        </p:nvPicPr>
        <p:blipFill>
          <a:blip r:embed="rId2"/>
          <a:stretch>
            <a:fillRect/>
          </a:stretch>
        </p:blipFill>
        <p:spPr>
          <a:xfrm>
            <a:off x="2258564" y="1583772"/>
            <a:ext cx="435873" cy="435873"/>
          </a:xfrm>
          <a:prstGeom prst="rect">
            <a:avLst/>
          </a:prstGeom>
        </p:spPr>
      </p:pic>
      <p:pic>
        <p:nvPicPr>
          <p:cNvPr id="58" name="Picture 57" descr="Shape&#10;&#10;Description automatically generated with low confidence">
            <a:extLst>
              <a:ext uri="{FF2B5EF4-FFF2-40B4-BE49-F238E27FC236}">
                <a16:creationId xmlns:a16="http://schemas.microsoft.com/office/drawing/2014/main" id="{770CF306-75B5-41F4-8F44-CEBB665B460C}"/>
              </a:ext>
            </a:extLst>
          </p:cNvPr>
          <p:cNvPicPr>
            <a:picLocks noChangeAspect="1"/>
          </p:cNvPicPr>
          <p:nvPr/>
        </p:nvPicPr>
        <p:blipFill>
          <a:blip r:embed="rId2"/>
          <a:stretch>
            <a:fillRect/>
          </a:stretch>
        </p:blipFill>
        <p:spPr>
          <a:xfrm>
            <a:off x="2647635" y="1583772"/>
            <a:ext cx="435873" cy="435873"/>
          </a:xfrm>
          <a:prstGeom prst="rect">
            <a:avLst/>
          </a:prstGeom>
        </p:spPr>
      </p:pic>
      <p:pic>
        <p:nvPicPr>
          <p:cNvPr id="59" name="Picture 58" descr="Shape&#10;&#10;Description automatically generated with low confidence">
            <a:extLst>
              <a:ext uri="{FF2B5EF4-FFF2-40B4-BE49-F238E27FC236}">
                <a16:creationId xmlns:a16="http://schemas.microsoft.com/office/drawing/2014/main" id="{03D00CEA-6C66-440E-A2C0-62EB2B565598}"/>
              </a:ext>
            </a:extLst>
          </p:cNvPr>
          <p:cNvPicPr>
            <a:picLocks noChangeAspect="1"/>
          </p:cNvPicPr>
          <p:nvPr/>
        </p:nvPicPr>
        <p:blipFill>
          <a:blip r:embed="rId2"/>
          <a:stretch>
            <a:fillRect/>
          </a:stretch>
        </p:blipFill>
        <p:spPr>
          <a:xfrm>
            <a:off x="3403244" y="1583772"/>
            <a:ext cx="435873" cy="435873"/>
          </a:xfrm>
          <a:prstGeom prst="rect">
            <a:avLst/>
          </a:prstGeom>
        </p:spPr>
      </p:pic>
      <p:pic>
        <p:nvPicPr>
          <p:cNvPr id="60" name="Picture 59" descr="Shape&#10;&#10;Description automatically generated with low confidence">
            <a:extLst>
              <a:ext uri="{FF2B5EF4-FFF2-40B4-BE49-F238E27FC236}">
                <a16:creationId xmlns:a16="http://schemas.microsoft.com/office/drawing/2014/main" id="{F3BD78ED-86C2-41F8-8C25-DD4913A46A7D}"/>
              </a:ext>
            </a:extLst>
          </p:cNvPr>
          <p:cNvPicPr>
            <a:picLocks noChangeAspect="1"/>
          </p:cNvPicPr>
          <p:nvPr/>
        </p:nvPicPr>
        <p:blipFill>
          <a:blip r:embed="rId2"/>
          <a:stretch>
            <a:fillRect/>
          </a:stretch>
        </p:blipFill>
        <p:spPr>
          <a:xfrm>
            <a:off x="3788697" y="1583772"/>
            <a:ext cx="435873" cy="435873"/>
          </a:xfrm>
          <a:prstGeom prst="rect">
            <a:avLst/>
          </a:prstGeom>
        </p:spPr>
      </p:pic>
      <p:pic>
        <p:nvPicPr>
          <p:cNvPr id="61" name="Picture 60" descr="Shape&#10;&#10;Description automatically generated with low confidence">
            <a:extLst>
              <a:ext uri="{FF2B5EF4-FFF2-40B4-BE49-F238E27FC236}">
                <a16:creationId xmlns:a16="http://schemas.microsoft.com/office/drawing/2014/main" id="{BBA06B51-4B4C-4B53-AE4B-151C46E6EDDE}"/>
              </a:ext>
            </a:extLst>
          </p:cNvPr>
          <p:cNvPicPr>
            <a:picLocks noChangeAspect="1"/>
          </p:cNvPicPr>
          <p:nvPr/>
        </p:nvPicPr>
        <p:blipFill>
          <a:blip r:embed="rId2"/>
          <a:stretch>
            <a:fillRect/>
          </a:stretch>
        </p:blipFill>
        <p:spPr>
          <a:xfrm>
            <a:off x="4167397" y="1583772"/>
            <a:ext cx="435873" cy="435873"/>
          </a:xfrm>
          <a:prstGeom prst="rect">
            <a:avLst/>
          </a:prstGeom>
        </p:spPr>
      </p:pic>
      <p:pic>
        <p:nvPicPr>
          <p:cNvPr id="62" name="Picture 61" descr="Shape&#10;&#10;Description automatically generated with low confidence">
            <a:extLst>
              <a:ext uri="{FF2B5EF4-FFF2-40B4-BE49-F238E27FC236}">
                <a16:creationId xmlns:a16="http://schemas.microsoft.com/office/drawing/2014/main" id="{A2724CC3-2AD3-449B-A2E7-C999890578F7}"/>
              </a:ext>
            </a:extLst>
          </p:cNvPr>
          <p:cNvPicPr>
            <a:picLocks noChangeAspect="1"/>
          </p:cNvPicPr>
          <p:nvPr/>
        </p:nvPicPr>
        <p:blipFill>
          <a:blip r:embed="rId2"/>
          <a:stretch>
            <a:fillRect/>
          </a:stretch>
        </p:blipFill>
        <p:spPr>
          <a:xfrm>
            <a:off x="4548396" y="1583772"/>
            <a:ext cx="435873" cy="435873"/>
          </a:xfrm>
          <a:prstGeom prst="rect">
            <a:avLst/>
          </a:prstGeom>
        </p:spPr>
      </p:pic>
      <p:pic>
        <p:nvPicPr>
          <p:cNvPr id="63" name="Picture 62" descr="Shape&#10;&#10;Description automatically generated with low confidence">
            <a:extLst>
              <a:ext uri="{FF2B5EF4-FFF2-40B4-BE49-F238E27FC236}">
                <a16:creationId xmlns:a16="http://schemas.microsoft.com/office/drawing/2014/main" id="{D8922FE8-2152-4D96-AED9-A48371D40233}"/>
              </a:ext>
            </a:extLst>
          </p:cNvPr>
          <p:cNvPicPr>
            <a:picLocks noChangeAspect="1"/>
          </p:cNvPicPr>
          <p:nvPr/>
        </p:nvPicPr>
        <p:blipFill>
          <a:blip r:embed="rId2"/>
          <a:stretch>
            <a:fillRect/>
          </a:stretch>
        </p:blipFill>
        <p:spPr>
          <a:xfrm>
            <a:off x="4923260" y="1583772"/>
            <a:ext cx="435873" cy="435873"/>
          </a:xfrm>
          <a:prstGeom prst="rect">
            <a:avLst/>
          </a:prstGeom>
        </p:spPr>
      </p:pic>
      <p:pic>
        <p:nvPicPr>
          <p:cNvPr id="64" name="Picture 63" descr="Shape&#10;&#10;Description automatically generated with low confidence">
            <a:extLst>
              <a:ext uri="{FF2B5EF4-FFF2-40B4-BE49-F238E27FC236}">
                <a16:creationId xmlns:a16="http://schemas.microsoft.com/office/drawing/2014/main" id="{4812950F-721C-4FFC-B76C-CB04A3E6A1D4}"/>
              </a:ext>
            </a:extLst>
          </p:cNvPr>
          <p:cNvPicPr>
            <a:picLocks noChangeAspect="1"/>
          </p:cNvPicPr>
          <p:nvPr/>
        </p:nvPicPr>
        <p:blipFill>
          <a:blip r:embed="rId2"/>
          <a:stretch>
            <a:fillRect/>
          </a:stretch>
        </p:blipFill>
        <p:spPr>
          <a:xfrm>
            <a:off x="5300427" y="1583772"/>
            <a:ext cx="435873" cy="435873"/>
          </a:xfrm>
          <a:prstGeom prst="rect">
            <a:avLst/>
          </a:prstGeom>
        </p:spPr>
      </p:pic>
      <p:pic>
        <p:nvPicPr>
          <p:cNvPr id="65" name="Picture 64" descr="Shape&#10;&#10;Description automatically generated with low confidence">
            <a:extLst>
              <a:ext uri="{FF2B5EF4-FFF2-40B4-BE49-F238E27FC236}">
                <a16:creationId xmlns:a16="http://schemas.microsoft.com/office/drawing/2014/main" id="{37F01EC2-78C0-4F05-87E6-34F0776D57F0}"/>
              </a:ext>
            </a:extLst>
          </p:cNvPr>
          <p:cNvPicPr>
            <a:picLocks noChangeAspect="1"/>
          </p:cNvPicPr>
          <p:nvPr/>
        </p:nvPicPr>
        <p:blipFill>
          <a:blip r:embed="rId2"/>
          <a:stretch>
            <a:fillRect/>
          </a:stretch>
        </p:blipFill>
        <p:spPr>
          <a:xfrm>
            <a:off x="5687564" y="1583772"/>
            <a:ext cx="435873" cy="435873"/>
          </a:xfrm>
          <a:prstGeom prst="rect">
            <a:avLst/>
          </a:prstGeom>
        </p:spPr>
      </p:pic>
      <p:pic>
        <p:nvPicPr>
          <p:cNvPr id="66" name="Picture 65" descr="Shape&#10;&#10;Description automatically generated with low confidence">
            <a:extLst>
              <a:ext uri="{FF2B5EF4-FFF2-40B4-BE49-F238E27FC236}">
                <a16:creationId xmlns:a16="http://schemas.microsoft.com/office/drawing/2014/main" id="{82A57C5B-0B29-48BC-BBCE-9C8DBD6871A7}"/>
              </a:ext>
            </a:extLst>
          </p:cNvPr>
          <p:cNvPicPr>
            <a:picLocks noChangeAspect="1"/>
          </p:cNvPicPr>
          <p:nvPr/>
        </p:nvPicPr>
        <p:blipFill>
          <a:blip r:embed="rId2"/>
          <a:stretch>
            <a:fillRect/>
          </a:stretch>
        </p:blipFill>
        <p:spPr>
          <a:xfrm>
            <a:off x="6441655" y="1583772"/>
            <a:ext cx="435873" cy="435873"/>
          </a:xfrm>
          <a:prstGeom prst="rect">
            <a:avLst/>
          </a:prstGeom>
        </p:spPr>
      </p:pic>
      <p:pic>
        <p:nvPicPr>
          <p:cNvPr id="67" name="Picture 66" descr="Shape&#10;&#10;Description automatically generated with low confidence">
            <a:extLst>
              <a:ext uri="{FF2B5EF4-FFF2-40B4-BE49-F238E27FC236}">
                <a16:creationId xmlns:a16="http://schemas.microsoft.com/office/drawing/2014/main" id="{F57E01BC-637F-4AD5-909C-DAD8AE23FD58}"/>
              </a:ext>
            </a:extLst>
          </p:cNvPr>
          <p:cNvPicPr>
            <a:picLocks noChangeAspect="1"/>
          </p:cNvPicPr>
          <p:nvPr/>
        </p:nvPicPr>
        <p:blipFill>
          <a:blip r:embed="rId2"/>
          <a:stretch>
            <a:fillRect/>
          </a:stretch>
        </p:blipFill>
        <p:spPr>
          <a:xfrm>
            <a:off x="6819271" y="1583772"/>
            <a:ext cx="435873" cy="435873"/>
          </a:xfrm>
          <a:prstGeom prst="rect">
            <a:avLst/>
          </a:prstGeom>
        </p:spPr>
      </p:pic>
      <p:pic>
        <p:nvPicPr>
          <p:cNvPr id="68" name="Picture 67" descr="Shape&#10;&#10;Description automatically generated with low confidence">
            <a:extLst>
              <a:ext uri="{FF2B5EF4-FFF2-40B4-BE49-F238E27FC236}">
                <a16:creationId xmlns:a16="http://schemas.microsoft.com/office/drawing/2014/main" id="{7A49DB72-9EBF-4D0A-8E4B-E356AB91E15B}"/>
              </a:ext>
            </a:extLst>
          </p:cNvPr>
          <p:cNvPicPr>
            <a:picLocks noChangeAspect="1"/>
          </p:cNvPicPr>
          <p:nvPr/>
        </p:nvPicPr>
        <p:blipFill>
          <a:blip r:embed="rId2"/>
          <a:stretch>
            <a:fillRect/>
          </a:stretch>
        </p:blipFill>
        <p:spPr>
          <a:xfrm>
            <a:off x="7212910" y="1583772"/>
            <a:ext cx="435873" cy="435873"/>
          </a:xfrm>
          <a:prstGeom prst="rect">
            <a:avLst/>
          </a:prstGeom>
        </p:spPr>
      </p:pic>
      <p:cxnSp>
        <p:nvCxnSpPr>
          <p:cNvPr id="46" name="Straight Connector 45">
            <a:extLst>
              <a:ext uri="{FF2B5EF4-FFF2-40B4-BE49-F238E27FC236}">
                <a16:creationId xmlns:a16="http://schemas.microsoft.com/office/drawing/2014/main" id="{7CF4AC3C-E335-45A0-B8F2-1621BDDE3378}"/>
              </a:ext>
            </a:extLst>
          </p:cNvPr>
          <p:cNvCxnSpPr>
            <a:cxnSpLocks/>
          </p:cNvCxnSpPr>
          <p:nvPr/>
        </p:nvCxnSpPr>
        <p:spPr>
          <a:xfrm>
            <a:off x="3041277" y="1359973"/>
            <a:ext cx="0" cy="919303"/>
          </a:xfrm>
          <a:prstGeom prst="line">
            <a:avLst/>
          </a:prstGeom>
          <a:ln w="4445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8180E6B8-BC64-4460-8355-F891E0ADD6DB}"/>
              </a:ext>
            </a:extLst>
          </p:cNvPr>
          <p:cNvCxnSpPr>
            <a:cxnSpLocks/>
          </p:cNvCxnSpPr>
          <p:nvPr/>
        </p:nvCxnSpPr>
        <p:spPr>
          <a:xfrm>
            <a:off x="4581545" y="1359972"/>
            <a:ext cx="0" cy="919303"/>
          </a:xfrm>
          <a:prstGeom prst="line">
            <a:avLst/>
          </a:prstGeom>
          <a:ln w="4445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777C61FC-ED4A-45D0-963C-75390428EE31}"/>
              </a:ext>
            </a:extLst>
          </p:cNvPr>
          <p:cNvCxnSpPr>
            <a:cxnSpLocks/>
          </p:cNvCxnSpPr>
          <p:nvPr/>
        </p:nvCxnSpPr>
        <p:spPr>
          <a:xfrm>
            <a:off x="6098242" y="1359971"/>
            <a:ext cx="0" cy="919303"/>
          </a:xfrm>
          <a:prstGeom prst="line">
            <a:avLst/>
          </a:prstGeom>
          <a:ln w="44450">
            <a:solidFill>
              <a:schemeClr val="accent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4765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Activity: batch jobs</a:t>
            </a:r>
          </a:p>
        </p:txBody>
      </p:sp>
      <p:sp>
        <p:nvSpPr>
          <p:cNvPr id="3" name="Content Placeholder 2"/>
          <p:cNvSpPr>
            <a:spLocks noGrp="1"/>
          </p:cNvSpPr>
          <p:nvPr>
            <p:ph idx="1"/>
          </p:nvPr>
        </p:nvSpPr>
        <p:spPr/>
        <p:txBody>
          <a:bodyPr>
            <a:normAutofit fontScale="77500" lnSpcReduction="20000"/>
          </a:bodyPr>
          <a:lstStyle/>
          <a:p>
            <a:r>
              <a:rPr lang="en-GB"/>
              <a:t>We’ll need to use the </a:t>
            </a:r>
            <a:r>
              <a:rPr lang="en-GB" b="1">
                <a:solidFill>
                  <a:schemeClr val="accent3"/>
                </a:solidFill>
              </a:rPr>
              <a:t>debug</a:t>
            </a:r>
            <a:r>
              <a:rPr lang="en-GB" b="1">
                <a:solidFill>
                  <a:schemeClr val="accent2"/>
                </a:solidFill>
              </a:rPr>
              <a:t> </a:t>
            </a:r>
            <a:r>
              <a:rPr lang="en-GB"/>
              <a:t>queue to ensure capacity during training</a:t>
            </a:r>
          </a:p>
          <a:p>
            <a:r>
              <a:rPr lang="en-GB"/>
              <a:t>We can submit our script to the queue using the </a:t>
            </a:r>
            <a:r>
              <a:rPr lang="en-GB" b="1" err="1">
                <a:solidFill>
                  <a:schemeClr val="accent3"/>
                </a:solidFill>
                <a:latin typeface="Consolas" panose="020B0609020204030204" pitchFamily="49" charset="0"/>
              </a:rPr>
              <a:t>sbatch</a:t>
            </a:r>
            <a:r>
              <a:rPr lang="en-GB"/>
              <a:t> command:</a:t>
            </a:r>
          </a:p>
          <a:p>
            <a:endParaRPr lang="en-GB"/>
          </a:p>
          <a:p>
            <a:endParaRPr lang="en-GB"/>
          </a:p>
          <a:p>
            <a:r>
              <a:rPr lang="en-GB"/>
              <a:t>This type of job is an example of an </a:t>
            </a:r>
            <a:r>
              <a:rPr lang="en-GB" err="1"/>
              <a:t>Slurm</a:t>
            </a:r>
            <a:r>
              <a:rPr lang="en-GB"/>
              <a:t> </a:t>
            </a:r>
            <a:r>
              <a:rPr lang="en-GB" b="1">
                <a:solidFill>
                  <a:schemeClr val="accent3"/>
                </a:solidFill>
              </a:rPr>
              <a:t>batch job</a:t>
            </a:r>
          </a:p>
          <a:p>
            <a:pPr lvl="1"/>
            <a:r>
              <a:rPr lang="en-GB"/>
              <a:t>because it will be queued and </a:t>
            </a:r>
            <a:r>
              <a:rPr lang="en-GB" b="1" i="1"/>
              <a:t>may</a:t>
            </a:r>
            <a:r>
              <a:rPr lang="en-GB"/>
              <a:t> not run straight away</a:t>
            </a:r>
          </a:p>
          <a:p>
            <a:endParaRPr lang="en-GB"/>
          </a:p>
        </p:txBody>
      </p:sp>
      <p:sp>
        <p:nvSpPr>
          <p:cNvPr id="4" name="TextBox 3"/>
          <p:cNvSpPr txBox="1"/>
          <p:nvPr/>
        </p:nvSpPr>
        <p:spPr>
          <a:xfrm>
            <a:off x="2050256" y="2628900"/>
            <a:ext cx="5057775" cy="507831"/>
          </a:xfrm>
          <a:prstGeom prst="rect">
            <a:avLst/>
          </a:prstGeom>
          <a:solidFill>
            <a:srgbClr val="DCDCDC"/>
          </a:solidFill>
          <a:ln>
            <a:solidFill>
              <a:schemeClr val="accent2"/>
            </a:solidFill>
          </a:ln>
        </p:spPr>
        <p:txBody>
          <a:bodyPr wrap="square" rtlCol="0">
            <a:spAutoFit/>
          </a:bodyPr>
          <a:lstStyle/>
          <a:p>
            <a:r>
              <a:rPr lang="en-GB" sz="1500" b="1">
                <a:solidFill>
                  <a:schemeClr val="accent2"/>
                </a:solidFill>
                <a:latin typeface="Consolas" panose="020B0609020204030204" pitchFamily="49" charset="0"/>
                <a:cs typeface="Calibri"/>
              </a:rPr>
              <a:t>$ </a:t>
            </a:r>
            <a:r>
              <a:rPr lang="en-GB" sz="1500" b="1" err="1">
                <a:solidFill>
                  <a:schemeClr val="accent2"/>
                </a:solidFill>
                <a:latin typeface="Consolas" panose="020B0609020204030204" pitchFamily="49" charset="0"/>
                <a:cs typeface="Calibri"/>
              </a:rPr>
              <a:t>sbatch</a:t>
            </a:r>
            <a:r>
              <a:rPr lang="en-GB" sz="1500" b="1">
                <a:solidFill>
                  <a:schemeClr val="accent2"/>
                </a:solidFill>
                <a:latin typeface="Consolas" panose="020B0609020204030204" pitchFamily="49" charset="0"/>
                <a:cs typeface="Calibri"/>
              </a:rPr>
              <a:t> -p debug script.sh</a:t>
            </a:r>
          </a:p>
          <a:p>
            <a:r>
              <a:rPr lang="en-GB" sz="1200">
                <a:solidFill>
                  <a:schemeClr val="tx1">
                    <a:lumMod val="75000"/>
                    <a:lumOff val="25000"/>
                  </a:schemeClr>
                </a:solidFill>
                <a:latin typeface="Consolas" panose="020B0609020204030204" pitchFamily="49" charset="0"/>
              </a:rPr>
              <a:t>Submitted batch job 602552</a:t>
            </a:r>
            <a:endParaRPr lang="en-GB" sz="1200" b="1">
              <a:solidFill>
                <a:schemeClr val="tx1">
                  <a:lumMod val="75000"/>
                  <a:lumOff val="25000"/>
                </a:schemeClr>
              </a:solidFill>
              <a:latin typeface="Consolas" panose="020B0609020204030204" pitchFamily="49" charset="0"/>
              <a:cs typeface="Calibri"/>
            </a:endParaRPr>
          </a:p>
        </p:txBody>
      </p:sp>
    </p:spTree>
    <p:extLst>
      <p:ext uri="{BB962C8B-B14F-4D97-AF65-F5344CB8AC3E}">
        <p14:creationId xmlns:p14="http://schemas.microsoft.com/office/powerpoint/2010/main" val="1958280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Activity: batch jobs</a:t>
            </a:r>
          </a:p>
        </p:txBody>
      </p:sp>
      <p:sp>
        <p:nvSpPr>
          <p:cNvPr id="3" name="Content Placeholder 2"/>
          <p:cNvSpPr>
            <a:spLocks noGrp="1"/>
          </p:cNvSpPr>
          <p:nvPr>
            <p:ph idx="1"/>
          </p:nvPr>
        </p:nvSpPr>
        <p:spPr/>
        <p:txBody>
          <a:bodyPr>
            <a:normAutofit/>
          </a:bodyPr>
          <a:lstStyle/>
          <a:p>
            <a:r>
              <a:rPr lang="en-GB" sz="2400"/>
              <a:t>Any output and error information that would normally have been printed to the screen is merged together into a file named using the job’s ID (</a:t>
            </a:r>
            <a:r>
              <a:rPr lang="en-GB" sz="2000" b="1" err="1">
                <a:solidFill>
                  <a:schemeClr val="accent3"/>
                </a:solidFill>
                <a:latin typeface="Consolas" panose="020B0609020204030204" pitchFamily="49" charset="0"/>
              </a:rPr>
              <a:t>slurm</a:t>
            </a:r>
            <a:r>
              <a:rPr lang="en-GB" sz="2000" b="1">
                <a:solidFill>
                  <a:schemeClr val="accent3"/>
                </a:solidFill>
                <a:latin typeface="Consolas" panose="020B0609020204030204" pitchFamily="49" charset="0"/>
              </a:rPr>
              <a:t>-&lt;</a:t>
            </a:r>
            <a:r>
              <a:rPr lang="en-GB" sz="2000" b="1" i="1" err="1">
                <a:solidFill>
                  <a:schemeClr val="accent3"/>
                </a:solidFill>
                <a:latin typeface="Consolas" panose="020B0609020204030204" pitchFamily="49" charset="0"/>
              </a:rPr>
              <a:t>jobID</a:t>
            </a:r>
            <a:r>
              <a:rPr lang="en-GB" sz="2000" b="1">
                <a:solidFill>
                  <a:schemeClr val="accent3"/>
                </a:solidFill>
                <a:latin typeface="Consolas" panose="020B0609020204030204" pitchFamily="49" charset="0"/>
              </a:rPr>
              <a:t>&gt;.out</a:t>
            </a:r>
            <a:r>
              <a:rPr lang="en-GB" sz="2400"/>
              <a:t>) but you can override this behaviour using the --output and --error parameters.</a:t>
            </a:r>
          </a:p>
        </p:txBody>
      </p:sp>
      <p:sp>
        <p:nvSpPr>
          <p:cNvPr id="4" name="TextBox 3"/>
          <p:cNvSpPr txBox="1"/>
          <p:nvPr/>
        </p:nvSpPr>
        <p:spPr>
          <a:xfrm>
            <a:off x="1590101" y="3304432"/>
            <a:ext cx="5963798" cy="507831"/>
          </a:xfrm>
          <a:prstGeom prst="rect">
            <a:avLst/>
          </a:prstGeom>
          <a:solidFill>
            <a:srgbClr val="DCDCDC"/>
          </a:solidFill>
          <a:ln>
            <a:solidFill>
              <a:schemeClr val="accent2"/>
            </a:solidFill>
          </a:ln>
        </p:spPr>
        <p:txBody>
          <a:bodyPr wrap="square" rtlCol="0">
            <a:spAutoFit/>
          </a:bodyPr>
          <a:lstStyle/>
          <a:p>
            <a:r>
              <a:rPr lang="en-GB" sz="1500" b="1">
                <a:solidFill>
                  <a:schemeClr val="accent2"/>
                </a:solidFill>
                <a:latin typeface="Consolas" panose="020B0609020204030204" pitchFamily="49" charset="0"/>
              </a:rPr>
              <a:t>$ more slurm-602552.out </a:t>
            </a:r>
          </a:p>
          <a:p>
            <a:r>
              <a:rPr lang="en-GB" sz="1200">
                <a:solidFill>
                  <a:schemeClr val="tx1">
                    <a:lumMod val="75000"/>
                    <a:lumOff val="25000"/>
                  </a:schemeClr>
                </a:solidFill>
                <a:latin typeface="Consolas" panose="020B0609020204030204" pitchFamily="49" charset="0"/>
              </a:rPr>
              <a:t>This script is running on n19-04-008-cortana.hpc.hutton.ac.uk</a:t>
            </a:r>
            <a:endParaRPr lang="en-GB" sz="1200">
              <a:solidFill>
                <a:schemeClr val="tx1">
                  <a:lumMod val="75000"/>
                  <a:lumOff val="25000"/>
                </a:schemeClr>
              </a:solidFill>
              <a:latin typeface="Consolas" panose="020B0609020204030204" pitchFamily="49" charset="0"/>
              <a:cs typeface="Calibri"/>
            </a:endParaRPr>
          </a:p>
        </p:txBody>
      </p:sp>
    </p:spTree>
    <p:extLst>
      <p:ext uri="{BB962C8B-B14F-4D97-AF65-F5344CB8AC3E}">
        <p14:creationId xmlns:p14="http://schemas.microsoft.com/office/powerpoint/2010/main" val="943647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err="1"/>
              <a:t>Slurm</a:t>
            </a:r>
            <a:r>
              <a:rPr lang="en-GB"/>
              <a:t> options</a:t>
            </a:r>
          </a:p>
        </p:txBody>
      </p:sp>
      <p:sp>
        <p:nvSpPr>
          <p:cNvPr id="3" name="Content Placeholder 2"/>
          <p:cNvSpPr>
            <a:spLocks noGrp="1"/>
          </p:cNvSpPr>
          <p:nvPr>
            <p:ph idx="1"/>
          </p:nvPr>
        </p:nvSpPr>
        <p:spPr>
          <a:xfrm>
            <a:off x="457200" y="1200150"/>
            <a:ext cx="8229600" cy="3467383"/>
          </a:xfrm>
        </p:spPr>
        <p:txBody>
          <a:bodyPr>
            <a:normAutofit fontScale="77500" lnSpcReduction="20000"/>
          </a:bodyPr>
          <a:lstStyle/>
          <a:p>
            <a:r>
              <a:rPr lang="en-GB"/>
              <a:t>Options are provided to </a:t>
            </a:r>
            <a:r>
              <a:rPr lang="en-GB" err="1"/>
              <a:t>Slurm</a:t>
            </a:r>
            <a:r>
              <a:rPr lang="en-GB"/>
              <a:t> using the </a:t>
            </a:r>
            <a:r>
              <a:rPr lang="en-GB" b="1">
                <a:solidFill>
                  <a:schemeClr val="accent3"/>
                </a:solidFill>
              </a:rPr>
              <a:t>#SBATCH </a:t>
            </a:r>
            <a:r>
              <a:rPr lang="en-GB"/>
              <a:t>prefix</a:t>
            </a:r>
          </a:p>
          <a:p>
            <a:r>
              <a:rPr lang="en-GB"/>
              <a:t>Can be used to fine-control every aspect of a job:</a:t>
            </a:r>
          </a:p>
          <a:p>
            <a:pPr lvl="1"/>
            <a:r>
              <a:rPr lang="en-GB"/>
              <a:t>where the output files are created</a:t>
            </a:r>
          </a:p>
          <a:p>
            <a:pPr lvl="1"/>
            <a:r>
              <a:rPr lang="en-GB"/>
              <a:t>request nodes with specific features (</a:t>
            </a:r>
            <a:r>
              <a:rPr lang="en-GB" err="1"/>
              <a:t>eg</a:t>
            </a:r>
            <a:r>
              <a:rPr lang="en-GB"/>
              <a:t> high memory or copies of licensed software)</a:t>
            </a:r>
          </a:p>
          <a:p>
            <a:pPr lvl="1"/>
            <a:r>
              <a:rPr lang="en-GB"/>
              <a:t>give jobs a friendly name</a:t>
            </a:r>
          </a:p>
          <a:p>
            <a:pPr lvl="1"/>
            <a:r>
              <a:rPr lang="en-GB"/>
              <a:t>email the user when a job starts or ends</a:t>
            </a:r>
          </a:p>
          <a:p>
            <a:pPr lvl="1"/>
            <a:r>
              <a:rPr lang="en-GB"/>
              <a:t>control parallelization (multicore, array, or MPI jobs)</a:t>
            </a:r>
          </a:p>
          <a:p>
            <a:pPr lvl="1"/>
            <a:endParaRPr lang="en-GB"/>
          </a:p>
          <a:p>
            <a:r>
              <a:rPr lang="en-GB"/>
              <a:t>Run </a:t>
            </a:r>
            <a:r>
              <a:rPr lang="en-GB" b="1">
                <a:solidFill>
                  <a:schemeClr val="accent3"/>
                </a:solidFill>
                <a:latin typeface="Consolas" panose="020B0609020204030204" pitchFamily="49" charset="0"/>
              </a:rPr>
              <a:t>man </a:t>
            </a:r>
            <a:r>
              <a:rPr lang="en-GB" b="1" err="1">
                <a:solidFill>
                  <a:schemeClr val="accent3"/>
                </a:solidFill>
                <a:latin typeface="Consolas" panose="020B0609020204030204" pitchFamily="49" charset="0"/>
              </a:rPr>
              <a:t>sbatch</a:t>
            </a:r>
            <a:r>
              <a:rPr lang="en-GB" b="1">
                <a:solidFill>
                  <a:schemeClr val="accent3"/>
                </a:solidFill>
                <a:latin typeface="Consolas" panose="020B0609020204030204" pitchFamily="49" charset="0"/>
              </a:rPr>
              <a:t> </a:t>
            </a:r>
            <a:r>
              <a:rPr lang="en-GB"/>
              <a:t>for more information</a:t>
            </a:r>
          </a:p>
        </p:txBody>
      </p:sp>
    </p:spTree>
    <p:extLst>
      <p:ext uri="{BB962C8B-B14F-4D97-AF65-F5344CB8AC3E}">
        <p14:creationId xmlns:p14="http://schemas.microsoft.com/office/powerpoint/2010/main" val="2292075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8AC82E-F12F-4AE1-B45A-59396F5E8AD1}"/>
              </a:ext>
            </a:extLst>
          </p:cNvPr>
          <p:cNvSpPr>
            <a:spLocks noGrp="1"/>
          </p:cNvSpPr>
          <p:nvPr>
            <p:ph type="title"/>
          </p:nvPr>
        </p:nvSpPr>
        <p:spPr/>
        <p:txBody>
          <a:bodyPr>
            <a:normAutofit fontScale="90000"/>
          </a:bodyPr>
          <a:lstStyle/>
          <a:p>
            <a:r>
              <a:rPr lang="en-GB"/>
              <a:t>Activity: </a:t>
            </a:r>
            <a:r>
              <a:rPr lang="en-GB" err="1"/>
              <a:t>Slurm</a:t>
            </a:r>
            <a:r>
              <a:rPr lang="en-GB"/>
              <a:t> options</a:t>
            </a:r>
          </a:p>
        </p:txBody>
      </p:sp>
      <p:sp>
        <p:nvSpPr>
          <p:cNvPr id="7" name="TextBox 6">
            <a:extLst>
              <a:ext uri="{FF2B5EF4-FFF2-40B4-BE49-F238E27FC236}">
                <a16:creationId xmlns:a16="http://schemas.microsoft.com/office/drawing/2014/main" id="{FCD190D3-0E45-4ABA-8B93-EE2115FC8735}"/>
              </a:ext>
            </a:extLst>
          </p:cNvPr>
          <p:cNvSpPr txBox="1"/>
          <p:nvPr/>
        </p:nvSpPr>
        <p:spPr>
          <a:xfrm>
            <a:off x="2043112" y="1362868"/>
            <a:ext cx="5057775" cy="2862322"/>
          </a:xfrm>
          <a:prstGeom prst="rect">
            <a:avLst/>
          </a:prstGeom>
          <a:solidFill>
            <a:srgbClr val="DCDCDC"/>
          </a:solidFill>
          <a:ln>
            <a:solidFill>
              <a:schemeClr val="accent2"/>
            </a:solidFill>
          </a:ln>
        </p:spPr>
        <p:txBody>
          <a:bodyPr wrap="square" rtlCol="0">
            <a:spAutoFit/>
          </a:bodyPr>
          <a:lstStyle/>
          <a:p>
            <a:r>
              <a:rPr lang="en-GB" sz="1500" b="1">
                <a:solidFill>
                  <a:schemeClr val="accent1">
                    <a:lumMod val="75000"/>
                  </a:schemeClr>
                </a:solidFill>
                <a:latin typeface="Consolas" panose="020B0609020204030204" pitchFamily="49" charset="0"/>
                <a:cs typeface="Calibri"/>
              </a:rPr>
              <a:t>#!/bin/bash</a:t>
            </a:r>
          </a:p>
          <a:p>
            <a:endParaRPr lang="en-GB" sz="1500" b="1">
              <a:solidFill>
                <a:schemeClr val="accent1">
                  <a:lumMod val="75000"/>
                </a:schemeClr>
              </a:solidFill>
              <a:latin typeface="Consolas" panose="020B0609020204030204" pitchFamily="49" charset="0"/>
              <a:cs typeface="Calibri"/>
            </a:endParaRPr>
          </a:p>
          <a:p>
            <a:r>
              <a:rPr lang="en-GB" sz="1500" b="1">
                <a:solidFill>
                  <a:schemeClr val="accent1">
                    <a:lumMod val="75000"/>
                  </a:schemeClr>
                </a:solidFill>
                <a:latin typeface="Consolas" panose="020B0609020204030204" pitchFamily="49" charset="0"/>
                <a:cs typeface="Calibri"/>
              </a:rPr>
              <a:t>#SBATCH --partition=debug</a:t>
            </a:r>
          </a:p>
          <a:p>
            <a:r>
              <a:rPr lang="en-GB" sz="1500" b="1">
                <a:solidFill>
                  <a:schemeClr val="accent1">
                    <a:lumMod val="75000"/>
                  </a:schemeClr>
                </a:solidFill>
                <a:latin typeface="Consolas" panose="020B0609020204030204" pitchFamily="49" charset="0"/>
                <a:cs typeface="Calibri"/>
              </a:rPr>
              <a:t>#SBATCH --</a:t>
            </a:r>
            <a:r>
              <a:rPr lang="en-GB" sz="1500" b="1" err="1">
                <a:solidFill>
                  <a:schemeClr val="accent1">
                    <a:lumMod val="75000"/>
                  </a:schemeClr>
                </a:solidFill>
                <a:latin typeface="Consolas" panose="020B0609020204030204" pitchFamily="49" charset="0"/>
                <a:cs typeface="Calibri"/>
              </a:rPr>
              <a:t>cpus</a:t>
            </a:r>
            <a:r>
              <a:rPr lang="en-GB" sz="1500" b="1">
                <a:solidFill>
                  <a:schemeClr val="accent1">
                    <a:lumMod val="75000"/>
                  </a:schemeClr>
                </a:solidFill>
                <a:latin typeface="Consolas" panose="020B0609020204030204" pitchFamily="49" charset="0"/>
                <a:cs typeface="Calibri"/>
              </a:rPr>
              <a:t>-per-task=4</a:t>
            </a:r>
          </a:p>
          <a:p>
            <a:r>
              <a:rPr lang="en-GB" sz="1500" b="1">
                <a:solidFill>
                  <a:schemeClr val="accent1">
                    <a:lumMod val="75000"/>
                  </a:schemeClr>
                </a:solidFill>
                <a:latin typeface="Consolas" panose="020B0609020204030204" pitchFamily="49" charset="0"/>
                <a:cs typeface="Calibri"/>
              </a:rPr>
              <a:t>#SBATCH --mem=16G</a:t>
            </a:r>
          </a:p>
          <a:p>
            <a:r>
              <a:rPr lang="en-GB" sz="1500" b="1">
                <a:solidFill>
                  <a:schemeClr val="accent1">
                    <a:lumMod val="75000"/>
                  </a:schemeClr>
                </a:solidFill>
                <a:latin typeface="Consolas" panose="020B0609020204030204" pitchFamily="49" charset="0"/>
                <a:cs typeface="Calibri"/>
              </a:rPr>
              <a:t>#SBATCH --job-name="test job"</a:t>
            </a:r>
          </a:p>
          <a:p>
            <a:r>
              <a:rPr lang="en-GB" sz="1500" b="1">
                <a:solidFill>
                  <a:schemeClr val="accent1">
                    <a:lumMod val="75000"/>
                  </a:schemeClr>
                </a:solidFill>
                <a:latin typeface="Consolas" panose="020B0609020204030204" pitchFamily="49" charset="0"/>
                <a:cs typeface="Calibri"/>
              </a:rPr>
              <a:t>#SBATCH --mail-user=email@address.com</a:t>
            </a:r>
          </a:p>
          <a:p>
            <a:r>
              <a:rPr lang="en-GB" sz="1500" b="1">
                <a:solidFill>
                  <a:schemeClr val="accent1">
                    <a:lumMod val="75000"/>
                  </a:schemeClr>
                </a:solidFill>
                <a:latin typeface="Consolas" panose="020B0609020204030204" pitchFamily="49" charset="0"/>
                <a:cs typeface="Calibri"/>
              </a:rPr>
              <a:t>#SBATCH --mail-type=END,FAIL</a:t>
            </a:r>
          </a:p>
          <a:p>
            <a:endParaRPr lang="en-GB" sz="1500" b="1">
              <a:solidFill>
                <a:schemeClr val="tx2"/>
              </a:solidFill>
              <a:latin typeface="Consolas" panose="020B0609020204030204" pitchFamily="49" charset="0"/>
              <a:cs typeface="Calibri"/>
            </a:endParaRPr>
          </a:p>
          <a:p>
            <a:r>
              <a:rPr lang="en-GB" sz="1500" b="1">
                <a:solidFill>
                  <a:schemeClr val="accent1">
                    <a:lumMod val="75000"/>
                  </a:schemeClr>
                </a:solidFill>
                <a:latin typeface="Consolas" panose="020B0609020204030204" pitchFamily="49" charset="0"/>
                <a:cs typeface="Calibri"/>
              </a:rPr>
              <a:t># Print out a message</a:t>
            </a:r>
          </a:p>
          <a:p>
            <a:r>
              <a:rPr lang="en-GB" sz="1500" b="1">
                <a:solidFill>
                  <a:schemeClr val="accent2"/>
                </a:solidFill>
                <a:latin typeface="Consolas" panose="020B0609020204030204" pitchFamily="49" charset="0"/>
                <a:cs typeface="Calibri"/>
              </a:rPr>
              <a:t>echo </a:t>
            </a:r>
            <a:r>
              <a:rPr lang="en-GB" sz="1500" b="1">
                <a:solidFill>
                  <a:schemeClr val="tx1">
                    <a:lumMod val="75000"/>
                    <a:lumOff val="25000"/>
                  </a:schemeClr>
                </a:solidFill>
                <a:latin typeface="Consolas" panose="020B0609020204030204" pitchFamily="49" charset="0"/>
                <a:cs typeface="Calibri"/>
              </a:rPr>
              <a:t>"This script is running on $(hostname)"</a:t>
            </a:r>
          </a:p>
          <a:p>
            <a:r>
              <a:rPr lang="en-GB" sz="1500" b="1">
                <a:solidFill>
                  <a:schemeClr val="accent2"/>
                </a:solidFill>
                <a:latin typeface="Consolas" panose="020B0609020204030204" pitchFamily="49" charset="0"/>
                <a:cs typeface="Calibri"/>
              </a:rPr>
              <a:t>echo </a:t>
            </a:r>
            <a:r>
              <a:rPr lang="en-GB" sz="1500" b="1">
                <a:solidFill>
                  <a:schemeClr val="tx1">
                    <a:lumMod val="75000"/>
                    <a:lumOff val="25000"/>
                  </a:schemeClr>
                </a:solidFill>
                <a:latin typeface="Consolas" panose="020B0609020204030204" pitchFamily="49" charset="0"/>
                <a:cs typeface="Calibri"/>
              </a:rPr>
              <a:t>"CPUs available: $SLURM_CPUS_PER_TASK"</a:t>
            </a:r>
          </a:p>
        </p:txBody>
      </p:sp>
      <p:cxnSp>
        <p:nvCxnSpPr>
          <p:cNvPr id="4" name="Straight Arrow Connector 3">
            <a:extLst>
              <a:ext uri="{FF2B5EF4-FFF2-40B4-BE49-F238E27FC236}">
                <a16:creationId xmlns:a16="http://schemas.microsoft.com/office/drawing/2014/main" id="{DC5C558D-5202-4A02-B966-948AB79365AD}"/>
              </a:ext>
            </a:extLst>
          </p:cNvPr>
          <p:cNvCxnSpPr/>
          <p:nvPr/>
        </p:nvCxnSpPr>
        <p:spPr>
          <a:xfrm>
            <a:off x="1793081" y="1995562"/>
            <a:ext cx="1714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6D658540-67A9-4211-8DA2-D9266CFE0C56}"/>
              </a:ext>
            </a:extLst>
          </p:cNvPr>
          <p:cNvCxnSpPr/>
          <p:nvPr/>
        </p:nvCxnSpPr>
        <p:spPr>
          <a:xfrm>
            <a:off x="1793081" y="2218719"/>
            <a:ext cx="1714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69BB336A-E9E1-4924-9BBD-967520B99818}"/>
              </a:ext>
            </a:extLst>
          </p:cNvPr>
          <p:cNvCxnSpPr/>
          <p:nvPr/>
        </p:nvCxnSpPr>
        <p:spPr>
          <a:xfrm>
            <a:off x="1793081" y="2441876"/>
            <a:ext cx="1714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80F91A3B-6BD3-417E-BC51-61C261EDDEC8}"/>
              </a:ext>
            </a:extLst>
          </p:cNvPr>
          <p:cNvCxnSpPr/>
          <p:nvPr/>
        </p:nvCxnSpPr>
        <p:spPr>
          <a:xfrm>
            <a:off x="1793081" y="2665033"/>
            <a:ext cx="1714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A264A332-5F05-4817-9BE0-54CA60AE992E}"/>
              </a:ext>
            </a:extLst>
          </p:cNvPr>
          <p:cNvCxnSpPr/>
          <p:nvPr/>
        </p:nvCxnSpPr>
        <p:spPr>
          <a:xfrm>
            <a:off x="1793081" y="2888190"/>
            <a:ext cx="1714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4AFD0F53-167F-4ED3-8C26-1D87699F7F8F}"/>
              </a:ext>
            </a:extLst>
          </p:cNvPr>
          <p:cNvCxnSpPr/>
          <p:nvPr/>
        </p:nvCxnSpPr>
        <p:spPr>
          <a:xfrm>
            <a:off x="1793081" y="3111348"/>
            <a:ext cx="1714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 name="Straight Arrow Connector 1">
            <a:extLst>
              <a:ext uri="{FF2B5EF4-FFF2-40B4-BE49-F238E27FC236}">
                <a16:creationId xmlns:a16="http://schemas.microsoft.com/office/drawing/2014/main" id="{902C601A-87CC-4F3C-3324-1DC246EB80C7}"/>
              </a:ext>
            </a:extLst>
          </p:cNvPr>
          <p:cNvCxnSpPr/>
          <p:nvPr/>
        </p:nvCxnSpPr>
        <p:spPr>
          <a:xfrm>
            <a:off x="1793081" y="4061911"/>
            <a:ext cx="1714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2422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Activity: slowing things down</a:t>
            </a:r>
          </a:p>
        </p:txBody>
      </p:sp>
      <p:sp>
        <p:nvSpPr>
          <p:cNvPr id="3" name="Content Placeholder 2"/>
          <p:cNvSpPr>
            <a:spLocks noGrp="1"/>
          </p:cNvSpPr>
          <p:nvPr>
            <p:ph idx="1"/>
          </p:nvPr>
        </p:nvSpPr>
        <p:spPr>
          <a:xfrm>
            <a:off x="457200" y="1200150"/>
            <a:ext cx="8229600" cy="1712867"/>
          </a:xfrm>
        </p:spPr>
        <p:txBody>
          <a:bodyPr>
            <a:normAutofit/>
          </a:bodyPr>
          <a:lstStyle/>
          <a:p>
            <a:r>
              <a:rPr lang="en-GB" sz="1800"/>
              <a:t>The </a:t>
            </a:r>
            <a:r>
              <a:rPr lang="en-GB" sz="1800" b="1">
                <a:solidFill>
                  <a:schemeClr val="accent3"/>
                </a:solidFill>
                <a:latin typeface="Consolas" panose="020B0609020204030204" pitchFamily="49" charset="0"/>
              </a:rPr>
              <a:t>sleep</a:t>
            </a:r>
            <a:r>
              <a:rPr lang="en-GB" sz="1800"/>
              <a:t> command will delay execution for the specified amount of time:</a:t>
            </a:r>
          </a:p>
          <a:p>
            <a:pPr marL="0" indent="0">
              <a:buNone/>
            </a:pPr>
            <a:endParaRPr lang="en-GB" sz="1800"/>
          </a:p>
        </p:txBody>
      </p:sp>
      <p:cxnSp>
        <p:nvCxnSpPr>
          <p:cNvPr id="6" name="Straight Arrow Connector 5"/>
          <p:cNvCxnSpPr/>
          <p:nvPr/>
        </p:nvCxnSpPr>
        <p:spPr>
          <a:xfrm>
            <a:off x="1793081" y="4787739"/>
            <a:ext cx="1714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15FDC128-CAFD-42AF-A84E-67263D0DB614}"/>
              </a:ext>
            </a:extLst>
          </p:cNvPr>
          <p:cNvSpPr txBox="1"/>
          <p:nvPr/>
        </p:nvSpPr>
        <p:spPr>
          <a:xfrm>
            <a:off x="2043112" y="1637188"/>
            <a:ext cx="5057775" cy="3323987"/>
          </a:xfrm>
          <a:prstGeom prst="rect">
            <a:avLst/>
          </a:prstGeom>
          <a:solidFill>
            <a:srgbClr val="DCDCDC"/>
          </a:solidFill>
          <a:ln>
            <a:solidFill>
              <a:schemeClr val="accent2"/>
            </a:solidFill>
          </a:ln>
        </p:spPr>
        <p:txBody>
          <a:bodyPr wrap="square" rtlCol="0">
            <a:spAutoFit/>
          </a:bodyPr>
          <a:lstStyle/>
          <a:p>
            <a:r>
              <a:rPr lang="en-GB" sz="1500" b="1">
                <a:solidFill>
                  <a:schemeClr val="accent1">
                    <a:lumMod val="75000"/>
                  </a:schemeClr>
                </a:solidFill>
                <a:latin typeface="Consolas" panose="020B0609020204030204" pitchFamily="49" charset="0"/>
                <a:cs typeface="Calibri"/>
              </a:rPr>
              <a:t>#!/bin/bash</a:t>
            </a:r>
          </a:p>
          <a:p>
            <a:endParaRPr lang="en-GB" sz="1500" b="1">
              <a:solidFill>
                <a:schemeClr val="accent1">
                  <a:lumMod val="75000"/>
                </a:schemeClr>
              </a:solidFill>
              <a:latin typeface="Consolas" panose="020B0609020204030204" pitchFamily="49" charset="0"/>
              <a:cs typeface="Calibri"/>
            </a:endParaRPr>
          </a:p>
          <a:p>
            <a:r>
              <a:rPr lang="en-GB" sz="1500" b="1">
                <a:solidFill>
                  <a:schemeClr val="accent1">
                    <a:lumMod val="75000"/>
                  </a:schemeClr>
                </a:solidFill>
                <a:latin typeface="Consolas" panose="020B0609020204030204" pitchFamily="49" charset="0"/>
                <a:cs typeface="Calibri"/>
              </a:rPr>
              <a:t>#SBATCH --partition=debug</a:t>
            </a:r>
          </a:p>
          <a:p>
            <a:r>
              <a:rPr lang="en-GB" sz="1500" b="1">
                <a:solidFill>
                  <a:schemeClr val="accent1">
                    <a:lumMod val="75000"/>
                  </a:schemeClr>
                </a:solidFill>
                <a:latin typeface="Consolas" panose="020B0609020204030204" pitchFamily="49" charset="0"/>
                <a:cs typeface="Calibri"/>
              </a:rPr>
              <a:t>#SBATCH --</a:t>
            </a:r>
            <a:r>
              <a:rPr lang="en-GB" sz="1500" b="1" err="1">
                <a:solidFill>
                  <a:schemeClr val="accent1">
                    <a:lumMod val="75000"/>
                  </a:schemeClr>
                </a:solidFill>
                <a:latin typeface="Consolas" panose="020B0609020204030204" pitchFamily="49" charset="0"/>
                <a:cs typeface="Calibri"/>
              </a:rPr>
              <a:t>cpus</a:t>
            </a:r>
            <a:r>
              <a:rPr lang="en-GB" sz="1500" b="1">
                <a:solidFill>
                  <a:schemeClr val="accent1">
                    <a:lumMod val="75000"/>
                  </a:schemeClr>
                </a:solidFill>
                <a:latin typeface="Consolas" panose="020B0609020204030204" pitchFamily="49" charset="0"/>
                <a:cs typeface="Calibri"/>
              </a:rPr>
              <a:t>-per-task=4</a:t>
            </a:r>
          </a:p>
          <a:p>
            <a:r>
              <a:rPr lang="en-GB" sz="1500" b="1">
                <a:solidFill>
                  <a:schemeClr val="accent1">
                    <a:lumMod val="75000"/>
                  </a:schemeClr>
                </a:solidFill>
                <a:latin typeface="Consolas" panose="020B0609020204030204" pitchFamily="49" charset="0"/>
                <a:cs typeface="Calibri"/>
              </a:rPr>
              <a:t>#SBATCH --mem=16G</a:t>
            </a:r>
          </a:p>
          <a:p>
            <a:r>
              <a:rPr lang="en-GB" sz="1500" b="1">
                <a:solidFill>
                  <a:schemeClr val="accent1">
                    <a:lumMod val="75000"/>
                  </a:schemeClr>
                </a:solidFill>
                <a:latin typeface="Consolas" panose="020B0609020204030204" pitchFamily="49" charset="0"/>
                <a:cs typeface="Calibri"/>
              </a:rPr>
              <a:t>#SBATCH --job-name="test job"</a:t>
            </a:r>
          </a:p>
          <a:p>
            <a:r>
              <a:rPr lang="en-GB" sz="1500" b="1">
                <a:solidFill>
                  <a:schemeClr val="accent1">
                    <a:lumMod val="75000"/>
                  </a:schemeClr>
                </a:solidFill>
                <a:latin typeface="Consolas" panose="020B0609020204030204" pitchFamily="49" charset="0"/>
                <a:cs typeface="Calibri"/>
              </a:rPr>
              <a:t>#SBATCH --mail-user=email@address.com</a:t>
            </a:r>
          </a:p>
          <a:p>
            <a:r>
              <a:rPr lang="en-GB" sz="1500" b="1">
                <a:solidFill>
                  <a:schemeClr val="accent1">
                    <a:lumMod val="75000"/>
                  </a:schemeClr>
                </a:solidFill>
                <a:latin typeface="Consolas" panose="020B0609020204030204" pitchFamily="49" charset="0"/>
                <a:cs typeface="Calibri"/>
              </a:rPr>
              <a:t>#SBATCH --mail-type=END,FAIL</a:t>
            </a:r>
          </a:p>
          <a:p>
            <a:endParaRPr lang="en-GB" sz="1500" b="1">
              <a:solidFill>
                <a:schemeClr val="tx2"/>
              </a:solidFill>
              <a:latin typeface="Consolas" panose="020B0609020204030204" pitchFamily="49" charset="0"/>
              <a:cs typeface="Calibri"/>
            </a:endParaRPr>
          </a:p>
          <a:p>
            <a:r>
              <a:rPr lang="en-GB" sz="1500" b="1">
                <a:solidFill>
                  <a:schemeClr val="accent1">
                    <a:lumMod val="75000"/>
                  </a:schemeClr>
                </a:solidFill>
                <a:latin typeface="Consolas" panose="020B0609020204030204" pitchFamily="49" charset="0"/>
                <a:cs typeface="Calibri"/>
              </a:rPr>
              <a:t># Print out a message</a:t>
            </a:r>
          </a:p>
          <a:p>
            <a:r>
              <a:rPr lang="en-GB" sz="1500" b="1">
                <a:solidFill>
                  <a:schemeClr val="accent2"/>
                </a:solidFill>
                <a:latin typeface="Consolas" panose="020B0609020204030204" pitchFamily="49" charset="0"/>
                <a:cs typeface="Calibri"/>
              </a:rPr>
              <a:t>echo </a:t>
            </a:r>
            <a:r>
              <a:rPr lang="en-GB" sz="1500" b="1">
                <a:solidFill>
                  <a:schemeClr val="tx1">
                    <a:lumMod val="75000"/>
                    <a:lumOff val="25000"/>
                  </a:schemeClr>
                </a:solidFill>
                <a:latin typeface="Consolas" panose="020B0609020204030204" pitchFamily="49" charset="0"/>
                <a:cs typeface="Calibri"/>
              </a:rPr>
              <a:t>"This script is running on $(hostname)"</a:t>
            </a:r>
          </a:p>
          <a:p>
            <a:r>
              <a:rPr lang="en-GB" sz="1500" b="1">
                <a:solidFill>
                  <a:schemeClr val="accent2"/>
                </a:solidFill>
                <a:latin typeface="Consolas" panose="020B0609020204030204" pitchFamily="49" charset="0"/>
                <a:cs typeface="Calibri"/>
              </a:rPr>
              <a:t>echo </a:t>
            </a:r>
            <a:r>
              <a:rPr lang="en-GB" sz="1500" b="1">
                <a:solidFill>
                  <a:schemeClr val="tx1">
                    <a:lumMod val="75000"/>
                    <a:lumOff val="25000"/>
                  </a:schemeClr>
                </a:solidFill>
                <a:latin typeface="Consolas" panose="020B0609020204030204" pitchFamily="49" charset="0"/>
                <a:cs typeface="Calibri"/>
              </a:rPr>
              <a:t>"CPUs available: $SLURM_CPUS_PER_TASK"</a:t>
            </a:r>
          </a:p>
          <a:p>
            <a:endParaRPr lang="en-GB" sz="1500" b="1">
              <a:solidFill>
                <a:schemeClr val="tx1">
                  <a:lumMod val="75000"/>
                  <a:lumOff val="25000"/>
                </a:schemeClr>
              </a:solidFill>
              <a:latin typeface="Consolas" panose="020B0609020204030204" pitchFamily="49" charset="0"/>
              <a:cs typeface="Calibri"/>
            </a:endParaRPr>
          </a:p>
          <a:p>
            <a:r>
              <a:rPr lang="en-GB" sz="1500" b="1">
                <a:solidFill>
                  <a:schemeClr val="accent2"/>
                </a:solidFill>
                <a:latin typeface="Consolas" panose="020B0609020204030204" pitchFamily="49" charset="0"/>
                <a:cs typeface="Calibri"/>
              </a:rPr>
              <a:t>sleep</a:t>
            </a:r>
            <a:r>
              <a:rPr lang="en-GB" sz="1500" b="1">
                <a:solidFill>
                  <a:schemeClr val="tx1">
                    <a:lumMod val="75000"/>
                    <a:lumOff val="25000"/>
                  </a:schemeClr>
                </a:solidFill>
                <a:latin typeface="Consolas" panose="020B0609020204030204" pitchFamily="49" charset="0"/>
                <a:cs typeface="Calibri"/>
              </a:rPr>
              <a:t> 30m</a:t>
            </a:r>
          </a:p>
        </p:txBody>
      </p:sp>
    </p:spTree>
    <p:extLst>
      <p:ext uri="{BB962C8B-B14F-4D97-AF65-F5344CB8AC3E}">
        <p14:creationId xmlns:p14="http://schemas.microsoft.com/office/powerpoint/2010/main" val="167763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Activity: monitoring the queue</a:t>
            </a:r>
          </a:p>
        </p:txBody>
      </p:sp>
      <p:sp>
        <p:nvSpPr>
          <p:cNvPr id="4" name="Content Placeholder 3"/>
          <p:cNvSpPr>
            <a:spLocks noGrp="1"/>
          </p:cNvSpPr>
          <p:nvPr>
            <p:ph idx="1"/>
          </p:nvPr>
        </p:nvSpPr>
        <p:spPr/>
        <p:txBody>
          <a:bodyPr/>
          <a:lstStyle/>
          <a:p>
            <a:r>
              <a:rPr lang="en-GB"/>
              <a:t>See the queue and what’s running:</a:t>
            </a:r>
          </a:p>
        </p:txBody>
      </p:sp>
      <p:sp>
        <p:nvSpPr>
          <p:cNvPr id="6" name="TextBox 5"/>
          <p:cNvSpPr txBox="1"/>
          <p:nvPr/>
        </p:nvSpPr>
        <p:spPr>
          <a:xfrm>
            <a:off x="1231175" y="2793206"/>
            <a:ext cx="6681650" cy="1754326"/>
          </a:xfrm>
          <a:prstGeom prst="rect">
            <a:avLst/>
          </a:prstGeom>
          <a:solidFill>
            <a:srgbClr val="DCDCDC"/>
          </a:solidFill>
          <a:ln>
            <a:solidFill>
              <a:schemeClr val="accent2"/>
            </a:solidFill>
          </a:ln>
        </p:spPr>
        <p:txBody>
          <a:bodyPr wrap="square" rtlCol="0">
            <a:spAutoFit/>
          </a:bodyPr>
          <a:lstStyle/>
          <a:p>
            <a:r>
              <a:rPr lang="en-GB" sz="900" b="1">
                <a:latin typeface="Consolas" panose="020B0609020204030204" pitchFamily="49" charset="0"/>
                <a:cs typeface="Courier New" panose="02070309020205020404" pitchFamily="49" charset="0"/>
              </a:rPr>
              <a:t>             JOBID PARTITION     NAME     USER ST       TIME  NODES NODELIST(REASON)</a:t>
            </a:r>
          </a:p>
          <a:p>
            <a:r>
              <a:rPr lang="fr-FR" sz="900" b="1">
                <a:latin typeface="Consolas" panose="020B0609020204030204" pitchFamily="49" charset="0"/>
                <a:cs typeface="Courier New" panose="02070309020205020404" pitchFamily="49" charset="0"/>
              </a:rPr>
              <a:t>            604152       </a:t>
            </a:r>
            <a:r>
              <a:rPr lang="fr-FR" sz="900" b="1" err="1">
                <a:latin typeface="Consolas" panose="020B0609020204030204" pitchFamily="49" charset="0"/>
                <a:cs typeface="Courier New" panose="02070309020205020404" pitchFamily="49" charset="0"/>
              </a:rPr>
              <a:t>gpu</a:t>
            </a:r>
            <a:r>
              <a:rPr lang="fr-FR" sz="900" b="1">
                <a:latin typeface="Consolas" panose="020B0609020204030204" pitchFamily="49" charset="0"/>
                <a:cs typeface="Courier New" panose="02070309020205020404" pitchFamily="49" charset="0"/>
              </a:rPr>
              <a:t> </a:t>
            </a:r>
            <a:r>
              <a:rPr lang="fr-FR" sz="900" b="1" err="1">
                <a:latin typeface="Consolas" panose="020B0609020204030204" pitchFamily="49" charset="0"/>
                <a:cs typeface="Courier New" panose="02070309020205020404" pitchFamily="49" charset="0"/>
              </a:rPr>
              <a:t>paleomix</a:t>
            </a:r>
            <a:r>
              <a:rPr lang="fr-FR" sz="900" b="1">
                <a:latin typeface="Consolas" panose="020B0609020204030204" pitchFamily="49" charset="0"/>
                <a:cs typeface="Courier New" panose="02070309020205020404" pitchFamily="49" charset="0"/>
              </a:rPr>
              <a:t>  </a:t>
            </a:r>
            <a:r>
              <a:rPr lang="fr-FR" sz="900" b="1" err="1">
                <a:latin typeface="Consolas" panose="020B0609020204030204" pitchFamily="49" charset="0"/>
                <a:cs typeface="Courier New" panose="02070309020205020404" pitchFamily="49" charset="0"/>
              </a:rPr>
              <a:t>tmichel</a:t>
            </a:r>
            <a:r>
              <a:rPr lang="fr-FR" sz="900" b="1">
                <a:latin typeface="Consolas" panose="020B0609020204030204" pitchFamily="49" charset="0"/>
                <a:cs typeface="Courier New" panose="02070309020205020404" pitchFamily="49" charset="0"/>
              </a:rPr>
              <a:t> PD       0:00      1 (</a:t>
            </a:r>
            <a:r>
              <a:rPr lang="fr-FR" sz="900" b="1" err="1">
                <a:latin typeface="Consolas" panose="020B0609020204030204" pitchFamily="49" charset="0"/>
                <a:cs typeface="Courier New" panose="02070309020205020404" pitchFamily="49" charset="0"/>
              </a:rPr>
              <a:t>Resources</a:t>
            </a:r>
            <a:r>
              <a:rPr lang="fr-FR" sz="900" b="1">
                <a:latin typeface="Consolas" panose="020B0609020204030204" pitchFamily="49" charset="0"/>
                <a:cs typeface="Courier New" panose="02070309020205020404" pitchFamily="49" charset="0"/>
              </a:rPr>
              <a:t>)</a:t>
            </a:r>
            <a:endParaRPr lang="en-GB" sz="900" b="1">
              <a:latin typeface="Consolas" panose="020B0609020204030204" pitchFamily="49" charset="0"/>
              <a:cs typeface="Courier New" panose="02070309020205020404" pitchFamily="49" charset="0"/>
            </a:endParaRPr>
          </a:p>
          <a:p>
            <a:r>
              <a:rPr lang="en-GB" sz="900" b="1">
                <a:latin typeface="Consolas" panose="020B0609020204030204" pitchFamily="49" charset="0"/>
                <a:cs typeface="Courier New" panose="02070309020205020404" pitchFamily="49" charset="0"/>
              </a:rPr>
              <a:t>            602526    medium     bash </a:t>
            </a:r>
            <a:r>
              <a:rPr lang="en-GB" sz="900" b="1" err="1">
                <a:latin typeface="Consolas" panose="020B0609020204030204" pitchFamily="49" charset="0"/>
                <a:cs typeface="Courier New" panose="02070309020205020404" pitchFamily="49" charset="0"/>
              </a:rPr>
              <a:t>mschreib</a:t>
            </a:r>
            <a:r>
              <a:rPr lang="en-GB" sz="900" b="1">
                <a:latin typeface="Consolas" panose="020B0609020204030204" pitchFamily="49" charset="0"/>
                <a:cs typeface="Courier New" panose="02070309020205020404" pitchFamily="49" charset="0"/>
              </a:rPr>
              <a:t>  R    5:36:45      1 n19-32-192-doctorstrange</a:t>
            </a:r>
          </a:p>
          <a:p>
            <a:r>
              <a:rPr lang="en-GB" sz="900" b="1">
                <a:latin typeface="Consolas" panose="020B0609020204030204" pitchFamily="49" charset="0"/>
                <a:cs typeface="Courier New" panose="02070309020205020404" pitchFamily="49" charset="0"/>
              </a:rPr>
              <a:t>            591581     </a:t>
            </a:r>
            <a:r>
              <a:rPr lang="en-GB" sz="900" b="1" err="1">
                <a:latin typeface="Consolas" panose="020B0609020204030204" pitchFamily="49" charset="0"/>
                <a:cs typeface="Courier New" panose="02070309020205020404" pitchFamily="49" charset="0"/>
              </a:rPr>
              <a:t>himem</a:t>
            </a:r>
            <a:r>
              <a:rPr lang="en-GB" sz="900" b="1">
                <a:latin typeface="Consolas" panose="020B0609020204030204" pitchFamily="49" charset="0"/>
                <a:cs typeface="Courier New" panose="02070309020205020404" pitchFamily="49" charset="0"/>
              </a:rPr>
              <a:t>     bash  </a:t>
            </a:r>
            <a:r>
              <a:rPr lang="en-GB" sz="900" b="1" err="1">
                <a:latin typeface="Consolas" panose="020B0609020204030204" pitchFamily="49" charset="0"/>
                <a:cs typeface="Courier New" panose="02070309020205020404" pitchFamily="49" charset="0"/>
              </a:rPr>
              <a:t>pribeca</a:t>
            </a:r>
            <a:r>
              <a:rPr lang="en-GB" sz="900" b="1">
                <a:latin typeface="Consolas" panose="020B0609020204030204" pitchFamily="49" charset="0"/>
                <a:cs typeface="Courier New" panose="02070309020205020404" pitchFamily="49" charset="0"/>
              </a:rPr>
              <a:t>  R 6-10:57:12      1 n17-28-1536-apollo</a:t>
            </a:r>
          </a:p>
          <a:p>
            <a:r>
              <a:rPr lang="en-GB" sz="900" b="1">
                <a:latin typeface="Consolas" panose="020B0609020204030204" pitchFamily="49" charset="0"/>
                <a:cs typeface="Courier New" panose="02070309020205020404" pitchFamily="49" charset="0"/>
              </a:rPr>
              <a:t>            601905       </a:t>
            </a:r>
            <a:r>
              <a:rPr lang="en-GB" sz="900" b="1" err="1">
                <a:latin typeface="Consolas" panose="020B0609020204030204" pitchFamily="49" charset="0"/>
                <a:cs typeface="Courier New" panose="02070309020205020404" pitchFamily="49" charset="0"/>
              </a:rPr>
              <a:t>gpu</a:t>
            </a:r>
            <a:r>
              <a:rPr lang="en-GB" sz="900" b="1">
                <a:latin typeface="Consolas" panose="020B0609020204030204" pitchFamily="49" charset="0"/>
                <a:cs typeface="Courier New" panose="02070309020205020404" pitchFamily="49" charset="0"/>
              </a:rPr>
              <a:t> </a:t>
            </a:r>
            <a:r>
              <a:rPr lang="en-GB" sz="900" b="1" err="1">
                <a:latin typeface="Consolas" panose="020B0609020204030204" pitchFamily="49" charset="0"/>
                <a:cs typeface="Courier New" panose="02070309020205020404" pitchFamily="49" charset="0"/>
              </a:rPr>
              <a:t>pacasus</a:t>
            </a:r>
            <a:r>
              <a:rPr lang="en-GB" sz="900" b="1">
                <a:latin typeface="Consolas" panose="020B0609020204030204" pitchFamily="49" charset="0"/>
                <a:cs typeface="Courier New" panose="02070309020205020404" pitchFamily="49" charset="0"/>
              </a:rPr>
              <a:t>. </a:t>
            </a:r>
            <a:r>
              <a:rPr lang="en-GB" sz="900" b="1" err="1">
                <a:latin typeface="Consolas" panose="020B0609020204030204" pitchFamily="49" charset="0"/>
                <a:cs typeface="Courier New" panose="02070309020205020404" pitchFamily="49" charset="0"/>
              </a:rPr>
              <a:t>marmstro</a:t>
            </a:r>
            <a:r>
              <a:rPr lang="en-GB" sz="900" b="1">
                <a:latin typeface="Consolas" panose="020B0609020204030204" pitchFamily="49" charset="0"/>
                <a:cs typeface="Courier New" panose="02070309020205020404" pitchFamily="49" charset="0"/>
              </a:rPr>
              <a:t>  R   16:22:18      1 n19-24-192-jaws</a:t>
            </a:r>
          </a:p>
          <a:p>
            <a:r>
              <a:rPr lang="en-GB" sz="900" b="1">
                <a:latin typeface="Consolas" panose="020B0609020204030204" pitchFamily="49" charset="0"/>
                <a:cs typeface="Courier New" panose="02070309020205020404" pitchFamily="49" charset="0"/>
              </a:rPr>
              <a:t>            601903       </a:t>
            </a:r>
            <a:r>
              <a:rPr lang="en-GB" sz="900" b="1" err="1">
                <a:latin typeface="Consolas" panose="020B0609020204030204" pitchFamily="49" charset="0"/>
                <a:cs typeface="Courier New" panose="02070309020205020404" pitchFamily="49" charset="0"/>
              </a:rPr>
              <a:t>gpu</a:t>
            </a:r>
            <a:r>
              <a:rPr lang="en-GB" sz="900" b="1">
                <a:latin typeface="Consolas" panose="020B0609020204030204" pitchFamily="49" charset="0"/>
                <a:cs typeface="Courier New" panose="02070309020205020404" pitchFamily="49" charset="0"/>
              </a:rPr>
              <a:t> </a:t>
            </a:r>
            <a:r>
              <a:rPr lang="en-GB" sz="900" b="1" err="1">
                <a:latin typeface="Consolas" panose="020B0609020204030204" pitchFamily="49" charset="0"/>
                <a:cs typeface="Courier New" panose="02070309020205020404" pitchFamily="49" charset="0"/>
              </a:rPr>
              <a:t>pacasus</a:t>
            </a:r>
            <a:r>
              <a:rPr lang="en-GB" sz="900" b="1">
                <a:latin typeface="Consolas" panose="020B0609020204030204" pitchFamily="49" charset="0"/>
                <a:cs typeface="Courier New" panose="02070309020205020404" pitchFamily="49" charset="0"/>
              </a:rPr>
              <a:t>. </a:t>
            </a:r>
            <a:r>
              <a:rPr lang="en-GB" sz="900" b="1" err="1">
                <a:latin typeface="Consolas" panose="020B0609020204030204" pitchFamily="49" charset="0"/>
                <a:cs typeface="Courier New" panose="02070309020205020404" pitchFamily="49" charset="0"/>
              </a:rPr>
              <a:t>marmstro</a:t>
            </a:r>
            <a:r>
              <a:rPr lang="en-GB" sz="900" b="1">
                <a:latin typeface="Consolas" panose="020B0609020204030204" pitchFamily="49" charset="0"/>
                <a:cs typeface="Courier New" panose="02070309020205020404" pitchFamily="49" charset="0"/>
              </a:rPr>
              <a:t>  R   16:23:54      1 n19-64-3072-thanos</a:t>
            </a:r>
          </a:p>
          <a:p>
            <a:r>
              <a:rPr lang="en-GB" sz="900" b="1">
                <a:latin typeface="Consolas" panose="020B0609020204030204" pitchFamily="49" charset="0"/>
                <a:cs typeface="Courier New" panose="02070309020205020404" pitchFamily="49" charset="0"/>
              </a:rPr>
              <a:t>            601907       </a:t>
            </a:r>
            <a:r>
              <a:rPr lang="en-GB" sz="900" b="1" err="1">
                <a:latin typeface="Consolas" panose="020B0609020204030204" pitchFamily="49" charset="0"/>
                <a:cs typeface="Courier New" panose="02070309020205020404" pitchFamily="49" charset="0"/>
              </a:rPr>
              <a:t>gpu</a:t>
            </a:r>
            <a:r>
              <a:rPr lang="en-GB" sz="900" b="1">
                <a:latin typeface="Consolas" panose="020B0609020204030204" pitchFamily="49" charset="0"/>
                <a:cs typeface="Courier New" panose="02070309020205020404" pitchFamily="49" charset="0"/>
              </a:rPr>
              <a:t> </a:t>
            </a:r>
            <a:r>
              <a:rPr lang="en-GB" sz="900" b="1" err="1">
                <a:latin typeface="Consolas" panose="020B0609020204030204" pitchFamily="49" charset="0"/>
                <a:cs typeface="Courier New" panose="02070309020205020404" pitchFamily="49" charset="0"/>
              </a:rPr>
              <a:t>pacasus</a:t>
            </a:r>
            <a:r>
              <a:rPr lang="en-GB" sz="900" b="1">
                <a:latin typeface="Consolas" panose="020B0609020204030204" pitchFamily="49" charset="0"/>
                <a:cs typeface="Courier New" panose="02070309020205020404" pitchFamily="49" charset="0"/>
              </a:rPr>
              <a:t>. </a:t>
            </a:r>
            <a:r>
              <a:rPr lang="en-GB" sz="900" b="1" err="1">
                <a:latin typeface="Consolas" panose="020B0609020204030204" pitchFamily="49" charset="0"/>
                <a:cs typeface="Courier New" panose="02070309020205020404" pitchFamily="49" charset="0"/>
              </a:rPr>
              <a:t>marmstro</a:t>
            </a:r>
            <a:r>
              <a:rPr lang="en-GB" sz="900" b="1">
                <a:latin typeface="Consolas" panose="020B0609020204030204" pitchFamily="49" charset="0"/>
                <a:cs typeface="Courier New" panose="02070309020205020404" pitchFamily="49" charset="0"/>
              </a:rPr>
              <a:t>  R    7:58:48      1 n19-64-3072-thanos</a:t>
            </a:r>
          </a:p>
          <a:p>
            <a:r>
              <a:rPr lang="en-GB" sz="900" b="1">
                <a:latin typeface="Consolas" panose="020B0609020204030204" pitchFamily="49" charset="0"/>
                <a:cs typeface="Courier New" panose="02070309020205020404" pitchFamily="49" charset="0"/>
              </a:rPr>
              <a:t>            600978    medium </a:t>
            </a:r>
            <a:r>
              <a:rPr lang="en-GB" sz="900" b="1" err="1">
                <a:latin typeface="Consolas" panose="020B0609020204030204" pitchFamily="49" charset="0"/>
                <a:cs typeface="Courier New" panose="02070309020205020404" pitchFamily="49" charset="0"/>
              </a:rPr>
              <a:t>raxml_ge</a:t>
            </a:r>
            <a:r>
              <a:rPr lang="en-GB" sz="900" b="1">
                <a:latin typeface="Consolas" panose="020B0609020204030204" pitchFamily="49" charset="0"/>
                <a:cs typeface="Courier New" panose="02070309020205020404" pitchFamily="49" charset="0"/>
              </a:rPr>
              <a:t>   </a:t>
            </a:r>
            <a:r>
              <a:rPr lang="en-GB" sz="900" b="1" err="1">
                <a:latin typeface="Consolas" panose="020B0609020204030204" pitchFamily="49" charset="0"/>
                <a:cs typeface="Courier New" panose="02070309020205020404" pitchFamily="49" charset="0"/>
              </a:rPr>
              <a:t>whuang</a:t>
            </a:r>
            <a:r>
              <a:rPr lang="en-GB" sz="900" b="1">
                <a:latin typeface="Consolas" panose="020B0609020204030204" pitchFamily="49" charset="0"/>
                <a:cs typeface="Courier New" panose="02070309020205020404" pitchFamily="49" charset="0"/>
              </a:rPr>
              <a:t>  R   22:59:20      1 n19-32-192-doctorstrange</a:t>
            </a:r>
          </a:p>
          <a:p>
            <a:r>
              <a:rPr lang="en-GB" sz="900" b="1">
                <a:latin typeface="Consolas" panose="020B0609020204030204" pitchFamily="49" charset="0"/>
                <a:cs typeface="Courier New" panose="02070309020205020404" pitchFamily="49" charset="0"/>
              </a:rPr>
              <a:t>            591513      long      BGB </a:t>
            </a:r>
            <a:r>
              <a:rPr lang="en-GB" sz="900" b="1" err="1">
                <a:latin typeface="Consolas" panose="020B0609020204030204" pitchFamily="49" charset="0"/>
                <a:cs typeface="Courier New" panose="02070309020205020404" pitchFamily="49" charset="0"/>
              </a:rPr>
              <a:t>msreenat</a:t>
            </a:r>
            <a:r>
              <a:rPr lang="en-GB" sz="900" b="1">
                <a:latin typeface="Consolas" panose="020B0609020204030204" pitchFamily="49" charset="0"/>
                <a:cs typeface="Courier New" panose="02070309020205020404" pitchFamily="49" charset="0"/>
              </a:rPr>
              <a:t>  R 6-12:58:02      1 n19-32-192-wintersoldier</a:t>
            </a:r>
          </a:p>
          <a:p>
            <a:r>
              <a:rPr lang="en-GB" sz="900" b="1">
                <a:latin typeface="Consolas" panose="020B0609020204030204" pitchFamily="49" charset="0"/>
                <a:cs typeface="Courier New" panose="02070309020205020404" pitchFamily="49" charset="0"/>
              </a:rPr>
              <a:t>            591484      long      BGB </a:t>
            </a:r>
            <a:r>
              <a:rPr lang="en-GB" sz="900" b="1" err="1">
                <a:latin typeface="Consolas" panose="020B0609020204030204" pitchFamily="49" charset="0"/>
                <a:cs typeface="Courier New" panose="02070309020205020404" pitchFamily="49" charset="0"/>
              </a:rPr>
              <a:t>msreenat</a:t>
            </a:r>
            <a:r>
              <a:rPr lang="en-GB" sz="900" b="1">
                <a:latin typeface="Consolas" panose="020B0609020204030204" pitchFamily="49" charset="0"/>
                <a:cs typeface="Courier New" panose="02070309020205020404" pitchFamily="49" charset="0"/>
              </a:rPr>
              <a:t>  R 6-13:40:45      1 n19-32-192-wintersoldier</a:t>
            </a:r>
          </a:p>
          <a:p>
            <a:r>
              <a:rPr lang="en-GB" sz="900" b="1">
                <a:latin typeface="Consolas" panose="020B0609020204030204" pitchFamily="49" charset="0"/>
                <a:cs typeface="Courier New" panose="02070309020205020404" pitchFamily="49" charset="0"/>
              </a:rPr>
              <a:t>            591478      long      BGB </a:t>
            </a:r>
            <a:r>
              <a:rPr lang="en-GB" sz="900" b="1" err="1">
                <a:latin typeface="Consolas" panose="020B0609020204030204" pitchFamily="49" charset="0"/>
                <a:cs typeface="Courier New" panose="02070309020205020404" pitchFamily="49" charset="0"/>
              </a:rPr>
              <a:t>msreenat</a:t>
            </a:r>
            <a:r>
              <a:rPr lang="en-GB" sz="900" b="1">
                <a:latin typeface="Consolas" panose="020B0609020204030204" pitchFamily="49" charset="0"/>
                <a:cs typeface="Courier New" panose="02070309020205020404" pitchFamily="49" charset="0"/>
              </a:rPr>
              <a:t>  R 6-13:48:24      1 n19-32-192-whiplash</a:t>
            </a:r>
          </a:p>
          <a:p>
            <a:r>
              <a:rPr lang="en-GB" sz="900" b="1">
                <a:latin typeface="Consolas" panose="020B0609020204030204" pitchFamily="49" charset="0"/>
                <a:cs typeface="Courier New" panose="02070309020205020404" pitchFamily="49" charset="0"/>
              </a:rPr>
              <a:t>            602585    medium     bash </a:t>
            </a:r>
            <a:r>
              <a:rPr lang="en-GB" sz="900" b="1" err="1">
                <a:latin typeface="Consolas" panose="020B0609020204030204" pitchFamily="49" charset="0"/>
                <a:cs typeface="Courier New" panose="02070309020205020404" pitchFamily="49" charset="0"/>
              </a:rPr>
              <a:t>kleempoe</a:t>
            </a:r>
            <a:r>
              <a:rPr lang="en-GB" sz="900" b="1">
                <a:latin typeface="Consolas" panose="020B0609020204030204" pitchFamily="49" charset="0"/>
                <a:cs typeface="Courier New" panose="02070309020205020404" pitchFamily="49" charset="0"/>
              </a:rPr>
              <a:t>  R    2:48:47      1 n19-32-192-hela</a:t>
            </a:r>
          </a:p>
        </p:txBody>
      </p:sp>
      <p:sp>
        <p:nvSpPr>
          <p:cNvPr id="10" name="TextBox 9"/>
          <p:cNvSpPr txBox="1"/>
          <p:nvPr/>
        </p:nvSpPr>
        <p:spPr>
          <a:xfrm>
            <a:off x="2050256" y="1808462"/>
            <a:ext cx="5057775" cy="323165"/>
          </a:xfrm>
          <a:prstGeom prst="rect">
            <a:avLst/>
          </a:prstGeom>
          <a:solidFill>
            <a:srgbClr val="DCDCDC"/>
          </a:solidFill>
          <a:ln>
            <a:solidFill>
              <a:schemeClr val="accent2"/>
            </a:solidFill>
          </a:ln>
        </p:spPr>
        <p:txBody>
          <a:bodyPr wrap="square" rtlCol="0">
            <a:spAutoFit/>
          </a:bodyPr>
          <a:lstStyle/>
          <a:p>
            <a:r>
              <a:rPr lang="en-GB" sz="1500" b="1">
                <a:solidFill>
                  <a:schemeClr val="accent2"/>
                </a:solidFill>
                <a:latin typeface="Consolas" panose="020B0609020204030204" pitchFamily="49" charset="0"/>
                <a:cs typeface="Calibri"/>
              </a:rPr>
              <a:t>$ </a:t>
            </a:r>
            <a:r>
              <a:rPr lang="en-GB" sz="1500" b="1" err="1">
                <a:solidFill>
                  <a:schemeClr val="accent2"/>
                </a:solidFill>
                <a:latin typeface="Consolas" panose="020B0609020204030204" pitchFamily="49" charset="0"/>
                <a:cs typeface="Calibri"/>
              </a:rPr>
              <a:t>squeue</a:t>
            </a:r>
            <a:endParaRPr lang="en-GB" sz="1500" b="1">
              <a:solidFill>
                <a:schemeClr val="accent2"/>
              </a:solidFill>
              <a:latin typeface="Consolas" panose="020B0609020204030204" pitchFamily="49" charset="0"/>
              <a:cs typeface="Calibri"/>
            </a:endParaRPr>
          </a:p>
        </p:txBody>
      </p:sp>
    </p:spTree>
    <p:extLst>
      <p:ext uri="{BB962C8B-B14F-4D97-AF65-F5344CB8AC3E}">
        <p14:creationId xmlns:p14="http://schemas.microsoft.com/office/powerpoint/2010/main" val="1977724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Activity: Cancelling jobs</a:t>
            </a:r>
          </a:p>
        </p:txBody>
      </p:sp>
      <p:sp>
        <p:nvSpPr>
          <p:cNvPr id="3" name="Content Placeholder 2"/>
          <p:cNvSpPr>
            <a:spLocks noGrp="1"/>
          </p:cNvSpPr>
          <p:nvPr>
            <p:ph idx="1"/>
          </p:nvPr>
        </p:nvSpPr>
        <p:spPr>
          <a:xfrm>
            <a:off x="457200" y="1200150"/>
            <a:ext cx="8229600" cy="3763735"/>
          </a:xfrm>
        </p:spPr>
        <p:txBody>
          <a:bodyPr>
            <a:normAutofit lnSpcReduction="10000"/>
          </a:bodyPr>
          <a:lstStyle/>
          <a:p>
            <a:r>
              <a:rPr lang="en-GB" sz="2400"/>
              <a:t>A long running job can be cancelled by providing the </a:t>
            </a:r>
            <a:r>
              <a:rPr lang="en-GB" sz="2400" b="1" err="1">
                <a:solidFill>
                  <a:schemeClr val="accent3"/>
                </a:solidFill>
                <a:latin typeface="Consolas" panose="020B0609020204030204" pitchFamily="49" charset="0"/>
              </a:rPr>
              <a:t>scancel</a:t>
            </a:r>
            <a:r>
              <a:rPr lang="en-GB" sz="2400">
                <a:solidFill>
                  <a:schemeClr val="accent2"/>
                </a:solidFill>
              </a:rPr>
              <a:t> </a:t>
            </a:r>
            <a:r>
              <a:rPr lang="en-GB" sz="2400"/>
              <a:t>command with its Job ID:</a:t>
            </a:r>
          </a:p>
          <a:p>
            <a:endParaRPr lang="en-GB" sz="2400"/>
          </a:p>
          <a:p>
            <a:endParaRPr lang="en-GB" sz="2400"/>
          </a:p>
          <a:p>
            <a:r>
              <a:rPr lang="en-GB" sz="2400"/>
              <a:t>You can also cancel </a:t>
            </a:r>
            <a:r>
              <a:rPr lang="en-GB" sz="2400" i="1"/>
              <a:t>all</a:t>
            </a:r>
            <a:r>
              <a:rPr lang="en-GB" sz="2400"/>
              <a:t> your jobs with the </a:t>
            </a:r>
            <a:r>
              <a:rPr lang="en-GB" sz="2400" b="1">
                <a:solidFill>
                  <a:schemeClr val="accent3"/>
                </a:solidFill>
              </a:rPr>
              <a:t>-u</a:t>
            </a:r>
            <a:r>
              <a:rPr lang="en-GB" sz="2400"/>
              <a:t> (user) option:</a:t>
            </a:r>
          </a:p>
          <a:p>
            <a:endParaRPr lang="en-GB" sz="2400"/>
          </a:p>
          <a:p>
            <a:endParaRPr lang="en-GB" sz="2400"/>
          </a:p>
          <a:p>
            <a:r>
              <a:rPr lang="en-GB" sz="2400"/>
              <a:t>You can only cancel your own jobs, so no need to worry (too much) about getting the ID wrong</a:t>
            </a:r>
          </a:p>
          <a:p>
            <a:endParaRPr lang="en-GB" sz="1400"/>
          </a:p>
        </p:txBody>
      </p:sp>
      <p:sp>
        <p:nvSpPr>
          <p:cNvPr id="4" name="TextBox 3"/>
          <p:cNvSpPr txBox="1"/>
          <p:nvPr/>
        </p:nvSpPr>
        <p:spPr>
          <a:xfrm>
            <a:off x="2050256" y="2143820"/>
            <a:ext cx="5057775" cy="323165"/>
          </a:xfrm>
          <a:prstGeom prst="rect">
            <a:avLst/>
          </a:prstGeom>
          <a:solidFill>
            <a:srgbClr val="DCDCDC"/>
          </a:solidFill>
          <a:ln>
            <a:solidFill>
              <a:schemeClr val="accent2"/>
            </a:solidFill>
          </a:ln>
        </p:spPr>
        <p:txBody>
          <a:bodyPr wrap="square" rtlCol="0">
            <a:spAutoFit/>
          </a:bodyPr>
          <a:lstStyle/>
          <a:p>
            <a:r>
              <a:rPr lang="en-GB" sz="1500" b="1">
                <a:solidFill>
                  <a:schemeClr val="accent2"/>
                </a:solidFill>
                <a:latin typeface="Consolas" panose="020B0609020204030204" pitchFamily="49" charset="0"/>
                <a:cs typeface="Calibri"/>
              </a:rPr>
              <a:t>$ </a:t>
            </a:r>
            <a:r>
              <a:rPr lang="en-GB" sz="1500" b="1" err="1">
                <a:solidFill>
                  <a:schemeClr val="accent2"/>
                </a:solidFill>
                <a:latin typeface="Consolas" panose="020B0609020204030204" pitchFamily="49" charset="0"/>
                <a:cs typeface="Calibri"/>
              </a:rPr>
              <a:t>scancel</a:t>
            </a:r>
            <a:r>
              <a:rPr lang="en-GB" sz="1500" b="1">
                <a:solidFill>
                  <a:schemeClr val="accent2"/>
                </a:solidFill>
                <a:latin typeface="Consolas" panose="020B0609020204030204" pitchFamily="49" charset="0"/>
                <a:cs typeface="Calibri"/>
              </a:rPr>
              <a:t> 12345</a:t>
            </a:r>
          </a:p>
        </p:txBody>
      </p:sp>
      <p:sp>
        <p:nvSpPr>
          <p:cNvPr id="5" name="TextBox 4"/>
          <p:cNvSpPr txBox="1"/>
          <p:nvPr/>
        </p:nvSpPr>
        <p:spPr>
          <a:xfrm>
            <a:off x="2050256" y="3256724"/>
            <a:ext cx="5057775" cy="323165"/>
          </a:xfrm>
          <a:prstGeom prst="rect">
            <a:avLst/>
          </a:prstGeom>
          <a:solidFill>
            <a:srgbClr val="DCDCDC"/>
          </a:solidFill>
          <a:ln>
            <a:solidFill>
              <a:schemeClr val="accent2"/>
            </a:solidFill>
          </a:ln>
        </p:spPr>
        <p:txBody>
          <a:bodyPr wrap="square" rtlCol="0">
            <a:spAutoFit/>
          </a:bodyPr>
          <a:lstStyle/>
          <a:p>
            <a:r>
              <a:rPr lang="en-GB" sz="1500" b="1">
                <a:solidFill>
                  <a:schemeClr val="accent2"/>
                </a:solidFill>
                <a:latin typeface="Consolas" panose="020B0609020204030204" pitchFamily="49" charset="0"/>
                <a:cs typeface="Calibri"/>
              </a:rPr>
              <a:t>$ </a:t>
            </a:r>
            <a:r>
              <a:rPr lang="en-GB" sz="1500" b="1" err="1">
                <a:solidFill>
                  <a:schemeClr val="accent2"/>
                </a:solidFill>
                <a:latin typeface="Consolas" panose="020B0609020204030204" pitchFamily="49" charset="0"/>
                <a:cs typeface="Calibri"/>
              </a:rPr>
              <a:t>scancel</a:t>
            </a:r>
            <a:r>
              <a:rPr lang="en-GB" sz="1500" b="1">
                <a:solidFill>
                  <a:schemeClr val="accent2"/>
                </a:solidFill>
                <a:latin typeface="Consolas" panose="020B0609020204030204" pitchFamily="49" charset="0"/>
                <a:cs typeface="Calibri"/>
              </a:rPr>
              <a:t> -u </a:t>
            </a:r>
            <a:r>
              <a:rPr lang="en-GB" sz="1500" b="1" i="1">
                <a:solidFill>
                  <a:schemeClr val="accent2"/>
                </a:solidFill>
                <a:latin typeface="Consolas" panose="020B0609020204030204" pitchFamily="49" charset="0"/>
                <a:cs typeface="Calibri"/>
              </a:rPr>
              <a:t>username</a:t>
            </a:r>
            <a:endParaRPr lang="en-GB" sz="1500" b="1">
              <a:solidFill>
                <a:schemeClr val="accent2"/>
              </a:solidFill>
              <a:latin typeface="Consolas" panose="020B0609020204030204" pitchFamily="49" charset="0"/>
              <a:cs typeface="Calibri"/>
            </a:endParaRPr>
          </a:p>
        </p:txBody>
      </p:sp>
    </p:spTree>
    <p:extLst>
      <p:ext uri="{BB962C8B-B14F-4D97-AF65-F5344CB8AC3E}">
        <p14:creationId xmlns:p14="http://schemas.microsoft.com/office/powerpoint/2010/main" val="4139153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377B1E-AE61-440C-963F-E5B638FC10EC}"/>
              </a:ext>
            </a:extLst>
          </p:cNvPr>
          <p:cNvSpPr>
            <a:spLocks noGrp="1"/>
          </p:cNvSpPr>
          <p:nvPr>
            <p:ph type="ctrTitle"/>
          </p:nvPr>
        </p:nvSpPr>
        <p:spPr/>
        <p:txBody>
          <a:bodyPr>
            <a:normAutofit/>
          </a:bodyPr>
          <a:lstStyle/>
          <a:p>
            <a:r>
              <a:rPr lang="en-GB"/>
              <a:t>Interlude - </a:t>
            </a:r>
            <a:r>
              <a:rPr lang="en-GB" err="1"/>
              <a:t>Bioconda</a:t>
            </a:r>
            <a:endParaRPr lang="en-GB"/>
          </a:p>
        </p:txBody>
      </p:sp>
    </p:spTree>
    <p:extLst>
      <p:ext uri="{BB962C8B-B14F-4D97-AF65-F5344CB8AC3E}">
        <p14:creationId xmlns:p14="http://schemas.microsoft.com/office/powerpoint/2010/main" val="2941406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a:cxnSpLocks/>
            <a:endCxn id="31" idx="0"/>
          </p:cNvCxnSpPr>
          <p:nvPr/>
        </p:nvCxnSpPr>
        <p:spPr>
          <a:xfrm flipH="1" flipV="1">
            <a:off x="2200276" y="2541249"/>
            <a:ext cx="963550" cy="1174264"/>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a:cxnSpLocks/>
            <a:stCxn id="11" idx="0"/>
            <a:endCxn id="31" idx="0"/>
          </p:cNvCxnSpPr>
          <p:nvPr/>
        </p:nvCxnSpPr>
        <p:spPr>
          <a:xfrm flipH="1" flipV="1">
            <a:off x="2200276" y="2541249"/>
            <a:ext cx="1893443" cy="1206263"/>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a:cxnSpLocks/>
            <a:stCxn id="12" idx="0"/>
            <a:endCxn id="31" idx="0"/>
          </p:cNvCxnSpPr>
          <p:nvPr/>
        </p:nvCxnSpPr>
        <p:spPr>
          <a:xfrm flipH="1" flipV="1">
            <a:off x="2200276" y="2541249"/>
            <a:ext cx="2850008" cy="1200325"/>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cxnSpLocks/>
            <a:stCxn id="13" idx="0"/>
            <a:endCxn id="31" idx="0"/>
          </p:cNvCxnSpPr>
          <p:nvPr/>
        </p:nvCxnSpPr>
        <p:spPr>
          <a:xfrm flipH="1" flipV="1">
            <a:off x="2200276" y="2541249"/>
            <a:ext cx="3806571" cy="1200325"/>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GB"/>
              <a:t>HPC overview</a:t>
            </a:r>
          </a:p>
        </p:txBody>
      </p:sp>
      <p:cxnSp>
        <p:nvCxnSpPr>
          <p:cNvPr id="15" name="Straight Connector 14"/>
          <p:cNvCxnSpPr>
            <a:endCxn id="8" idx="0"/>
          </p:cNvCxnSpPr>
          <p:nvPr/>
        </p:nvCxnSpPr>
        <p:spPr>
          <a:xfrm>
            <a:off x="4572000" y="1507552"/>
            <a:ext cx="0" cy="630315"/>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8" idx="2"/>
            <a:endCxn id="9" idx="0"/>
          </p:cNvCxnSpPr>
          <p:nvPr/>
        </p:nvCxnSpPr>
        <p:spPr>
          <a:xfrm flipH="1">
            <a:off x="3137154" y="2378343"/>
            <a:ext cx="1434846" cy="1369169"/>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8" idx="2"/>
            <a:endCxn id="11" idx="0"/>
          </p:cNvCxnSpPr>
          <p:nvPr/>
        </p:nvCxnSpPr>
        <p:spPr>
          <a:xfrm flipH="1">
            <a:off x="4093719" y="2378343"/>
            <a:ext cx="478282" cy="1369169"/>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8" idx="2"/>
            <a:endCxn id="12" idx="0"/>
          </p:cNvCxnSpPr>
          <p:nvPr/>
        </p:nvCxnSpPr>
        <p:spPr>
          <a:xfrm>
            <a:off x="4572000" y="2378342"/>
            <a:ext cx="478283" cy="1363232"/>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8" idx="2"/>
            <a:endCxn id="13" idx="0"/>
          </p:cNvCxnSpPr>
          <p:nvPr/>
        </p:nvCxnSpPr>
        <p:spPr>
          <a:xfrm>
            <a:off x="4572000" y="2378342"/>
            <a:ext cx="1434846" cy="1363232"/>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751261" y="1684210"/>
            <a:ext cx="1880515"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connect to cluster (SSH)</a:t>
            </a:r>
          </a:p>
        </p:txBody>
      </p:sp>
      <p:cxnSp>
        <p:nvCxnSpPr>
          <p:cNvPr id="33" name="Straight Connector 32"/>
          <p:cNvCxnSpPr>
            <a:cxnSpLocks/>
            <a:stCxn id="8" idx="1"/>
            <a:endCxn id="31" idx="0"/>
          </p:cNvCxnSpPr>
          <p:nvPr/>
        </p:nvCxnSpPr>
        <p:spPr>
          <a:xfrm flipH="1">
            <a:off x="2200276" y="2258105"/>
            <a:ext cx="1812980" cy="283144"/>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31" name="Flowchart: Magnetic Disk 30"/>
          <p:cNvSpPr/>
          <p:nvPr/>
        </p:nvSpPr>
        <p:spPr>
          <a:xfrm>
            <a:off x="1870711" y="2200656"/>
            <a:ext cx="659129" cy="1021779"/>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1200"/>
              <a:t>shared</a:t>
            </a:r>
          </a:p>
          <a:p>
            <a:pPr algn="ctr"/>
            <a:r>
              <a:rPr lang="en-GB" sz="1200"/>
              <a:t>storage</a:t>
            </a:r>
          </a:p>
        </p:txBody>
      </p:sp>
      <p:sp>
        <p:nvSpPr>
          <p:cNvPr id="7" name="Rectangle 6"/>
          <p:cNvSpPr/>
          <p:nvPr/>
        </p:nvSpPr>
        <p:spPr>
          <a:xfrm>
            <a:off x="3949248" y="1263091"/>
            <a:ext cx="1245505" cy="2404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350" b="1"/>
              <a:t>user’s desktop</a:t>
            </a:r>
          </a:p>
        </p:txBody>
      </p:sp>
      <p:sp>
        <p:nvSpPr>
          <p:cNvPr id="8" name="Rectangle 7"/>
          <p:cNvSpPr/>
          <p:nvPr/>
        </p:nvSpPr>
        <p:spPr>
          <a:xfrm>
            <a:off x="4013256" y="2137867"/>
            <a:ext cx="1117488" cy="240476"/>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350" b="1"/>
              <a:t>head node</a:t>
            </a:r>
          </a:p>
        </p:txBody>
      </p:sp>
      <p:grpSp>
        <p:nvGrpSpPr>
          <p:cNvPr id="14" name="Group 13"/>
          <p:cNvGrpSpPr/>
          <p:nvPr/>
        </p:nvGrpSpPr>
        <p:grpSpPr>
          <a:xfrm>
            <a:off x="2749570" y="3741574"/>
            <a:ext cx="3644861" cy="246413"/>
            <a:chOff x="2708106" y="4785565"/>
            <a:chExt cx="4859814" cy="328551"/>
          </a:xfrm>
        </p:grpSpPr>
        <p:sp>
          <p:nvSpPr>
            <p:cNvPr id="9" name="Rectangle 8"/>
            <p:cNvSpPr/>
            <p:nvPr/>
          </p:nvSpPr>
          <p:spPr>
            <a:xfrm>
              <a:off x="2708106" y="4793482"/>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n1</a:t>
              </a:r>
            </a:p>
          </p:txBody>
        </p:sp>
        <p:sp>
          <p:nvSpPr>
            <p:cNvPr id="11" name="Rectangle 10"/>
            <p:cNvSpPr/>
            <p:nvPr/>
          </p:nvSpPr>
          <p:spPr>
            <a:xfrm>
              <a:off x="3983525" y="4793482"/>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n2</a:t>
              </a:r>
            </a:p>
          </p:txBody>
        </p:sp>
        <p:sp>
          <p:nvSpPr>
            <p:cNvPr id="12" name="Rectangle 11"/>
            <p:cNvSpPr/>
            <p:nvPr/>
          </p:nvSpPr>
          <p:spPr>
            <a:xfrm>
              <a:off x="5258944" y="4785565"/>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n3</a:t>
              </a:r>
            </a:p>
          </p:txBody>
        </p:sp>
        <p:sp>
          <p:nvSpPr>
            <p:cNvPr id="13" name="Rectangle 12"/>
            <p:cNvSpPr/>
            <p:nvPr/>
          </p:nvSpPr>
          <p:spPr>
            <a:xfrm>
              <a:off x="6534362" y="4785565"/>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n4</a:t>
              </a:r>
            </a:p>
          </p:txBody>
        </p:sp>
      </p:grpSp>
      <p:sp>
        <p:nvSpPr>
          <p:cNvPr id="25" name="TextBox 24">
            <a:extLst>
              <a:ext uri="{FF2B5EF4-FFF2-40B4-BE49-F238E27FC236}">
                <a16:creationId xmlns:a16="http://schemas.microsoft.com/office/drawing/2014/main" id="{D3A72CD3-7D3F-43D2-A6B6-8BEC2D26CD74}"/>
              </a:ext>
            </a:extLst>
          </p:cNvPr>
          <p:cNvSpPr txBox="1"/>
          <p:nvPr/>
        </p:nvSpPr>
        <p:spPr>
          <a:xfrm>
            <a:off x="1670244" y="4416225"/>
            <a:ext cx="5803512"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all nodes are running the Linux distribution known as Rocky Linux (version 8.x)</a:t>
            </a:r>
          </a:p>
        </p:txBody>
      </p:sp>
      <p:sp>
        <p:nvSpPr>
          <p:cNvPr id="23" name="TextBox 22">
            <a:extLst>
              <a:ext uri="{FF2B5EF4-FFF2-40B4-BE49-F238E27FC236}">
                <a16:creationId xmlns:a16="http://schemas.microsoft.com/office/drawing/2014/main" id="{A31888A2-1937-4AAB-97B0-741BE8FD7109}"/>
              </a:ext>
            </a:extLst>
          </p:cNvPr>
          <p:cNvSpPr txBox="1"/>
          <p:nvPr/>
        </p:nvSpPr>
        <p:spPr>
          <a:xfrm>
            <a:off x="3641296" y="4024718"/>
            <a:ext cx="1861407" cy="261610"/>
          </a:xfrm>
          <a:prstGeom prst="rect">
            <a:avLst/>
          </a:prstGeom>
          <a:noFill/>
        </p:spPr>
        <p:txBody>
          <a:bodyPr wrap="none" rtlCol="0">
            <a:spAutoFit/>
          </a:bodyPr>
          <a:lstStyle/>
          <a:p>
            <a:r>
              <a:rPr lang="en-GB" sz="1100"/>
              <a:t>worker/child/compute nodes</a:t>
            </a:r>
          </a:p>
        </p:txBody>
      </p:sp>
    </p:spTree>
    <p:extLst>
      <p:ext uri="{BB962C8B-B14F-4D97-AF65-F5344CB8AC3E}">
        <p14:creationId xmlns:p14="http://schemas.microsoft.com/office/powerpoint/2010/main" val="41263913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Installing software</a:t>
            </a:r>
          </a:p>
        </p:txBody>
      </p:sp>
      <p:sp>
        <p:nvSpPr>
          <p:cNvPr id="3" name="Content Placeholder 2"/>
          <p:cNvSpPr>
            <a:spLocks noGrp="1"/>
          </p:cNvSpPr>
          <p:nvPr>
            <p:ph idx="1"/>
          </p:nvPr>
        </p:nvSpPr>
        <p:spPr>
          <a:xfrm>
            <a:off x="457200" y="1200151"/>
            <a:ext cx="8229600" cy="3511334"/>
          </a:xfrm>
        </p:spPr>
        <p:txBody>
          <a:bodyPr>
            <a:normAutofit/>
          </a:bodyPr>
          <a:lstStyle/>
          <a:p>
            <a:r>
              <a:rPr lang="en-GB"/>
              <a:t>There are many options for installing software:</a:t>
            </a:r>
            <a:endParaRPr lang="en-GB" b="1">
              <a:solidFill>
                <a:schemeClr val="accent2"/>
              </a:solidFill>
            </a:endParaRPr>
          </a:p>
          <a:p>
            <a:pPr lvl="1"/>
            <a:r>
              <a:rPr lang="en-GB"/>
              <a:t>already installed system-wide (admins only)</a:t>
            </a:r>
          </a:p>
          <a:p>
            <a:pPr lvl="1"/>
            <a:r>
              <a:rPr lang="en-GB"/>
              <a:t>download an x86-64 binary</a:t>
            </a:r>
          </a:p>
          <a:p>
            <a:pPr lvl="1"/>
            <a:r>
              <a:rPr lang="en-GB"/>
              <a:t>compile from source</a:t>
            </a:r>
          </a:p>
          <a:p>
            <a:pPr lvl="1"/>
            <a:r>
              <a:rPr lang="en-GB" b="1">
                <a:solidFill>
                  <a:schemeClr val="accent3"/>
                </a:solidFill>
              </a:rPr>
              <a:t>use a package manager</a:t>
            </a:r>
          </a:p>
          <a:p>
            <a:pPr lvl="1"/>
            <a:r>
              <a:rPr lang="en-GB"/>
              <a:t>build a containerized environment</a:t>
            </a:r>
          </a:p>
          <a:p>
            <a:pPr marL="0" indent="0">
              <a:buNone/>
            </a:pPr>
            <a:endParaRPr lang="en-GB"/>
          </a:p>
          <a:p>
            <a:pPr lvl="1"/>
            <a:endParaRPr lang="en-GB"/>
          </a:p>
        </p:txBody>
      </p:sp>
    </p:spTree>
    <p:extLst>
      <p:ext uri="{BB962C8B-B14F-4D97-AF65-F5344CB8AC3E}">
        <p14:creationId xmlns:p14="http://schemas.microsoft.com/office/powerpoint/2010/main" val="463342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err="1"/>
              <a:t>Bioconda</a:t>
            </a:r>
            <a:endParaRPr lang="en-GB"/>
          </a:p>
        </p:txBody>
      </p:sp>
      <p:sp>
        <p:nvSpPr>
          <p:cNvPr id="3" name="Content Placeholder 2"/>
          <p:cNvSpPr>
            <a:spLocks noGrp="1"/>
          </p:cNvSpPr>
          <p:nvPr>
            <p:ph idx="1"/>
          </p:nvPr>
        </p:nvSpPr>
        <p:spPr/>
        <p:txBody>
          <a:bodyPr>
            <a:normAutofit fontScale="92500" lnSpcReduction="10000"/>
          </a:bodyPr>
          <a:lstStyle/>
          <a:p>
            <a:r>
              <a:rPr lang="en-GB"/>
              <a:t>For bioinformatics, we can use </a:t>
            </a:r>
            <a:r>
              <a:rPr lang="en-GB" b="1" err="1">
                <a:solidFill>
                  <a:schemeClr val="accent2"/>
                </a:solidFill>
              </a:rPr>
              <a:t>Bioconda</a:t>
            </a:r>
            <a:endParaRPr lang="en-GB" b="1">
              <a:solidFill>
                <a:schemeClr val="accent2"/>
              </a:solidFill>
            </a:endParaRPr>
          </a:p>
          <a:p>
            <a:pPr lvl="1"/>
            <a:r>
              <a:rPr lang="en-GB"/>
              <a:t>more than 7,000 packages available</a:t>
            </a:r>
          </a:p>
          <a:p>
            <a:pPr lvl="1"/>
            <a:r>
              <a:rPr lang="en-GB" b="1" err="1">
                <a:solidFill>
                  <a:schemeClr val="accent2"/>
                </a:solidFill>
              </a:rPr>
              <a:t>Bioconda</a:t>
            </a:r>
            <a:r>
              <a:rPr lang="en-GB" b="1">
                <a:solidFill>
                  <a:schemeClr val="accent2"/>
                </a:solidFill>
              </a:rPr>
              <a:t> deals with any dependencies</a:t>
            </a:r>
          </a:p>
          <a:p>
            <a:pPr lvl="1"/>
            <a:r>
              <a:rPr lang="en-GB"/>
              <a:t>doesn’t require root</a:t>
            </a:r>
          </a:p>
          <a:p>
            <a:pPr lvl="1"/>
            <a:r>
              <a:rPr lang="en-GB"/>
              <a:t>doesn’t clash with system (or another user’s) packages</a:t>
            </a:r>
          </a:p>
          <a:p>
            <a:pPr lvl="1"/>
            <a:r>
              <a:rPr lang="en-GB"/>
              <a:t>lots more info at </a:t>
            </a:r>
            <a:r>
              <a:rPr lang="en-GB">
                <a:hlinkClick r:id="rId2"/>
              </a:rPr>
              <a:t>https://bioconda.github.io/</a:t>
            </a:r>
            <a:endParaRPr lang="en-GB"/>
          </a:p>
          <a:p>
            <a:pPr marL="0" indent="0">
              <a:buNone/>
            </a:pPr>
            <a:endParaRPr lang="en-GB"/>
          </a:p>
          <a:p>
            <a:pPr lvl="1"/>
            <a:endParaRPr lang="en-GB"/>
          </a:p>
        </p:txBody>
      </p:sp>
      <p:pic>
        <p:nvPicPr>
          <p:cNvPr id="5" name="Picture 4" descr="A picture containing text, wheel, gear&#10;&#10;Description automatically generated">
            <a:extLst>
              <a:ext uri="{FF2B5EF4-FFF2-40B4-BE49-F238E27FC236}">
                <a16:creationId xmlns:a16="http://schemas.microsoft.com/office/drawing/2014/main" id="{69ED1656-620D-4FB3-A2B6-78C5A7DE0573}"/>
              </a:ext>
            </a:extLst>
          </p:cNvPr>
          <p:cNvPicPr>
            <a:picLocks noChangeAspect="1"/>
          </p:cNvPicPr>
          <p:nvPr/>
        </p:nvPicPr>
        <p:blipFill>
          <a:blip r:embed="rId3"/>
          <a:stretch>
            <a:fillRect/>
          </a:stretch>
        </p:blipFill>
        <p:spPr>
          <a:xfrm>
            <a:off x="2934196" y="4167293"/>
            <a:ext cx="3275609" cy="532837"/>
          </a:xfrm>
          <a:prstGeom prst="rect">
            <a:avLst/>
          </a:prstGeom>
        </p:spPr>
      </p:pic>
    </p:spTree>
    <p:extLst>
      <p:ext uri="{BB962C8B-B14F-4D97-AF65-F5344CB8AC3E}">
        <p14:creationId xmlns:p14="http://schemas.microsoft.com/office/powerpoint/2010/main" val="4133289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Activity: Installing </a:t>
            </a:r>
            <a:r>
              <a:rPr lang="en-GB" err="1"/>
              <a:t>Bioconda</a:t>
            </a:r>
            <a:endParaRPr lang="en-GB"/>
          </a:p>
        </p:txBody>
      </p:sp>
      <p:sp>
        <p:nvSpPr>
          <p:cNvPr id="3" name="Content Placeholder 2"/>
          <p:cNvSpPr>
            <a:spLocks noGrp="1"/>
          </p:cNvSpPr>
          <p:nvPr>
            <p:ph idx="1"/>
          </p:nvPr>
        </p:nvSpPr>
        <p:spPr>
          <a:xfrm>
            <a:off x="457200" y="960894"/>
            <a:ext cx="7896153" cy="4122549"/>
          </a:xfrm>
        </p:spPr>
        <p:txBody>
          <a:bodyPr vert="horz" lIns="91440" tIns="45720" rIns="91440" bIns="45720" rtlCol="0" anchor="t">
            <a:normAutofit fontScale="70000" lnSpcReduction="20000"/>
          </a:bodyPr>
          <a:lstStyle/>
          <a:p>
            <a:r>
              <a:rPr lang="en-GB"/>
              <a:t>Although you could install </a:t>
            </a:r>
            <a:r>
              <a:rPr lang="en-GB" err="1"/>
              <a:t>Bioconda</a:t>
            </a:r>
            <a:r>
              <a:rPr lang="en-GB"/>
              <a:t> manually, we have automated the process to optimize disk usage for our setup:</a:t>
            </a:r>
          </a:p>
          <a:p>
            <a:endParaRPr lang="en-GB"/>
          </a:p>
          <a:p>
            <a:endParaRPr lang="en-GB"/>
          </a:p>
          <a:p>
            <a:endParaRPr lang="en-GB"/>
          </a:p>
          <a:p>
            <a:endParaRPr lang="en-GB" sz="1700"/>
          </a:p>
          <a:p>
            <a:endParaRPr lang="en-GB"/>
          </a:p>
          <a:p>
            <a:endParaRPr lang="en-GB"/>
          </a:p>
          <a:p>
            <a:endParaRPr lang="en-GB"/>
          </a:p>
          <a:p>
            <a:endParaRPr lang="en-GB"/>
          </a:p>
          <a:p>
            <a:r>
              <a:rPr lang="en-GB"/>
              <a:t>By default, </a:t>
            </a:r>
            <a:r>
              <a:rPr lang="en-GB" err="1"/>
              <a:t>Bioconda</a:t>
            </a:r>
            <a:r>
              <a:rPr lang="en-GB"/>
              <a:t> on </a:t>
            </a:r>
            <a:r>
              <a:rPr lang="en-GB" err="1"/>
              <a:t>gruffalo</a:t>
            </a:r>
            <a:r>
              <a:rPr lang="en-GB"/>
              <a:t> searches for packages from:</a:t>
            </a:r>
          </a:p>
          <a:p>
            <a:pPr lvl="1"/>
            <a:r>
              <a:rPr lang="en-GB" err="1"/>
              <a:t>bioconda</a:t>
            </a:r>
            <a:r>
              <a:rPr lang="en-GB"/>
              <a:t>, </a:t>
            </a:r>
            <a:r>
              <a:rPr lang="en-GB" err="1"/>
              <a:t>conda</a:t>
            </a:r>
            <a:r>
              <a:rPr lang="en-GB"/>
              <a:t>-forge, and R</a:t>
            </a:r>
            <a:endParaRPr lang="en-GB">
              <a:cs typeface="Calibri"/>
            </a:endParaRPr>
          </a:p>
        </p:txBody>
      </p:sp>
      <p:sp>
        <p:nvSpPr>
          <p:cNvPr id="6" name="TextBox 5">
            <a:extLst>
              <a:ext uri="{FF2B5EF4-FFF2-40B4-BE49-F238E27FC236}">
                <a16:creationId xmlns:a16="http://schemas.microsoft.com/office/drawing/2014/main" id="{F42D67BF-DAD6-535C-FDF4-D2778F451A88}"/>
              </a:ext>
            </a:extLst>
          </p:cNvPr>
          <p:cNvSpPr txBox="1"/>
          <p:nvPr/>
        </p:nvSpPr>
        <p:spPr>
          <a:xfrm>
            <a:off x="2030220" y="1744486"/>
            <a:ext cx="5057775" cy="2169825"/>
          </a:xfrm>
          <a:prstGeom prst="rect">
            <a:avLst/>
          </a:prstGeom>
          <a:solidFill>
            <a:srgbClr val="DCDCDC"/>
          </a:solidFill>
          <a:ln>
            <a:solidFill>
              <a:schemeClr val="accent2"/>
            </a:solidFill>
          </a:ln>
        </p:spPr>
        <p:txBody>
          <a:bodyPr wrap="square" rtlCol="0">
            <a:spAutoFit/>
          </a:bodyPr>
          <a:lstStyle/>
          <a:p>
            <a:r>
              <a:rPr lang="en-GB" sz="1500" b="1">
                <a:solidFill>
                  <a:schemeClr val="accent1">
                    <a:lumMod val="75000"/>
                  </a:schemeClr>
                </a:solidFill>
                <a:latin typeface="Consolas" panose="020B0609020204030204" pitchFamily="49" charset="0"/>
                <a:cs typeface="Calibri"/>
              </a:rPr>
              <a:t>#!/bin/bash</a:t>
            </a:r>
          </a:p>
          <a:p>
            <a:endParaRPr lang="en-GB" sz="1500" b="1">
              <a:solidFill>
                <a:schemeClr val="accent1">
                  <a:lumMod val="75000"/>
                </a:schemeClr>
              </a:solidFill>
              <a:latin typeface="Consolas" panose="020B0609020204030204" pitchFamily="49" charset="0"/>
              <a:cs typeface="Calibri"/>
            </a:endParaRPr>
          </a:p>
          <a:p>
            <a:r>
              <a:rPr lang="en-GB" sz="1500" b="1">
                <a:solidFill>
                  <a:schemeClr val="accent1">
                    <a:lumMod val="75000"/>
                  </a:schemeClr>
                </a:solidFill>
                <a:latin typeface="Consolas" panose="020B0609020204030204" pitchFamily="49" charset="0"/>
                <a:cs typeface="Calibri"/>
              </a:rPr>
              <a:t>#SBATCH --partition=debug</a:t>
            </a:r>
          </a:p>
          <a:p>
            <a:r>
              <a:rPr lang="en-GB" sz="1500" b="1">
                <a:solidFill>
                  <a:schemeClr val="accent1">
                    <a:lumMod val="75000"/>
                  </a:schemeClr>
                </a:solidFill>
                <a:latin typeface="Consolas" panose="020B0609020204030204" pitchFamily="49" charset="0"/>
                <a:cs typeface="Calibri"/>
              </a:rPr>
              <a:t>#SBATCH --mem=8G</a:t>
            </a:r>
          </a:p>
          <a:p>
            <a:r>
              <a:rPr lang="en-GB" sz="1500" b="1">
                <a:solidFill>
                  <a:schemeClr val="accent1">
                    <a:lumMod val="75000"/>
                  </a:schemeClr>
                </a:solidFill>
                <a:latin typeface="Consolas" panose="020B0609020204030204" pitchFamily="49" charset="0"/>
                <a:cs typeface="Calibri"/>
              </a:rPr>
              <a:t>#SBATCH --job-name="</a:t>
            </a:r>
            <a:r>
              <a:rPr lang="en-GB" sz="1500" b="1" err="1">
                <a:solidFill>
                  <a:schemeClr val="accent1">
                    <a:lumMod val="75000"/>
                  </a:schemeClr>
                </a:solidFill>
                <a:latin typeface="Consolas" panose="020B0609020204030204" pitchFamily="49" charset="0"/>
                <a:cs typeface="Calibri"/>
              </a:rPr>
              <a:t>conda</a:t>
            </a:r>
            <a:r>
              <a:rPr lang="en-GB" sz="1500" b="1">
                <a:solidFill>
                  <a:schemeClr val="accent1">
                    <a:lumMod val="75000"/>
                  </a:schemeClr>
                </a:solidFill>
                <a:latin typeface="Consolas" panose="020B0609020204030204" pitchFamily="49" charset="0"/>
                <a:cs typeface="Calibri"/>
              </a:rPr>
              <a:t>"</a:t>
            </a:r>
          </a:p>
          <a:p>
            <a:r>
              <a:rPr lang="en-GB" sz="1500" b="1">
                <a:solidFill>
                  <a:schemeClr val="accent1">
                    <a:lumMod val="75000"/>
                  </a:schemeClr>
                </a:solidFill>
                <a:latin typeface="Consolas" panose="020B0609020204030204" pitchFamily="49" charset="0"/>
                <a:cs typeface="Calibri"/>
              </a:rPr>
              <a:t>#SBATCH --mail-user=email@address.com</a:t>
            </a:r>
          </a:p>
          <a:p>
            <a:r>
              <a:rPr lang="en-GB" sz="1500" b="1">
                <a:solidFill>
                  <a:schemeClr val="accent1">
                    <a:lumMod val="75000"/>
                  </a:schemeClr>
                </a:solidFill>
                <a:latin typeface="Consolas" panose="020B0609020204030204" pitchFamily="49" charset="0"/>
                <a:cs typeface="Calibri"/>
              </a:rPr>
              <a:t>#SBATCH --mail-type=END,FAIL</a:t>
            </a:r>
          </a:p>
          <a:p>
            <a:endParaRPr lang="en-GB" sz="1500" b="1">
              <a:solidFill>
                <a:schemeClr val="tx2"/>
              </a:solidFill>
              <a:latin typeface="Consolas" panose="020B0609020204030204" pitchFamily="49" charset="0"/>
              <a:cs typeface="Calibri"/>
            </a:endParaRPr>
          </a:p>
          <a:p>
            <a:r>
              <a:rPr lang="en-GB" sz="1500" b="1">
                <a:solidFill>
                  <a:schemeClr val="accent2"/>
                </a:solidFill>
                <a:latin typeface="Consolas" panose="020B0609020204030204" pitchFamily="49" charset="0"/>
                <a:cs typeface="Calibri"/>
              </a:rPr>
              <a:t>install-</a:t>
            </a:r>
            <a:r>
              <a:rPr lang="en-GB" sz="1500" b="1" err="1">
                <a:solidFill>
                  <a:schemeClr val="accent2"/>
                </a:solidFill>
                <a:latin typeface="Consolas" panose="020B0609020204030204" pitchFamily="49" charset="0"/>
                <a:cs typeface="Calibri"/>
              </a:rPr>
              <a:t>bioconda</a:t>
            </a:r>
            <a:endParaRPr lang="en-GB" sz="1500" b="1">
              <a:solidFill>
                <a:schemeClr val="tx1">
                  <a:lumMod val="75000"/>
                  <a:lumOff val="25000"/>
                </a:schemeClr>
              </a:solidFill>
              <a:latin typeface="Consolas" panose="020B0609020204030204" pitchFamily="49" charset="0"/>
              <a:cs typeface="Calibri"/>
            </a:endParaRPr>
          </a:p>
        </p:txBody>
      </p:sp>
    </p:spTree>
    <p:extLst>
      <p:ext uri="{BB962C8B-B14F-4D97-AF65-F5344CB8AC3E}">
        <p14:creationId xmlns:p14="http://schemas.microsoft.com/office/powerpoint/2010/main" val="9953734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Parallel processing</a:t>
            </a:r>
          </a:p>
        </p:txBody>
      </p:sp>
      <p:sp>
        <p:nvSpPr>
          <p:cNvPr id="3" name="Content Placeholder 2"/>
          <p:cNvSpPr>
            <a:spLocks noGrp="1"/>
          </p:cNvSpPr>
          <p:nvPr>
            <p:ph idx="1"/>
          </p:nvPr>
        </p:nvSpPr>
        <p:spPr/>
        <p:txBody>
          <a:bodyPr>
            <a:normAutofit fontScale="77500" lnSpcReduction="20000"/>
          </a:bodyPr>
          <a:lstStyle/>
          <a:p>
            <a:r>
              <a:rPr lang="en-GB"/>
              <a:t>Since the advent of the multi-core processor, many programs have been written (or rewritten) to run on more than one CPU core at a time</a:t>
            </a:r>
          </a:p>
          <a:p>
            <a:r>
              <a:rPr lang="en-GB"/>
              <a:t>Depending on the task, this can give a near-linear speedup in performance as the number of CPU cores increases</a:t>
            </a:r>
          </a:p>
          <a:p>
            <a:endParaRPr lang="en-GB"/>
          </a:p>
          <a:p>
            <a:r>
              <a:rPr lang="en-GB"/>
              <a:t>Let’s look at an example now where we can use multiple cores at once…</a:t>
            </a:r>
          </a:p>
          <a:p>
            <a:pPr marL="86400" indent="0">
              <a:buNone/>
            </a:pPr>
            <a:endParaRPr lang="en-GB"/>
          </a:p>
        </p:txBody>
      </p:sp>
      <p:pic>
        <p:nvPicPr>
          <p:cNvPr id="5" name="Picture 4" descr="A cartoon character driving a race car&#10;&#10;Description automatically generated">
            <a:extLst>
              <a:ext uri="{FF2B5EF4-FFF2-40B4-BE49-F238E27FC236}">
                <a16:creationId xmlns:a16="http://schemas.microsoft.com/office/drawing/2014/main" id="{D7634FD9-19DB-038B-0DE1-C98E826AF837}"/>
              </a:ext>
            </a:extLst>
          </p:cNvPr>
          <p:cNvPicPr>
            <a:picLocks noChangeAspect="1"/>
          </p:cNvPicPr>
          <p:nvPr/>
        </p:nvPicPr>
        <p:blipFill>
          <a:blip r:embed="rId2"/>
          <a:stretch>
            <a:fillRect/>
          </a:stretch>
        </p:blipFill>
        <p:spPr>
          <a:xfrm>
            <a:off x="5831381" y="3874577"/>
            <a:ext cx="2245577" cy="975690"/>
          </a:xfrm>
          <a:prstGeom prst="rect">
            <a:avLst/>
          </a:prstGeom>
        </p:spPr>
      </p:pic>
    </p:spTree>
    <p:extLst>
      <p:ext uri="{BB962C8B-B14F-4D97-AF65-F5344CB8AC3E}">
        <p14:creationId xmlns:p14="http://schemas.microsoft.com/office/powerpoint/2010/main" val="41645173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Compressing files</a:t>
            </a:r>
          </a:p>
        </p:txBody>
      </p:sp>
      <p:sp>
        <p:nvSpPr>
          <p:cNvPr id="3" name="Content Placeholder 2"/>
          <p:cNvSpPr>
            <a:spLocks noGrp="1"/>
          </p:cNvSpPr>
          <p:nvPr>
            <p:ph idx="1"/>
          </p:nvPr>
        </p:nvSpPr>
        <p:spPr/>
        <p:txBody>
          <a:bodyPr>
            <a:normAutofit fontScale="85000" lnSpcReduction="20000"/>
          </a:bodyPr>
          <a:lstStyle/>
          <a:p>
            <a:r>
              <a:rPr lang="en-GB"/>
              <a:t>It’s usually a good idea to compress files to save disk space and reduce network load when transferring them around</a:t>
            </a:r>
          </a:p>
          <a:p>
            <a:r>
              <a:rPr lang="en-GB"/>
              <a:t>On Linux, this is usually via </a:t>
            </a:r>
            <a:r>
              <a:rPr lang="en-GB" b="1" err="1">
                <a:solidFill>
                  <a:schemeClr val="accent3"/>
                </a:solidFill>
              </a:rPr>
              <a:t>gzip</a:t>
            </a:r>
            <a:r>
              <a:rPr lang="en-GB"/>
              <a:t> compression:</a:t>
            </a:r>
          </a:p>
          <a:p>
            <a:pPr lvl="1"/>
            <a:r>
              <a:rPr lang="en-GB"/>
              <a:t>similar to zip, but for single rather than multiple files</a:t>
            </a:r>
          </a:p>
          <a:p>
            <a:pPr lvl="1"/>
            <a:r>
              <a:rPr lang="en-GB"/>
              <a:t>uses the </a:t>
            </a:r>
            <a:r>
              <a:rPr lang="en-GB" b="1">
                <a:solidFill>
                  <a:schemeClr val="accent3"/>
                </a:solidFill>
              </a:rPr>
              <a:t>.</a:t>
            </a:r>
            <a:r>
              <a:rPr lang="en-GB" b="1" err="1">
                <a:solidFill>
                  <a:schemeClr val="accent3"/>
                </a:solidFill>
              </a:rPr>
              <a:t>gz</a:t>
            </a:r>
            <a:r>
              <a:rPr lang="en-GB" b="1">
                <a:solidFill>
                  <a:schemeClr val="accent3"/>
                </a:solidFill>
              </a:rPr>
              <a:t> </a:t>
            </a:r>
            <a:r>
              <a:rPr lang="en-GB"/>
              <a:t>extension</a:t>
            </a:r>
          </a:p>
          <a:p>
            <a:pPr lvl="1"/>
            <a:r>
              <a:rPr lang="en-GB"/>
              <a:t>extremely efficient with text files (</a:t>
            </a:r>
            <a:r>
              <a:rPr lang="en-GB" err="1"/>
              <a:t>eg</a:t>
            </a:r>
            <a:r>
              <a:rPr lang="en-GB"/>
              <a:t> sequence data) with savings of up to 60-70%</a:t>
            </a:r>
          </a:p>
        </p:txBody>
      </p:sp>
    </p:spTree>
    <p:extLst>
      <p:ext uri="{BB962C8B-B14F-4D97-AF65-F5344CB8AC3E}">
        <p14:creationId xmlns:p14="http://schemas.microsoft.com/office/powerpoint/2010/main" val="28184006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Activity: compressing files</a:t>
            </a:r>
          </a:p>
        </p:txBody>
      </p:sp>
      <p:sp>
        <p:nvSpPr>
          <p:cNvPr id="3" name="Content Placeholder 2"/>
          <p:cNvSpPr>
            <a:spLocks noGrp="1"/>
          </p:cNvSpPr>
          <p:nvPr>
            <p:ph idx="1"/>
          </p:nvPr>
        </p:nvSpPr>
        <p:spPr/>
        <p:txBody>
          <a:bodyPr>
            <a:normAutofit fontScale="62500" lnSpcReduction="20000"/>
          </a:bodyPr>
          <a:lstStyle/>
          <a:p>
            <a:r>
              <a:rPr lang="en-GB"/>
              <a:t>cd to </a:t>
            </a:r>
            <a:r>
              <a:rPr lang="en-GB" b="1">
                <a:solidFill>
                  <a:schemeClr val="accent3"/>
                </a:solidFill>
              </a:rPr>
              <a:t>~/scratch/training/data</a:t>
            </a:r>
            <a:r>
              <a:rPr lang="en-GB"/>
              <a:t> and make a new script:</a:t>
            </a:r>
          </a:p>
          <a:p>
            <a:endParaRPr lang="en-GB"/>
          </a:p>
          <a:p>
            <a:endParaRPr lang="en-GB"/>
          </a:p>
          <a:p>
            <a:endParaRPr lang="en-GB"/>
          </a:p>
          <a:p>
            <a:pPr marL="86400" indent="0">
              <a:buNone/>
            </a:pPr>
            <a:endParaRPr lang="en-GB"/>
          </a:p>
          <a:p>
            <a:pPr marL="86400" indent="0">
              <a:buNone/>
            </a:pPr>
            <a:endParaRPr lang="en-GB" sz="1050"/>
          </a:p>
          <a:p>
            <a:endParaRPr lang="en-GB"/>
          </a:p>
          <a:p>
            <a:endParaRPr lang="en-GB"/>
          </a:p>
          <a:p>
            <a:r>
              <a:rPr lang="en-GB"/>
              <a:t>Submit to </a:t>
            </a:r>
            <a:r>
              <a:rPr lang="en-GB" err="1"/>
              <a:t>Slurm</a:t>
            </a:r>
            <a:r>
              <a:rPr lang="en-GB"/>
              <a:t>, and you should end up with </a:t>
            </a:r>
            <a:r>
              <a:rPr lang="en-GB" b="1">
                <a:solidFill>
                  <a:schemeClr val="accent3"/>
                </a:solidFill>
              </a:rPr>
              <a:t>raspberry.fasta.gz</a:t>
            </a:r>
            <a:r>
              <a:rPr lang="en-GB"/>
              <a:t>, approximately </a:t>
            </a:r>
            <a:r>
              <a:rPr lang="en-GB" b="1">
                <a:solidFill>
                  <a:schemeClr val="accent3"/>
                </a:solidFill>
              </a:rPr>
              <a:t>1/3</a:t>
            </a:r>
            <a:r>
              <a:rPr lang="en-GB" b="1" baseline="30000">
                <a:solidFill>
                  <a:schemeClr val="accent3"/>
                </a:solidFill>
              </a:rPr>
              <a:t>rd</a:t>
            </a:r>
            <a:r>
              <a:rPr lang="en-GB"/>
              <a:t> of the size of the original</a:t>
            </a:r>
            <a:endParaRPr lang="en-GB">
              <a:solidFill>
                <a:schemeClr val="accent2"/>
              </a:solidFill>
            </a:endParaRPr>
          </a:p>
        </p:txBody>
      </p:sp>
      <p:sp>
        <p:nvSpPr>
          <p:cNvPr id="4" name="TextBox 3"/>
          <p:cNvSpPr txBox="1"/>
          <p:nvPr/>
        </p:nvSpPr>
        <p:spPr>
          <a:xfrm>
            <a:off x="2050256" y="1615578"/>
            <a:ext cx="5057775" cy="1477328"/>
          </a:xfrm>
          <a:prstGeom prst="rect">
            <a:avLst/>
          </a:prstGeom>
          <a:solidFill>
            <a:srgbClr val="DCDCDC"/>
          </a:solidFill>
          <a:ln>
            <a:solidFill>
              <a:schemeClr val="accent2"/>
            </a:solidFill>
          </a:ln>
        </p:spPr>
        <p:txBody>
          <a:bodyPr wrap="square" rtlCol="0">
            <a:spAutoFit/>
          </a:bodyPr>
          <a:lstStyle/>
          <a:p>
            <a:r>
              <a:rPr lang="en-GB" sz="1500" b="1">
                <a:solidFill>
                  <a:schemeClr val="accent1">
                    <a:lumMod val="75000"/>
                  </a:schemeClr>
                </a:solidFill>
                <a:latin typeface="Consolas" panose="020B0609020204030204" pitchFamily="49" charset="0"/>
                <a:cs typeface="Calibri"/>
              </a:rPr>
              <a:t>#!/bin/bash</a:t>
            </a:r>
          </a:p>
          <a:p>
            <a:endParaRPr lang="en-GB" sz="1500" b="1">
              <a:solidFill>
                <a:schemeClr val="accent1">
                  <a:lumMod val="75000"/>
                </a:schemeClr>
              </a:solidFill>
              <a:latin typeface="Consolas" panose="020B0609020204030204" pitchFamily="49" charset="0"/>
              <a:cs typeface="Calibri"/>
            </a:endParaRPr>
          </a:p>
          <a:p>
            <a:r>
              <a:rPr lang="en-GB" sz="1500" b="1">
                <a:solidFill>
                  <a:schemeClr val="accent1">
                    <a:lumMod val="75000"/>
                  </a:schemeClr>
                </a:solidFill>
                <a:latin typeface="Consolas" panose="020B0609020204030204" pitchFamily="49" charset="0"/>
                <a:cs typeface="Calibri"/>
              </a:rPr>
              <a:t>#SBATCH --partition=debug</a:t>
            </a:r>
          </a:p>
          <a:p>
            <a:r>
              <a:rPr lang="en-GB" sz="1500" b="1">
                <a:solidFill>
                  <a:schemeClr val="accent1">
                    <a:lumMod val="75000"/>
                  </a:schemeClr>
                </a:solidFill>
                <a:latin typeface="Consolas" panose="020B0609020204030204" pitchFamily="49" charset="0"/>
                <a:cs typeface="Calibri"/>
              </a:rPr>
              <a:t>#SBATCH --</a:t>
            </a:r>
            <a:r>
              <a:rPr lang="en-GB" sz="1500" b="1" err="1">
                <a:solidFill>
                  <a:schemeClr val="accent1">
                    <a:lumMod val="75000"/>
                  </a:schemeClr>
                </a:solidFill>
                <a:latin typeface="Consolas" panose="020B0609020204030204" pitchFamily="49" charset="0"/>
                <a:cs typeface="Calibri"/>
              </a:rPr>
              <a:t>cpus</a:t>
            </a:r>
            <a:r>
              <a:rPr lang="en-GB" sz="1500" b="1">
                <a:solidFill>
                  <a:schemeClr val="accent1">
                    <a:lumMod val="75000"/>
                  </a:schemeClr>
                </a:solidFill>
                <a:latin typeface="Consolas" panose="020B0609020204030204" pitchFamily="49" charset="0"/>
                <a:cs typeface="Calibri"/>
              </a:rPr>
              <a:t>-per-task=4</a:t>
            </a:r>
          </a:p>
          <a:p>
            <a:endParaRPr lang="en-GB" sz="1500" b="1">
              <a:solidFill>
                <a:schemeClr val="tx2"/>
              </a:solidFill>
              <a:latin typeface="Consolas" panose="020B0609020204030204" pitchFamily="49" charset="0"/>
              <a:cs typeface="Calibri"/>
            </a:endParaRPr>
          </a:p>
          <a:p>
            <a:r>
              <a:rPr lang="en-GB" sz="1500" b="1" err="1">
                <a:latin typeface="Consolas" panose="020B0609020204030204" pitchFamily="49" charset="0"/>
              </a:rPr>
              <a:t>pigz</a:t>
            </a:r>
            <a:r>
              <a:rPr lang="en-GB" sz="1500" b="1">
                <a:latin typeface="Consolas" panose="020B0609020204030204" pitchFamily="49" charset="0"/>
              </a:rPr>
              <a:t> -k -f </a:t>
            </a:r>
            <a:r>
              <a:rPr lang="en-GB" sz="1500" b="1" err="1">
                <a:latin typeface="Consolas" panose="020B0609020204030204" pitchFamily="49" charset="0"/>
              </a:rPr>
              <a:t>raspberry.fasta</a:t>
            </a:r>
            <a:endParaRPr lang="en-GB" sz="1500" b="1">
              <a:latin typeface="Consolas" panose="020B0609020204030204" pitchFamily="49" charset="0"/>
            </a:endParaRPr>
          </a:p>
        </p:txBody>
      </p:sp>
    </p:spTree>
    <p:extLst>
      <p:ext uri="{BB962C8B-B14F-4D97-AF65-F5344CB8AC3E}">
        <p14:creationId xmlns:p14="http://schemas.microsoft.com/office/powerpoint/2010/main" val="30169191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8CA8E7-E29E-4AE6-90BA-F74F2725D98B}"/>
              </a:ext>
            </a:extLst>
          </p:cNvPr>
          <p:cNvSpPr>
            <a:spLocks noGrp="1"/>
          </p:cNvSpPr>
          <p:nvPr>
            <p:ph type="title"/>
          </p:nvPr>
        </p:nvSpPr>
        <p:spPr/>
        <p:txBody>
          <a:bodyPr>
            <a:normAutofit fontScale="90000"/>
          </a:bodyPr>
          <a:lstStyle/>
          <a:p>
            <a:r>
              <a:rPr lang="en-GB"/>
              <a:t>Multiple multi-core jobs</a:t>
            </a:r>
          </a:p>
        </p:txBody>
      </p:sp>
      <p:sp>
        <p:nvSpPr>
          <p:cNvPr id="6" name="Content Placeholder 5">
            <a:extLst>
              <a:ext uri="{FF2B5EF4-FFF2-40B4-BE49-F238E27FC236}">
                <a16:creationId xmlns:a16="http://schemas.microsoft.com/office/drawing/2014/main" id="{1E362A7A-E0E4-4054-BFC7-D25547D9604B}"/>
              </a:ext>
            </a:extLst>
          </p:cNvPr>
          <p:cNvSpPr>
            <a:spLocks noGrp="1"/>
          </p:cNvSpPr>
          <p:nvPr>
            <p:ph idx="1"/>
          </p:nvPr>
        </p:nvSpPr>
        <p:spPr/>
        <p:txBody>
          <a:bodyPr/>
          <a:lstStyle/>
          <a:p>
            <a:r>
              <a:rPr lang="en-GB"/>
              <a:t>Here we have 4x jobs each using 4x cores</a:t>
            </a:r>
          </a:p>
        </p:txBody>
      </p:sp>
      <p:graphicFrame>
        <p:nvGraphicFramePr>
          <p:cNvPr id="7" name="Table 414">
            <a:extLst>
              <a:ext uri="{FF2B5EF4-FFF2-40B4-BE49-F238E27FC236}">
                <a16:creationId xmlns:a16="http://schemas.microsoft.com/office/drawing/2014/main" id="{0E6E4FCE-96A8-4248-906C-F22C1F008EE4}"/>
              </a:ext>
            </a:extLst>
          </p:cNvPr>
          <p:cNvGraphicFramePr>
            <a:graphicFrameLocks noGrp="1"/>
          </p:cNvGraphicFramePr>
          <p:nvPr>
            <p:extLst>
              <p:ext uri="{D42A27DB-BD31-4B8C-83A1-F6EECF244321}">
                <p14:modId xmlns:p14="http://schemas.microsoft.com/office/powerpoint/2010/main" val="3368109670"/>
              </p:ext>
            </p:extLst>
          </p:nvPr>
        </p:nvGraphicFramePr>
        <p:xfrm>
          <a:off x="837513"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a:t>CPU #1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000080"/>
                          </a:highlight>
                        </a:rPr>
                        <a:t>X</a:t>
                      </a:r>
                    </a:p>
                  </a:txBody>
                  <a:tcPr/>
                </a:tc>
                <a:tc>
                  <a:txBody>
                    <a:bodyPr/>
                    <a:lstStyle/>
                    <a:p>
                      <a:pPr algn="ctr"/>
                      <a:r>
                        <a:rPr lang="en-GB" sz="1600">
                          <a:highlight>
                            <a:srgbClr val="000080"/>
                          </a:highlight>
                        </a:rPr>
                        <a:t>X</a:t>
                      </a:r>
                    </a:p>
                  </a:txBody>
                  <a:tcPr/>
                </a:tc>
                <a:tc>
                  <a:txBody>
                    <a:bodyPr/>
                    <a:lstStyle/>
                    <a:p>
                      <a:pPr algn="ctr"/>
                      <a:r>
                        <a:rPr lang="en-GB" sz="1600">
                          <a:highlight>
                            <a:srgbClr val="000080"/>
                          </a:highlight>
                        </a:rPr>
                        <a:t>X</a:t>
                      </a:r>
                    </a:p>
                  </a:txBody>
                  <a:tcPr/>
                </a:tc>
                <a:tc>
                  <a:txBody>
                    <a:bodyPr/>
                    <a:lstStyle/>
                    <a:p>
                      <a:pPr algn="ctr"/>
                      <a:r>
                        <a:rPr lang="en-GB" sz="1600">
                          <a:highlight>
                            <a:srgbClr val="000080"/>
                          </a:highlight>
                        </a:rPr>
                        <a:t>X</a:t>
                      </a:r>
                    </a:p>
                  </a:txBody>
                  <a:tcPr/>
                </a:tc>
                <a:extLst>
                  <a:ext uri="{0D108BD9-81ED-4DB2-BD59-A6C34878D82A}">
                    <a16:rowId xmlns:a16="http://schemas.microsoft.com/office/drawing/2014/main" val="3911632267"/>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1016688743"/>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extLst>
                  <a:ext uri="{0D108BD9-81ED-4DB2-BD59-A6C34878D82A}">
                    <a16:rowId xmlns:a16="http://schemas.microsoft.com/office/drawing/2014/main" val="3416313494"/>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3397386916"/>
                  </a:ext>
                </a:extLst>
              </a:tr>
            </a:tbl>
          </a:graphicData>
        </a:graphic>
      </p:graphicFrame>
      <p:graphicFrame>
        <p:nvGraphicFramePr>
          <p:cNvPr id="8" name="Table 414">
            <a:extLst>
              <a:ext uri="{FF2B5EF4-FFF2-40B4-BE49-F238E27FC236}">
                <a16:creationId xmlns:a16="http://schemas.microsoft.com/office/drawing/2014/main" id="{D335E8F9-5B17-4964-B729-E7DC6B3AB238}"/>
              </a:ext>
            </a:extLst>
          </p:cNvPr>
          <p:cNvGraphicFramePr>
            <a:graphicFrameLocks noGrp="1"/>
          </p:cNvGraphicFramePr>
          <p:nvPr>
            <p:extLst>
              <p:ext uri="{D42A27DB-BD31-4B8C-83A1-F6EECF244321}">
                <p14:modId xmlns:p14="http://schemas.microsoft.com/office/powerpoint/2010/main" val="650383671"/>
              </p:ext>
            </p:extLst>
          </p:nvPr>
        </p:nvGraphicFramePr>
        <p:xfrm>
          <a:off x="2720742"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a:t>CPU #2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pPr algn="ctr"/>
                      <a:endParaRPr lang="en-GB" sz="1600">
                        <a:highlight>
                          <a:srgbClr val="DE4A4A"/>
                        </a:highlight>
                      </a:endParaRPr>
                    </a:p>
                  </a:txBody>
                  <a:tcPr/>
                </a:tc>
                <a:tc>
                  <a:txBody>
                    <a:bodyPr/>
                    <a:lstStyle/>
                    <a:p>
                      <a:pPr algn="ctr"/>
                      <a:endParaRPr lang="en-GB" sz="1600">
                        <a:highlight>
                          <a:srgbClr val="DE4A4A"/>
                        </a:highlight>
                      </a:endParaRPr>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extLst>
                  <a:ext uri="{0D108BD9-81ED-4DB2-BD59-A6C34878D82A}">
                    <a16:rowId xmlns:a16="http://schemas.microsoft.com/office/drawing/2014/main" val="3911632267"/>
                  </a:ext>
                </a:extLst>
              </a:tr>
              <a:tr h="157435">
                <a:tc>
                  <a:txBody>
                    <a:bodyPr/>
                    <a:lstStyle/>
                    <a:p>
                      <a:pPr algn="ctr"/>
                      <a:r>
                        <a:rPr lang="en-GB" sz="1600">
                          <a:highlight>
                            <a:srgbClr val="00FF00"/>
                          </a:highlight>
                        </a:rPr>
                        <a:t>X</a:t>
                      </a:r>
                    </a:p>
                  </a:txBody>
                  <a:tcPr/>
                </a:tc>
                <a:tc>
                  <a:txBody>
                    <a:bodyPr/>
                    <a:lstStyle/>
                    <a:p>
                      <a:pPr algn="ctr"/>
                      <a:r>
                        <a:rPr lang="en-GB" sz="1600">
                          <a:highlight>
                            <a:srgbClr val="00FF00"/>
                          </a:highlight>
                        </a:rPr>
                        <a:t>X</a:t>
                      </a:r>
                    </a:p>
                  </a:txBody>
                  <a:tcPr/>
                </a:tc>
                <a:tc>
                  <a:txBody>
                    <a:bodyPr/>
                    <a:lstStyle/>
                    <a:p>
                      <a:pPr algn="ctr"/>
                      <a:r>
                        <a:rPr lang="en-GB" sz="1600">
                          <a:highlight>
                            <a:srgbClr val="00FF00"/>
                          </a:highlight>
                        </a:rPr>
                        <a:t>X</a:t>
                      </a:r>
                    </a:p>
                  </a:txBody>
                  <a:tcPr/>
                </a:tc>
                <a:tc>
                  <a:txBody>
                    <a:bodyPr/>
                    <a:lstStyle/>
                    <a:p>
                      <a:pPr algn="ctr"/>
                      <a:r>
                        <a:rPr lang="en-GB" sz="1600">
                          <a:highlight>
                            <a:srgbClr val="00FF00"/>
                          </a:highlight>
                        </a:rPr>
                        <a:t>X</a:t>
                      </a:r>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1016688743"/>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extLst>
                  <a:ext uri="{0D108BD9-81ED-4DB2-BD59-A6C34878D82A}">
                    <a16:rowId xmlns:a16="http://schemas.microsoft.com/office/drawing/2014/main" val="3416313494"/>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3397386916"/>
                  </a:ext>
                </a:extLst>
              </a:tr>
            </a:tbl>
          </a:graphicData>
        </a:graphic>
      </p:graphicFrame>
      <p:graphicFrame>
        <p:nvGraphicFramePr>
          <p:cNvPr id="9" name="Table 414">
            <a:extLst>
              <a:ext uri="{FF2B5EF4-FFF2-40B4-BE49-F238E27FC236}">
                <a16:creationId xmlns:a16="http://schemas.microsoft.com/office/drawing/2014/main" id="{EB9BCC3D-2C04-4B54-8365-2DD5BAB19607}"/>
              </a:ext>
            </a:extLst>
          </p:cNvPr>
          <p:cNvGraphicFramePr>
            <a:graphicFrameLocks noGrp="1"/>
          </p:cNvGraphicFramePr>
          <p:nvPr>
            <p:extLst>
              <p:ext uri="{D42A27DB-BD31-4B8C-83A1-F6EECF244321}">
                <p14:modId xmlns:p14="http://schemas.microsoft.com/office/powerpoint/2010/main" val="1674683581"/>
              </p:ext>
            </p:extLst>
          </p:nvPr>
        </p:nvGraphicFramePr>
        <p:xfrm>
          <a:off x="4603971"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a:t>CPU #3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pPr algn="ctr"/>
                      <a:endParaRPr lang="en-GB" sz="1600">
                        <a:highlight>
                          <a:srgbClr val="DE4A4A"/>
                        </a:highlight>
                      </a:endParaRPr>
                    </a:p>
                  </a:txBody>
                  <a:tcPr/>
                </a:tc>
                <a:tc>
                  <a:txBody>
                    <a:bodyPr/>
                    <a:lstStyle/>
                    <a:p>
                      <a:pPr algn="ctr"/>
                      <a:endParaRPr lang="en-GB" sz="1600">
                        <a:highlight>
                          <a:srgbClr val="DE4A4A"/>
                        </a:highlight>
                      </a:endParaRPr>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extLst>
                  <a:ext uri="{0D108BD9-81ED-4DB2-BD59-A6C34878D82A}">
                    <a16:rowId xmlns:a16="http://schemas.microsoft.com/office/drawing/2014/main" val="3911632267"/>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1016688743"/>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extLst>
                  <a:ext uri="{0D108BD9-81ED-4DB2-BD59-A6C34878D82A}">
                    <a16:rowId xmlns:a16="http://schemas.microsoft.com/office/drawing/2014/main" val="3416313494"/>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r>
                        <a:rPr lang="en-GB" sz="1600">
                          <a:highlight>
                            <a:srgbClr val="FF00FF"/>
                          </a:highlight>
                        </a:rPr>
                        <a:t>X</a:t>
                      </a:r>
                    </a:p>
                  </a:txBody>
                  <a:tcPr/>
                </a:tc>
                <a:tc>
                  <a:txBody>
                    <a:bodyPr/>
                    <a:lstStyle/>
                    <a:p>
                      <a:pPr algn="ctr"/>
                      <a:r>
                        <a:rPr lang="en-GB" sz="1600">
                          <a:highlight>
                            <a:srgbClr val="FF00FF"/>
                          </a:highlight>
                        </a:rPr>
                        <a:t>X</a:t>
                      </a:r>
                    </a:p>
                  </a:txBody>
                  <a:tcPr/>
                </a:tc>
                <a:tc>
                  <a:txBody>
                    <a:bodyPr/>
                    <a:lstStyle/>
                    <a:p>
                      <a:pPr algn="ctr"/>
                      <a:r>
                        <a:rPr lang="en-GB" sz="1600">
                          <a:highlight>
                            <a:srgbClr val="FF00FF"/>
                          </a:highlight>
                        </a:rPr>
                        <a:t>X</a:t>
                      </a:r>
                    </a:p>
                  </a:txBody>
                  <a:tcPr/>
                </a:tc>
                <a:tc>
                  <a:txBody>
                    <a:bodyPr/>
                    <a:lstStyle/>
                    <a:p>
                      <a:pPr algn="ctr"/>
                      <a:r>
                        <a:rPr lang="en-GB" sz="1600">
                          <a:highlight>
                            <a:srgbClr val="FF00FF"/>
                          </a:highlight>
                        </a:rPr>
                        <a:t>X</a:t>
                      </a:r>
                    </a:p>
                  </a:txBody>
                  <a:tcPr/>
                </a:tc>
                <a:extLst>
                  <a:ext uri="{0D108BD9-81ED-4DB2-BD59-A6C34878D82A}">
                    <a16:rowId xmlns:a16="http://schemas.microsoft.com/office/drawing/2014/main" val="3397386916"/>
                  </a:ext>
                </a:extLst>
              </a:tr>
            </a:tbl>
          </a:graphicData>
        </a:graphic>
      </p:graphicFrame>
      <p:graphicFrame>
        <p:nvGraphicFramePr>
          <p:cNvPr id="10" name="Table 414">
            <a:extLst>
              <a:ext uri="{FF2B5EF4-FFF2-40B4-BE49-F238E27FC236}">
                <a16:creationId xmlns:a16="http://schemas.microsoft.com/office/drawing/2014/main" id="{86ED4855-FFB6-4C80-A591-7CCCBED00EDD}"/>
              </a:ext>
            </a:extLst>
          </p:cNvPr>
          <p:cNvGraphicFramePr>
            <a:graphicFrameLocks noGrp="1"/>
          </p:cNvGraphicFramePr>
          <p:nvPr>
            <p:extLst>
              <p:ext uri="{D42A27DB-BD31-4B8C-83A1-F6EECF244321}">
                <p14:modId xmlns:p14="http://schemas.microsoft.com/office/powerpoint/2010/main" val="1959054260"/>
              </p:ext>
            </p:extLst>
          </p:nvPr>
        </p:nvGraphicFramePr>
        <p:xfrm>
          <a:off x="6487200"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303166">
                <a:tc gridSpan="8">
                  <a:txBody>
                    <a:bodyPr/>
                    <a:lstStyle/>
                    <a:p>
                      <a:pPr algn="ctr"/>
                      <a:r>
                        <a:rPr lang="en-GB" sz="1400"/>
                        <a:t>CPU #4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pPr algn="ctr"/>
                      <a:endParaRPr lang="en-GB" sz="1600">
                        <a:highlight>
                          <a:srgbClr val="DE4A4A"/>
                        </a:highlight>
                      </a:endParaRPr>
                    </a:p>
                  </a:txBody>
                  <a:tcPr/>
                </a:tc>
                <a:tc>
                  <a:txBody>
                    <a:bodyPr/>
                    <a:lstStyle/>
                    <a:p>
                      <a:pPr algn="ctr"/>
                      <a:endParaRPr lang="en-GB" sz="1600">
                        <a:highlight>
                          <a:srgbClr val="DE4A4A"/>
                        </a:highlight>
                      </a:endParaRPr>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extLst>
                  <a:ext uri="{0D108BD9-81ED-4DB2-BD59-A6C34878D82A}">
                    <a16:rowId xmlns:a16="http://schemas.microsoft.com/office/drawing/2014/main" val="3911632267"/>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1016688743"/>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extLst>
                  <a:ext uri="{0D108BD9-81ED-4DB2-BD59-A6C34878D82A}">
                    <a16:rowId xmlns:a16="http://schemas.microsoft.com/office/drawing/2014/main" val="3416313494"/>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3397386916"/>
                  </a:ext>
                </a:extLst>
              </a:tr>
            </a:tbl>
          </a:graphicData>
        </a:graphic>
      </p:graphicFrame>
      <p:sp>
        <p:nvSpPr>
          <p:cNvPr id="11" name="Rectangle 10">
            <a:extLst>
              <a:ext uri="{FF2B5EF4-FFF2-40B4-BE49-F238E27FC236}">
                <a16:creationId xmlns:a16="http://schemas.microsoft.com/office/drawing/2014/main" id="{7445CE3C-8897-4115-8165-060FC9489D31}"/>
              </a:ext>
            </a:extLst>
          </p:cNvPr>
          <p:cNvSpPr/>
          <p:nvPr/>
        </p:nvSpPr>
        <p:spPr>
          <a:xfrm>
            <a:off x="837513" y="2867586"/>
            <a:ext cx="824757" cy="319368"/>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5D3384A6-AAAF-4BA8-ACB3-F64903D57171}"/>
              </a:ext>
            </a:extLst>
          </p:cNvPr>
          <p:cNvSpPr/>
          <p:nvPr/>
        </p:nvSpPr>
        <p:spPr>
          <a:xfrm>
            <a:off x="1662270" y="2867586"/>
            <a:ext cx="824757" cy="319368"/>
          </a:xfrm>
          <a:prstGeom prst="rect">
            <a:avLst/>
          </a:prstGeom>
          <a:noFill/>
          <a:ln w="22225">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accent3">
                  <a:lumMod val="75000"/>
                </a:schemeClr>
              </a:solidFill>
              <a:highlight>
                <a:srgbClr val="000080"/>
              </a:highlight>
            </a:endParaRPr>
          </a:p>
        </p:txBody>
      </p:sp>
      <p:sp>
        <p:nvSpPr>
          <p:cNvPr id="13" name="Rectangle 12">
            <a:extLst>
              <a:ext uri="{FF2B5EF4-FFF2-40B4-BE49-F238E27FC236}">
                <a16:creationId xmlns:a16="http://schemas.microsoft.com/office/drawing/2014/main" id="{04D89A71-9D6C-4026-9AFA-A0BDB19170D9}"/>
              </a:ext>
            </a:extLst>
          </p:cNvPr>
          <p:cNvSpPr/>
          <p:nvPr/>
        </p:nvSpPr>
        <p:spPr>
          <a:xfrm>
            <a:off x="2720742" y="3193010"/>
            <a:ext cx="824757" cy="319368"/>
          </a:xfrm>
          <a:prstGeom prst="rect">
            <a:avLst/>
          </a:prstGeom>
          <a:noFill/>
          <a:ln w="22225">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5B6BCCDF-F779-4A12-8BE9-6974F0DAD676}"/>
              </a:ext>
            </a:extLst>
          </p:cNvPr>
          <p:cNvSpPr/>
          <p:nvPr/>
        </p:nvSpPr>
        <p:spPr>
          <a:xfrm>
            <a:off x="5437091" y="3873672"/>
            <a:ext cx="824757" cy="319368"/>
          </a:xfrm>
          <a:prstGeom prst="rect">
            <a:avLst/>
          </a:prstGeom>
          <a:noFill/>
          <a:ln w="22225">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854139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Bash arrays</a:t>
            </a:r>
          </a:p>
        </p:txBody>
      </p:sp>
      <p:sp>
        <p:nvSpPr>
          <p:cNvPr id="3" name="Content Placeholder 2">
            <a:extLst>
              <a:ext uri="{FF2B5EF4-FFF2-40B4-BE49-F238E27FC236}">
                <a16:creationId xmlns:a16="http://schemas.microsoft.com/office/drawing/2014/main" id="{51F41158-75A6-A954-4502-80ACAC2D97D0}"/>
              </a:ext>
            </a:extLst>
          </p:cNvPr>
          <p:cNvSpPr>
            <a:spLocks noGrp="1"/>
          </p:cNvSpPr>
          <p:nvPr>
            <p:ph idx="1"/>
          </p:nvPr>
        </p:nvSpPr>
        <p:spPr/>
        <p:txBody>
          <a:bodyPr/>
          <a:lstStyle/>
          <a:p>
            <a:r>
              <a:rPr lang="en-GB"/>
              <a:t>A bash array is a collection of elements or values that can be stored in a single variable</a:t>
            </a:r>
          </a:p>
        </p:txBody>
      </p:sp>
      <p:sp>
        <p:nvSpPr>
          <p:cNvPr id="5" name="TextBox 4">
            <a:extLst>
              <a:ext uri="{FF2B5EF4-FFF2-40B4-BE49-F238E27FC236}">
                <a16:creationId xmlns:a16="http://schemas.microsoft.com/office/drawing/2014/main" id="{C2227B10-722F-443F-57B6-2C74515380B5}"/>
              </a:ext>
            </a:extLst>
          </p:cNvPr>
          <p:cNvSpPr txBox="1"/>
          <p:nvPr/>
        </p:nvSpPr>
        <p:spPr>
          <a:xfrm>
            <a:off x="2050256" y="2469287"/>
            <a:ext cx="5057775" cy="2400657"/>
          </a:xfrm>
          <a:prstGeom prst="rect">
            <a:avLst/>
          </a:prstGeom>
          <a:solidFill>
            <a:srgbClr val="DCDCDC"/>
          </a:solidFill>
          <a:ln>
            <a:solidFill>
              <a:schemeClr val="accent2"/>
            </a:solidFill>
          </a:ln>
        </p:spPr>
        <p:txBody>
          <a:bodyPr wrap="square" rtlCol="0">
            <a:spAutoFit/>
          </a:bodyPr>
          <a:lstStyle/>
          <a:p>
            <a:r>
              <a:rPr lang="en-GB" sz="1500" b="1">
                <a:solidFill>
                  <a:schemeClr val="accent2"/>
                </a:solidFill>
                <a:latin typeface="Consolas" panose="020B0609020204030204" pitchFamily="49" charset="0"/>
                <a:cs typeface="Calibri"/>
              </a:rPr>
              <a:t>$ </a:t>
            </a:r>
            <a:r>
              <a:rPr lang="en-GB" sz="1500" b="1" err="1">
                <a:solidFill>
                  <a:schemeClr val="accent2"/>
                </a:solidFill>
                <a:latin typeface="Consolas" panose="020B0609020204030204" pitchFamily="49" charset="0"/>
                <a:cs typeface="Calibri"/>
              </a:rPr>
              <a:t>myArray</a:t>
            </a:r>
            <a:r>
              <a:rPr lang="en-GB" sz="1500" b="1">
                <a:solidFill>
                  <a:schemeClr val="accent2"/>
                </a:solidFill>
                <a:latin typeface="Consolas" panose="020B0609020204030204" pitchFamily="49" charset="0"/>
                <a:cs typeface="Calibri"/>
              </a:rPr>
              <a:t>=(value1 value2 value3)</a:t>
            </a:r>
          </a:p>
          <a:p>
            <a:endParaRPr lang="en-GB" sz="1500" b="1">
              <a:solidFill>
                <a:schemeClr val="accent2"/>
              </a:solidFill>
              <a:latin typeface="Consolas" panose="020B0609020204030204" pitchFamily="49" charset="0"/>
              <a:cs typeface="Calibri"/>
            </a:endParaRPr>
          </a:p>
          <a:p>
            <a:r>
              <a:rPr lang="en-GB" sz="1500" b="1">
                <a:solidFill>
                  <a:schemeClr val="accent2"/>
                </a:solidFill>
                <a:latin typeface="Consolas" panose="020B0609020204030204" pitchFamily="49" charset="0"/>
                <a:cs typeface="Calibri"/>
              </a:rPr>
              <a:t>$ echo ${</a:t>
            </a:r>
            <a:r>
              <a:rPr lang="en-GB" sz="1500" b="1" err="1">
                <a:solidFill>
                  <a:schemeClr val="accent2"/>
                </a:solidFill>
                <a:latin typeface="Consolas" panose="020B0609020204030204" pitchFamily="49" charset="0"/>
                <a:cs typeface="Calibri"/>
              </a:rPr>
              <a:t>myArray</a:t>
            </a:r>
            <a:r>
              <a:rPr lang="en-GB" sz="1500" b="1">
                <a:solidFill>
                  <a:schemeClr val="accent2"/>
                </a:solidFill>
                <a:latin typeface="Consolas" panose="020B0609020204030204" pitchFamily="49" charset="0"/>
                <a:cs typeface="Calibri"/>
              </a:rPr>
              <a:t>[0]}</a:t>
            </a:r>
          </a:p>
          <a:p>
            <a:r>
              <a:rPr lang="en-GB" sz="1500" b="1">
                <a:solidFill>
                  <a:schemeClr val="accent2"/>
                </a:solidFill>
                <a:latin typeface="Consolas" panose="020B0609020204030204" pitchFamily="49" charset="0"/>
                <a:cs typeface="Calibri"/>
              </a:rPr>
              <a:t>value1</a:t>
            </a:r>
          </a:p>
          <a:p>
            <a:endParaRPr lang="en-GB" sz="1500" b="1">
              <a:solidFill>
                <a:schemeClr val="accent2"/>
              </a:solidFill>
              <a:latin typeface="Consolas" panose="020B0609020204030204" pitchFamily="49" charset="0"/>
              <a:cs typeface="Calibri"/>
            </a:endParaRPr>
          </a:p>
          <a:p>
            <a:r>
              <a:rPr lang="en-GB" sz="1500" b="1">
                <a:solidFill>
                  <a:schemeClr val="accent2"/>
                </a:solidFill>
                <a:latin typeface="Consolas" panose="020B0609020204030204" pitchFamily="49" charset="0"/>
                <a:cs typeface="Calibri"/>
              </a:rPr>
              <a:t>$ echo ${</a:t>
            </a:r>
            <a:r>
              <a:rPr lang="en-GB" sz="1500" b="1" err="1">
                <a:solidFill>
                  <a:schemeClr val="accent2"/>
                </a:solidFill>
                <a:latin typeface="Consolas" panose="020B0609020204030204" pitchFamily="49" charset="0"/>
                <a:cs typeface="Calibri"/>
              </a:rPr>
              <a:t>myArray</a:t>
            </a:r>
            <a:r>
              <a:rPr lang="en-GB" sz="1500" b="1">
                <a:solidFill>
                  <a:schemeClr val="accent2"/>
                </a:solidFill>
                <a:latin typeface="Consolas" panose="020B0609020204030204" pitchFamily="49" charset="0"/>
                <a:cs typeface="Calibri"/>
              </a:rPr>
              <a:t>[1]}</a:t>
            </a:r>
          </a:p>
          <a:p>
            <a:r>
              <a:rPr lang="en-GB" sz="1500" b="1">
                <a:solidFill>
                  <a:schemeClr val="accent2"/>
                </a:solidFill>
                <a:latin typeface="Consolas" panose="020B0609020204030204" pitchFamily="49" charset="0"/>
                <a:cs typeface="Calibri"/>
              </a:rPr>
              <a:t>value2</a:t>
            </a:r>
          </a:p>
          <a:p>
            <a:endParaRPr lang="en-GB" sz="1500" b="1">
              <a:solidFill>
                <a:schemeClr val="accent2"/>
              </a:solidFill>
              <a:latin typeface="Consolas" panose="020B0609020204030204" pitchFamily="49" charset="0"/>
              <a:cs typeface="Calibri"/>
            </a:endParaRPr>
          </a:p>
          <a:p>
            <a:r>
              <a:rPr lang="en-GB" sz="1500" b="1">
                <a:solidFill>
                  <a:schemeClr val="accent2"/>
                </a:solidFill>
                <a:latin typeface="Consolas" panose="020B0609020204030204" pitchFamily="49" charset="0"/>
                <a:cs typeface="Calibri"/>
              </a:rPr>
              <a:t>$ echo ${</a:t>
            </a:r>
            <a:r>
              <a:rPr lang="en-GB" sz="1500" b="1" err="1">
                <a:solidFill>
                  <a:schemeClr val="accent2"/>
                </a:solidFill>
                <a:latin typeface="Consolas" panose="020B0609020204030204" pitchFamily="49" charset="0"/>
                <a:cs typeface="Calibri"/>
              </a:rPr>
              <a:t>myArray</a:t>
            </a:r>
            <a:r>
              <a:rPr lang="en-GB" sz="1500" b="1">
                <a:solidFill>
                  <a:schemeClr val="accent2"/>
                </a:solidFill>
                <a:latin typeface="Consolas" panose="020B0609020204030204" pitchFamily="49" charset="0"/>
                <a:cs typeface="Calibri"/>
              </a:rPr>
              <a:t>[2]}</a:t>
            </a:r>
          </a:p>
          <a:p>
            <a:r>
              <a:rPr lang="en-GB" sz="1500" b="1">
                <a:solidFill>
                  <a:schemeClr val="accent2"/>
                </a:solidFill>
                <a:latin typeface="Consolas" panose="020B0609020204030204" pitchFamily="49" charset="0"/>
                <a:cs typeface="Calibri"/>
              </a:rPr>
              <a:t>value3</a:t>
            </a:r>
          </a:p>
        </p:txBody>
      </p:sp>
    </p:spTree>
    <p:extLst>
      <p:ext uri="{BB962C8B-B14F-4D97-AF65-F5344CB8AC3E}">
        <p14:creationId xmlns:p14="http://schemas.microsoft.com/office/powerpoint/2010/main" val="7685579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Bash arrays</a:t>
            </a:r>
          </a:p>
        </p:txBody>
      </p:sp>
      <p:sp>
        <p:nvSpPr>
          <p:cNvPr id="3" name="Content Placeholder 2">
            <a:extLst>
              <a:ext uri="{FF2B5EF4-FFF2-40B4-BE49-F238E27FC236}">
                <a16:creationId xmlns:a16="http://schemas.microsoft.com/office/drawing/2014/main" id="{51F41158-75A6-A954-4502-80ACAC2D97D0}"/>
              </a:ext>
            </a:extLst>
          </p:cNvPr>
          <p:cNvSpPr>
            <a:spLocks noGrp="1"/>
          </p:cNvSpPr>
          <p:nvPr>
            <p:ph idx="1"/>
          </p:nvPr>
        </p:nvSpPr>
        <p:spPr/>
        <p:txBody>
          <a:bodyPr/>
          <a:lstStyle/>
          <a:p>
            <a:r>
              <a:rPr lang="en-GB"/>
              <a:t>An array can be used to quickly reference all the files in a folder</a:t>
            </a:r>
          </a:p>
        </p:txBody>
      </p:sp>
      <p:sp>
        <p:nvSpPr>
          <p:cNvPr id="5" name="TextBox 4">
            <a:extLst>
              <a:ext uri="{FF2B5EF4-FFF2-40B4-BE49-F238E27FC236}">
                <a16:creationId xmlns:a16="http://schemas.microsoft.com/office/drawing/2014/main" id="{C2227B10-722F-443F-57B6-2C74515380B5}"/>
              </a:ext>
            </a:extLst>
          </p:cNvPr>
          <p:cNvSpPr txBox="1"/>
          <p:nvPr/>
        </p:nvSpPr>
        <p:spPr>
          <a:xfrm>
            <a:off x="2050256" y="2469287"/>
            <a:ext cx="5057775" cy="2400657"/>
          </a:xfrm>
          <a:prstGeom prst="rect">
            <a:avLst/>
          </a:prstGeom>
          <a:solidFill>
            <a:srgbClr val="DCDCDC"/>
          </a:solidFill>
          <a:ln>
            <a:solidFill>
              <a:schemeClr val="accent2"/>
            </a:solidFill>
          </a:ln>
        </p:spPr>
        <p:txBody>
          <a:bodyPr wrap="square" rtlCol="0">
            <a:spAutoFit/>
          </a:bodyPr>
          <a:lstStyle/>
          <a:p>
            <a:r>
              <a:rPr lang="en-GB" sz="1500" b="1">
                <a:solidFill>
                  <a:schemeClr val="accent2"/>
                </a:solidFill>
                <a:latin typeface="Consolas" panose="020B0609020204030204" pitchFamily="49" charset="0"/>
                <a:cs typeface="Calibri"/>
              </a:rPr>
              <a:t>$ FILES=(*.</a:t>
            </a:r>
            <a:r>
              <a:rPr lang="en-GB" sz="1500" b="1" err="1">
                <a:solidFill>
                  <a:schemeClr val="accent2"/>
                </a:solidFill>
                <a:latin typeface="Consolas" panose="020B0609020204030204" pitchFamily="49" charset="0"/>
                <a:cs typeface="Calibri"/>
              </a:rPr>
              <a:t>fasta</a:t>
            </a:r>
            <a:r>
              <a:rPr lang="en-GB" sz="1500" b="1">
                <a:solidFill>
                  <a:schemeClr val="accent2"/>
                </a:solidFill>
                <a:latin typeface="Consolas" panose="020B0609020204030204" pitchFamily="49" charset="0"/>
                <a:cs typeface="Calibri"/>
              </a:rPr>
              <a:t>)</a:t>
            </a:r>
          </a:p>
          <a:p>
            <a:endParaRPr lang="en-GB" sz="1500" b="1">
              <a:solidFill>
                <a:schemeClr val="accent2"/>
              </a:solidFill>
              <a:latin typeface="Consolas" panose="020B0609020204030204" pitchFamily="49" charset="0"/>
              <a:cs typeface="Calibri"/>
            </a:endParaRPr>
          </a:p>
          <a:p>
            <a:r>
              <a:rPr lang="en-GB" sz="1500" b="1">
                <a:solidFill>
                  <a:schemeClr val="accent2"/>
                </a:solidFill>
                <a:latin typeface="Consolas" panose="020B0609020204030204" pitchFamily="49" charset="0"/>
                <a:cs typeface="Calibri"/>
              </a:rPr>
              <a:t>$ echo ${FILES[0]}</a:t>
            </a:r>
          </a:p>
          <a:p>
            <a:r>
              <a:rPr lang="en-GB" sz="1500" b="1">
                <a:solidFill>
                  <a:schemeClr val="accent2"/>
                </a:solidFill>
                <a:latin typeface="Consolas" panose="020B0609020204030204" pitchFamily="49" charset="0"/>
                <a:cs typeface="Calibri"/>
              </a:rPr>
              <a:t>CAACVU01.fasta</a:t>
            </a:r>
          </a:p>
          <a:p>
            <a:endParaRPr lang="en-GB" sz="1500" b="1">
              <a:solidFill>
                <a:schemeClr val="accent2"/>
              </a:solidFill>
              <a:latin typeface="Consolas" panose="020B0609020204030204" pitchFamily="49" charset="0"/>
              <a:cs typeface="Calibri"/>
            </a:endParaRPr>
          </a:p>
          <a:p>
            <a:r>
              <a:rPr lang="en-GB" sz="1500" b="1">
                <a:solidFill>
                  <a:schemeClr val="accent2"/>
                </a:solidFill>
                <a:latin typeface="Consolas" panose="020B0609020204030204" pitchFamily="49" charset="0"/>
                <a:cs typeface="Calibri"/>
              </a:rPr>
              <a:t>$ echo ${FILES[1]}</a:t>
            </a:r>
          </a:p>
          <a:p>
            <a:r>
              <a:rPr lang="en-GB" sz="1500" b="1">
                <a:solidFill>
                  <a:schemeClr val="accent2"/>
                </a:solidFill>
                <a:latin typeface="Consolas" panose="020B0609020204030204" pitchFamily="49" charset="0"/>
                <a:cs typeface="Calibri"/>
              </a:rPr>
              <a:t>CM016664.1.fasta</a:t>
            </a:r>
          </a:p>
          <a:p>
            <a:endParaRPr lang="en-GB" sz="1500" b="1">
              <a:solidFill>
                <a:schemeClr val="accent2"/>
              </a:solidFill>
              <a:latin typeface="Consolas" panose="020B0609020204030204" pitchFamily="49" charset="0"/>
              <a:cs typeface="Calibri"/>
            </a:endParaRPr>
          </a:p>
          <a:p>
            <a:r>
              <a:rPr lang="en-GB" sz="1500" b="1">
                <a:solidFill>
                  <a:schemeClr val="accent2"/>
                </a:solidFill>
                <a:latin typeface="Consolas" panose="020B0609020204030204" pitchFamily="49" charset="0"/>
                <a:cs typeface="Calibri"/>
              </a:rPr>
              <a:t>$ echo ${FILES[2]}</a:t>
            </a:r>
          </a:p>
          <a:p>
            <a:r>
              <a:rPr lang="en-GB" sz="1500" b="1">
                <a:solidFill>
                  <a:schemeClr val="accent2"/>
                </a:solidFill>
                <a:latin typeface="Consolas" panose="020B0609020204030204" pitchFamily="49" charset="0"/>
                <a:cs typeface="Calibri"/>
              </a:rPr>
              <a:t>ena_embl_20210317-1411.fasta</a:t>
            </a:r>
          </a:p>
        </p:txBody>
      </p:sp>
    </p:spTree>
    <p:extLst>
      <p:ext uri="{BB962C8B-B14F-4D97-AF65-F5344CB8AC3E}">
        <p14:creationId xmlns:p14="http://schemas.microsoft.com/office/powerpoint/2010/main" val="13348290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Bash arrays</a:t>
            </a:r>
          </a:p>
        </p:txBody>
      </p:sp>
      <p:sp>
        <p:nvSpPr>
          <p:cNvPr id="3" name="Content Placeholder 2">
            <a:extLst>
              <a:ext uri="{FF2B5EF4-FFF2-40B4-BE49-F238E27FC236}">
                <a16:creationId xmlns:a16="http://schemas.microsoft.com/office/drawing/2014/main" id="{AC4E904D-B72D-9AC6-C67E-D0B9610AA709}"/>
              </a:ext>
            </a:extLst>
          </p:cNvPr>
          <p:cNvSpPr>
            <a:spLocks noGrp="1"/>
          </p:cNvSpPr>
          <p:nvPr>
            <p:ph idx="1"/>
          </p:nvPr>
        </p:nvSpPr>
        <p:spPr/>
        <p:txBody>
          <a:bodyPr>
            <a:normAutofit fontScale="92500" lnSpcReduction="10000"/>
          </a:bodyPr>
          <a:lstStyle/>
          <a:p>
            <a:r>
              <a:rPr lang="en-GB"/>
              <a:t>Arrays are incredibly powerful:</a:t>
            </a:r>
          </a:p>
          <a:p>
            <a:pPr lvl="1"/>
            <a:r>
              <a:rPr lang="en-GB"/>
              <a:t>store multiple elements of the same data type in a </a:t>
            </a:r>
            <a:r>
              <a:rPr lang="en-GB" b="1">
                <a:solidFill>
                  <a:schemeClr val="accent2"/>
                </a:solidFill>
              </a:rPr>
              <a:t>single</a:t>
            </a:r>
            <a:r>
              <a:rPr lang="en-GB"/>
              <a:t> variable</a:t>
            </a:r>
          </a:p>
          <a:p>
            <a:pPr lvl="1"/>
            <a:r>
              <a:rPr lang="en-GB"/>
              <a:t>easier to manage and manipulate large sets of data, with cleaner code</a:t>
            </a:r>
          </a:p>
          <a:p>
            <a:pPr lvl="1"/>
            <a:r>
              <a:rPr lang="en-GB"/>
              <a:t>perform operations on all elements in the array using loops or other control structures</a:t>
            </a:r>
          </a:p>
        </p:txBody>
      </p:sp>
    </p:spTree>
    <p:extLst>
      <p:ext uri="{BB962C8B-B14F-4D97-AF65-F5344CB8AC3E}">
        <p14:creationId xmlns:p14="http://schemas.microsoft.com/office/powerpoint/2010/main" val="2962641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A9E508-32A2-42B0-9A2D-239C8BB8DAA0}"/>
              </a:ext>
            </a:extLst>
          </p:cNvPr>
          <p:cNvSpPr>
            <a:spLocks noGrp="1"/>
          </p:cNvSpPr>
          <p:nvPr>
            <p:ph type="title"/>
          </p:nvPr>
        </p:nvSpPr>
        <p:spPr/>
        <p:txBody>
          <a:bodyPr>
            <a:normAutofit fontScale="90000"/>
          </a:bodyPr>
          <a:lstStyle/>
          <a:p>
            <a:r>
              <a:rPr lang="en-GB"/>
              <a:t>HPC overview</a:t>
            </a:r>
          </a:p>
        </p:txBody>
      </p:sp>
      <p:sp>
        <p:nvSpPr>
          <p:cNvPr id="7" name="Content Placeholder 6">
            <a:extLst>
              <a:ext uri="{FF2B5EF4-FFF2-40B4-BE49-F238E27FC236}">
                <a16:creationId xmlns:a16="http://schemas.microsoft.com/office/drawing/2014/main" id="{5641357D-6F58-4573-8DFA-687B5B4323E4}"/>
              </a:ext>
            </a:extLst>
          </p:cNvPr>
          <p:cNvSpPr>
            <a:spLocks noGrp="1"/>
          </p:cNvSpPr>
          <p:nvPr>
            <p:ph idx="1"/>
          </p:nvPr>
        </p:nvSpPr>
        <p:spPr>
          <a:xfrm>
            <a:off x="457201" y="1200151"/>
            <a:ext cx="4549140" cy="3561260"/>
          </a:xfrm>
        </p:spPr>
        <p:txBody>
          <a:bodyPr>
            <a:normAutofit lnSpcReduction="10000"/>
          </a:bodyPr>
          <a:lstStyle/>
          <a:p>
            <a:r>
              <a:rPr lang="en-GB" sz="1800"/>
              <a:t>48x </a:t>
            </a:r>
            <a:r>
              <a:rPr lang="en-GB" sz="1800" b="1">
                <a:solidFill>
                  <a:schemeClr val="accent3"/>
                </a:solidFill>
              </a:rPr>
              <a:t>64 core</a:t>
            </a:r>
            <a:r>
              <a:rPr lang="en-GB" sz="1800"/>
              <a:t> PowerEdge C6420</a:t>
            </a:r>
          </a:p>
          <a:p>
            <a:pPr lvl="1"/>
            <a:r>
              <a:rPr lang="en-GB" sz="1600"/>
              <a:t>2x 16 core (32T) Xeon Silver 4216 @ 2.1Ghz</a:t>
            </a:r>
          </a:p>
          <a:p>
            <a:pPr lvl="1"/>
            <a:r>
              <a:rPr lang="en-GB" sz="1600"/>
              <a:t>192 GB RAM; 1.5 TB SSD cache</a:t>
            </a:r>
          </a:p>
          <a:p>
            <a:endParaRPr lang="en-GB" sz="1800"/>
          </a:p>
          <a:p>
            <a:r>
              <a:rPr lang="en-GB" sz="1800"/>
              <a:t>1x </a:t>
            </a:r>
            <a:r>
              <a:rPr lang="en-GB" sz="1800" b="1">
                <a:solidFill>
                  <a:schemeClr val="accent3"/>
                </a:solidFill>
              </a:rPr>
              <a:t>128 core</a:t>
            </a:r>
            <a:r>
              <a:rPr lang="en-GB" sz="1800"/>
              <a:t> PowerEdge R940xa</a:t>
            </a:r>
          </a:p>
          <a:p>
            <a:pPr lvl="1"/>
            <a:r>
              <a:rPr lang="en-GB" sz="1600"/>
              <a:t>4x 16 core (32T) Xeon Gold 6242 @ 2.8Ghz</a:t>
            </a:r>
          </a:p>
          <a:p>
            <a:pPr lvl="1"/>
            <a:r>
              <a:rPr lang="en-GB" sz="1600"/>
              <a:t>3 TB RAM; 1.5 TB SSD cache</a:t>
            </a:r>
          </a:p>
          <a:p>
            <a:pPr lvl="1"/>
            <a:r>
              <a:rPr lang="en-GB" sz="1600"/>
              <a:t>2x Nvidia Tesla V100 32GB GPU</a:t>
            </a:r>
          </a:p>
          <a:p>
            <a:endParaRPr lang="en-GB" sz="1800"/>
          </a:p>
          <a:p>
            <a:r>
              <a:rPr lang="en-GB" sz="1800">
                <a:solidFill>
                  <a:schemeClr val="tx1"/>
                </a:solidFill>
              </a:rPr>
              <a:t>6x </a:t>
            </a:r>
            <a:r>
              <a:rPr lang="en-GB" sz="1800" b="1">
                <a:solidFill>
                  <a:schemeClr val="accent3"/>
                </a:solidFill>
              </a:rPr>
              <a:t>48-54 core </a:t>
            </a:r>
            <a:r>
              <a:rPr lang="en-GB" sz="1800">
                <a:solidFill>
                  <a:schemeClr val="tx1"/>
                </a:solidFill>
              </a:rPr>
              <a:t>PowerEdge R630/R640/R740</a:t>
            </a:r>
          </a:p>
          <a:p>
            <a:pPr lvl="1"/>
            <a:r>
              <a:rPr lang="en-GB" sz="1600">
                <a:solidFill>
                  <a:schemeClr val="tx1"/>
                </a:solidFill>
              </a:rPr>
              <a:t>1 with 1.5 TB RAM</a:t>
            </a:r>
          </a:p>
          <a:p>
            <a:pPr lvl="1"/>
            <a:r>
              <a:rPr lang="en-GB" sz="1600">
                <a:solidFill>
                  <a:schemeClr val="tx1"/>
                </a:solidFill>
              </a:rPr>
              <a:t>1 with Nvidia Tesla V100 16GB GPU</a:t>
            </a:r>
          </a:p>
        </p:txBody>
      </p:sp>
      <p:pic>
        <p:nvPicPr>
          <p:cNvPr id="9" name="Picture 8" descr="A picture containing food&#10;&#10;Description automatically generated">
            <a:extLst>
              <a:ext uri="{FF2B5EF4-FFF2-40B4-BE49-F238E27FC236}">
                <a16:creationId xmlns:a16="http://schemas.microsoft.com/office/drawing/2014/main" id="{673F962A-DD63-4E11-AA45-9340785AB4F3}"/>
              </a:ext>
            </a:extLst>
          </p:cNvPr>
          <p:cNvPicPr>
            <a:picLocks noChangeAspect="1"/>
          </p:cNvPicPr>
          <p:nvPr/>
        </p:nvPicPr>
        <p:blipFill>
          <a:blip r:embed="rId2"/>
          <a:stretch>
            <a:fillRect/>
          </a:stretch>
        </p:blipFill>
        <p:spPr>
          <a:xfrm>
            <a:off x="6441834" y="3837217"/>
            <a:ext cx="2762810" cy="1841873"/>
          </a:xfrm>
          <a:prstGeom prst="rect">
            <a:avLst/>
          </a:prstGeom>
        </p:spPr>
      </p:pic>
      <p:sp>
        <p:nvSpPr>
          <p:cNvPr id="5" name="Content Placeholder 6">
            <a:extLst>
              <a:ext uri="{FF2B5EF4-FFF2-40B4-BE49-F238E27FC236}">
                <a16:creationId xmlns:a16="http://schemas.microsoft.com/office/drawing/2014/main" id="{923AAF70-E135-E121-2F2B-0D076F62489D}"/>
              </a:ext>
            </a:extLst>
          </p:cNvPr>
          <p:cNvSpPr txBox="1">
            <a:spLocks/>
          </p:cNvSpPr>
          <p:nvPr/>
        </p:nvSpPr>
        <p:spPr>
          <a:xfrm>
            <a:off x="4970417" y="1166405"/>
            <a:ext cx="3912325" cy="300064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rgbClr val="799934"/>
              </a:buClr>
              <a:buFont typeface="Wingdings" charset="2"/>
              <a:buChar char="§"/>
              <a:defRPr sz="3200" kern="1200">
                <a:solidFill>
                  <a:srgbClr val="555559"/>
                </a:solidFill>
                <a:latin typeface="+mn-lt"/>
                <a:ea typeface="+mn-ea"/>
                <a:cs typeface="+mn-cs"/>
              </a:defRPr>
            </a:lvl1pPr>
            <a:lvl2pPr marL="742950" indent="-285750" algn="l" defTabSz="457200" rtl="0" eaLnBrk="1" latinLnBrk="0" hangingPunct="1">
              <a:spcBef>
                <a:spcPct val="20000"/>
              </a:spcBef>
              <a:buClr>
                <a:srgbClr val="FF9E15"/>
              </a:buClr>
              <a:buFont typeface="Wingdings" charset="2"/>
              <a:buChar char="§"/>
              <a:defRPr sz="2800" kern="1200">
                <a:solidFill>
                  <a:srgbClr val="555559"/>
                </a:solidFill>
                <a:latin typeface="+mn-lt"/>
                <a:ea typeface="+mn-ea"/>
                <a:cs typeface="+mn-cs"/>
              </a:defRPr>
            </a:lvl2pPr>
            <a:lvl3pPr marL="1143000" indent="-228600" algn="l" defTabSz="457200" rtl="0" eaLnBrk="1" latinLnBrk="0" hangingPunct="1">
              <a:spcBef>
                <a:spcPct val="20000"/>
              </a:spcBef>
              <a:buClr>
                <a:srgbClr val="00748C"/>
              </a:buClr>
              <a:buFont typeface="Wingdings" charset="2"/>
              <a:buChar char="§"/>
              <a:defRPr sz="2400" kern="1200">
                <a:solidFill>
                  <a:srgbClr val="555559"/>
                </a:solidFill>
                <a:latin typeface="+mn-lt"/>
                <a:ea typeface="+mn-ea"/>
                <a:cs typeface="+mn-cs"/>
              </a:defRPr>
            </a:lvl3pPr>
            <a:lvl4pPr marL="1600200" indent="-228600" algn="l" defTabSz="457200" rtl="0" eaLnBrk="1" latinLnBrk="0" hangingPunct="1">
              <a:spcBef>
                <a:spcPct val="20000"/>
              </a:spcBef>
              <a:buClr>
                <a:srgbClr val="CF009E"/>
              </a:buClr>
              <a:buFont typeface="Wingdings" charset="2"/>
              <a:buChar char="§"/>
              <a:defRPr sz="2000" kern="1200">
                <a:solidFill>
                  <a:srgbClr val="555559"/>
                </a:solidFill>
                <a:latin typeface="+mn-lt"/>
                <a:ea typeface="+mn-ea"/>
                <a:cs typeface="+mn-cs"/>
              </a:defRPr>
            </a:lvl4pPr>
            <a:lvl5pPr marL="2057400" indent="-228600" algn="l" defTabSz="457200" rtl="0" eaLnBrk="1" latinLnBrk="0" hangingPunct="1">
              <a:spcBef>
                <a:spcPct val="20000"/>
              </a:spcBef>
              <a:buClr>
                <a:srgbClr val="853175"/>
              </a:buClr>
              <a:buFont typeface="Wingdings" charset="2"/>
              <a:buChar char="§"/>
              <a:defRPr sz="2000" kern="1200">
                <a:solidFill>
                  <a:srgbClr val="555559"/>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800"/>
              <a:t>1x </a:t>
            </a:r>
            <a:r>
              <a:rPr lang="en-GB" sz="1800" b="1">
                <a:solidFill>
                  <a:schemeClr val="accent3"/>
                </a:solidFill>
              </a:rPr>
              <a:t>32 core</a:t>
            </a:r>
            <a:r>
              <a:rPr lang="en-GB" sz="1800"/>
              <a:t> PowerEdge R7525</a:t>
            </a:r>
          </a:p>
          <a:p>
            <a:pPr lvl="1"/>
            <a:r>
              <a:rPr lang="en-GB" sz="1600"/>
              <a:t>2x 8 core (16T) EPYC 7252 @ 3.1Ghz</a:t>
            </a:r>
          </a:p>
          <a:p>
            <a:pPr lvl="1"/>
            <a:r>
              <a:rPr lang="en-GB" sz="1600"/>
              <a:t>256 GB RAM; 0.5 TB SSD cache</a:t>
            </a:r>
          </a:p>
          <a:p>
            <a:pPr lvl="1"/>
            <a:r>
              <a:rPr lang="en-GB" sz="1600"/>
              <a:t>2x Nvidia Quadro RTX 8000 48GB GPUs</a:t>
            </a:r>
          </a:p>
          <a:p>
            <a:endParaRPr lang="en-GB" sz="1800"/>
          </a:p>
          <a:p>
            <a:r>
              <a:rPr lang="en-GB" sz="1800"/>
              <a:t>1x </a:t>
            </a:r>
            <a:r>
              <a:rPr lang="en-GB" sz="1800" b="1">
                <a:solidFill>
                  <a:schemeClr val="accent3"/>
                </a:solidFill>
              </a:rPr>
              <a:t>128 core</a:t>
            </a:r>
            <a:r>
              <a:rPr lang="en-GB" sz="1800"/>
              <a:t> PowerEdge R7525</a:t>
            </a:r>
          </a:p>
          <a:p>
            <a:pPr lvl="1"/>
            <a:r>
              <a:rPr lang="en-GB" sz="1600"/>
              <a:t>2x 32 core (64T) EPYC 7202 @ 2.5Ghz</a:t>
            </a:r>
          </a:p>
          <a:p>
            <a:pPr lvl="1"/>
            <a:r>
              <a:rPr lang="en-GB" sz="1600"/>
              <a:t>2 TB RAM; 0.75 TB SSD cache</a:t>
            </a:r>
            <a:endParaRPr lang="en-GB" sz="1600">
              <a:solidFill>
                <a:schemeClr val="tx1"/>
              </a:solidFill>
            </a:endParaRPr>
          </a:p>
        </p:txBody>
      </p:sp>
      <p:sp>
        <p:nvSpPr>
          <p:cNvPr id="2" name="TextBox 1">
            <a:extLst>
              <a:ext uri="{FF2B5EF4-FFF2-40B4-BE49-F238E27FC236}">
                <a16:creationId xmlns:a16="http://schemas.microsoft.com/office/drawing/2014/main" id="{BF003E81-43C0-D2BF-5950-CD2638AD9FC7}"/>
              </a:ext>
            </a:extLst>
          </p:cNvPr>
          <p:cNvSpPr txBox="1"/>
          <p:nvPr/>
        </p:nvSpPr>
        <p:spPr>
          <a:xfrm rot="20385907">
            <a:off x="1611569" y="2192733"/>
            <a:ext cx="5920862" cy="1015663"/>
          </a:xfrm>
          <a:prstGeom prst="rect">
            <a:avLst/>
          </a:prstGeom>
          <a:noFill/>
        </p:spPr>
        <p:txBody>
          <a:bodyPr wrap="square" rtlCol="0">
            <a:spAutoFit/>
          </a:bodyPr>
          <a:lstStyle/>
          <a:p>
            <a:pPr algn="ctr"/>
            <a:r>
              <a:rPr lang="en-GB" sz="4800" b="1">
                <a:solidFill>
                  <a:srgbClr val="FF0000"/>
                </a:solidFill>
              </a:rPr>
              <a:t>…OUT OF </a:t>
            </a:r>
            <a:r>
              <a:rPr lang="en-GB" sz="6000" b="1">
                <a:solidFill>
                  <a:srgbClr val="FF0000"/>
                </a:solidFill>
              </a:rPr>
              <a:t>DATE…</a:t>
            </a:r>
            <a:endParaRPr lang="en-GB" sz="4800" b="1">
              <a:solidFill>
                <a:srgbClr val="FF0000"/>
              </a:solidFill>
            </a:endParaRPr>
          </a:p>
        </p:txBody>
      </p:sp>
    </p:spTree>
    <p:extLst>
      <p:ext uri="{BB962C8B-B14F-4D97-AF65-F5344CB8AC3E}">
        <p14:creationId xmlns:p14="http://schemas.microsoft.com/office/powerpoint/2010/main" val="10910653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Arrow Connector 10">
            <a:extLst>
              <a:ext uri="{FF2B5EF4-FFF2-40B4-BE49-F238E27FC236}">
                <a16:creationId xmlns:a16="http://schemas.microsoft.com/office/drawing/2014/main" id="{EAA3D3BC-B863-418E-955A-EB831D981149}"/>
              </a:ext>
            </a:extLst>
          </p:cNvPr>
          <p:cNvCxnSpPr>
            <a:stCxn id="7" idx="3"/>
            <a:endCxn id="9" idx="1"/>
          </p:cNvCxnSpPr>
          <p:nvPr/>
        </p:nvCxnSpPr>
        <p:spPr>
          <a:xfrm>
            <a:off x="2937817" y="2153892"/>
            <a:ext cx="84425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AC9239F9-9DA9-4C00-9F2F-5BB2EC9C5C0F}"/>
              </a:ext>
            </a:extLst>
          </p:cNvPr>
          <p:cNvCxnSpPr>
            <a:stCxn id="12" idx="3"/>
            <a:endCxn id="13" idx="1"/>
          </p:cNvCxnSpPr>
          <p:nvPr/>
        </p:nvCxnSpPr>
        <p:spPr>
          <a:xfrm>
            <a:off x="2937817" y="2707890"/>
            <a:ext cx="84425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1285F983-AB59-4654-A891-89A4F35393EE}"/>
              </a:ext>
            </a:extLst>
          </p:cNvPr>
          <p:cNvCxnSpPr>
            <a:stCxn id="15" idx="3"/>
            <a:endCxn id="16" idx="1"/>
          </p:cNvCxnSpPr>
          <p:nvPr/>
        </p:nvCxnSpPr>
        <p:spPr>
          <a:xfrm>
            <a:off x="2937817" y="3261887"/>
            <a:ext cx="84425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99DCB32A-CF52-41CA-88DB-0320D3425561}"/>
              </a:ext>
            </a:extLst>
          </p:cNvPr>
          <p:cNvCxnSpPr>
            <a:stCxn id="18" idx="3"/>
            <a:endCxn id="19" idx="1"/>
          </p:cNvCxnSpPr>
          <p:nvPr/>
        </p:nvCxnSpPr>
        <p:spPr>
          <a:xfrm>
            <a:off x="2937817" y="3854241"/>
            <a:ext cx="84425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0BB4AA97-7DA0-4E73-B5BB-3C54E2401459}"/>
              </a:ext>
            </a:extLst>
          </p:cNvPr>
          <p:cNvCxnSpPr>
            <a:stCxn id="21" idx="3"/>
            <a:endCxn id="22" idx="1"/>
          </p:cNvCxnSpPr>
          <p:nvPr/>
        </p:nvCxnSpPr>
        <p:spPr>
          <a:xfrm>
            <a:off x="2937817" y="4446594"/>
            <a:ext cx="84425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itle 4">
            <a:extLst>
              <a:ext uri="{FF2B5EF4-FFF2-40B4-BE49-F238E27FC236}">
                <a16:creationId xmlns:a16="http://schemas.microsoft.com/office/drawing/2014/main" id="{4A543EF9-516B-451F-B9B8-0C1A0747637B}"/>
              </a:ext>
            </a:extLst>
          </p:cNvPr>
          <p:cNvSpPr>
            <a:spLocks noGrp="1"/>
          </p:cNvSpPr>
          <p:nvPr>
            <p:ph type="title"/>
          </p:nvPr>
        </p:nvSpPr>
        <p:spPr/>
        <p:txBody>
          <a:bodyPr>
            <a:normAutofit fontScale="90000"/>
          </a:bodyPr>
          <a:lstStyle/>
          <a:p>
            <a:r>
              <a:rPr lang="en-GB"/>
              <a:t>Array (parallel) jobs</a:t>
            </a:r>
          </a:p>
        </p:txBody>
      </p:sp>
      <p:sp>
        <p:nvSpPr>
          <p:cNvPr id="7" name="TextBox 6">
            <a:extLst>
              <a:ext uri="{FF2B5EF4-FFF2-40B4-BE49-F238E27FC236}">
                <a16:creationId xmlns:a16="http://schemas.microsoft.com/office/drawing/2014/main" id="{823132F2-22B1-4E87-8580-57ED66507818}"/>
              </a:ext>
            </a:extLst>
          </p:cNvPr>
          <p:cNvSpPr txBox="1"/>
          <p:nvPr/>
        </p:nvSpPr>
        <p:spPr>
          <a:xfrm>
            <a:off x="2204539" y="1969226"/>
            <a:ext cx="733278"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GB"/>
              <a:t>task 1</a:t>
            </a:r>
          </a:p>
        </p:txBody>
      </p:sp>
      <p:sp>
        <p:nvSpPr>
          <p:cNvPr id="8" name="TextBox 7">
            <a:extLst>
              <a:ext uri="{FF2B5EF4-FFF2-40B4-BE49-F238E27FC236}">
                <a16:creationId xmlns:a16="http://schemas.microsoft.com/office/drawing/2014/main" id="{40973A2D-7FC1-406F-B088-7D32C4FD3A0B}"/>
              </a:ext>
            </a:extLst>
          </p:cNvPr>
          <p:cNvSpPr txBox="1"/>
          <p:nvPr/>
        </p:nvSpPr>
        <p:spPr>
          <a:xfrm>
            <a:off x="1733011" y="1381396"/>
            <a:ext cx="128112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GB"/>
              <a:t>Job [12345]</a:t>
            </a:r>
          </a:p>
        </p:txBody>
      </p:sp>
      <p:sp>
        <p:nvSpPr>
          <p:cNvPr id="9" name="TextBox 8">
            <a:extLst>
              <a:ext uri="{FF2B5EF4-FFF2-40B4-BE49-F238E27FC236}">
                <a16:creationId xmlns:a16="http://schemas.microsoft.com/office/drawing/2014/main" id="{9D96750E-1358-4554-A8BB-97A591E850F5}"/>
              </a:ext>
            </a:extLst>
          </p:cNvPr>
          <p:cNvSpPr txBox="1"/>
          <p:nvPr/>
        </p:nvSpPr>
        <p:spPr>
          <a:xfrm>
            <a:off x="3782068" y="1969226"/>
            <a:ext cx="161634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GB"/>
              <a:t>Compress a </a:t>
            </a:r>
            <a:r>
              <a:rPr lang="en-GB" b="1" i="1">
                <a:solidFill>
                  <a:srgbClr val="C00000"/>
                </a:solidFill>
              </a:rPr>
              <a:t>file</a:t>
            </a:r>
          </a:p>
        </p:txBody>
      </p:sp>
      <p:sp>
        <p:nvSpPr>
          <p:cNvPr id="12" name="TextBox 11">
            <a:extLst>
              <a:ext uri="{FF2B5EF4-FFF2-40B4-BE49-F238E27FC236}">
                <a16:creationId xmlns:a16="http://schemas.microsoft.com/office/drawing/2014/main" id="{162A030F-1209-4825-A9C2-77AAA2149A0B}"/>
              </a:ext>
            </a:extLst>
          </p:cNvPr>
          <p:cNvSpPr txBox="1"/>
          <p:nvPr/>
        </p:nvSpPr>
        <p:spPr>
          <a:xfrm>
            <a:off x="2204539" y="2523224"/>
            <a:ext cx="733278"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GB"/>
              <a:t>task 2</a:t>
            </a:r>
          </a:p>
        </p:txBody>
      </p:sp>
      <p:sp>
        <p:nvSpPr>
          <p:cNvPr id="13" name="TextBox 12">
            <a:extLst>
              <a:ext uri="{FF2B5EF4-FFF2-40B4-BE49-F238E27FC236}">
                <a16:creationId xmlns:a16="http://schemas.microsoft.com/office/drawing/2014/main" id="{852D3A07-016D-4262-91A5-7465C145BB53}"/>
              </a:ext>
            </a:extLst>
          </p:cNvPr>
          <p:cNvSpPr txBox="1"/>
          <p:nvPr/>
        </p:nvSpPr>
        <p:spPr>
          <a:xfrm>
            <a:off x="3782068" y="2523224"/>
            <a:ext cx="161634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GB"/>
              <a:t>Compress a </a:t>
            </a:r>
            <a:r>
              <a:rPr lang="en-GB" b="1" i="1">
                <a:solidFill>
                  <a:srgbClr val="C00000"/>
                </a:solidFill>
              </a:rPr>
              <a:t>file</a:t>
            </a:r>
          </a:p>
        </p:txBody>
      </p:sp>
      <p:sp>
        <p:nvSpPr>
          <p:cNvPr id="15" name="TextBox 14">
            <a:extLst>
              <a:ext uri="{FF2B5EF4-FFF2-40B4-BE49-F238E27FC236}">
                <a16:creationId xmlns:a16="http://schemas.microsoft.com/office/drawing/2014/main" id="{8314B7A5-9CFE-4647-B303-864226678284}"/>
              </a:ext>
            </a:extLst>
          </p:cNvPr>
          <p:cNvSpPr txBox="1"/>
          <p:nvPr/>
        </p:nvSpPr>
        <p:spPr>
          <a:xfrm>
            <a:off x="2204539" y="3077221"/>
            <a:ext cx="733278"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GB"/>
              <a:t>task 3</a:t>
            </a:r>
          </a:p>
        </p:txBody>
      </p:sp>
      <p:sp>
        <p:nvSpPr>
          <p:cNvPr id="16" name="TextBox 15">
            <a:extLst>
              <a:ext uri="{FF2B5EF4-FFF2-40B4-BE49-F238E27FC236}">
                <a16:creationId xmlns:a16="http://schemas.microsoft.com/office/drawing/2014/main" id="{C0F999DE-632C-452B-9550-E8BE719AE9DF}"/>
              </a:ext>
            </a:extLst>
          </p:cNvPr>
          <p:cNvSpPr txBox="1"/>
          <p:nvPr/>
        </p:nvSpPr>
        <p:spPr>
          <a:xfrm>
            <a:off x="3782068" y="3077221"/>
            <a:ext cx="161634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GB"/>
              <a:t>Compress a </a:t>
            </a:r>
            <a:r>
              <a:rPr lang="en-GB" b="1" i="1">
                <a:solidFill>
                  <a:srgbClr val="C00000"/>
                </a:solidFill>
              </a:rPr>
              <a:t>file</a:t>
            </a:r>
          </a:p>
        </p:txBody>
      </p:sp>
      <p:sp>
        <p:nvSpPr>
          <p:cNvPr id="18" name="TextBox 17">
            <a:extLst>
              <a:ext uri="{FF2B5EF4-FFF2-40B4-BE49-F238E27FC236}">
                <a16:creationId xmlns:a16="http://schemas.microsoft.com/office/drawing/2014/main" id="{6451248D-C23F-440B-9F09-BCD0408467CF}"/>
              </a:ext>
            </a:extLst>
          </p:cNvPr>
          <p:cNvSpPr txBox="1"/>
          <p:nvPr/>
        </p:nvSpPr>
        <p:spPr>
          <a:xfrm>
            <a:off x="2204539" y="3669575"/>
            <a:ext cx="733278"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GB"/>
              <a:t>task 4</a:t>
            </a:r>
          </a:p>
        </p:txBody>
      </p:sp>
      <p:sp>
        <p:nvSpPr>
          <p:cNvPr id="19" name="TextBox 18">
            <a:extLst>
              <a:ext uri="{FF2B5EF4-FFF2-40B4-BE49-F238E27FC236}">
                <a16:creationId xmlns:a16="http://schemas.microsoft.com/office/drawing/2014/main" id="{F0FE680E-7921-41E2-8F66-7344F45D99D3}"/>
              </a:ext>
            </a:extLst>
          </p:cNvPr>
          <p:cNvSpPr txBox="1"/>
          <p:nvPr/>
        </p:nvSpPr>
        <p:spPr>
          <a:xfrm>
            <a:off x="3782068" y="3669575"/>
            <a:ext cx="161634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GB"/>
              <a:t>Compress a </a:t>
            </a:r>
            <a:r>
              <a:rPr lang="en-GB" b="1" i="1">
                <a:solidFill>
                  <a:srgbClr val="C00000"/>
                </a:solidFill>
              </a:rPr>
              <a:t>file</a:t>
            </a:r>
          </a:p>
        </p:txBody>
      </p:sp>
      <p:sp>
        <p:nvSpPr>
          <p:cNvPr id="21" name="TextBox 20">
            <a:extLst>
              <a:ext uri="{FF2B5EF4-FFF2-40B4-BE49-F238E27FC236}">
                <a16:creationId xmlns:a16="http://schemas.microsoft.com/office/drawing/2014/main" id="{7C8F991E-5DCB-41A3-9EC3-0798D756A77E}"/>
              </a:ext>
            </a:extLst>
          </p:cNvPr>
          <p:cNvSpPr txBox="1"/>
          <p:nvPr/>
        </p:nvSpPr>
        <p:spPr>
          <a:xfrm>
            <a:off x="2204539" y="4261928"/>
            <a:ext cx="733278"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GB"/>
              <a:t>task 5</a:t>
            </a:r>
          </a:p>
        </p:txBody>
      </p:sp>
      <p:sp>
        <p:nvSpPr>
          <p:cNvPr id="22" name="TextBox 21">
            <a:extLst>
              <a:ext uri="{FF2B5EF4-FFF2-40B4-BE49-F238E27FC236}">
                <a16:creationId xmlns:a16="http://schemas.microsoft.com/office/drawing/2014/main" id="{230FD9EB-8749-4F05-B3A5-FD535D2689BE}"/>
              </a:ext>
            </a:extLst>
          </p:cNvPr>
          <p:cNvSpPr txBox="1"/>
          <p:nvPr/>
        </p:nvSpPr>
        <p:spPr>
          <a:xfrm>
            <a:off x="3782068" y="4261928"/>
            <a:ext cx="161634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GB"/>
              <a:t>Compress a </a:t>
            </a:r>
            <a:r>
              <a:rPr lang="en-GB" b="1" i="1">
                <a:solidFill>
                  <a:srgbClr val="C00000"/>
                </a:solidFill>
              </a:rPr>
              <a:t>file</a:t>
            </a:r>
          </a:p>
        </p:txBody>
      </p:sp>
      <p:sp>
        <p:nvSpPr>
          <p:cNvPr id="24" name="TextBox 23">
            <a:extLst>
              <a:ext uri="{FF2B5EF4-FFF2-40B4-BE49-F238E27FC236}">
                <a16:creationId xmlns:a16="http://schemas.microsoft.com/office/drawing/2014/main" id="{3C32E99B-0148-4152-B373-F10A5234F4C8}"/>
              </a:ext>
            </a:extLst>
          </p:cNvPr>
          <p:cNvSpPr txBox="1"/>
          <p:nvPr/>
        </p:nvSpPr>
        <p:spPr>
          <a:xfrm>
            <a:off x="5460456" y="2000003"/>
            <a:ext cx="1926489" cy="307777"/>
          </a:xfrm>
          <a:prstGeom prst="rect">
            <a:avLst/>
          </a:prstGeom>
          <a:noFill/>
        </p:spPr>
        <p:txBody>
          <a:bodyPr wrap="none" rtlCol="0">
            <a:spAutoFit/>
          </a:bodyPr>
          <a:lstStyle/>
          <a:p>
            <a:r>
              <a:rPr lang="en-GB" sz="1400"/>
              <a:t>{ compresses </a:t>
            </a:r>
            <a:r>
              <a:rPr lang="en-GB" sz="1400" err="1">
                <a:solidFill>
                  <a:srgbClr val="C00000"/>
                </a:solidFill>
              </a:rPr>
              <a:t>aaa</a:t>
            </a:r>
            <a:r>
              <a:rPr lang="en-GB" sz="1400" err="1"/>
              <a:t>.fasta</a:t>
            </a:r>
            <a:r>
              <a:rPr lang="en-GB" sz="1400"/>
              <a:t> }</a:t>
            </a:r>
          </a:p>
        </p:txBody>
      </p:sp>
      <p:sp>
        <p:nvSpPr>
          <p:cNvPr id="25" name="TextBox 24">
            <a:extLst>
              <a:ext uri="{FF2B5EF4-FFF2-40B4-BE49-F238E27FC236}">
                <a16:creationId xmlns:a16="http://schemas.microsoft.com/office/drawing/2014/main" id="{60AF3172-C2A8-4726-BB34-03E454AD7B7E}"/>
              </a:ext>
            </a:extLst>
          </p:cNvPr>
          <p:cNvSpPr txBox="1"/>
          <p:nvPr/>
        </p:nvSpPr>
        <p:spPr>
          <a:xfrm>
            <a:off x="5460456" y="2554001"/>
            <a:ext cx="1950534" cy="307777"/>
          </a:xfrm>
          <a:prstGeom prst="rect">
            <a:avLst/>
          </a:prstGeom>
          <a:noFill/>
        </p:spPr>
        <p:txBody>
          <a:bodyPr wrap="none" rtlCol="0">
            <a:spAutoFit/>
          </a:bodyPr>
          <a:lstStyle/>
          <a:p>
            <a:r>
              <a:rPr lang="en-GB" sz="1400"/>
              <a:t>{ compresses </a:t>
            </a:r>
            <a:r>
              <a:rPr lang="en-GB" sz="1400" err="1">
                <a:solidFill>
                  <a:srgbClr val="C00000"/>
                </a:solidFill>
              </a:rPr>
              <a:t>bbb</a:t>
            </a:r>
            <a:r>
              <a:rPr lang="en-GB" sz="1400" err="1"/>
              <a:t>.fasta</a:t>
            </a:r>
            <a:r>
              <a:rPr lang="en-GB" sz="1400"/>
              <a:t> }</a:t>
            </a:r>
          </a:p>
        </p:txBody>
      </p:sp>
      <p:sp>
        <p:nvSpPr>
          <p:cNvPr id="26" name="TextBox 25">
            <a:extLst>
              <a:ext uri="{FF2B5EF4-FFF2-40B4-BE49-F238E27FC236}">
                <a16:creationId xmlns:a16="http://schemas.microsoft.com/office/drawing/2014/main" id="{D4AC6AC4-C8A4-4102-B6E8-E709B232B2D7}"/>
              </a:ext>
            </a:extLst>
          </p:cNvPr>
          <p:cNvSpPr txBox="1"/>
          <p:nvPr/>
        </p:nvSpPr>
        <p:spPr>
          <a:xfrm>
            <a:off x="5460456" y="3107998"/>
            <a:ext cx="1892826" cy="307777"/>
          </a:xfrm>
          <a:prstGeom prst="rect">
            <a:avLst/>
          </a:prstGeom>
          <a:noFill/>
        </p:spPr>
        <p:txBody>
          <a:bodyPr wrap="none" rtlCol="0">
            <a:spAutoFit/>
          </a:bodyPr>
          <a:lstStyle/>
          <a:p>
            <a:r>
              <a:rPr lang="en-GB" sz="1400"/>
              <a:t>{ compresses </a:t>
            </a:r>
            <a:r>
              <a:rPr lang="en-GB" sz="1400" err="1">
                <a:solidFill>
                  <a:srgbClr val="C00000"/>
                </a:solidFill>
              </a:rPr>
              <a:t>ccc</a:t>
            </a:r>
            <a:r>
              <a:rPr lang="en-GB" sz="1400" err="1"/>
              <a:t>.fasta</a:t>
            </a:r>
            <a:r>
              <a:rPr lang="en-GB" sz="1400"/>
              <a:t> }</a:t>
            </a:r>
          </a:p>
        </p:txBody>
      </p:sp>
      <p:sp>
        <p:nvSpPr>
          <p:cNvPr id="27" name="TextBox 26">
            <a:extLst>
              <a:ext uri="{FF2B5EF4-FFF2-40B4-BE49-F238E27FC236}">
                <a16:creationId xmlns:a16="http://schemas.microsoft.com/office/drawing/2014/main" id="{C1A32AB9-85B9-4350-BB55-BCA09AB7018E}"/>
              </a:ext>
            </a:extLst>
          </p:cNvPr>
          <p:cNvSpPr txBox="1"/>
          <p:nvPr/>
        </p:nvSpPr>
        <p:spPr>
          <a:xfrm>
            <a:off x="5460456" y="3700352"/>
            <a:ext cx="1950534" cy="307777"/>
          </a:xfrm>
          <a:prstGeom prst="rect">
            <a:avLst/>
          </a:prstGeom>
          <a:noFill/>
        </p:spPr>
        <p:txBody>
          <a:bodyPr wrap="none" rtlCol="0">
            <a:spAutoFit/>
          </a:bodyPr>
          <a:lstStyle/>
          <a:p>
            <a:r>
              <a:rPr lang="en-GB" sz="1400"/>
              <a:t>{ compresses </a:t>
            </a:r>
            <a:r>
              <a:rPr lang="en-GB" sz="1400" err="1">
                <a:solidFill>
                  <a:srgbClr val="C00000"/>
                </a:solidFill>
              </a:rPr>
              <a:t>ddd</a:t>
            </a:r>
            <a:r>
              <a:rPr lang="en-GB" sz="1400" err="1"/>
              <a:t>.fasta</a:t>
            </a:r>
            <a:r>
              <a:rPr lang="en-GB" sz="1400"/>
              <a:t> }</a:t>
            </a:r>
          </a:p>
        </p:txBody>
      </p:sp>
      <p:sp>
        <p:nvSpPr>
          <p:cNvPr id="28" name="TextBox 27">
            <a:extLst>
              <a:ext uri="{FF2B5EF4-FFF2-40B4-BE49-F238E27FC236}">
                <a16:creationId xmlns:a16="http://schemas.microsoft.com/office/drawing/2014/main" id="{853F73F8-E72E-4F86-9CD0-0F0EF268E992}"/>
              </a:ext>
            </a:extLst>
          </p:cNvPr>
          <p:cNvSpPr txBox="1"/>
          <p:nvPr/>
        </p:nvSpPr>
        <p:spPr>
          <a:xfrm>
            <a:off x="5460456" y="4292705"/>
            <a:ext cx="1936107" cy="307777"/>
          </a:xfrm>
          <a:prstGeom prst="rect">
            <a:avLst/>
          </a:prstGeom>
          <a:noFill/>
        </p:spPr>
        <p:txBody>
          <a:bodyPr wrap="none" rtlCol="0">
            <a:spAutoFit/>
          </a:bodyPr>
          <a:lstStyle/>
          <a:p>
            <a:r>
              <a:rPr lang="en-GB" sz="1400"/>
              <a:t>{ compresses </a:t>
            </a:r>
            <a:r>
              <a:rPr lang="en-GB" sz="1400" err="1">
                <a:solidFill>
                  <a:srgbClr val="C00000"/>
                </a:solidFill>
              </a:rPr>
              <a:t>eee</a:t>
            </a:r>
            <a:r>
              <a:rPr lang="en-GB" sz="1400" err="1"/>
              <a:t>.fasta</a:t>
            </a:r>
            <a:r>
              <a:rPr lang="en-GB" sz="1400"/>
              <a:t> }</a:t>
            </a:r>
          </a:p>
        </p:txBody>
      </p:sp>
    </p:spTree>
    <p:extLst>
      <p:ext uri="{BB962C8B-B14F-4D97-AF65-F5344CB8AC3E}">
        <p14:creationId xmlns:p14="http://schemas.microsoft.com/office/powerpoint/2010/main" val="40190318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Array (parallel) jobs</a:t>
            </a:r>
          </a:p>
        </p:txBody>
      </p:sp>
      <p:sp>
        <p:nvSpPr>
          <p:cNvPr id="3" name="Content Placeholder 2"/>
          <p:cNvSpPr>
            <a:spLocks noGrp="1"/>
          </p:cNvSpPr>
          <p:nvPr>
            <p:ph idx="1"/>
          </p:nvPr>
        </p:nvSpPr>
        <p:spPr>
          <a:xfrm>
            <a:off x="457200" y="1200151"/>
            <a:ext cx="8229600" cy="3744140"/>
          </a:xfrm>
        </p:spPr>
        <p:txBody>
          <a:bodyPr>
            <a:normAutofit fontScale="62500" lnSpcReduction="20000"/>
          </a:bodyPr>
          <a:lstStyle/>
          <a:p>
            <a:r>
              <a:rPr lang="en-GB"/>
              <a:t>An </a:t>
            </a:r>
            <a:r>
              <a:rPr lang="en-GB" b="1">
                <a:solidFill>
                  <a:schemeClr val="accent3"/>
                </a:solidFill>
              </a:rPr>
              <a:t>array job</a:t>
            </a:r>
            <a:r>
              <a:rPr lang="en-GB">
                <a:solidFill>
                  <a:schemeClr val="accent3"/>
                </a:solidFill>
              </a:rPr>
              <a:t> </a:t>
            </a:r>
            <a:r>
              <a:rPr lang="en-GB"/>
              <a:t>is one in which the submitted script is run multiple times</a:t>
            </a:r>
          </a:p>
          <a:p>
            <a:endParaRPr lang="en-GB"/>
          </a:p>
          <a:p>
            <a:r>
              <a:rPr lang="en-GB"/>
              <a:t>They consist of a series of tasks that can all be run in parallel, but are completely independent of one another</a:t>
            </a:r>
          </a:p>
          <a:p>
            <a:pPr lvl="1"/>
            <a:r>
              <a:rPr lang="en-GB"/>
              <a:t>the tasks’ actions are identical except for the data sets on which they operate</a:t>
            </a:r>
          </a:p>
          <a:p>
            <a:pPr lvl="1"/>
            <a:endParaRPr lang="en-GB"/>
          </a:p>
          <a:p>
            <a:r>
              <a:rPr lang="en-GB"/>
              <a:t>Each task is distinguished by the value </a:t>
            </a:r>
            <a:r>
              <a:rPr lang="en-GB" b="1">
                <a:solidFill>
                  <a:schemeClr val="accent3"/>
                </a:solidFill>
              </a:rPr>
              <a:t>$SLURM_ARRAY_TASK_ID </a:t>
            </a:r>
            <a:endParaRPr lang="en-GB"/>
          </a:p>
          <a:p>
            <a:pPr lvl="1"/>
            <a:r>
              <a:rPr lang="en-GB"/>
              <a:t>in an array job with 10 tasks, </a:t>
            </a:r>
            <a:r>
              <a:rPr lang="en-GB" b="1">
                <a:solidFill>
                  <a:schemeClr val="accent3"/>
                </a:solidFill>
              </a:rPr>
              <a:t>$SLURM_ARRAY_TASK_ID </a:t>
            </a:r>
            <a:r>
              <a:rPr lang="en-GB"/>
              <a:t>will be 1 in the first instance, 2 in the second, and so on up to 10</a:t>
            </a:r>
          </a:p>
          <a:p>
            <a:endParaRPr lang="en-GB"/>
          </a:p>
          <a:p>
            <a:r>
              <a:rPr lang="en-GB"/>
              <a:t>The important thing to remember is that the </a:t>
            </a:r>
            <a:r>
              <a:rPr lang="en-GB" b="1">
                <a:solidFill>
                  <a:schemeClr val="accent3"/>
                </a:solidFill>
              </a:rPr>
              <a:t>same script</a:t>
            </a:r>
            <a:r>
              <a:rPr lang="en-GB" b="1">
                <a:solidFill>
                  <a:schemeClr val="accent2"/>
                </a:solidFill>
              </a:rPr>
              <a:t> </a:t>
            </a:r>
            <a:r>
              <a:rPr lang="en-GB"/>
              <a:t>is used for each and every iteration</a:t>
            </a:r>
          </a:p>
          <a:p>
            <a:pPr marL="457200" lvl="1" indent="0">
              <a:buNone/>
            </a:pPr>
            <a:endParaRPr lang="en-GB"/>
          </a:p>
        </p:txBody>
      </p:sp>
    </p:spTree>
    <p:extLst>
      <p:ext uri="{BB962C8B-B14F-4D97-AF65-F5344CB8AC3E}">
        <p14:creationId xmlns:p14="http://schemas.microsoft.com/office/powerpoint/2010/main" val="2522966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Activity: array jobs</a:t>
            </a:r>
          </a:p>
        </p:txBody>
      </p:sp>
      <p:cxnSp>
        <p:nvCxnSpPr>
          <p:cNvPr id="6" name="Straight Arrow Connector 5"/>
          <p:cNvCxnSpPr/>
          <p:nvPr/>
        </p:nvCxnSpPr>
        <p:spPr>
          <a:xfrm>
            <a:off x="1834070" y="2686100"/>
            <a:ext cx="1714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1834070" y="3157692"/>
            <a:ext cx="1714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1834070" y="3392594"/>
            <a:ext cx="1714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2F58C3C6-7C61-4933-A7CA-3C948C905B71}"/>
              </a:ext>
            </a:extLst>
          </p:cNvPr>
          <p:cNvSpPr txBox="1"/>
          <p:nvPr/>
        </p:nvSpPr>
        <p:spPr>
          <a:xfrm>
            <a:off x="2050256" y="1615578"/>
            <a:ext cx="5057775" cy="2400657"/>
          </a:xfrm>
          <a:prstGeom prst="rect">
            <a:avLst/>
          </a:prstGeom>
          <a:solidFill>
            <a:srgbClr val="DCDCDC"/>
          </a:solidFill>
          <a:ln>
            <a:solidFill>
              <a:schemeClr val="accent2"/>
            </a:solidFill>
          </a:ln>
        </p:spPr>
        <p:txBody>
          <a:bodyPr wrap="square" rtlCol="0">
            <a:spAutoFit/>
          </a:bodyPr>
          <a:lstStyle/>
          <a:p>
            <a:r>
              <a:rPr lang="en-GB" sz="1500" b="1">
                <a:solidFill>
                  <a:schemeClr val="accent1">
                    <a:lumMod val="75000"/>
                  </a:schemeClr>
                </a:solidFill>
                <a:latin typeface="Consolas" panose="020B0609020204030204" pitchFamily="49" charset="0"/>
                <a:cs typeface="Calibri"/>
              </a:rPr>
              <a:t>#!/bin/bash</a:t>
            </a:r>
          </a:p>
          <a:p>
            <a:endParaRPr lang="en-GB" sz="1500" b="1">
              <a:solidFill>
                <a:schemeClr val="accent1">
                  <a:lumMod val="75000"/>
                </a:schemeClr>
              </a:solidFill>
              <a:latin typeface="Consolas" panose="020B0609020204030204" pitchFamily="49" charset="0"/>
              <a:cs typeface="Calibri"/>
            </a:endParaRPr>
          </a:p>
          <a:p>
            <a:r>
              <a:rPr lang="en-GB" sz="1500" b="1">
                <a:solidFill>
                  <a:schemeClr val="accent1">
                    <a:lumMod val="75000"/>
                  </a:schemeClr>
                </a:solidFill>
                <a:latin typeface="Consolas" panose="020B0609020204030204" pitchFamily="49" charset="0"/>
                <a:cs typeface="Calibri"/>
              </a:rPr>
              <a:t>#SBATCH  --partition=debug</a:t>
            </a:r>
          </a:p>
          <a:p>
            <a:r>
              <a:rPr lang="en-GB" sz="1500" b="1">
                <a:solidFill>
                  <a:schemeClr val="accent1">
                    <a:lumMod val="75000"/>
                  </a:schemeClr>
                </a:solidFill>
                <a:latin typeface="Consolas" panose="020B0609020204030204" pitchFamily="49" charset="0"/>
                <a:cs typeface="Calibri"/>
              </a:rPr>
              <a:t>#SBATCH  --</a:t>
            </a:r>
            <a:r>
              <a:rPr lang="en-GB" sz="1500" b="1" err="1">
                <a:solidFill>
                  <a:schemeClr val="accent1">
                    <a:lumMod val="75000"/>
                  </a:schemeClr>
                </a:solidFill>
                <a:latin typeface="Consolas" panose="020B0609020204030204" pitchFamily="49" charset="0"/>
                <a:cs typeface="Calibri"/>
              </a:rPr>
              <a:t>cpus</a:t>
            </a:r>
            <a:r>
              <a:rPr lang="en-GB" sz="1500" b="1">
                <a:solidFill>
                  <a:schemeClr val="accent1">
                    <a:lumMod val="75000"/>
                  </a:schemeClr>
                </a:solidFill>
                <a:latin typeface="Consolas" panose="020B0609020204030204" pitchFamily="49" charset="0"/>
                <a:cs typeface="Calibri"/>
              </a:rPr>
              <a:t>-per-task=4</a:t>
            </a:r>
          </a:p>
          <a:p>
            <a:r>
              <a:rPr lang="en-GB" sz="1500" b="1">
                <a:solidFill>
                  <a:schemeClr val="accent1">
                    <a:lumMod val="75000"/>
                  </a:schemeClr>
                </a:solidFill>
                <a:latin typeface="Consolas" panose="020B0609020204030204" pitchFamily="49" charset="0"/>
                <a:cs typeface="Calibri"/>
              </a:rPr>
              <a:t>#SBATCH  --array=0-9</a:t>
            </a:r>
          </a:p>
          <a:p>
            <a:endParaRPr lang="en-GB" sz="1500" b="1">
              <a:solidFill>
                <a:schemeClr val="tx2"/>
              </a:solidFill>
              <a:latin typeface="Consolas" panose="020B0609020204030204" pitchFamily="49" charset="0"/>
              <a:cs typeface="Calibri"/>
            </a:endParaRPr>
          </a:p>
          <a:p>
            <a:r>
              <a:rPr lang="en-GB" sz="1500" b="1">
                <a:solidFill>
                  <a:schemeClr val="tx2"/>
                </a:solidFill>
                <a:latin typeface="Consolas" panose="020B0609020204030204" pitchFamily="49" charset="0"/>
                <a:cs typeface="Calibri"/>
              </a:rPr>
              <a:t>FILES=(*.</a:t>
            </a:r>
            <a:r>
              <a:rPr lang="en-GB" sz="1500" b="1" err="1">
                <a:solidFill>
                  <a:schemeClr val="tx2"/>
                </a:solidFill>
                <a:latin typeface="Consolas" panose="020B0609020204030204" pitchFamily="49" charset="0"/>
                <a:cs typeface="Calibri"/>
              </a:rPr>
              <a:t>fasta</a:t>
            </a:r>
            <a:r>
              <a:rPr lang="en-GB" sz="1500" b="1">
                <a:solidFill>
                  <a:schemeClr val="tx2"/>
                </a:solidFill>
                <a:latin typeface="Consolas" panose="020B0609020204030204" pitchFamily="49" charset="0"/>
                <a:cs typeface="Calibri"/>
              </a:rPr>
              <a:t>)</a:t>
            </a:r>
          </a:p>
          <a:p>
            <a:r>
              <a:rPr lang="en-GB" sz="1500" b="1" err="1">
                <a:solidFill>
                  <a:schemeClr val="tx2"/>
                </a:solidFill>
                <a:latin typeface="Consolas" panose="020B0609020204030204" pitchFamily="49" charset="0"/>
                <a:cs typeface="Calibri"/>
              </a:rPr>
              <a:t>pigz</a:t>
            </a:r>
            <a:r>
              <a:rPr lang="en-GB" sz="1500" b="1">
                <a:solidFill>
                  <a:schemeClr val="tx2"/>
                </a:solidFill>
                <a:latin typeface="Consolas" panose="020B0609020204030204" pitchFamily="49" charset="0"/>
                <a:cs typeface="Calibri"/>
              </a:rPr>
              <a:t> -k -f </a:t>
            </a:r>
            <a:r>
              <a:rPr lang="en-GB" sz="1500" b="1">
                <a:solidFill>
                  <a:srgbClr val="0070C0"/>
                </a:solidFill>
                <a:latin typeface="Consolas" panose="020B0609020204030204" pitchFamily="49" charset="0"/>
                <a:cs typeface="Calibri"/>
              </a:rPr>
              <a:t>${</a:t>
            </a:r>
            <a:r>
              <a:rPr lang="en-GB" sz="1500" b="1">
                <a:solidFill>
                  <a:srgbClr val="00B050"/>
                </a:solidFill>
                <a:latin typeface="Consolas" panose="020B0609020204030204" pitchFamily="49" charset="0"/>
                <a:cs typeface="Calibri"/>
              </a:rPr>
              <a:t>FILES[</a:t>
            </a:r>
            <a:r>
              <a:rPr lang="en-GB" sz="1500" b="1">
                <a:solidFill>
                  <a:srgbClr val="C00000"/>
                </a:solidFill>
                <a:latin typeface="Consolas" panose="020B0609020204030204" pitchFamily="49" charset="0"/>
                <a:cs typeface="Calibri"/>
              </a:rPr>
              <a:t>$SLURM_ARRAY_TASK_ID</a:t>
            </a:r>
            <a:r>
              <a:rPr lang="en-GB" sz="1500" b="1">
                <a:solidFill>
                  <a:srgbClr val="00B050"/>
                </a:solidFill>
                <a:latin typeface="Consolas" panose="020B0609020204030204" pitchFamily="49" charset="0"/>
                <a:cs typeface="Calibri"/>
              </a:rPr>
              <a:t>]</a:t>
            </a:r>
            <a:r>
              <a:rPr lang="en-GB" sz="1500" b="1">
                <a:solidFill>
                  <a:srgbClr val="0070C0"/>
                </a:solidFill>
                <a:latin typeface="Consolas" panose="020B0609020204030204" pitchFamily="49" charset="0"/>
                <a:cs typeface="Calibri"/>
              </a:rPr>
              <a:t>}</a:t>
            </a:r>
          </a:p>
          <a:p>
            <a:endParaRPr lang="en-GB" sz="1500" b="1">
              <a:solidFill>
                <a:srgbClr val="0070C0"/>
              </a:solidFill>
              <a:latin typeface="Consolas" panose="020B0609020204030204" pitchFamily="49" charset="0"/>
              <a:cs typeface="Calibri"/>
            </a:endParaRPr>
          </a:p>
          <a:p>
            <a:r>
              <a:rPr lang="en-GB" sz="1500" b="1">
                <a:solidFill>
                  <a:srgbClr val="0070C0"/>
                </a:solidFill>
                <a:latin typeface="Consolas" panose="020B0609020204030204" pitchFamily="49" charset="0"/>
                <a:cs typeface="Calibri"/>
              </a:rPr>
              <a:t>sleep 2m</a:t>
            </a:r>
            <a:endParaRPr lang="en-GB" sz="1500" b="1">
              <a:solidFill>
                <a:srgbClr val="0070C0"/>
              </a:solidFill>
              <a:latin typeface="Consolas" panose="020B0609020204030204" pitchFamily="49" charset="0"/>
            </a:endParaRPr>
          </a:p>
        </p:txBody>
      </p:sp>
      <p:sp>
        <p:nvSpPr>
          <p:cNvPr id="4" name="TextBox 3">
            <a:extLst>
              <a:ext uri="{FF2B5EF4-FFF2-40B4-BE49-F238E27FC236}">
                <a16:creationId xmlns:a16="http://schemas.microsoft.com/office/drawing/2014/main" id="{D83EB3F2-3FA4-45BE-A3A1-991DA99A4702}"/>
              </a:ext>
            </a:extLst>
          </p:cNvPr>
          <p:cNvSpPr txBox="1"/>
          <p:nvPr/>
        </p:nvSpPr>
        <p:spPr>
          <a:xfrm>
            <a:off x="6329539" y="3665686"/>
            <a:ext cx="2686569" cy="1323439"/>
          </a:xfrm>
          <a:prstGeom prst="rect">
            <a:avLst/>
          </a:prstGeom>
          <a:solidFill>
            <a:schemeClr val="bg1"/>
          </a:solidFill>
          <a:ln>
            <a:solidFill>
              <a:schemeClr val="bg1">
                <a:lumMod val="95000"/>
              </a:schemeClr>
            </a:solidFill>
          </a:ln>
        </p:spPr>
        <p:txBody>
          <a:bodyPr wrap="none" rtlCol="0">
            <a:spAutoFit/>
          </a:bodyPr>
          <a:lstStyle/>
          <a:p>
            <a:r>
              <a:rPr lang="en-GB" sz="1600"/>
              <a:t>1</a:t>
            </a:r>
            <a:r>
              <a:rPr lang="en-GB" sz="1600" baseline="30000"/>
              <a:t>st</a:t>
            </a:r>
            <a:r>
              <a:rPr lang="en-GB" sz="1600"/>
              <a:t> iteration will call: 	</a:t>
            </a:r>
            <a:r>
              <a:rPr lang="en-GB" sz="1600" b="1">
                <a:solidFill>
                  <a:schemeClr val="accent2"/>
                </a:solidFill>
              </a:rPr>
              <a:t>FILES[0]</a:t>
            </a:r>
          </a:p>
          <a:p>
            <a:r>
              <a:rPr lang="en-GB" sz="1600"/>
              <a:t>2</a:t>
            </a:r>
            <a:r>
              <a:rPr lang="en-GB" sz="1600" baseline="30000"/>
              <a:t>nd</a:t>
            </a:r>
            <a:r>
              <a:rPr lang="en-GB" sz="1600"/>
              <a:t> iteration will call: 	</a:t>
            </a:r>
            <a:r>
              <a:rPr lang="en-GB" sz="1600" b="1">
                <a:solidFill>
                  <a:schemeClr val="accent2"/>
                </a:solidFill>
              </a:rPr>
              <a:t>FILES[1]</a:t>
            </a:r>
          </a:p>
          <a:p>
            <a:r>
              <a:rPr lang="en-GB" sz="1600"/>
              <a:t>3</a:t>
            </a:r>
            <a:r>
              <a:rPr lang="en-GB" sz="1600" baseline="30000"/>
              <a:t>rd</a:t>
            </a:r>
            <a:r>
              <a:rPr lang="en-GB" sz="1600"/>
              <a:t> iteration will call: 	</a:t>
            </a:r>
            <a:r>
              <a:rPr lang="en-GB" sz="1600" b="1">
                <a:solidFill>
                  <a:schemeClr val="accent2"/>
                </a:solidFill>
              </a:rPr>
              <a:t>FILES[2]</a:t>
            </a:r>
          </a:p>
          <a:p>
            <a:r>
              <a:rPr lang="en-GB" sz="1600"/>
              <a:t>…</a:t>
            </a:r>
          </a:p>
          <a:p>
            <a:r>
              <a:rPr lang="en-GB" sz="1600"/>
              <a:t>10</a:t>
            </a:r>
            <a:r>
              <a:rPr lang="en-GB" sz="1600" baseline="30000"/>
              <a:t>th</a:t>
            </a:r>
            <a:r>
              <a:rPr lang="en-GB" sz="1600"/>
              <a:t> iteration will call:	</a:t>
            </a:r>
            <a:r>
              <a:rPr lang="en-GB" sz="1600" b="1">
                <a:solidFill>
                  <a:schemeClr val="accent2"/>
                </a:solidFill>
              </a:rPr>
              <a:t>FILES[9]</a:t>
            </a:r>
          </a:p>
        </p:txBody>
      </p:sp>
    </p:spTree>
    <p:extLst>
      <p:ext uri="{BB962C8B-B14F-4D97-AF65-F5344CB8AC3E}">
        <p14:creationId xmlns:p14="http://schemas.microsoft.com/office/powerpoint/2010/main" val="3915892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8CA8E7-E29E-4AE6-90BA-F74F2725D98B}"/>
              </a:ext>
            </a:extLst>
          </p:cNvPr>
          <p:cNvSpPr>
            <a:spLocks noGrp="1"/>
          </p:cNvSpPr>
          <p:nvPr>
            <p:ph type="title"/>
          </p:nvPr>
        </p:nvSpPr>
        <p:spPr/>
        <p:txBody>
          <a:bodyPr>
            <a:normAutofit fontScale="90000"/>
          </a:bodyPr>
          <a:lstStyle/>
          <a:p>
            <a:r>
              <a:rPr lang="en-GB"/>
              <a:t>Array jobs</a:t>
            </a:r>
          </a:p>
        </p:txBody>
      </p:sp>
      <p:sp>
        <p:nvSpPr>
          <p:cNvPr id="6" name="Content Placeholder 5">
            <a:extLst>
              <a:ext uri="{FF2B5EF4-FFF2-40B4-BE49-F238E27FC236}">
                <a16:creationId xmlns:a16="http://schemas.microsoft.com/office/drawing/2014/main" id="{1E362A7A-E0E4-4054-BFC7-D25547D9604B}"/>
              </a:ext>
            </a:extLst>
          </p:cNvPr>
          <p:cNvSpPr>
            <a:spLocks noGrp="1"/>
          </p:cNvSpPr>
          <p:nvPr>
            <p:ph idx="1"/>
          </p:nvPr>
        </p:nvSpPr>
        <p:spPr/>
        <p:txBody>
          <a:bodyPr/>
          <a:lstStyle/>
          <a:p>
            <a:r>
              <a:rPr lang="en-GB"/>
              <a:t>Here we have 1x array job, with 10 tasks, and each task uses 4x cores</a:t>
            </a:r>
          </a:p>
        </p:txBody>
      </p:sp>
      <p:graphicFrame>
        <p:nvGraphicFramePr>
          <p:cNvPr id="7" name="Table 414">
            <a:extLst>
              <a:ext uri="{FF2B5EF4-FFF2-40B4-BE49-F238E27FC236}">
                <a16:creationId xmlns:a16="http://schemas.microsoft.com/office/drawing/2014/main" id="{0E6E4FCE-96A8-4248-906C-F22C1F008EE4}"/>
              </a:ext>
            </a:extLst>
          </p:cNvPr>
          <p:cNvGraphicFramePr>
            <a:graphicFrameLocks noGrp="1"/>
          </p:cNvGraphicFramePr>
          <p:nvPr>
            <p:extLst>
              <p:ext uri="{D42A27DB-BD31-4B8C-83A1-F6EECF244321}">
                <p14:modId xmlns:p14="http://schemas.microsoft.com/office/powerpoint/2010/main" val="1065063138"/>
              </p:ext>
            </p:extLst>
          </p:nvPr>
        </p:nvGraphicFramePr>
        <p:xfrm>
          <a:off x="837513"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a:t>CPU #1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pPr algn="ctr"/>
                      <a:r>
                        <a:rPr lang="en-GB" sz="1600">
                          <a:highlight>
                            <a:srgbClr val="EC4428"/>
                          </a:highlight>
                        </a:rPr>
                        <a:t>X</a:t>
                      </a:r>
                    </a:p>
                  </a:txBody>
                  <a:tcPr/>
                </a:tc>
                <a:tc>
                  <a:txBody>
                    <a:bodyPr/>
                    <a:lstStyle/>
                    <a:p>
                      <a:pPr algn="ctr"/>
                      <a:r>
                        <a:rPr lang="en-GB" sz="1600">
                          <a:highlight>
                            <a:srgbClr val="EC4428"/>
                          </a:highlight>
                        </a:rPr>
                        <a:t>X</a:t>
                      </a:r>
                    </a:p>
                  </a:txBody>
                  <a:tcPr/>
                </a:tc>
                <a:tc>
                  <a:txBody>
                    <a:bodyPr/>
                    <a:lstStyle/>
                    <a:p>
                      <a:pPr algn="ctr"/>
                      <a:r>
                        <a:rPr lang="en-GB" sz="1600">
                          <a:highlight>
                            <a:srgbClr val="EC4428"/>
                          </a:highlight>
                        </a:rPr>
                        <a:t>X</a:t>
                      </a:r>
                    </a:p>
                  </a:txBody>
                  <a:tcPr/>
                </a:tc>
                <a:tc>
                  <a:txBody>
                    <a:bodyPr/>
                    <a:lstStyle/>
                    <a:p>
                      <a:pPr algn="ctr"/>
                      <a:r>
                        <a:rPr lang="en-GB" sz="1600">
                          <a:highlight>
                            <a:srgbClr val="EC4428"/>
                          </a:highlight>
                        </a:rPr>
                        <a:t>X</a:t>
                      </a:r>
                    </a:p>
                  </a:txBody>
                  <a:tcPr/>
                </a:tc>
                <a:tc>
                  <a:txBody>
                    <a:bodyPr/>
                    <a:lstStyle/>
                    <a:p>
                      <a:pPr algn="ctr"/>
                      <a:r>
                        <a:rPr lang="en-GB" sz="1600">
                          <a:highlight>
                            <a:srgbClr val="EC4428"/>
                          </a:highlight>
                        </a:rPr>
                        <a:t>X</a:t>
                      </a:r>
                    </a:p>
                  </a:txBody>
                  <a:tcPr/>
                </a:tc>
                <a:tc>
                  <a:txBody>
                    <a:bodyPr/>
                    <a:lstStyle/>
                    <a:p>
                      <a:pPr algn="ctr"/>
                      <a:r>
                        <a:rPr lang="en-GB" sz="1600">
                          <a:highlight>
                            <a:srgbClr val="EC4428"/>
                          </a:highlight>
                        </a:rPr>
                        <a:t>X</a:t>
                      </a:r>
                    </a:p>
                  </a:txBody>
                  <a:tcPr/>
                </a:tc>
                <a:tc>
                  <a:txBody>
                    <a:bodyPr/>
                    <a:lstStyle/>
                    <a:p>
                      <a:pPr algn="ctr"/>
                      <a:r>
                        <a:rPr lang="en-GB" sz="1600">
                          <a:highlight>
                            <a:srgbClr val="EC4428"/>
                          </a:highlight>
                        </a:rPr>
                        <a:t>X</a:t>
                      </a:r>
                    </a:p>
                  </a:txBody>
                  <a:tcPr/>
                </a:tc>
                <a:tc>
                  <a:txBody>
                    <a:bodyPr/>
                    <a:lstStyle/>
                    <a:p>
                      <a:pPr algn="ctr"/>
                      <a:r>
                        <a:rPr lang="en-GB" sz="1600">
                          <a:highlight>
                            <a:srgbClr val="EC4428"/>
                          </a:highlight>
                        </a:rPr>
                        <a:t>X</a:t>
                      </a:r>
                    </a:p>
                  </a:txBody>
                  <a:tcPr/>
                </a:tc>
                <a:extLst>
                  <a:ext uri="{0D108BD9-81ED-4DB2-BD59-A6C34878D82A}">
                    <a16:rowId xmlns:a16="http://schemas.microsoft.com/office/drawing/2014/main" val="3911632267"/>
                  </a:ext>
                </a:extLst>
              </a:tr>
              <a:tr h="157435">
                <a:tc>
                  <a:txBody>
                    <a:bodyPr/>
                    <a:lstStyle/>
                    <a:p>
                      <a:pPr algn="ctr"/>
                      <a:r>
                        <a:rPr lang="en-GB" sz="1600">
                          <a:highlight>
                            <a:srgbClr val="EC4428"/>
                          </a:highlight>
                        </a:rPr>
                        <a:t>X</a:t>
                      </a:r>
                    </a:p>
                  </a:txBody>
                  <a:tcPr/>
                </a:tc>
                <a:tc>
                  <a:txBody>
                    <a:bodyPr/>
                    <a:lstStyle/>
                    <a:p>
                      <a:pPr algn="ctr"/>
                      <a:r>
                        <a:rPr lang="en-GB" sz="1600">
                          <a:highlight>
                            <a:srgbClr val="EC4428"/>
                          </a:highlight>
                        </a:rPr>
                        <a:t>X</a:t>
                      </a:r>
                    </a:p>
                  </a:txBody>
                  <a:tcPr/>
                </a:tc>
                <a:tc>
                  <a:txBody>
                    <a:bodyPr/>
                    <a:lstStyle/>
                    <a:p>
                      <a:pPr algn="ctr"/>
                      <a:r>
                        <a:rPr lang="en-GB" sz="1600">
                          <a:highlight>
                            <a:srgbClr val="EC4428"/>
                          </a:highlight>
                        </a:rPr>
                        <a:t>X</a:t>
                      </a:r>
                    </a:p>
                  </a:txBody>
                  <a:tcPr/>
                </a:tc>
                <a:tc>
                  <a:txBody>
                    <a:bodyPr/>
                    <a:lstStyle/>
                    <a:p>
                      <a:pPr algn="ctr"/>
                      <a:r>
                        <a:rPr lang="en-GB" sz="1600">
                          <a:highlight>
                            <a:srgbClr val="EC4428"/>
                          </a:highlight>
                        </a:rPr>
                        <a:t>X</a:t>
                      </a:r>
                    </a:p>
                  </a:txBody>
                  <a:tcPr/>
                </a:tc>
                <a:tc>
                  <a:txBody>
                    <a:bodyPr/>
                    <a:lstStyle/>
                    <a:p>
                      <a:pPr algn="ctr"/>
                      <a:endParaRPr lang="en-GB" sz="1600">
                        <a:highlight>
                          <a:srgbClr val="EC4428"/>
                        </a:highlight>
                      </a:endParaRPr>
                    </a:p>
                  </a:txBody>
                  <a:tcPr/>
                </a:tc>
                <a:tc>
                  <a:txBody>
                    <a:bodyPr/>
                    <a:lstStyle/>
                    <a:p>
                      <a:pPr algn="ctr"/>
                      <a:endParaRPr lang="en-GB" sz="1600">
                        <a:highlight>
                          <a:srgbClr val="EC4428"/>
                        </a:highlight>
                      </a:endParaRPr>
                    </a:p>
                  </a:txBody>
                  <a:tcPr/>
                </a:tc>
                <a:tc>
                  <a:txBody>
                    <a:bodyPr/>
                    <a:lstStyle/>
                    <a:p>
                      <a:pPr algn="ctr"/>
                      <a:endParaRPr lang="en-GB" sz="1600">
                        <a:highlight>
                          <a:srgbClr val="EC4428"/>
                        </a:highlight>
                      </a:endParaRPr>
                    </a:p>
                  </a:txBody>
                  <a:tcPr/>
                </a:tc>
                <a:tc>
                  <a:txBody>
                    <a:bodyPr/>
                    <a:lstStyle/>
                    <a:p>
                      <a:pPr algn="ctr"/>
                      <a:endParaRPr lang="en-GB" sz="1600">
                        <a:highlight>
                          <a:srgbClr val="EC4428"/>
                        </a:highlight>
                      </a:endParaRPr>
                    </a:p>
                  </a:txBody>
                  <a:tcPr/>
                </a:tc>
                <a:extLst>
                  <a:ext uri="{0D108BD9-81ED-4DB2-BD59-A6C34878D82A}">
                    <a16:rowId xmlns:a16="http://schemas.microsoft.com/office/drawing/2014/main" val="1016688743"/>
                  </a:ext>
                </a:extLst>
              </a:tr>
              <a:tr h="157435">
                <a:tc>
                  <a:txBody>
                    <a:bodyPr/>
                    <a:lstStyle/>
                    <a:p>
                      <a:pPr algn="ctr"/>
                      <a:r>
                        <a:rPr lang="en-GB" sz="1600">
                          <a:highlight>
                            <a:srgbClr val="EC4428"/>
                          </a:highlight>
                        </a:rPr>
                        <a:t>X</a:t>
                      </a:r>
                    </a:p>
                  </a:txBody>
                  <a:tcPr/>
                </a:tc>
                <a:tc>
                  <a:txBody>
                    <a:bodyPr/>
                    <a:lstStyle/>
                    <a:p>
                      <a:pPr algn="ctr"/>
                      <a:r>
                        <a:rPr lang="en-GB" sz="1600">
                          <a:highlight>
                            <a:srgbClr val="EC4428"/>
                          </a:highlight>
                        </a:rPr>
                        <a:t>X</a:t>
                      </a:r>
                    </a:p>
                  </a:txBody>
                  <a:tcPr/>
                </a:tc>
                <a:tc>
                  <a:txBody>
                    <a:bodyPr/>
                    <a:lstStyle/>
                    <a:p>
                      <a:pPr algn="ctr"/>
                      <a:r>
                        <a:rPr lang="en-GB" sz="1600">
                          <a:highlight>
                            <a:srgbClr val="EC4428"/>
                          </a:highlight>
                        </a:rPr>
                        <a:t>X</a:t>
                      </a:r>
                    </a:p>
                  </a:txBody>
                  <a:tcPr/>
                </a:tc>
                <a:tc>
                  <a:txBody>
                    <a:bodyPr/>
                    <a:lstStyle/>
                    <a:p>
                      <a:pPr algn="ctr"/>
                      <a:r>
                        <a:rPr lang="en-GB" sz="1600">
                          <a:highlight>
                            <a:srgbClr val="EC4428"/>
                          </a:highlight>
                        </a:rPr>
                        <a:t>X</a:t>
                      </a:r>
                    </a:p>
                  </a:txBody>
                  <a:tcPr/>
                </a:tc>
                <a:tc>
                  <a:txBody>
                    <a:bodyPr/>
                    <a:lstStyle/>
                    <a:p>
                      <a:pPr algn="ctr"/>
                      <a:r>
                        <a:rPr lang="en-GB" sz="1600">
                          <a:highlight>
                            <a:srgbClr val="EC4428"/>
                          </a:highlight>
                        </a:rPr>
                        <a:t>X</a:t>
                      </a:r>
                    </a:p>
                  </a:txBody>
                  <a:tcPr/>
                </a:tc>
                <a:tc>
                  <a:txBody>
                    <a:bodyPr/>
                    <a:lstStyle/>
                    <a:p>
                      <a:pPr algn="ctr"/>
                      <a:r>
                        <a:rPr lang="en-GB" sz="1600">
                          <a:highlight>
                            <a:srgbClr val="EC4428"/>
                          </a:highlight>
                        </a:rPr>
                        <a:t>X</a:t>
                      </a:r>
                    </a:p>
                  </a:txBody>
                  <a:tcPr/>
                </a:tc>
                <a:tc>
                  <a:txBody>
                    <a:bodyPr/>
                    <a:lstStyle/>
                    <a:p>
                      <a:pPr algn="ctr"/>
                      <a:r>
                        <a:rPr lang="en-GB" sz="1600">
                          <a:highlight>
                            <a:srgbClr val="EC4428"/>
                          </a:highlight>
                        </a:rPr>
                        <a:t>X</a:t>
                      </a:r>
                    </a:p>
                  </a:txBody>
                  <a:tcPr/>
                </a:tc>
                <a:tc>
                  <a:txBody>
                    <a:bodyPr/>
                    <a:lstStyle/>
                    <a:p>
                      <a:pPr algn="ctr"/>
                      <a:r>
                        <a:rPr lang="en-GB" sz="1600">
                          <a:highlight>
                            <a:srgbClr val="EC4428"/>
                          </a:highlight>
                        </a:rPr>
                        <a:t>X</a:t>
                      </a:r>
                    </a:p>
                  </a:txBody>
                  <a:tcPr/>
                </a:tc>
                <a:extLst>
                  <a:ext uri="{0D108BD9-81ED-4DB2-BD59-A6C34878D82A}">
                    <a16:rowId xmlns:a16="http://schemas.microsoft.com/office/drawing/2014/main" val="3416313494"/>
                  </a:ext>
                </a:extLst>
              </a:tr>
              <a:tr h="157435">
                <a:tc>
                  <a:txBody>
                    <a:bodyPr/>
                    <a:lstStyle/>
                    <a:p>
                      <a:pPr algn="ctr"/>
                      <a:r>
                        <a:rPr lang="en-GB" sz="1600">
                          <a:highlight>
                            <a:srgbClr val="EC4428"/>
                          </a:highlight>
                        </a:rPr>
                        <a:t>X</a:t>
                      </a:r>
                    </a:p>
                  </a:txBody>
                  <a:tcPr/>
                </a:tc>
                <a:tc>
                  <a:txBody>
                    <a:bodyPr/>
                    <a:lstStyle/>
                    <a:p>
                      <a:pPr algn="ctr"/>
                      <a:r>
                        <a:rPr lang="en-GB" sz="1600">
                          <a:highlight>
                            <a:srgbClr val="EC4428"/>
                          </a:highlight>
                        </a:rPr>
                        <a:t>X</a:t>
                      </a:r>
                    </a:p>
                  </a:txBody>
                  <a:tcPr/>
                </a:tc>
                <a:tc>
                  <a:txBody>
                    <a:bodyPr/>
                    <a:lstStyle/>
                    <a:p>
                      <a:pPr algn="ctr"/>
                      <a:r>
                        <a:rPr lang="en-GB" sz="1600">
                          <a:highlight>
                            <a:srgbClr val="EC4428"/>
                          </a:highlight>
                        </a:rPr>
                        <a:t>X</a:t>
                      </a:r>
                    </a:p>
                  </a:txBody>
                  <a:tcPr/>
                </a:tc>
                <a:tc>
                  <a:txBody>
                    <a:bodyPr/>
                    <a:lstStyle/>
                    <a:p>
                      <a:pPr algn="ctr"/>
                      <a:r>
                        <a:rPr lang="en-GB" sz="1600">
                          <a:highlight>
                            <a:srgbClr val="EC4428"/>
                          </a:highlight>
                        </a:rPr>
                        <a:t>X</a:t>
                      </a:r>
                    </a:p>
                  </a:txBody>
                  <a:tcPr/>
                </a:tc>
                <a:tc>
                  <a:txBody>
                    <a:bodyPr/>
                    <a:lstStyle/>
                    <a:p>
                      <a:pPr algn="ctr"/>
                      <a:r>
                        <a:rPr lang="en-GB" sz="1600">
                          <a:highlight>
                            <a:srgbClr val="EC4428"/>
                          </a:highlight>
                        </a:rPr>
                        <a:t>X</a:t>
                      </a:r>
                    </a:p>
                  </a:txBody>
                  <a:tcPr/>
                </a:tc>
                <a:tc>
                  <a:txBody>
                    <a:bodyPr/>
                    <a:lstStyle/>
                    <a:p>
                      <a:pPr algn="ctr"/>
                      <a:r>
                        <a:rPr lang="en-GB" sz="1600">
                          <a:highlight>
                            <a:srgbClr val="EC4428"/>
                          </a:highlight>
                        </a:rPr>
                        <a:t>X</a:t>
                      </a:r>
                    </a:p>
                  </a:txBody>
                  <a:tcPr/>
                </a:tc>
                <a:tc>
                  <a:txBody>
                    <a:bodyPr/>
                    <a:lstStyle/>
                    <a:p>
                      <a:pPr algn="ctr"/>
                      <a:r>
                        <a:rPr lang="en-GB" sz="1600">
                          <a:highlight>
                            <a:srgbClr val="EC4428"/>
                          </a:highlight>
                        </a:rPr>
                        <a:t>X</a:t>
                      </a:r>
                    </a:p>
                  </a:txBody>
                  <a:tcPr/>
                </a:tc>
                <a:tc>
                  <a:txBody>
                    <a:bodyPr/>
                    <a:lstStyle/>
                    <a:p>
                      <a:pPr algn="ctr"/>
                      <a:r>
                        <a:rPr lang="en-GB" sz="1600">
                          <a:highlight>
                            <a:srgbClr val="EC4428"/>
                          </a:highlight>
                        </a:rPr>
                        <a:t>X</a:t>
                      </a:r>
                    </a:p>
                  </a:txBody>
                  <a:tcPr/>
                </a:tc>
                <a:extLst>
                  <a:ext uri="{0D108BD9-81ED-4DB2-BD59-A6C34878D82A}">
                    <a16:rowId xmlns:a16="http://schemas.microsoft.com/office/drawing/2014/main" val="3397386916"/>
                  </a:ext>
                </a:extLst>
              </a:tr>
            </a:tbl>
          </a:graphicData>
        </a:graphic>
      </p:graphicFrame>
      <p:graphicFrame>
        <p:nvGraphicFramePr>
          <p:cNvPr id="8" name="Table 414">
            <a:extLst>
              <a:ext uri="{FF2B5EF4-FFF2-40B4-BE49-F238E27FC236}">
                <a16:creationId xmlns:a16="http://schemas.microsoft.com/office/drawing/2014/main" id="{D335E8F9-5B17-4964-B729-E7DC6B3AB238}"/>
              </a:ext>
            </a:extLst>
          </p:cNvPr>
          <p:cNvGraphicFramePr>
            <a:graphicFrameLocks noGrp="1"/>
          </p:cNvGraphicFramePr>
          <p:nvPr>
            <p:extLst>
              <p:ext uri="{D42A27DB-BD31-4B8C-83A1-F6EECF244321}">
                <p14:modId xmlns:p14="http://schemas.microsoft.com/office/powerpoint/2010/main" val="1812510143"/>
              </p:ext>
            </p:extLst>
          </p:nvPr>
        </p:nvGraphicFramePr>
        <p:xfrm>
          <a:off x="2720742"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a:t>CPU #2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pPr algn="ctr"/>
                      <a:r>
                        <a:rPr lang="en-GB" sz="1600">
                          <a:highlight>
                            <a:srgbClr val="EC4428"/>
                          </a:highlight>
                        </a:rPr>
                        <a:t>X</a:t>
                      </a:r>
                    </a:p>
                  </a:txBody>
                  <a:tcPr/>
                </a:tc>
                <a:tc>
                  <a:txBody>
                    <a:bodyPr/>
                    <a:lstStyle/>
                    <a:p>
                      <a:pPr algn="ctr"/>
                      <a:r>
                        <a:rPr lang="en-GB" sz="1600">
                          <a:highlight>
                            <a:srgbClr val="EC4428"/>
                          </a:highlight>
                        </a:rPr>
                        <a:t>X</a:t>
                      </a:r>
                    </a:p>
                  </a:txBody>
                  <a:tcPr/>
                </a:tc>
                <a:tc>
                  <a:txBody>
                    <a:bodyPr/>
                    <a:lstStyle/>
                    <a:p>
                      <a:pPr algn="ctr"/>
                      <a:r>
                        <a:rPr lang="en-GB" sz="1600">
                          <a:highlight>
                            <a:srgbClr val="EC4428"/>
                          </a:highlight>
                        </a:rPr>
                        <a:t>X</a:t>
                      </a:r>
                    </a:p>
                  </a:txBody>
                  <a:tcPr/>
                </a:tc>
                <a:tc>
                  <a:txBody>
                    <a:bodyPr/>
                    <a:lstStyle/>
                    <a:p>
                      <a:pPr algn="ctr"/>
                      <a:r>
                        <a:rPr lang="en-GB" sz="1600">
                          <a:highlight>
                            <a:srgbClr val="EC4428"/>
                          </a:highlight>
                        </a:rPr>
                        <a:t>X</a:t>
                      </a:r>
                    </a:p>
                  </a:txBody>
                  <a:tcPr/>
                </a:tc>
                <a:tc>
                  <a:txBody>
                    <a:bodyPr/>
                    <a:lstStyle/>
                    <a:p>
                      <a:pPr algn="ctr"/>
                      <a:r>
                        <a:rPr lang="en-GB" sz="1600">
                          <a:highlight>
                            <a:srgbClr val="EC4428"/>
                          </a:highlight>
                        </a:rPr>
                        <a:t>X</a:t>
                      </a:r>
                    </a:p>
                  </a:txBody>
                  <a:tcPr/>
                </a:tc>
                <a:tc>
                  <a:txBody>
                    <a:bodyPr/>
                    <a:lstStyle/>
                    <a:p>
                      <a:pPr algn="ctr"/>
                      <a:r>
                        <a:rPr lang="en-GB" sz="1600">
                          <a:highlight>
                            <a:srgbClr val="EC4428"/>
                          </a:highlight>
                        </a:rPr>
                        <a:t>X</a:t>
                      </a:r>
                    </a:p>
                  </a:txBody>
                  <a:tcPr/>
                </a:tc>
                <a:tc>
                  <a:txBody>
                    <a:bodyPr/>
                    <a:lstStyle/>
                    <a:p>
                      <a:pPr algn="ctr"/>
                      <a:r>
                        <a:rPr lang="en-GB" sz="1600">
                          <a:highlight>
                            <a:srgbClr val="EC4428"/>
                          </a:highlight>
                        </a:rPr>
                        <a:t>X</a:t>
                      </a:r>
                    </a:p>
                  </a:txBody>
                  <a:tcPr/>
                </a:tc>
                <a:tc>
                  <a:txBody>
                    <a:bodyPr/>
                    <a:lstStyle/>
                    <a:p>
                      <a:pPr algn="ctr"/>
                      <a:r>
                        <a:rPr lang="en-GB" sz="1600">
                          <a:highlight>
                            <a:srgbClr val="EC4428"/>
                          </a:highlight>
                        </a:rPr>
                        <a:t>X</a:t>
                      </a:r>
                    </a:p>
                  </a:txBody>
                  <a:tcPr/>
                </a:tc>
                <a:extLst>
                  <a:ext uri="{0D108BD9-81ED-4DB2-BD59-A6C34878D82A}">
                    <a16:rowId xmlns:a16="http://schemas.microsoft.com/office/drawing/2014/main" val="3911632267"/>
                  </a:ext>
                </a:extLst>
              </a:tr>
              <a:tr h="157435">
                <a:tc>
                  <a:txBody>
                    <a:bodyPr/>
                    <a:lstStyle/>
                    <a:p>
                      <a:pPr algn="ctr"/>
                      <a:endParaRPr lang="en-GB" sz="1600">
                        <a:highlight>
                          <a:srgbClr val="00FF00"/>
                        </a:highlight>
                      </a:endParaRPr>
                    </a:p>
                  </a:txBody>
                  <a:tcPr/>
                </a:tc>
                <a:tc>
                  <a:txBody>
                    <a:bodyPr/>
                    <a:lstStyle/>
                    <a:p>
                      <a:pPr algn="ctr"/>
                      <a:endParaRPr lang="en-GB" sz="1600">
                        <a:highlight>
                          <a:srgbClr val="00FF00"/>
                        </a:highlight>
                      </a:endParaRPr>
                    </a:p>
                  </a:txBody>
                  <a:tcPr/>
                </a:tc>
                <a:tc>
                  <a:txBody>
                    <a:bodyPr/>
                    <a:lstStyle/>
                    <a:p>
                      <a:pPr algn="ctr"/>
                      <a:endParaRPr lang="en-GB" sz="1600">
                        <a:highlight>
                          <a:srgbClr val="00FF00"/>
                        </a:highlight>
                      </a:endParaRPr>
                    </a:p>
                  </a:txBody>
                  <a:tcPr/>
                </a:tc>
                <a:tc>
                  <a:txBody>
                    <a:bodyPr/>
                    <a:lstStyle/>
                    <a:p>
                      <a:pPr algn="ctr"/>
                      <a:endParaRPr lang="en-GB" sz="1600">
                        <a:highlight>
                          <a:srgbClr val="00FF00"/>
                        </a:highlight>
                      </a:endParaRPr>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1016688743"/>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extLst>
                  <a:ext uri="{0D108BD9-81ED-4DB2-BD59-A6C34878D82A}">
                    <a16:rowId xmlns:a16="http://schemas.microsoft.com/office/drawing/2014/main" val="3416313494"/>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3397386916"/>
                  </a:ext>
                </a:extLst>
              </a:tr>
            </a:tbl>
          </a:graphicData>
        </a:graphic>
      </p:graphicFrame>
      <p:graphicFrame>
        <p:nvGraphicFramePr>
          <p:cNvPr id="9" name="Table 414">
            <a:extLst>
              <a:ext uri="{FF2B5EF4-FFF2-40B4-BE49-F238E27FC236}">
                <a16:creationId xmlns:a16="http://schemas.microsoft.com/office/drawing/2014/main" id="{EB9BCC3D-2C04-4B54-8365-2DD5BAB19607}"/>
              </a:ext>
            </a:extLst>
          </p:cNvPr>
          <p:cNvGraphicFramePr>
            <a:graphicFrameLocks noGrp="1"/>
          </p:cNvGraphicFramePr>
          <p:nvPr>
            <p:extLst>
              <p:ext uri="{D42A27DB-BD31-4B8C-83A1-F6EECF244321}">
                <p14:modId xmlns:p14="http://schemas.microsoft.com/office/powerpoint/2010/main" val="4232396953"/>
              </p:ext>
            </p:extLst>
          </p:nvPr>
        </p:nvGraphicFramePr>
        <p:xfrm>
          <a:off x="4603971"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a:t>CPU #3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pPr algn="ctr"/>
                      <a:endParaRPr lang="en-GB" sz="1600">
                        <a:highlight>
                          <a:srgbClr val="DE4A4A"/>
                        </a:highlight>
                      </a:endParaRPr>
                    </a:p>
                  </a:txBody>
                  <a:tcPr/>
                </a:tc>
                <a:tc>
                  <a:txBody>
                    <a:bodyPr/>
                    <a:lstStyle/>
                    <a:p>
                      <a:pPr algn="ctr"/>
                      <a:endParaRPr lang="en-GB" sz="1600">
                        <a:highlight>
                          <a:srgbClr val="DE4A4A"/>
                        </a:highlight>
                      </a:endParaRPr>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extLst>
                  <a:ext uri="{0D108BD9-81ED-4DB2-BD59-A6C34878D82A}">
                    <a16:rowId xmlns:a16="http://schemas.microsoft.com/office/drawing/2014/main" val="3911632267"/>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1016688743"/>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extLst>
                  <a:ext uri="{0D108BD9-81ED-4DB2-BD59-A6C34878D82A}">
                    <a16:rowId xmlns:a16="http://schemas.microsoft.com/office/drawing/2014/main" val="3416313494"/>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FF00FF"/>
                        </a:highlight>
                      </a:endParaRPr>
                    </a:p>
                  </a:txBody>
                  <a:tcPr/>
                </a:tc>
                <a:tc>
                  <a:txBody>
                    <a:bodyPr/>
                    <a:lstStyle/>
                    <a:p>
                      <a:pPr algn="ctr"/>
                      <a:endParaRPr lang="en-GB" sz="1600">
                        <a:highlight>
                          <a:srgbClr val="FF00FF"/>
                        </a:highlight>
                      </a:endParaRPr>
                    </a:p>
                  </a:txBody>
                  <a:tcPr/>
                </a:tc>
                <a:tc>
                  <a:txBody>
                    <a:bodyPr/>
                    <a:lstStyle/>
                    <a:p>
                      <a:pPr algn="ctr"/>
                      <a:endParaRPr lang="en-GB" sz="1600">
                        <a:highlight>
                          <a:srgbClr val="FF00FF"/>
                        </a:highlight>
                      </a:endParaRPr>
                    </a:p>
                  </a:txBody>
                  <a:tcPr/>
                </a:tc>
                <a:tc>
                  <a:txBody>
                    <a:bodyPr/>
                    <a:lstStyle/>
                    <a:p>
                      <a:pPr algn="ctr"/>
                      <a:endParaRPr lang="en-GB" sz="1600">
                        <a:highlight>
                          <a:srgbClr val="FF00FF"/>
                        </a:highlight>
                      </a:endParaRPr>
                    </a:p>
                  </a:txBody>
                  <a:tcPr/>
                </a:tc>
                <a:extLst>
                  <a:ext uri="{0D108BD9-81ED-4DB2-BD59-A6C34878D82A}">
                    <a16:rowId xmlns:a16="http://schemas.microsoft.com/office/drawing/2014/main" val="3397386916"/>
                  </a:ext>
                </a:extLst>
              </a:tr>
            </a:tbl>
          </a:graphicData>
        </a:graphic>
      </p:graphicFrame>
      <p:graphicFrame>
        <p:nvGraphicFramePr>
          <p:cNvPr id="10" name="Table 414">
            <a:extLst>
              <a:ext uri="{FF2B5EF4-FFF2-40B4-BE49-F238E27FC236}">
                <a16:creationId xmlns:a16="http://schemas.microsoft.com/office/drawing/2014/main" id="{86ED4855-FFB6-4C80-A591-7CCCBED00EDD}"/>
              </a:ext>
            </a:extLst>
          </p:cNvPr>
          <p:cNvGraphicFramePr>
            <a:graphicFrameLocks noGrp="1"/>
          </p:cNvGraphicFramePr>
          <p:nvPr>
            <p:extLst>
              <p:ext uri="{D42A27DB-BD31-4B8C-83A1-F6EECF244321}">
                <p14:modId xmlns:p14="http://schemas.microsoft.com/office/powerpoint/2010/main" val="50082242"/>
              </p:ext>
            </p:extLst>
          </p:nvPr>
        </p:nvGraphicFramePr>
        <p:xfrm>
          <a:off x="6487200"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303166">
                <a:tc gridSpan="8">
                  <a:txBody>
                    <a:bodyPr/>
                    <a:lstStyle/>
                    <a:p>
                      <a:pPr algn="ctr"/>
                      <a:r>
                        <a:rPr lang="en-GB" sz="1400"/>
                        <a:t>CPU #4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pPr algn="ctr"/>
                      <a:endParaRPr lang="en-GB" sz="1600">
                        <a:highlight>
                          <a:srgbClr val="DE4A4A"/>
                        </a:highlight>
                      </a:endParaRPr>
                    </a:p>
                  </a:txBody>
                  <a:tcPr/>
                </a:tc>
                <a:tc>
                  <a:txBody>
                    <a:bodyPr/>
                    <a:lstStyle/>
                    <a:p>
                      <a:pPr algn="ctr"/>
                      <a:endParaRPr lang="en-GB" sz="1600">
                        <a:highlight>
                          <a:srgbClr val="DE4A4A"/>
                        </a:highlight>
                      </a:endParaRPr>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extLst>
                  <a:ext uri="{0D108BD9-81ED-4DB2-BD59-A6C34878D82A}">
                    <a16:rowId xmlns:a16="http://schemas.microsoft.com/office/drawing/2014/main" val="3911632267"/>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1016688743"/>
                  </a:ext>
                </a:extLst>
              </a:tr>
              <a:tr h="157435">
                <a:tc>
                  <a:txBody>
                    <a:bodyPr/>
                    <a:lstStyle/>
                    <a:p>
                      <a:pPr algn="ctr"/>
                      <a:r>
                        <a:rPr lang="en-GB" sz="1600">
                          <a:highlight>
                            <a:srgbClr val="EC4428"/>
                          </a:highlight>
                        </a:rPr>
                        <a:t>X</a:t>
                      </a:r>
                    </a:p>
                  </a:txBody>
                  <a:tcPr/>
                </a:tc>
                <a:tc>
                  <a:txBody>
                    <a:bodyPr/>
                    <a:lstStyle/>
                    <a:p>
                      <a:pPr algn="ctr"/>
                      <a:r>
                        <a:rPr lang="en-GB" sz="1600">
                          <a:highlight>
                            <a:srgbClr val="EC4428"/>
                          </a:highlight>
                        </a:rPr>
                        <a:t>X</a:t>
                      </a:r>
                    </a:p>
                  </a:txBody>
                  <a:tcPr/>
                </a:tc>
                <a:tc>
                  <a:txBody>
                    <a:bodyPr/>
                    <a:lstStyle/>
                    <a:p>
                      <a:pPr algn="ctr"/>
                      <a:r>
                        <a:rPr lang="en-GB" sz="1600">
                          <a:highlight>
                            <a:srgbClr val="EC4428"/>
                          </a:highlight>
                        </a:rPr>
                        <a:t>X</a:t>
                      </a:r>
                    </a:p>
                  </a:txBody>
                  <a:tcPr/>
                </a:tc>
                <a:tc>
                  <a:txBody>
                    <a:bodyPr/>
                    <a:lstStyle/>
                    <a:p>
                      <a:pPr algn="ctr"/>
                      <a:r>
                        <a:rPr lang="en-GB" sz="1600">
                          <a:highlight>
                            <a:srgbClr val="EC4428"/>
                          </a:highlight>
                        </a:rPr>
                        <a:t>X</a:t>
                      </a: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extLst>
                  <a:ext uri="{0D108BD9-81ED-4DB2-BD59-A6C34878D82A}">
                    <a16:rowId xmlns:a16="http://schemas.microsoft.com/office/drawing/2014/main" val="3416313494"/>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3397386916"/>
                  </a:ext>
                </a:extLst>
              </a:tr>
            </a:tbl>
          </a:graphicData>
        </a:graphic>
      </p:graphicFrame>
      <p:sp>
        <p:nvSpPr>
          <p:cNvPr id="21" name="Rectangle 20">
            <a:extLst>
              <a:ext uri="{FF2B5EF4-FFF2-40B4-BE49-F238E27FC236}">
                <a16:creationId xmlns:a16="http://schemas.microsoft.com/office/drawing/2014/main" id="{96055D07-7D69-479B-9CA1-24AD3AB920EE}"/>
              </a:ext>
            </a:extLst>
          </p:cNvPr>
          <p:cNvSpPr/>
          <p:nvPr/>
        </p:nvSpPr>
        <p:spPr>
          <a:xfrm>
            <a:off x="837513" y="2867586"/>
            <a:ext cx="833841" cy="326090"/>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E0249459-95E5-473F-B7FB-B5D0ACF2E758}"/>
              </a:ext>
            </a:extLst>
          </p:cNvPr>
          <p:cNvSpPr/>
          <p:nvPr/>
        </p:nvSpPr>
        <p:spPr>
          <a:xfrm>
            <a:off x="837513" y="3198158"/>
            <a:ext cx="833841" cy="326090"/>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5467D5A8-A345-4065-9AD5-075D3FCA398C}"/>
              </a:ext>
            </a:extLst>
          </p:cNvPr>
          <p:cNvSpPr/>
          <p:nvPr/>
        </p:nvSpPr>
        <p:spPr>
          <a:xfrm>
            <a:off x="837513" y="3524248"/>
            <a:ext cx="833841" cy="326090"/>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4A696754-2401-4CE8-B274-446771CBCB82}"/>
              </a:ext>
            </a:extLst>
          </p:cNvPr>
          <p:cNvSpPr/>
          <p:nvPr/>
        </p:nvSpPr>
        <p:spPr>
          <a:xfrm>
            <a:off x="837513" y="3850338"/>
            <a:ext cx="833841" cy="326090"/>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88A7EC53-46F5-4F5B-A8CC-92B88B6A1051}"/>
              </a:ext>
            </a:extLst>
          </p:cNvPr>
          <p:cNvSpPr/>
          <p:nvPr/>
        </p:nvSpPr>
        <p:spPr>
          <a:xfrm>
            <a:off x="1670633" y="2867586"/>
            <a:ext cx="833841" cy="326090"/>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453781AD-C98D-4532-9F0A-B4E3F67EAE0D}"/>
              </a:ext>
            </a:extLst>
          </p:cNvPr>
          <p:cNvSpPr/>
          <p:nvPr/>
        </p:nvSpPr>
        <p:spPr>
          <a:xfrm>
            <a:off x="1669190" y="3523678"/>
            <a:ext cx="833841" cy="326090"/>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B0C94BBB-95A6-4AA8-B8CC-2064BC2839B3}"/>
              </a:ext>
            </a:extLst>
          </p:cNvPr>
          <p:cNvSpPr/>
          <p:nvPr/>
        </p:nvSpPr>
        <p:spPr>
          <a:xfrm>
            <a:off x="1669190" y="3853485"/>
            <a:ext cx="833841" cy="326090"/>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EAF18347-2B94-420D-970A-778459ECB0EE}"/>
              </a:ext>
            </a:extLst>
          </p:cNvPr>
          <p:cNvSpPr/>
          <p:nvPr/>
        </p:nvSpPr>
        <p:spPr>
          <a:xfrm>
            <a:off x="2720021" y="2867586"/>
            <a:ext cx="833841" cy="326090"/>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2007F757-040F-4959-BEB6-E1EC14374105}"/>
              </a:ext>
            </a:extLst>
          </p:cNvPr>
          <p:cNvSpPr/>
          <p:nvPr/>
        </p:nvSpPr>
        <p:spPr>
          <a:xfrm>
            <a:off x="3553502" y="2867586"/>
            <a:ext cx="833841" cy="326090"/>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5616EF95-3332-4490-8D88-73BFA90B66C3}"/>
              </a:ext>
            </a:extLst>
          </p:cNvPr>
          <p:cNvSpPr/>
          <p:nvPr/>
        </p:nvSpPr>
        <p:spPr>
          <a:xfrm>
            <a:off x="6486839" y="3523678"/>
            <a:ext cx="833841" cy="326090"/>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841315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Fair share policy</a:t>
            </a:r>
          </a:p>
        </p:txBody>
      </p:sp>
      <p:sp>
        <p:nvSpPr>
          <p:cNvPr id="3" name="Content Placeholder 2"/>
          <p:cNvSpPr>
            <a:spLocks noGrp="1"/>
          </p:cNvSpPr>
          <p:nvPr>
            <p:ph idx="1"/>
          </p:nvPr>
        </p:nvSpPr>
        <p:spPr>
          <a:xfrm>
            <a:off x="457200" y="1200151"/>
            <a:ext cx="7823812" cy="3404506"/>
          </a:xfrm>
        </p:spPr>
        <p:txBody>
          <a:bodyPr>
            <a:normAutofit fontScale="55000" lnSpcReduction="20000"/>
          </a:bodyPr>
          <a:lstStyle/>
          <a:p>
            <a:r>
              <a:rPr lang="en-GB"/>
              <a:t>The cluster uses a </a:t>
            </a:r>
            <a:r>
              <a:rPr lang="en-GB" b="1">
                <a:solidFill>
                  <a:schemeClr val="accent3"/>
                </a:solidFill>
              </a:rPr>
              <a:t>fair share policy </a:t>
            </a:r>
            <a:r>
              <a:rPr lang="en-GB"/>
              <a:t>that is applied according to computational time (</a:t>
            </a:r>
            <a:r>
              <a:rPr lang="en-GB" err="1"/>
              <a:t>ie</a:t>
            </a:r>
            <a:r>
              <a:rPr lang="en-GB"/>
              <a:t> time is allocated fairly with all users having equal share)</a:t>
            </a:r>
          </a:p>
          <a:p>
            <a:r>
              <a:rPr lang="en-GB"/>
              <a:t>When you submit your first job it will go to the end of the queue, but the scheduler will quickly move it higher up the queue if other users with active jobs also have waiting jobs ahead of you in the queue</a:t>
            </a:r>
          </a:p>
          <a:p>
            <a:r>
              <a:rPr lang="en-GB"/>
              <a:t>As you submit more jobs your usage figure will increase, so the scheduler will become less generous</a:t>
            </a:r>
          </a:p>
          <a:p>
            <a:pPr lvl="1"/>
            <a:r>
              <a:rPr lang="en-GB"/>
              <a:t>this means that users who submit less jobs will get a more rapid turnover, but the rapid turnaround of the first job may not be repeated for future jobs.</a:t>
            </a:r>
          </a:p>
          <a:p>
            <a:endParaRPr lang="en-GB"/>
          </a:p>
          <a:p>
            <a:r>
              <a:rPr lang="en-GB"/>
              <a:t>The last 14 days of usage affect your priority</a:t>
            </a:r>
          </a:p>
          <a:p>
            <a:r>
              <a:rPr lang="en-GB"/>
              <a:t>Job priority for waiting jobs can be seen with: </a:t>
            </a:r>
            <a:r>
              <a:rPr lang="en-GB" b="1" err="1">
                <a:solidFill>
                  <a:schemeClr val="accent3"/>
                </a:solidFill>
              </a:rPr>
              <a:t>sprio</a:t>
            </a:r>
            <a:endParaRPr lang="en-GB" b="1">
              <a:solidFill>
                <a:schemeClr val="accent3"/>
              </a:solidFill>
            </a:endParaRPr>
          </a:p>
        </p:txBody>
      </p:sp>
    </p:spTree>
    <p:extLst>
      <p:ext uri="{BB962C8B-B14F-4D97-AF65-F5344CB8AC3E}">
        <p14:creationId xmlns:p14="http://schemas.microsoft.com/office/powerpoint/2010/main" val="41879393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In summary</a:t>
            </a:r>
          </a:p>
        </p:txBody>
      </p:sp>
      <p:sp>
        <p:nvSpPr>
          <p:cNvPr id="3" name="Content Placeholder 2"/>
          <p:cNvSpPr>
            <a:spLocks noGrp="1"/>
          </p:cNvSpPr>
          <p:nvPr>
            <p:ph idx="1"/>
          </p:nvPr>
        </p:nvSpPr>
        <p:spPr>
          <a:xfrm>
            <a:off x="457200" y="1200151"/>
            <a:ext cx="8229600" cy="3634568"/>
          </a:xfrm>
        </p:spPr>
        <p:txBody>
          <a:bodyPr>
            <a:normAutofit fontScale="77500" lnSpcReduction="20000"/>
          </a:bodyPr>
          <a:lstStyle/>
          <a:p>
            <a:r>
              <a:rPr lang="en-GB"/>
              <a:t>Bash scripts can be used to build up a pipeline of commands</a:t>
            </a:r>
          </a:p>
          <a:p>
            <a:endParaRPr lang="en-GB"/>
          </a:p>
          <a:p>
            <a:r>
              <a:rPr lang="en-GB"/>
              <a:t>Scripts provide an easy way of submitting (and resubmitting) complex tasks to the cluster:</a:t>
            </a:r>
          </a:p>
          <a:p>
            <a:pPr lvl="1"/>
            <a:r>
              <a:rPr lang="en-GB"/>
              <a:t>submit job scripts with </a:t>
            </a:r>
            <a:r>
              <a:rPr lang="en-GB" b="1" err="1">
                <a:solidFill>
                  <a:schemeClr val="accent3"/>
                </a:solidFill>
              </a:rPr>
              <a:t>sbatch</a:t>
            </a:r>
            <a:endParaRPr lang="en-GB" b="1">
              <a:solidFill>
                <a:schemeClr val="accent3"/>
              </a:solidFill>
            </a:endParaRPr>
          </a:p>
          <a:p>
            <a:pPr lvl="1"/>
            <a:r>
              <a:rPr lang="en-GB"/>
              <a:t>check on job status with </a:t>
            </a:r>
            <a:r>
              <a:rPr lang="en-GB" b="1" err="1">
                <a:solidFill>
                  <a:schemeClr val="accent3"/>
                </a:solidFill>
              </a:rPr>
              <a:t>squeue</a:t>
            </a:r>
            <a:endParaRPr lang="en-GB" b="1">
              <a:solidFill>
                <a:schemeClr val="accent3"/>
              </a:solidFill>
            </a:endParaRPr>
          </a:p>
          <a:p>
            <a:pPr lvl="1"/>
            <a:r>
              <a:rPr lang="en-GB"/>
              <a:t>delete jobs with </a:t>
            </a:r>
            <a:r>
              <a:rPr lang="en-GB" b="1" err="1">
                <a:solidFill>
                  <a:schemeClr val="accent3"/>
                </a:solidFill>
              </a:rPr>
              <a:t>scancel</a:t>
            </a:r>
            <a:endParaRPr lang="en-GB" b="1">
              <a:solidFill>
                <a:schemeClr val="accent3"/>
              </a:solidFill>
            </a:endParaRPr>
          </a:p>
          <a:p>
            <a:pPr lvl="1"/>
            <a:endParaRPr lang="en-GB"/>
          </a:p>
          <a:p>
            <a:r>
              <a:rPr lang="en-GB" err="1"/>
              <a:t>Slurm</a:t>
            </a:r>
            <a:r>
              <a:rPr lang="en-GB"/>
              <a:t> supports interactive or batch/array jobs</a:t>
            </a:r>
            <a:endParaRPr lang="en-GB">
              <a:solidFill>
                <a:schemeClr val="accent2"/>
              </a:solidFill>
            </a:endParaRPr>
          </a:p>
        </p:txBody>
      </p:sp>
    </p:spTree>
    <p:extLst>
      <p:ext uri="{BB962C8B-B14F-4D97-AF65-F5344CB8AC3E}">
        <p14:creationId xmlns:p14="http://schemas.microsoft.com/office/powerpoint/2010/main" val="705702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4" name="Straight Connector 113">
            <a:extLst>
              <a:ext uri="{FF2B5EF4-FFF2-40B4-BE49-F238E27FC236}">
                <a16:creationId xmlns:a16="http://schemas.microsoft.com/office/drawing/2014/main" id="{18F652D5-86DC-4D88-86CB-FF6495154B3D}"/>
              </a:ext>
            </a:extLst>
          </p:cNvPr>
          <p:cNvCxnSpPr>
            <a:cxnSpLocks/>
            <a:stCxn id="25" idx="0"/>
            <a:endCxn id="31" idx="0"/>
          </p:cNvCxnSpPr>
          <p:nvPr/>
        </p:nvCxnSpPr>
        <p:spPr>
          <a:xfrm flipH="1" flipV="1">
            <a:off x="2200276" y="1532130"/>
            <a:ext cx="2850315" cy="1025214"/>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E56AAF7D-131F-4C69-A3FF-7B4C125ABBC5}"/>
              </a:ext>
            </a:extLst>
          </p:cNvPr>
          <p:cNvCxnSpPr>
            <a:cxnSpLocks/>
            <a:stCxn id="29" idx="0"/>
            <a:endCxn id="31" idx="0"/>
          </p:cNvCxnSpPr>
          <p:nvPr/>
        </p:nvCxnSpPr>
        <p:spPr>
          <a:xfrm flipH="1" flipV="1">
            <a:off x="2200276" y="1532130"/>
            <a:ext cx="4764669" cy="1025214"/>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a:cxnSpLocks/>
            <a:stCxn id="12" idx="0"/>
            <a:endCxn id="31" idx="0"/>
          </p:cNvCxnSpPr>
          <p:nvPr/>
        </p:nvCxnSpPr>
        <p:spPr>
          <a:xfrm flipH="1" flipV="1">
            <a:off x="2200276" y="1532130"/>
            <a:ext cx="935961" cy="1025214"/>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cxnSpLocks/>
            <a:stCxn id="8" idx="1"/>
            <a:endCxn id="31" idx="0"/>
          </p:cNvCxnSpPr>
          <p:nvPr/>
        </p:nvCxnSpPr>
        <p:spPr>
          <a:xfrm flipH="1" flipV="1">
            <a:off x="2200276" y="1532130"/>
            <a:ext cx="1806611" cy="137496"/>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11755F34-08A4-4F80-AF83-90523E75C8F8}"/>
              </a:ext>
            </a:extLst>
          </p:cNvPr>
          <p:cNvCxnSpPr>
            <a:cxnSpLocks/>
            <a:stCxn id="9" idx="0"/>
            <a:endCxn id="31" idx="0"/>
          </p:cNvCxnSpPr>
          <p:nvPr/>
        </p:nvCxnSpPr>
        <p:spPr>
          <a:xfrm flipV="1">
            <a:off x="1221883" y="1532130"/>
            <a:ext cx="978393" cy="1025214"/>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1978B2C0-80A9-4FA8-9AB3-0E2FB7F6478B}"/>
              </a:ext>
            </a:extLst>
          </p:cNvPr>
          <p:cNvCxnSpPr>
            <a:cxnSpLocks/>
            <a:stCxn id="11" idx="0"/>
            <a:endCxn id="31" idx="0"/>
          </p:cNvCxnSpPr>
          <p:nvPr/>
        </p:nvCxnSpPr>
        <p:spPr>
          <a:xfrm flipV="1">
            <a:off x="2179060" y="1532130"/>
            <a:ext cx="21216" cy="1025214"/>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B9883E04-CED4-4E0B-85D2-1ACD70B92DF2}"/>
              </a:ext>
            </a:extLst>
          </p:cNvPr>
          <p:cNvCxnSpPr>
            <a:cxnSpLocks/>
            <a:stCxn id="13" idx="0"/>
            <a:endCxn id="31" idx="0"/>
          </p:cNvCxnSpPr>
          <p:nvPr/>
        </p:nvCxnSpPr>
        <p:spPr>
          <a:xfrm flipH="1" flipV="1">
            <a:off x="2200276" y="1532130"/>
            <a:ext cx="1893138" cy="1025214"/>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17" name="Straight Connector 116">
            <a:extLst>
              <a:ext uri="{FF2B5EF4-FFF2-40B4-BE49-F238E27FC236}">
                <a16:creationId xmlns:a16="http://schemas.microsoft.com/office/drawing/2014/main" id="{0CEFAD7D-46E1-4933-92A0-32062E20D56A}"/>
              </a:ext>
            </a:extLst>
          </p:cNvPr>
          <p:cNvCxnSpPr>
            <a:cxnSpLocks/>
            <a:stCxn id="27" idx="0"/>
            <a:endCxn id="31" idx="0"/>
          </p:cNvCxnSpPr>
          <p:nvPr/>
        </p:nvCxnSpPr>
        <p:spPr>
          <a:xfrm flipH="1" flipV="1">
            <a:off x="2200276" y="1532130"/>
            <a:ext cx="3807492" cy="1025214"/>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23" name="Straight Connector 122">
            <a:extLst>
              <a:ext uri="{FF2B5EF4-FFF2-40B4-BE49-F238E27FC236}">
                <a16:creationId xmlns:a16="http://schemas.microsoft.com/office/drawing/2014/main" id="{B01E4892-C54C-40FC-89D6-4B94AA99255A}"/>
              </a:ext>
            </a:extLst>
          </p:cNvPr>
          <p:cNvCxnSpPr>
            <a:cxnSpLocks/>
            <a:stCxn id="32" idx="0"/>
            <a:endCxn id="31" idx="0"/>
          </p:cNvCxnSpPr>
          <p:nvPr/>
        </p:nvCxnSpPr>
        <p:spPr>
          <a:xfrm flipH="1" flipV="1">
            <a:off x="2200276" y="1532130"/>
            <a:ext cx="5721843" cy="1025214"/>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cxnSpLocks/>
            <a:stCxn id="8" idx="2"/>
            <a:endCxn id="9" idx="0"/>
          </p:cNvCxnSpPr>
          <p:nvPr/>
        </p:nvCxnSpPr>
        <p:spPr>
          <a:xfrm flipH="1">
            <a:off x="1221883" y="1789864"/>
            <a:ext cx="3343748" cy="767480"/>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cxnSpLocks/>
            <a:stCxn id="8" idx="2"/>
            <a:endCxn id="11" idx="0"/>
          </p:cNvCxnSpPr>
          <p:nvPr/>
        </p:nvCxnSpPr>
        <p:spPr>
          <a:xfrm flipH="1">
            <a:off x="2179060" y="1789864"/>
            <a:ext cx="2386571" cy="767480"/>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cxnSpLocks/>
            <a:stCxn id="8" idx="2"/>
            <a:endCxn id="12" idx="0"/>
          </p:cNvCxnSpPr>
          <p:nvPr/>
        </p:nvCxnSpPr>
        <p:spPr>
          <a:xfrm flipH="1">
            <a:off x="3136237" y="1789864"/>
            <a:ext cx="1429394" cy="767480"/>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cxnSpLocks/>
            <a:stCxn id="8" idx="2"/>
            <a:endCxn id="13" idx="0"/>
          </p:cNvCxnSpPr>
          <p:nvPr/>
        </p:nvCxnSpPr>
        <p:spPr>
          <a:xfrm flipH="1">
            <a:off x="4093414" y="1789864"/>
            <a:ext cx="472217" cy="767480"/>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4BD19452-2CEE-4E7D-96E0-A4BA62D58147}"/>
              </a:ext>
            </a:extLst>
          </p:cNvPr>
          <p:cNvCxnSpPr>
            <a:cxnSpLocks/>
            <a:stCxn id="8" idx="2"/>
            <a:endCxn id="25" idx="0"/>
          </p:cNvCxnSpPr>
          <p:nvPr/>
        </p:nvCxnSpPr>
        <p:spPr>
          <a:xfrm>
            <a:off x="4565631" y="1789864"/>
            <a:ext cx="484960" cy="767480"/>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903EF50F-0064-476B-995C-8B0AF5C2A317}"/>
              </a:ext>
            </a:extLst>
          </p:cNvPr>
          <p:cNvCxnSpPr>
            <a:cxnSpLocks/>
            <a:stCxn id="8" idx="2"/>
            <a:endCxn id="27" idx="0"/>
          </p:cNvCxnSpPr>
          <p:nvPr/>
        </p:nvCxnSpPr>
        <p:spPr>
          <a:xfrm>
            <a:off x="4565631" y="1789864"/>
            <a:ext cx="1442137" cy="767480"/>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A0B277CD-2579-4DCE-A2D6-1C7391C78855}"/>
              </a:ext>
            </a:extLst>
          </p:cNvPr>
          <p:cNvCxnSpPr>
            <a:cxnSpLocks/>
            <a:stCxn id="8" idx="2"/>
            <a:endCxn id="29" idx="0"/>
          </p:cNvCxnSpPr>
          <p:nvPr/>
        </p:nvCxnSpPr>
        <p:spPr>
          <a:xfrm>
            <a:off x="4565631" y="1789864"/>
            <a:ext cx="2399314" cy="767480"/>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0592FA49-1579-4AE3-A141-8E87229D9D74}"/>
              </a:ext>
            </a:extLst>
          </p:cNvPr>
          <p:cNvCxnSpPr>
            <a:cxnSpLocks/>
            <a:stCxn id="8" idx="2"/>
            <a:endCxn id="32" idx="0"/>
          </p:cNvCxnSpPr>
          <p:nvPr/>
        </p:nvCxnSpPr>
        <p:spPr>
          <a:xfrm>
            <a:off x="4565631" y="1789864"/>
            <a:ext cx="3356488" cy="767480"/>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GB"/>
              <a:t>HPC overview</a:t>
            </a:r>
          </a:p>
        </p:txBody>
      </p:sp>
      <p:cxnSp>
        <p:nvCxnSpPr>
          <p:cNvPr id="15" name="Straight Connector 14"/>
          <p:cNvCxnSpPr>
            <a:endCxn id="8" idx="0"/>
          </p:cNvCxnSpPr>
          <p:nvPr/>
        </p:nvCxnSpPr>
        <p:spPr>
          <a:xfrm>
            <a:off x="4565631" y="919073"/>
            <a:ext cx="0" cy="630315"/>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744892" y="1095731"/>
            <a:ext cx="1880515"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connect to cluster (SSH)</a:t>
            </a:r>
          </a:p>
        </p:txBody>
      </p:sp>
      <p:sp>
        <p:nvSpPr>
          <p:cNvPr id="31" name="Flowchart: Magnetic Disk 30"/>
          <p:cNvSpPr/>
          <p:nvPr/>
        </p:nvSpPr>
        <p:spPr>
          <a:xfrm>
            <a:off x="1870711" y="1191537"/>
            <a:ext cx="659129" cy="1021779"/>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1200"/>
              <a:t>shared</a:t>
            </a:r>
          </a:p>
          <a:p>
            <a:pPr algn="ctr"/>
            <a:r>
              <a:rPr lang="en-GB" sz="1200"/>
              <a:t>storage</a:t>
            </a:r>
          </a:p>
        </p:txBody>
      </p:sp>
      <p:sp>
        <p:nvSpPr>
          <p:cNvPr id="7" name="Rectangle 6"/>
          <p:cNvSpPr/>
          <p:nvPr/>
        </p:nvSpPr>
        <p:spPr>
          <a:xfrm>
            <a:off x="3942879" y="674612"/>
            <a:ext cx="1245505" cy="2404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350" b="1"/>
              <a:t>user’s desktop</a:t>
            </a:r>
          </a:p>
        </p:txBody>
      </p:sp>
      <p:sp>
        <p:nvSpPr>
          <p:cNvPr id="8" name="Rectangle 7"/>
          <p:cNvSpPr/>
          <p:nvPr/>
        </p:nvSpPr>
        <p:spPr>
          <a:xfrm>
            <a:off x="4006887" y="1549388"/>
            <a:ext cx="1117488" cy="240476"/>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350" b="1"/>
              <a:t>head node</a:t>
            </a:r>
          </a:p>
        </p:txBody>
      </p:sp>
      <p:sp>
        <p:nvSpPr>
          <p:cNvPr id="9" name="Rectangle 8"/>
          <p:cNvSpPr/>
          <p:nvPr/>
        </p:nvSpPr>
        <p:spPr>
          <a:xfrm>
            <a:off x="834298" y="255734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n1</a:t>
            </a:r>
          </a:p>
        </p:txBody>
      </p:sp>
      <p:sp>
        <p:nvSpPr>
          <p:cNvPr id="11" name="Rectangle 10"/>
          <p:cNvSpPr/>
          <p:nvPr/>
        </p:nvSpPr>
        <p:spPr>
          <a:xfrm>
            <a:off x="1791475" y="255734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n2</a:t>
            </a:r>
          </a:p>
        </p:txBody>
      </p:sp>
      <p:sp>
        <p:nvSpPr>
          <p:cNvPr id="12" name="Rectangle 11"/>
          <p:cNvSpPr/>
          <p:nvPr/>
        </p:nvSpPr>
        <p:spPr>
          <a:xfrm>
            <a:off x="2748652" y="255734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n3</a:t>
            </a:r>
          </a:p>
        </p:txBody>
      </p:sp>
      <p:sp>
        <p:nvSpPr>
          <p:cNvPr id="13" name="Rectangle 12"/>
          <p:cNvSpPr/>
          <p:nvPr/>
        </p:nvSpPr>
        <p:spPr>
          <a:xfrm>
            <a:off x="3705829" y="255734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n4</a:t>
            </a:r>
          </a:p>
        </p:txBody>
      </p:sp>
      <p:sp>
        <p:nvSpPr>
          <p:cNvPr id="25" name="Rectangle 24">
            <a:extLst>
              <a:ext uri="{FF2B5EF4-FFF2-40B4-BE49-F238E27FC236}">
                <a16:creationId xmlns:a16="http://schemas.microsoft.com/office/drawing/2014/main" id="{6AF9431A-600E-47E9-AA99-69F9AEA507AB}"/>
              </a:ext>
            </a:extLst>
          </p:cNvPr>
          <p:cNvSpPr/>
          <p:nvPr/>
        </p:nvSpPr>
        <p:spPr>
          <a:xfrm>
            <a:off x="4663006" y="255734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n5</a:t>
            </a:r>
          </a:p>
        </p:txBody>
      </p:sp>
      <p:sp>
        <p:nvSpPr>
          <p:cNvPr id="27" name="Rectangle 26">
            <a:extLst>
              <a:ext uri="{FF2B5EF4-FFF2-40B4-BE49-F238E27FC236}">
                <a16:creationId xmlns:a16="http://schemas.microsoft.com/office/drawing/2014/main" id="{00572733-1E2E-4A5C-8257-A0BE38711882}"/>
              </a:ext>
            </a:extLst>
          </p:cNvPr>
          <p:cNvSpPr/>
          <p:nvPr/>
        </p:nvSpPr>
        <p:spPr>
          <a:xfrm>
            <a:off x="5620183" y="255734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n6</a:t>
            </a:r>
          </a:p>
        </p:txBody>
      </p:sp>
      <p:sp>
        <p:nvSpPr>
          <p:cNvPr id="29" name="Rectangle 28">
            <a:extLst>
              <a:ext uri="{FF2B5EF4-FFF2-40B4-BE49-F238E27FC236}">
                <a16:creationId xmlns:a16="http://schemas.microsoft.com/office/drawing/2014/main" id="{AC4F5E91-DA35-4A75-9D52-B9B139A25514}"/>
              </a:ext>
            </a:extLst>
          </p:cNvPr>
          <p:cNvSpPr/>
          <p:nvPr/>
        </p:nvSpPr>
        <p:spPr>
          <a:xfrm>
            <a:off x="6577360" y="255734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n7</a:t>
            </a:r>
          </a:p>
        </p:txBody>
      </p:sp>
      <p:sp>
        <p:nvSpPr>
          <p:cNvPr id="32" name="Rectangle 31">
            <a:extLst>
              <a:ext uri="{FF2B5EF4-FFF2-40B4-BE49-F238E27FC236}">
                <a16:creationId xmlns:a16="http://schemas.microsoft.com/office/drawing/2014/main" id="{36191BF1-A17E-4602-8EC1-62BC077C43DB}"/>
              </a:ext>
            </a:extLst>
          </p:cNvPr>
          <p:cNvSpPr/>
          <p:nvPr/>
        </p:nvSpPr>
        <p:spPr>
          <a:xfrm>
            <a:off x="7534534" y="255734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n8</a:t>
            </a:r>
          </a:p>
        </p:txBody>
      </p:sp>
      <p:sp>
        <p:nvSpPr>
          <p:cNvPr id="34" name="Rectangle 33">
            <a:extLst>
              <a:ext uri="{FF2B5EF4-FFF2-40B4-BE49-F238E27FC236}">
                <a16:creationId xmlns:a16="http://schemas.microsoft.com/office/drawing/2014/main" id="{77ADB29B-DC9D-451C-9472-5944243C3949}"/>
              </a:ext>
            </a:extLst>
          </p:cNvPr>
          <p:cNvSpPr/>
          <p:nvPr/>
        </p:nvSpPr>
        <p:spPr>
          <a:xfrm>
            <a:off x="834298" y="292535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n9</a:t>
            </a:r>
          </a:p>
        </p:txBody>
      </p:sp>
      <p:sp>
        <p:nvSpPr>
          <p:cNvPr id="35" name="Rectangle 34">
            <a:extLst>
              <a:ext uri="{FF2B5EF4-FFF2-40B4-BE49-F238E27FC236}">
                <a16:creationId xmlns:a16="http://schemas.microsoft.com/office/drawing/2014/main" id="{5A1C807D-D3DD-4356-80D8-D801A88B5A94}"/>
              </a:ext>
            </a:extLst>
          </p:cNvPr>
          <p:cNvSpPr/>
          <p:nvPr/>
        </p:nvSpPr>
        <p:spPr>
          <a:xfrm>
            <a:off x="1791475" y="292535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n10</a:t>
            </a:r>
          </a:p>
        </p:txBody>
      </p:sp>
      <p:sp>
        <p:nvSpPr>
          <p:cNvPr id="37" name="Rectangle 36">
            <a:extLst>
              <a:ext uri="{FF2B5EF4-FFF2-40B4-BE49-F238E27FC236}">
                <a16:creationId xmlns:a16="http://schemas.microsoft.com/office/drawing/2014/main" id="{A219E70C-3659-43BE-9A1E-6FD98D6FCF11}"/>
              </a:ext>
            </a:extLst>
          </p:cNvPr>
          <p:cNvSpPr/>
          <p:nvPr/>
        </p:nvSpPr>
        <p:spPr>
          <a:xfrm>
            <a:off x="2748652" y="292535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n11</a:t>
            </a:r>
          </a:p>
        </p:txBody>
      </p:sp>
      <p:sp>
        <p:nvSpPr>
          <p:cNvPr id="39" name="Rectangle 38">
            <a:extLst>
              <a:ext uri="{FF2B5EF4-FFF2-40B4-BE49-F238E27FC236}">
                <a16:creationId xmlns:a16="http://schemas.microsoft.com/office/drawing/2014/main" id="{7D66AFEB-45C1-4C64-9A3D-D2BFA95D0A28}"/>
              </a:ext>
            </a:extLst>
          </p:cNvPr>
          <p:cNvSpPr/>
          <p:nvPr/>
        </p:nvSpPr>
        <p:spPr>
          <a:xfrm>
            <a:off x="3705829" y="292535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n12</a:t>
            </a:r>
          </a:p>
        </p:txBody>
      </p:sp>
      <p:sp>
        <p:nvSpPr>
          <p:cNvPr id="41" name="Rectangle 40">
            <a:extLst>
              <a:ext uri="{FF2B5EF4-FFF2-40B4-BE49-F238E27FC236}">
                <a16:creationId xmlns:a16="http://schemas.microsoft.com/office/drawing/2014/main" id="{3B526741-EFB3-4653-B7C7-4953CC671AD1}"/>
              </a:ext>
            </a:extLst>
          </p:cNvPr>
          <p:cNvSpPr/>
          <p:nvPr/>
        </p:nvSpPr>
        <p:spPr>
          <a:xfrm>
            <a:off x="4663006" y="292535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n13</a:t>
            </a:r>
          </a:p>
        </p:txBody>
      </p:sp>
      <p:sp>
        <p:nvSpPr>
          <p:cNvPr id="42" name="Rectangle 41">
            <a:extLst>
              <a:ext uri="{FF2B5EF4-FFF2-40B4-BE49-F238E27FC236}">
                <a16:creationId xmlns:a16="http://schemas.microsoft.com/office/drawing/2014/main" id="{5AE2BCA3-E3B9-4F6C-9016-A9BC075075EB}"/>
              </a:ext>
            </a:extLst>
          </p:cNvPr>
          <p:cNvSpPr/>
          <p:nvPr/>
        </p:nvSpPr>
        <p:spPr>
          <a:xfrm>
            <a:off x="5620183" y="292535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n14</a:t>
            </a:r>
          </a:p>
        </p:txBody>
      </p:sp>
      <p:sp>
        <p:nvSpPr>
          <p:cNvPr id="44" name="Rectangle 43">
            <a:extLst>
              <a:ext uri="{FF2B5EF4-FFF2-40B4-BE49-F238E27FC236}">
                <a16:creationId xmlns:a16="http://schemas.microsoft.com/office/drawing/2014/main" id="{063D26E1-7D5C-415E-A647-36876631CF7C}"/>
              </a:ext>
            </a:extLst>
          </p:cNvPr>
          <p:cNvSpPr/>
          <p:nvPr/>
        </p:nvSpPr>
        <p:spPr>
          <a:xfrm>
            <a:off x="6577360" y="292535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n15</a:t>
            </a:r>
          </a:p>
        </p:txBody>
      </p:sp>
      <p:sp>
        <p:nvSpPr>
          <p:cNvPr id="45" name="Rectangle 44">
            <a:extLst>
              <a:ext uri="{FF2B5EF4-FFF2-40B4-BE49-F238E27FC236}">
                <a16:creationId xmlns:a16="http://schemas.microsoft.com/office/drawing/2014/main" id="{C9A4BFCB-7F9F-411D-A7F4-C0A2066843E2}"/>
              </a:ext>
            </a:extLst>
          </p:cNvPr>
          <p:cNvSpPr/>
          <p:nvPr/>
        </p:nvSpPr>
        <p:spPr>
          <a:xfrm>
            <a:off x="7534534" y="292535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n16</a:t>
            </a:r>
          </a:p>
        </p:txBody>
      </p:sp>
      <p:sp>
        <p:nvSpPr>
          <p:cNvPr id="46" name="Rectangle 45">
            <a:extLst>
              <a:ext uri="{FF2B5EF4-FFF2-40B4-BE49-F238E27FC236}">
                <a16:creationId xmlns:a16="http://schemas.microsoft.com/office/drawing/2014/main" id="{96648FA0-00D0-4AFD-BFCA-95CBAD6F83C2}"/>
              </a:ext>
            </a:extLst>
          </p:cNvPr>
          <p:cNvSpPr/>
          <p:nvPr/>
        </p:nvSpPr>
        <p:spPr>
          <a:xfrm>
            <a:off x="834298" y="329336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n17</a:t>
            </a:r>
          </a:p>
        </p:txBody>
      </p:sp>
      <p:sp>
        <p:nvSpPr>
          <p:cNvPr id="47" name="Rectangle 46">
            <a:extLst>
              <a:ext uri="{FF2B5EF4-FFF2-40B4-BE49-F238E27FC236}">
                <a16:creationId xmlns:a16="http://schemas.microsoft.com/office/drawing/2014/main" id="{B998BBDC-5B0D-4B72-AEE7-8101362814CB}"/>
              </a:ext>
            </a:extLst>
          </p:cNvPr>
          <p:cNvSpPr/>
          <p:nvPr/>
        </p:nvSpPr>
        <p:spPr>
          <a:xfrm>
            <a:off x="1791475" y="329336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n18</a:t>
            </a:r>
          </a:p>
        </p:txBody>
      </p:sp>
      <p:sp>
        <p:nvSpPr>
          <p:cNvPr id="48" name="Rectangle 47">
            <a:extLst>
              <a:ext uri="{FF2B5EF4-FFF2-40B4-BE49-F238E27FC236}">
                <a16:creationId xmlns:a16="http://schemas.microsoft.com/office/drawing/2014/main" id="{222961E6-0274-4B0B-B282-6EA0EA123A6B}"/>
              </a:ext>
            </a:extLst>
          </p:cNvPr>
          <p:cNvSpPr/>
          <p:nvPr/>
        </p:nvSpPr>
        <p:spPr>
          <a:xfrm>
            <a:off x="2748652" y="329336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n19</a:t>
            </a:r>
          </a:p>
        </p:txBody>
      </p:sp>
      <p:sp>
        <p:nvSpPr>
          <p:cNvPr id="49" name="Rectangle 48">
            <a:extLst>
              <a:ext uri="{FF2B5EF4-FFF2-40B4-BE49-F238E27FC236}">
                <a16:creationId xmlns:a16="http://schemas.microsoft.com/office/drawing/2014/main" id="{EB2523E2-D52B-44A6-9651-6115D44E0840}"/>
              </a:ext>
            </a:extLst>
          </p:cNvPr>
          <p:cNvSpPr/>
          <p:nvPr/>
        </p:nvSpPr>
        <p:spPr>
          <a:xfrm>
            <a:off x="3705829" y="329336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n20</a:t>
            </a:r>
          </a:p>
        </p:txBody>
      </p:sp>
      <p:sp>
        <p:nvSpPr>
          <p:cNvPr id="50" name="Rectangle 49">
            <a:extLst>
              <a:ext uri="{FF2B5EF4-FFF2-40B4-BE49-F238E27FC236}">
                <a16:creationId xmlns:a16="http://schemas.microsoft.com/office/drawing/2014/main" id="{1239E496-59EC-4CB1-8228-F8E0970F2013}"/>
              </a:ext>
            </a:extLst>
          </p:cNvPr>
          <p:cNvSpPr/>
          <p:nvPr/>
        </p:nvSpPr>
        <p:spPr>
          <a:xfrm>
            <a:off x="4663006" y="329336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n21</a:t>
            </a:r>
          </a:p>
        </p:txBody>
      </p:sp>
      <p:sp>
        <p:nvSpPr>
          <p:cNvPr id="51" name="Rectangle 50">
            <a:extLst>
              <a:ext uri="{FF2B5EF4-FFF2-40B4-BE49-F238E27FC236}">
                <a16:creationId xmlns:a16="http://schemas.microsoft.com/office/drawing/2014/main" id="{36D3FC54-9428-4318-9147-BEE8D6A35F64}"/>
              </a:ext>
            </a:extLst>
          </p:cNvPr>
          <p:cNvSpPr/>
          <p:nvPr/>
        </p:nvSpPr>
        <p:spPr>
          <a:xfrm>
            <a:off x="5620183" y="329336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n22</a:t>
            </a:r>
          </a:p>
        </p:txBody>
      </p:sp>
      <p:sp>
        <p:nvSpPr>
          <p:cNvPr id="52" name="Rectangle 51">
            <a:extLst>
              <a:ext uri="{FF2B5EF4-FFF2-40B4-BE49-F238E27FC236}">
                <a16:creationId xmlns:a16="http://schemas.microsoft.com/office/drawing/2014/main" id="{50EAE05D-858C-48A9-B88D-31814018C9D3}"/>
              </a:ext>
            </a:extLst>
          </p:cNvPr>
          <p:cNvSpPr/>
          <p:nvPr/>
        </p:nvSpPr>
        <p:spPr>
          <a:xfrm>
            <a:off x="6577360" y="329336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n23</a:t>
            </a:r>
          </a:p>
        </p:txBody>
      </p:sp>
      <p:sp>
        <p:nvSpPr>
          <p:cNvPr id="53" name="Rectangle 52">
            <a:extLst>
              <a:ext uri="{FF2B5EF4-FFF2-40B4-BE49-F238E27FC236}">
                <a16:creationId xmlns:a16="http://schemas.microsoft.com/office/drawing/2014/main" id="{4C60BCCD-8BFD-4353-844F-F70AC0AB03E6}"/>
              </a:ext>
            </a:extLst>
          </p:cNvPr>
          <p:cNvSpPr/>
          <p:nvPr/>
        </p:nvSpPr>
        <p:spPr>
          <a:xfrm>
            <a:off x="7534534" y="329336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n24</a:t>
            </a:r>
          </a:p>
        </p:txBody>
      </p:sp>
      <p:sp>
        <p:nvSpPr>
          <p:cNvPr id="54" name="Rectangle 53">
            <a:extLst>
              <a:ext uri="{FF2B5EF4-FFF2-40B4-BE49-F238E27FC236}">
                <a16:creationId xmlns:a16="http://schemas.microsoft.com/office/drawing/2014/main" id="{011FB8D2-023F-4F6A-B03F-A05B3ED51B3D}"/>
              </a:ext>
            </a:extLst>
          </p:cNvPr>
          <p:cNvSpPr/>
          <p:nvPr/>
        </p:nvSpPr>
        <p:spPr>
          <a:xfrm>
            <a:off x="834298" y="3654039"/>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n25</a:t>
            </a:r>
          </a:p>
        </p:txBody>
      </p:sp>
      <p:sp>
        <p:nvSpPr>
          <p:cNvPr id="55" name="Rectangle 54">
            <a:extLst>
              <a:ext uri="{FF2B5EF4-FFF2-40B4-BE49-F238E27FC236}">
                <a16:creationId xmlns:a16="http://schemas.microsoft.com/office/drawing/2014/main" id="{850D5E51-8BAC-43A3-A092-1BE9231EAC55}"/>
              </a:ext>
            </a:extLst>
          </p:cNvPr>
          <p:cNvSpPr/>
          <p:nvPr/>
        </p:nvSpPr>
        <p:spPr>
          <a:xfrm>
            <a:off x="1791475" y="3654039"/>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n26</a:t>
            </a:r>
          </a:p>
        </p:txBody>
      </p:sp>
      <p:sp>
        <p:nvSpPr>
          <p:cNvPr id="56" name="Rectangle 55">
            <a:extLst>
              <a:ext uri="{FF2B5EF4-FFF2-40B4-BE49-F238E27FC236}">
                <a16:creationId xmlns:a16="http://schemas.microsoft.com/office/drawing/2014/main" id="{72D2D622-70F8-436E-B908-A0B9AAE4CD7F}"/>
              </a:ext>
            </a:extLst>
          </p:cNvPr>
          <p:cNvSpPr/>
          <p:nvPr/>
        </p:nvSpPr>
        <p:spPr>
          <a:xfrm>
            <a:off x="2748652" y="3654039"/>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n27</a:t>
            </a:r>
          </a:p>
        </p:txBody>
      </p:sp>
      <p:sp>
        <p:nvSpPr>
          <p:cNvPr id="57" name="Rectangle 56">
            <a:extLst>
              <a:ext uri="{FF2B5EF4-FFF2-40B4-BE49-F238E27FC236}">
                <a16:creationId xmlns:a16="http://schemas.microsoft.com/office/drawing/2014/main" id="{C0E135EA-253A-440B-982B-AD1D161EF903}"/>
              </a:ext>
            </a:extLst>
          </p:cNvPr>
          <p:cNvSpPr/>
          <p:nvPr/>
        </p:nvSpPr>
        <p:spPr>
          <a:xfrm>
            <a:off x="3705829" y="3654039"/>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n28</a:t>
            </a:r>
          </a:p>
        </p:txBody>
      </p:sp>
      <p:sp>
        <p:nvSpPr>
          <p:cNvPr id="58" name="Rectangle 57">
            <a:extLst>
              <a:ext uri="{FF2B5EF4-FFF2-40B4-BE49-F238E27FC236}">
                <a16:creationId xmlns:a16="http://schemas.microsoft.com/office/drawing/2014/main" id="{A1922317-4D64-4452-BCDF-FE26719B9950}"/>
              </a:ext>
            </a:extLst>
          </p:cNvPr>
          <p:cNvSpPr/>
          <p:nvPr/>
        </p:nvSpPr>
        <p:spPr>
          <a:xfrm>
            <a:off x="4663006" y="3654039"/>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n29</a:t>
            </a:r>
          </a:p>
        </p:txBody>
      </p:sp>
      <p:sp>
        <p:nvSpPr>
          <p:cNvPr id="59" name="Rectangle 58">
            <a:extLst>
              <a:ext uri="{FF2B5EF4-FFF2-40B4-BE49-F238E27FC236}">
                <a16:creationId xmlns:a16="http://schemas.microsoft.com/office/drawing/2014/main" id="{EE50EA4B-94EA-4720-99D8-5F529DB8184A}"/>
              </a:ext>
            </a:extLst>
          </p:cNvPr>
          <p:cNvSpPr/>
          <p:nvPr/>
        </p:nvSpPr>
        <p:spPr>
          <a:xfrm>
            <a:off x="5620183" y="3654039"/>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n30</a:t>
            </a:r>
          </a:p>
        </p:txBody>
      </p:sp>
      <p:sp>
        <p:nvSpPr>
          <p:cNvPr id="60" name="Rectangle 59">
            <a:extLst>
              <a:ext uri="{FF2B5EF4-FFF2-40B4-BE49-F238E27FC236}">
                <a16:creationId xmlns:a16="http://schemas.microsoft.com/office/drawing/2014/main" id="{CA259A7B-143A-4213-9D33-137A9854B16F}"/>
              </a:ext>
            </a:extLst>
          </p:cNvPr>
          <p:cNvSpPr/>
          <p:nvPr/>
        </p:nvSpPr>
        <p:spPr>
          <a:xfrm>
            <a:off x="6577360" y="3654039"/>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n31</a:t>
            </a:r>
          </a:p>
        </p:txBody>
      </p:sp>
      <p:sp>
        <p:nvSpPr>
          <p:cNvPr id="61" name="Rectangle 60">
            <a:extLst>
              <a:ext uri="{FF2B5EF4-FFF2-40B4-BE49-F238E27FC236}">
                <a16:creationId xmlns:a16="http://schemas.microsoft.com/office/drawing/2014/main" id="{0298A10F-AA5C-40CD-91B9-8CC06B4DDC7C}"/>
              </a:ext>
            </a:extLst>
          </p:cNvPr>
          <p:cNvSpPr/>
          <p:nvPr/>
        </p:nvSpPr>
        <p:spPr>
          <a:xfrm>
            <a:off x="7534534" y="3654039"/>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n32</a:t>
            </a:r>
          </a:p>
        </p:txBody>
      </p:sp>
      <p:sp>
        <p:nvSpPr>
          <p:cNvPr id="62" name="Rectangle 61">
            <a:extLst>
              <a:ext uri="{FF2B5EF4-FFF2-40B4-BE49-F238E27FC236}">
                <a16:creationId xmlns:a16="http://schemas.microsoft.com/office/drawing/2014/main" id="{1837A89A-A29E-454B-8B07-8A8D4708F3D6}"/>
              </a:ext>
            </a:extLst>
          </p:cNvPr>
          <p:cNvSpPr/>
          <p:nvPr/>
        </p:nvSpPr>
        <p:spPr>
          <a:xfrm>
            <a:off x="834298" y="401282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n33</a:t>
            </a:r>
          </a:p>
        </p:txBody>
      </p:sp>
      <p:sp>
        <p:nvSpPr>
          <p:cNvPr id="63" name="Rectangle 62">
            <a:extLst>
              <a:ext uri="{FF2B5EF4-FFF2-40B4-BE49-F238E27FC236}">
                <a16:creationId xmlns:a16="http://schemas.microsoft.com/office/drawing/2014/main" id="{FBA9602B-3865-4EFC-B374-5BFBF4C7A6FF}"/>
              </a:ext>
            </a:extLst>
          </p:cNvPr>
          <p:cNvSpPr/>
          <p:nvPr/>
        </p:nvSpPr>
        <p:spPr>
          <a:xfrm>
            <a:off x="1791475" y="401282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n34</a:t>
            </a:r>
          </a:p>
        </p:txBody>
      </p:sp>
      <p:sp>
        <p:nvSpPr>
          <p:cNvPr id="64" name="Rectangle 63">
            <a:extLst>
              <a:ext uri="{FF2B5EF4-FFF2-40B4-BE49-F238E27FC236}">
                <a16:creationId xmlns:a16="http://schemas.microsoft.com/office/drawing/2014/main" id="{D8805B2E-8065-4B36-8406-B43D15348EB0}"/>
              </a:ext>
            </a:extLst>
          </p:cNvPr>
          <p:cNvSpPr/>
          <p:nvPr/>
        </p:nvSpPr>
        <p:spPr>
          <a:xfrm>
            <a:off x="2748652" y="401282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n35</a:t>
            </a:r>
          </a:p>
        </p:txBody>
      </p:sp>
      <p:sp>
        <p:nvSpPr>
          <p:cNvPr id="65" name="Rectangle 64">
            <a:extLst>
              <a:ext uri="{FF2B5EF4-FFF2-40B4-BE49-F238E27FC236}">
                <a16:creationId xmlns:a16="http://schemas.microsoft.com/office/drawing/2014/main" id="{0947CFF9-CE5F-4650-8302-5C778F9C43DF}"/>
              </a:ext>
            </a:extLst>
          </p:cNvPr>
          <p:cNvSpPr/>
          <p:nvPr/>
        </p:nvSpPr>
        <p:spPr>
          <a:xfrm>
            <a:off x="3705829" y="401282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n36</a:t>
            </a:r>
          </a:p>
        </p:txBody>
      </p:sp>
      <p:sp>
        <p:nvSpPr>
          <p:cNvPr id="66" name="Rectangle 65">
            <a:extLst>
              <a:ext uri="{FF2B5EF4-FFF2-40B4-BE49-F238E27FC236}">
                <a16:creationId xmlns:a16="http://schemas.microsoft.com/office/drawing/2014/main" id="{F3495ACA-35B7-43C3-AF28-468A87D58225}"/>
              </a:ext>
            </a:extLst>
          </p:cNvPr>
          <p:cNvSpPr/>
          <p:nvPr/>
        </p:nvSpPr>
        <p:spPr>
          <a:xfrm>
            <a:off x="4663006" y="401282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n37</a:t>
            </a:r>
          </a:p>
        </p:txBody>
      </p:sp>
      <p:sp>
        <p:nvSpPr>
          <p:cNvPr id="67" name="Rectangle 66">
            <a:extLst>
              <a:ext uri="{FF2B5EF4-FFF2-40B4-BE49-F238E27FC236}">
                <a16:creationId xmlns:a16="http://schemas.microsoft.com/office/drawing/2014/main" id="{F224E00F-0DD4-4CEC-99CB-229B220E6ECA}"/>
              </a:ext>
            </a:extLst>
          </p:cNvPr>
          <p:cNvSpPr/>
          <p:nvPr/>
        </p:nvSpPr>
        <p:spPr>
          <a:xfrm>
            <a:off x="5620183" y="401282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n38</a:t>
            </a:r>
          </a:p>
        </p:txBody>
      </p:sp>
      <p:sp>
        <p:nvSpPr>
          <p:cNvPr id="68" name="Rectangle 67">
            <a:extLst>
              <a:ext uri="{FF2B5EF4-FFF2-40B4-BE49-F238E27FC236}">
                <a16:creationId xmlns:a16="http://schemas.microsoft.com/office/drawing/2014/main" id="{3F55F3B7-5FF5-42E4-BB3B-FBFD7B54447E}"/>
              </a:ext>
            </a:extLst>
          </p:cNvPr>
          <p:cNvSpPr/>
          <p:nvPr/>
        </p:nvSpPr>
        <p:spPr>
          <a:xfrm>
            <a:off x="6577360" y="401282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n39</a:t>
            </a:r>
          </a:p>
        </p:txBody>
      </p:sp>
      <p:sp>
        <p:nvSpPr>
          <p:cNvPr id="69" name="Rectangle 68">
            <a:extLst>
              <a:ext uri="{FF2B5EF4-FFF2-40B4-BE49-F238E27FC236}">
                <a16:creationId xmlns:a16="http://schemas.microsoft.com/office/drawing/2014/main" id="{D3FA34F4-2618-4EB9-8D93-DB2E0D1333DA}"/>
              </a:ext>
            </a:extLst>
          </p:cNvPr>
          <p:cNvSpPr/>
          <p:nvPr/>
        </p:nvSpPr>
        <p:spPr>
          <a:xfrm>
            <a:off x="7534534" y="401282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n40</a:t>
            </a:r>
          </a:p>
        </p:txBody>
      </p:sp>
      <p:sp>
        <p:nvSpPr>
          <p:cNvPr id="70" name="Rectangle 69">
            <a:extLst>
              <a:ext uri="{FF2B5EF4-FFF2-40B4-BE49-F238E27FC236}">
                <a16:creationId xmlns:a16="http://schemas.microsoft.com/office/drawing/2014/main" id="{76B87632-0426-46D0-B263-262F7A36BEBC}"/>
              </a:ext>
            </a:extLst>
          </p:cNvPr>
          <p:cNvSpPr/>
          <p:nvPr/>
        </p:nvSpPr>
        <p:spPr>
          <a:xfrm>
            <a:off x="834298" y="438083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n41</a:t>
            </a:r>
          </a:p>
        </p:txBody>
      </p:sp>
      <p:sp>
        <p:nvSpPr>
          <p:cNvPr id="71" name="Rectangle 70">
            <a:extLst>
              <a:ext uri="{FF2B5EF4-FFF2-40B4-BE49-F238E27FC236}">
                <a16:creationId xmlns:a16="http://schemas.microsoft.com/office/drawing/2014/main" id="{7976DEA6-14FA-429C-B037-45786E7FA275}"/>
              </a:ext>
            </a:extLst>
          </p:cNvPr>
          <p:cNvSpPr/>
          <p:nvPr/>
        </p:nvSpPr>
        <p:spPr>
          <a:xfrm>
            <a:off x="1791475" y="438083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n42</a:t>
            </a:r>
          </a:p>
        </p:txBody>
      </p:sp>
      <p:sp>
        <p:nvSpPr>
          <p:cNvPr id="72" name="Rectangle 71">
            <a:extLst>
              <a:ext uri="{FF2B5EF4-FFF2-40B4-BE49-F238E27FC236}">
                <a16:creationId xmlns:a16="http://schemas.microsoft.com/office/drawing/2014/main" id="{822D8177-263B-4B65-98E4-CA94FD8FD14D}"/>
              </a:ext>
            </a:extLst>
          </p:cNvPr>
          <p:cNvSpPr/>
          <p:nvPr/>
        </p:nvSpPr>
        <p:spPr>
          <a:xfrm>
            <a:off x="2748652" y="438083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n43</a:t>
            </a:r>
          </a:p>
        </p:txBody>
      </p:sp>
      <p:sp>
        <p:nvSpPr>
          <p:cNvPr id="73" name="Rectangle 72">
            <a:extLst>
              <a:ext uri="{FF2B5EF4-FFF2-40B4-BE49-F238E27FC236}">
                <a16:creationId xmlns:a16="http://schemas.microsoft.com/office/drawing/2014/main" id="{D7AB23B0-8305-4241-A973-237E347F63D1}"/>
              </a:ext>
            </a:extLst>
          </p:cNvPr>
          <p:cNvSpPr/>
          <p:nvPr/>
        </p:nvSpPr>
        <p:spPr>
          <a:xfrm>
            <a:off x="3705829" y="438083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n44</a:t>
            </a:r>
          </a:p>
        </p:txBody>
      </p:sp>
      <p:sp>
        <p:nvSpPr>
          <p:cNvPr id="74" name="Rectangle 73">
            <a:extLst>
              <a:ext uri="{FF2B5EF4-FFF2-40B4-BE49-F238E27FC236}">
                <a16:creationId xmlns:a16="http://schemas.microsoft.com/office/drawing/2014/main" id="{92B6E53F-17D2-4013-A6B5-A70428FA7163}"/>
              </a:ext>
            </a:extLst>
          </p:cNvPr>
          <p:cNvSpPr/>
          <p:nvPr/>
        </p:nvSpPr>
        <p:spPr>
          <a:xfrm>
            <a:off x="4663006" y="438083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n45</a:t>
            </a:r>
          </a:p>
        </p:txBody>
      </p:sp>
      <p:sp>
        <p:nvSpPr>
          <p:cNvPr id="75" name="Rectangle 74">
            <a:extLst>
              <a:ext uri="{FF2B5EF4-FFF2-40B4-BE49-F238E27FC236}">
                <a16:creationId xmlns:a16="http://schemas.microsoft.com/office/drawing/2014/main" id="{64865CF9-A803-4B42-A317-336661A3ED74}"/>
              </a:ext>
            </a:extLst>
          </p:cNvPr>
          <p:cNvSpPr/>
          <p:nvPr/>
        </p:nvSpPr>
        <p:spPr>
          <a:xfrm>
            <a:off x="5620183" y="438083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n46</a:t>
            </a:r>
          </a:p>
        </p:txBody>
      </p:sp>
      <p:sp>
        <p:nvSpPr>
          <p:cNvPr id="76" name="Rectangle 75">
            <a:extLst>
              <a:ext uri="{FF2B5EF4-FFF2-40B4-BE49-F238E27FC236}">
                <a16:creationId xmlns:a16="http://schemas.microsoft.com/office/drawing/2014/main" id="{411FDB29-D970-44EA-8D05-84F92B6CD2A8}"/>
              </a:ext>
            </a:extLst>
          </p:cNvPr>
          <p:cNvSpPr/>
          <p:nvPr/>
        </p:nvSpPr>
        <p:spPr>
          <a:xfrm>
            <a:off x="6577360" y="438083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n47</a:t>
            </a:r>
          </a:p>
        </p:txBody>
      </p:sp>
      <p:sp>
        <p:nvSpPr>
          <p:cNvPr id="77" name="Rectangle 76">
            <a:extLst>
              <a:ext uri="{FF2B5EF4-FFF2-40B4-BE49-F238E27FC236}">
                <a16:creationId xmlns:a16="http://schemas.microsoft.com/office/drawing/2014/main" id="{54B99F00-D9AC-454E-8CBF-D537AFBAD47E}"/>
              </a:ext>
            </a:extLst>
          </p:cNvPr>
          <p:cNvSpPr/>
          <p:nvPr/>
        </p:nvSpPr>
        <p:spPr>
          <a:xfrm>
            <a:off x="7534534" y="438083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n48</a:t>
            </a:r>
          </a:p>
        </p:txBody>
      </p:sp>
      <p:sp>
        <p:nvSpPr>
          <p:cNvPr id="78" name="Rectangle 77">
            <a:extLst>
              <a:ext uri="{FF2B5EF4-FFF2-40B4-BE49-F238E27FC236}">
                <a16:creationId xmlns:a16="http://schemas.microsoft.com/office/drawing/2014/main" id="{49BF28F0-65E0-4810-88FA-217F7A6253A8}"/>
              </a:ext>
            </a:extLst>
          </p:cNvPr>
          <p:cNvSpPr/>
          <p:nvPr/>
        </p:nvSpPr>
        <p:spPr>
          <a:xfrm>
            <a:off x="834298" y="474884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n49</a:t>
            </a:r>
          </a:p>
        </p:txBody>
      </p:sp>
      <p:sp>
        <p:nvSpPr>
          <p:cNvPr id="79" name="Rectangle 78">
            <a:extLst>
              <a:ext uri="{FF2B5EF4-FFF2-40B4-BE49-F238E27FC236}">
                <a16:creationId xmlns:a16="http://schemas.microsoft.com/office/drawing/2014/main" id="{BD2B325A-1D51-415C-8493-E53F706E2435}"/>
              </a:ext>
            </a:extLst>
          </p:cNvPr>
          <p:cNvSpPr/>
          <p:nvPr/>
        </p:nvSpPr>
        <p:spPr>
          <a:xfrm>
            <a:off x="1791475" y="474884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n50</a:t>
            </a:r>
          </a:p>
        </p:txBody>
      </p:sp>
      <p:sp>
        <p:nvSpPr>
          <p:cNvPr id="80" name="Rectangle 79">
            <a:extLst>
              <a:ext uri="{FF2B5EF4-FFF2-40B4-BE49-F238E27FC236}">
                <a16:creationId xmlns:a16="http://schemas.microsoft.com/office/drawing/2014/main" id="{9DD92D0A-F2EC-4283-97D8-7B6E1A8E17B9}"/>
              </a:ext>
            </a:extLst>
          </p:cNvPr>
          <p:cNvSpPr/>
          <p:nvPr/>
        </p:nvSpPr>
        <p:spPr>
          <a:xfrm>
            <a:off x="2748652" y="474884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n51</a:t>
            </a:r>
          </a:p>
        </p:txBody>
      </p:sp>
      <p:sp>
        <p:nvSpPr>
          <p:cNvPr id="81" name="Rectangle 80">
            <a:extLst>
              <a:ext uri="{FF2B5EF4-FFF2-40B4-BE49-F238E27FC236}">
                <a16:creationId xmlns:a16="http://schemas.microsoft.com/office/drawing/2014/main" id="{031DBF8F-7234-46ED-996C-1277A3EA9F22}"/>
              </a:ext>
            </a:extLst>
          </p:cNvPr>
          <p:cNvSpPr/>
          <p:nvPr/>
        </p:nvSpPr>
        <p:spPr>
          <a:xfrm>
            <a:off x="3705829" y="474884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n52</a:t>
            </a:r>
          </a:p>
        </p:txBody>
      </p:sp>
      <p:sp>
        <p:nvSpPr>
          <p:cNvPr id="82" name="Rectangle 81">
            <a:extLst>
              <a:ext uri="{FF2B5EF4-FFF2-40B4-BE49-F238E27FC236}">
                <a16:creationId xmlns:a16="http://schemas.microsoft.com/office/drawing/2014/main" id="{12376B3C-7076-46C8-BA3A-FBCCD8C3BAD0}"/>
              </a:ext>
            </a:extLst>
          </p:cNvPr>
          <p:cNvSpPr/>
          <p:nvPr/>
        </p:nvSpPr>
        <p:spPr>
          <a:xfrm>
            <a:off x="4663006" y="474884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n53</a:t>
            </a:r>
          </a:p>
        </p:txBody>
      </p:sp>
      <p:sp>
        <p:nvSpPr>
          <p:cNvPr id="83" name="Rectangle 82">
            <a:extLst>
              <a:ext uri="{FF2B5EF4-FFF2-40B4-BE49-F238E27FC236}">
                <a16:creationId xmlns:a16="http://schemas.microsoft.com/office/drawing/2014/main" id="{21791059-FC6B-4E8E-91C5-36A765FB7D1C}"/>
              </a:ext>
            </a:extLst>
          </p:cNvPr>
          <p:cNvSpPr/>
          <p:nvPr/>
        </p:nvSpPr>
        <p:spPr>
          <a:xfrm>
            <a:off x="5620183" y="474884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n54</a:t>
            </a:r>
          </a:p>
        </p:txBody>
      </p:sp>
      <p:sp>
        <p:nvSpPr>
          <p:cNvPr id="84" name="Rectangle 83">
            <a:extLst>
              <a:ext uri="{FF2B5EF4-FFF2-40B4-BE49-F238E27FC236}">
                <a16:creationId xmlns:a16="http://schemas.microsoft.com/office/drawing/2014/main" id="{1DB315E8-7491-475A-BADB-A12F28E88EC6}"/>
              </a:ext>
            </a:extLst>
          </p:cNvPr>
          <p:cNvSpPr/>
          <p:nvPr/>
        </p:nvSpPr>
        <p:spPr>
          <a:xfrm>
            <a:off x="6577360" y="474884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n55</a:t>
            </a:r>
          </a:p>
        </p:txBody>
      </p:sp>
      <p:sp>
        <p:nvSpPr>
          <p:cNvPr id="85" name="Rectangle 84">
            <a:extLst>
              <a:ext uri="{FF2B5EF4-FFF2-40B4-BE49-F238E27FC236}">
                <a16:creationId xmlns:a16="http://schemas.microsoft.com/office/drawing/2014/main" id="{74BC0202-D503-404E-B087-AF2B15258229}"/>
              </a:ext>
            </a:extLst>
          </p:cNvPr>
          <p:cNvSpPr/>
          <p:nvPr/>
        </p:nvSpPr>
        <p:spPr>
          <a:xfrm>
            <a:off x="7534534" y="474884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n56</a:t>
            </a:r>
          </a:p>
        </p:txBody>
      </p:sp>
    </p:spTree>
    <p:extLst>
      <p:ext uri="{BB962C8B-B14F-4D97-AF65-F5344CB8AC3E}">
        <p14:creationId xmlns:p14="http://schemas.microsoft.com/office/powerpoint/2010/main" val="371166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7" name="Straight Connector 196">
            <a:extLst>
              <a:ext uri="{FF2B5EF4-FFF2-40B4-BE49-F238E27FC236}">
                <a16:creationId xmlns:a16="http://schemas.microsoft.com/office/drawing/2014/main" id="{BEE3CED8-3FED-4E04-9C81-2720B270B8B5}"/>
              </a:ext>
            </a:extLst>
          </p:cNvPr>
          <p:cNvCxnSpPr>
            <a:cxnSpLocks/>
          </p:cNvCxnSpPr>
          <p:nvPr/>
        </p:nvCxnSpPr>
        <p:spPr>
          <a:xfrm>
            <a:off x="4959586" y="1885583"/>
            <a:ext cx="2516627" cy="2905078"/>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a:extLst>
              <a:ext uri="{FF2B5EF4-FFF2-40B4-BE49-F238E27FC236}">
                <a16:creationId xmlns:a16="http://schemas.microsoft.com/office/drawing/2014/main" id="{171A4263-6B29-4A5D-A096-C962560CEFBE}"/>
              </a:ext>
            </a:extLst>
          </p:cNvPr>
          <p:cNvCxnSpPr>
            <a:cxnSpLocks/>
          </p:cNvCxnSpPr>
          <p:nvPr/>
        </p:nvCxnSpPr>
        <p:spPr>
          <a:xfrm flipH="1">
            <a:off x="1667786" y="1885583"/>
            <a:ext cx="2516630" cy="2905078"/>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D46DE46A-BB39-4C27-B0A3-198892124953}"/>
              </a:ext>
            </a:extLst>
          </p:cNvPr>
          <p:cNvSpPr/>
          <p:nvPr/>
        </p:nvSpPr>
        <p:spPr>
          <a:xfrm>
            <a:off x="1667787" y="2703270"/>
            <a:ext cx="5808427" cy="20873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aphicFrame>
        <p:nvGraphicFramePr>
          <p:cNvPr id="417" name="Table 412">
            <a:extLst>
              <a:ext uri="{FF2B5EF4-FFF2-40B4-BE49-F238E27FC236}">
                <a16:creationId xmlns:a16="http://schemas.microsoft.com/office/drawing/2014/main" id="{8FED84A3-22A8-4335-9CBD-E0E98D44EDFC}"/>
              </a:ext>
            </a:extLst>
          </p:cNvPr>
          <p:cNvGraphicFramePr>
            <a:graphicFrameLocks noGrp="1"/>
          </p:cNvGraphicFramePr>
          <p:nvPr/>
        </p:nvGraphicFramePr>
        <p:xfrm>
          <a:off x="4770019" y="2860061"/>
          <a:ext cx="2137496" cy="1828800"/>
        </p:xfrm>
        <a:graphic>
          <a:graphicData uri="http://schemas.openxmlformats.org/drawingml/2006/table">
            <a:tbl>
              <a:tblPr firstRow="1" bandRow="1">
                <a:tableStyleId>{5C22544A-7EE6-4342-B048-85BDC9FD1C3A}</a:tableStyleId>
              </a:tblPr>
              <a:tblGrid>
                <a:gridCol w="534374">
                  <a:extLst>
                    <a:ext uri="{9D8B030D-6E8A-4147-A177-3AD203B41FA5}">
                      <a16:colId xmlns:a16="http://schemas.microsoft.com/office/drawing/2014/main" val="418686157"/>
                    </a:ext>
                  </a:extLst>
                </a:gridCol>
                <a:gridCol w="534374">
                  <a:extLst>
                    <a:ext uri="{9D8B030D-6E8A-4147-A177-3AD203B41FA5}">
                      <a16:colId xmlns:a16="http://schemas.microsoft.com/office/drawing/2014/main" val="904769923"/>
                    </a:ext>
                  </a:extLst>
                </a:gridCol>
                <a:gridCol w="534374">
                  <a:extLst>
                    <a:ext uri="{9D8B030D-6E8A-4147-A177-3AD203B41FA5}">
                      <a16:colId xmlns:a16="http://schemas.microsoft.com/office/drawing/2014/main" val="2287041228"/>
                    </a:ext>
                  </a:extLst>
                </a:gridCol>
                <a:gridCol w="534374">
                  <a:extLst>
                    <a:ext uri="{9D8B030D-6E8A-4147-A177-3AD203B41FA5}">
                      <a16:colId xmlns:a16="http://schemas.microsoft.com/office/drawing/2014/main" val="3505252292"/>
                    </a:ext>
                  </a:extLst>
                </a:gridCol>
              </a:tblGrid>
              <a:tr h="271302">
                <a:tc gridSpan="4">
                  <a:txBody>
                    <a:bodyPr/>
                    <a:lstStyle/>
                    <a:p>
                      <a:pPr algn="ctr"/>
                      <a:r>
                        <a:rPr lang="en-GB"/>
                        <a:t>CPU #2</a:t>
                      </a:r>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37933323"/>
                  </a:ext>
                </a:extLst>
              </a:tr>
              <a:tr h="271302">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440700580"/>
                  </a:ext>
                </a:extLst>
              </a:tr>
              <a:tr h="271302">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601248393"/>
                  </a:ext>
                </a:extLst>
              </a:tr>
              <a:tr h="271302">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082647233"/>
                  </a:ext>
                </a:extLst>
              </a:tr>
              <a:tr h="271302">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3157824614"/>
                  </a:ext>
                </a:extLst>
              </a:tr>
            </a:tbl>
          </a:graphicData>
        </a:graphic>
      </p:graphicFrame>
      <p:graphicFrame>
        <p:nvGraphicFramePr>
          <p:cNvPr id="412" name="Table 412">
            <a:extLst>
              <a:ext uri="{FF2B5EF4-FFF2-40B4-BE49-F238E27FC236}">
                <a16:creationId xmlns:a16="http://schemas.microsoft.com/office/drawing/2014/main" id="{80AA472E-3D9E-4C09-A13E-A03DE86C302A}"/>
              </a:ext>
            </a:extLst>
          </p:cNvPr>
          <p:cNvGraphicFramePr>
            <a:graphicFrameLocks noGrp="1"/>
          </p:cNvGraphicFramePr>
          <p:nvPr/>
        </p:nvGraphicFramePr>
        <p:xfrm>
          <a:off x="2187859" y="2870426"/>
          <a:ext cx="2137496" cy="1828800"/>
        </p:xfrm>
        <a:graphic>
          <a:graphicData uri="http://schemas.openxmlformats.org/drawingml/2006/table">
            <a:tbl>
              <a:tblPr firstRow="1" bandRow="1">
                <a:tableStyleId>{5C22544A-7EE6-4342-B048-85BDC9FD1C3A}</a:tableStyleId>
              </a:tblPr>
              <a:tblGrid>
                <a:gridCol w="534374">
                  <a:extLst>
                    <a:ext uri="{9D8B030D-6E8A-4147-A177-3AD203B41FA5}">
                      <a16:colId xmlns:a16="http://schemas.microsoft.com/office/drawing/2014/main" val="418686157"/>
                    </a:ext>
                  </a:extLst>
                </a:gridCol>
                <a:gridCol w="534374">
                  <a:extLst>
                    <a:ext uri="{9D8B030D-6E8A-4147-A177-3AD203B41FA5}">
                      <a16:colId xmlns:a16="http://schemas.microsoft.com/office/drawing/2014/main" val="904769923"/>
                    </a:ext>
                  </a:extLst>
                </a:gridCol>
                <a:gridCol w="534374">
                  <a:extLst>
                    <a:ext uri="{9D8B030D-6E8A-4147-A177-3AD203B41FA5}">
                      <a16:colId xmlns:a16="http://schemas.microsoft.com/office/drawing/2014/main" val="2287041228"/>
                    </a:ext>
                  </a:extLst>
                </a:gridCol>
                <a:gridCol w="534374">
                  <a:extLst>
                    <a:ext uri="{9D8B030D-6E8A-4147-A177-3AD203B41FA5}">
                      <a16:colId xmlns:a16="http://schemas.microsoft.com/office/drawing/2014/main" val="3505252292"/>
                    </a:ext>
                  </a:extLst>
                </a:gridCol>
              </a:tblGrid>
              <a:tr h="271302">
                <a:tc gridSpan="4">
                  <a:txBody>
                    <a:bodyPr/>
                    <a:lstStyle/>
                    <a:p>
                      <a:pPr algn="ctr"/>
                      <a:r>
                        <a:rPr lang="en-GB"/>
                        <a:t>CPU #1</a:t>
                      </a:r>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37933323"/>
                  </a:ext>
                </a:extLst>
              </a:tr>
              <a:tr h="271302">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440700580"/>
                  </a:ext>
                </a:extLst>
              </a:tr>
              <a:tr h="271302">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601248393"/>
                  </a:ext>
                </a:extLst>
              </a:tr>
              <a:tr h="271302">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082647233"/>
                  </a:ext>
                </a:extLst>
              </a:tr>
              <a:tr h="271302">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3157824614"/>
                  </a:ext>
                </a:extLst>
              </a:tr>
            </a:tbl>
          </a:graphicData>
        </a:graphic>
      </p:graphicFrame>
      <p:graphicFrame>
        <p:nvGraphicFramePr>
          <p:cNvPr id="414" name="Table 414">
            <a:extLst>
              <a:ext uri="{FF2B5EF4-FFF2-40B4-BE49-F238E27FC236}">
                <a16:creationId xmlns:a16="http://schemas.microsoft.com/office/drawing/2014/main" id="{832C7984-D715-488C-9DE7-C27ABD6E6C92}"/>
              </a:ext>
            </a:extLst>
          </p:cNvPr>
          <p:cNvGraphicFramePr>
            <a:graphicFrameLocks noGrp="1"/>
          </p:cNvGraphicFramePr>
          <p:nvPr/>
        </p:nvGraphicFramePr>
        <p:xfrm>
          <a:off x="2187859" y="2870426"/>
          <a:ext cx="2137496" cy="1828800"/>
        </p:xfrm>
        <a:graphic>
          <a:graphicData uri="http://schemas.openxmlformats.org/drawingml/2006/table">
            <a:tbl>
              <a:tblPr firstRow="1" bandRow="1">
                <a:tableStyleId>{5C22544A-7EE6-4342-B048-85BDC9FD1C3A}</a:tableStyleId>
              </a:tblPr>
              <a:tblGrid>
                <a:gridCol w="267187">
                  <a:extLst>
                    <a:ext uri="{9D8B030D-6E8A-4147-A177-3AD203B41FA5}">
                      <a16:colId xmlns:a16="http://schemas.microsoft.com/office/drawing/2014/main" val="2882984537"/>
                    </a:ext>
                  </a:extLst>
                </a:gridCol>
                <a:gridCol w="267187">
                  <a:extLst>
                    <a:ext uri="{9D8B030D-6E8A-4147-A177-3AD203B41FA5}">
                      <a16:colId xmlns:a16="http://schemas.microsoft.com/office/drawing/2014/main" val="652510084"/>
                    </a:ext>
                  </a:extLst>
                </a:gridCol>
                <a:gridCol w="267187">
                  <a:extLst>
                    <a:ext uri="{9D8B030D-6E8A-4147-A177-3AD203B41FA5}">
                      <a16:colId xmlns:a16="http://schemas.microsoft.com/office/drawing/2014/main" val="1384540451"/>
                    </a:ext>
                  </a:extLst>
                </a:gridCol>
                <a:gridCol w="267187">
                  <a:extLst>
                    <a:ext uri="{9D8B030D-6E8A-4147-A177-3AD203B41FA5}">
                      <a16:colId xmlns:a16="http://schemas.microsoft.com/office/drawing/2014/main" val="3567055682"/>
                    </a:ext>
                  </a:extLst>
                </a:gridCol>
                <a:gridCol w="267187">
                  <a:extLst>
                    <a:ext uri="{9D8B030D-6E8A-4147-A177-3AD203B41FA5}">
                      <a16:colId xmlns:a16="http://schemas.microsoft.com/office/drawing/2014/main" val="2777668720"/>
                    </a:ext>
                  </a:extLst>
                </a:gridCol>
                <a:gridCol w="267187">
                  <a:extLst>
                    <a:ext uri="{9D8B030D-6E8A-4147-A177-3AD203B41FA5}">
                      <a16:colId xmlns:a16="http://schemas.microsoft.com/office/drawing/2014/main" val="109144510"/>
                    </a:ext>
                  </a:extLst>
                </a:gridCol>
                <a:gridCol w="267187">
                  <a:extLst>
                    <a:ext uri="{9D8B030D-6E8A-4147-A177-3AD203B41FA5}">
                      <a16:colId xmlns:a16="http://schemas.microsoft.com/office/drawing/2014/main" val="504333721"/>
                    </a:ext>
                  </a:extLst>
                </a:gridCol>
                <a:gridCol w="267187">
                  <a:extLst>
                    <a:ext uri="{9D8B030D-6E8A-4147-A177-3AD203B41FA5}">
                      <a16:colId xmlns:a16="http://schemas.microsoft.com/office/drawing/2014/main" val="1762567003"/>
                    </a:ext>
                  </a:extLst>
                </a:gridCol>
              </a:tblGrid>
              <a:tr h="0">
                <a:tc gridSpan="8">
                  <a:txBody>
                    <a:bodyPr/>
                    <a:lstStyle/>
                    <a:p>
                      <a:pPr algn="ctr"/>
                      <a:r>
                        <a:rPr lang="en-GB"/>
                        <a:t>CPU #1</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222298">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3911632267"/>
                  </a:ext>
                </a:extLst>
              </a:tr>
              <a:tr h="222298">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16688743"/>
                  </a:ext>
                </a:extLst>
              </a:tr>
              <a:tr h="222298">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3416313494"/>
                  </a:ext>
                </a:extLst>
              </a:tr>
              <a:tr h="222298">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3397386916"/>
                  </a:ext>
                </a:extLst>
              </a:tr>
            </a:tbl>
          </a:graphicData>
        </a:graphic>
      </p:graphicFrame>
      <p:graphicFrame>
        <p:nvGraphicFramePr>
          <p:cNvPr id="420" name="Table 414">
            <a:extLst>
              <a:ext uri="{FF2B5EF4-FFF2-40B4-BE49-F238E27FC236}">
                <a16:creationId xmlns:a16="http://schemas.microsoft.com/office/drawing/2014/main" id="{B6BE7F4E-07C0-4E14-8077-26A143C8B4BE}"/>
              </a:ext>
            </a:extLst>
          </p:cNvPr>
          <p:cNvGraphicFramePr>
            <a:graphicFrameLocks noGrp="1"/>
          </p:cNvGraphicFramePr>
          <p:nvPr/>
        </p:nvGraphicFramePr>
        <p:xfrm>
          <a:off x="4770019" y="2870426"/>
          <a:ext cx="2137496" cy="1828800"/>
        </p:xfrm>
        <a:graphic>
          <a:graphicData uri="http://schemas.openxmlformats.org/drawingml/2006/table">
            <a:tbl>
              <a:tblPr firstRow="1" bandRow="1">
                <a:tableStyleId>{5C22544A-7EE6-4342-B048-85BDC9FD1C3A}</a:tableStyleId>
              </a:tblPr>
              <a:tblGrid>
                <a:gridCol w="267187">
                  <a:extLst>
                    <a:ext uri="{9D8B030D-6E8A-4147-A177-3AD203B41FA5}">
                      <a16:colId xmlns:a16="http://schemas.microsoft.com/office/drawing/2014/main" val="2882984537"/>
                    </a:ext>
                  </a:extLst>
                </a:gridCol>
                <a:gridCol w="267187">
                  <a:extLst>
                    <a:ext uri="{9D8B030D-6E8A-4147-A177-3AD203B41FA5}">
                      <a16:colId xmlns:a16="http://schemas.microsoft.com/office/drawing/2014/main" val="652510084"/>
                    </a:ext>
                  </a:extLst>
                </a:gridCol>
                <a:gridCol w="267187">
                  <a:extLst>
                    <a:ext uri="{9D8B030D-6E8A-4147-A177-3AD203B41FA5}">
                      <a16:colId xmlns:a16="http://schemas.microsoft.com/office/drawing/2014/main" val="1384540451"/>
                    </a:ext>
                  </a:extLst>
                </a:gridCol>
                <a:gridCol w="267187">
                  <a:extLst>
                    <a:ext uri="{9D8B030D-6E8A-4147-A177-3AD203B41FA5}">
                      <a16:colId xmlns:a16="http://schemas.microsoft.com/office/drawing/2014/main" val="3567055682"/>
                    </a:ext>
                  </a:extLst>
                </a:gridCol>
                <a:gridCol w="267187">
                  <a:extLst>
                    <a:ext uri="{9D8B030D-6E8A-4147-A177-3AD203B41FA5}">
                      <a16:colId xmlns:a16="http://schemas.microsoft.com/office/drawing/2014/main" val="2777668720"/>
                    </a:ext>
                  </a:extLst>
                </a:gridCol>
                <a:gridCol w="267187">
                  <a:extLst>
                    <a:ext uri="{9D8B030D-6E8A-4147-A177-3AD203B41FA5}">
                      <a16:colId xmlns:a16="http://schemas.microsoft.com/office/drawing/2014/main" val="109144510"/>
                    </a:ext>
                  </a:extLst>
                </a:gridCol>
                <a:gridCol w="267187">
                  <a:extLst>
                    <a:ext uri="{9D8B030D-6E8A-4147-A177-3AD203B41FA5}">
                      <a16:colId xmlns:a16="http://schemas.microsoft.com/office/drawing/2014/main" val="504333721"/>
                    </a:ext>
                  </a:extLst>
                </a:gridCol>
                <a:gridCol w="267187">
                  <a:extLst>
                    <a:ext uri="{9D8B030D-6E8A-4147-A177-3AD203B41FA5}">
                      <a16:colId xmlns:a16="http://schemas.microsoft.com/office/drawing/2014/main" val="1762567003"/>
                    </a:ext>
                  </a:extLst>
                </a:gridCol>
              </a:tblGrid>
              <a:tr h="0">
                <a:tc gridSpan="8">
                  <a:txBody>
                    <a:bodyPr/>
                    <a:lstStyle/>
                    <a:p>
                      <a:pPr algn="ctr"/>
                      <a:r>
                        <a:rPr lang="en-GB"/>
                        <a:t>CPU #2</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222298">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3911632267"/>
                  </a:ext>
                </a:extLst>
              </a:tr>
              <a:tr h="222298">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16688743"/>
                  </a:ext>
                </a:extLst>
              </a:tr>
              <a:tr h="222298">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3416313494"/>
                  </a:ext>
                </a:extLst>
              </a:tr>
              <a:tr h="222298">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3397386916"/>
                  </a:ext>
                </a:extLst>
              </a:tr>
            </a:tbl>
          </a:graphicData>
        </a:graphic>
      </p:graphicFrame>
      <p:sp>
        <p:nvSpPr>
          <p:cNvPr id="2" name="Title 1"/>
          <p:cNvSpPr>
            <a:spLocks noGrp="1"/>
          </p:cNvSpPr>
          <p:nvPr>
            <p:ph type="title"/>
          </p:nvPr>
        </p:nvSpPr>
        <p:spPr/>
        <p:txBody>
          <a:bodyPr>
            <a:normAutofit fontScale="90000"/>
          </a:bodyPr>
          <a:lstStyle/>
          <a:p>
            <a:r>
              <a:rPr lang="en-GB"/>
              <a:t>Counting CPUs</a:t>
            </a:r>
          </a:p>
        </p:txBody>
      </p:sp>
      <p:sp>
        <p:nvSpPr>
          <p:cNvPr id="9" name="Rectangle 8"/>
          <p:cNvSpPr/>
          <p:nvPr/>
        </p:nvSpPr>
        <p:spPr>
          <a:xfrm>
            <a:off x="4184416" y="1645108"/>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n1</a:t>
            </a:r>
          </a:p>
        </p:txBody>
      </p:sp>
      <p:cxnSp>
        <p:nvCxnSpPr>
          <p:cNvPr id="194" name="Straight Connector 193">
            <a:extLst>
              <a:ext uri="{FF2B5EF4-FFF2-40B4-BE49-F238E27FC236}">
                <a16:creationId xmlns:a16="http://schemas.microsoft.com/office/drawing/2014/main" id="{DB417B0C-2621-41D6-9BD9-648677E07B1C}"/>
              </a:ext>
            </a:extLst>
          </p:cNvPr>
          <p:cNvCxnSpPr>
            <a:cxnSpLocks/>
          </p:cNvCxnSpPr>
          <p:nvPr/>
        </p:nvCxnSpPr>
        <p:spPr>
          <a:xfrm flipH="1">
            <a:off x="1667785" y="1645108"/>
            <a:ext cx="2516632" cy="1058162"/>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96" name="Straight Connector 195">
            <a:extLst>
              <a:ext uri="{FF2B5EF4-FFF2-40B4-BE49-F238E27FC236}">
                <a16:creationId xmlns:a16="http://schemas.microsoft.com/office/drawing/2014/main" id="{A996B4DA-91AB-475E-9CFD-26E530EAB14E}"/>
              </a:ext>
            </a:extLst>
          </p:cNvPr>
          <p:cNvCxnSpPr>
            <a:cxnSpLocks/>
          </p:cNvCxnSpPr>
          <p:nvPr/>
        </p:nvCxnSpPr>
        <p:spPr>
          <a:xfrm>
            <a:off x="4959586" y="1645108"/>
            <a:ext cx="2516627" cy="1058162"/>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0585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err="1"/>
              <a:t>Slurm</a:t>
            </a:r>
            <a:r>
              <a:rPr lang="en-GB"/>
              <a:t> overview</a:t>
            </a:r>
          </a:p>
        </p:txBody>
      </p:sp>
      <p:sp>
        <p:nvSpPr>
          <p:cNvPr id="3" name="Content Placeholder 2"/>
          <p:cNvSpPr>
            <a:spLocks noGrp="1"/>
          </p:cNvSpPr>
          <p:nvPr>
            <p:ph idx="1"/>
          </p:nvPr>
        </p:nvSpPr>
        <p:spPr>
          <a:xfrm>
            <a:off x="457200" y="1200151"/>
            <a:ext cx="6871648" cy="3559506"/>
          </a:xfrm>
        </p:spPr>
        <p:txBody>
          <a:bodyPr>
            <a:normAutofit fontScale="62500" lnSpcReduction="20000"/>
          </a:bodyPr>
          <a:lstStyle/>
          <a:p>
            <a:r>
              <a:rPr lang="en-GB" b="1" err="1">
                <a:solidFill>
                  <a:schemeClr val="accent3"/>
                </a:solidFill>
              </a:rPr>
              <a:t>Slurm</a:t>
            </a:r>
            <a:r>
              <a:rPr lang="en-GB"/>
              <a:t> is a job scheduler for cluster computing, providing:</a:t>
            </a:r>
          </a:p>
          <a:p>
            <a:pPr lvl="1"/>
            <a:r>
              <a:rPr lang="en-GB"/>
              <a:t>job submission and automatic execution</a:t>
            </a:r>
          </a:p>
          <a:p>
            <a:pPr lvl="1"/>
            <a:r>
              <a:rPr lang="en-GB"/>
              <a:t>job monitoring and control</a:t>
            </a:r>
          </a:p>
          <a:p>
            <a:pPr lvl="1"/>
            <a:r>
              <a:rPr lang="en-GB"/>
              <a:t>resource management</a:t>
            </a:r>
          </a:p>
          <a:p>
            <a:pPr lvl="1"/>
            <a:r>
              <a:rPr lang="en-GB"/>
              <a:t>priority management</a:t>
            </a:r>
          </a:p>
          <a:p>
            <a:pPr lvl="1"/>
            <a:r>
              <a:rPr lang="en-GB"/>
              <a:t>…</a:t>
            </a:r>
          </a:p>
          <a:p>
            <a:endParaRPr lang="en-GB"/>
          </a:p>
          <a:p>
            <a:r>
              <a:rPr lang="en-GB"/>
              <a:t>At the most basic level, you put the commands you want to run into a script file, submit that script to the cluster’s queue (of jobs), and </a:t>
            </a:r>
            <a:r>
              <a:rPr lang="en-GB" err="1"/>
              <a:t>Slurm</a:t>
            </a:r>
            <a:r>
              <a:rPr lang="en-GB"/>
              <a:t> will then select a node for it to run on once it reaches the front of the queue</a:t>
            </a:r>
          </a:p>
          <a:p>
            <a:pPr lvl="1"/>
            <a:r>
              <a:rPr lang="en-GB"/>
              <a:t>we’ll talk more about scripts and queues later</a:t>
            </a:r>
          </a:p>
        </p:txBody>
      </p:sp>
      <p:pic>
        <p:nvPicPr>
          <p:cNvPr id="4" name="Picture 2" descr="Image result for slurm">
            <a:extLst>
              <a:ext uri="{FF2B5EF4-FFF2-40B4-BE49-F238E27FC236}">
                <a16:creationId xmlns:a16="http://schemas.microsoft.com/office/drawing/2014/main" id="{9FF8C18F-BE5A-49E1-B67D-DDC9D3329E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221" y="3230278"/>
            <a:ext cx="1626061" cy="1626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84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p:nvPr/>
        </p:nvCxnSpPr>
        <p:spPr>
          <a:xfrm flipH="1" flipV="1">
            <a:off x="2200275" y="2937891"/>
            <a:ext cx="963549" cy="777622"/>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11" idx="0"/>
          </p:cNvCxnSpPr>
          <p:nvPr/>
        </p:nvCxnSpPr>
        <p:spPr>
          <a:xfrm flipH="1" flipV="1">
            <a:off x="2200276" y="2951717"/>
            <a:ext cx="1893443" cy="795795"/>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12" idx="0"/>
          </p:cNvCxnSpPr>
          <p:nvPr/>
        </p:nvCxnSpPr>
        <p:spPr>
          <a:xfrm flipH="1" flipV="1">
            <a:off x="2200275" y="2894178"/>
            <a:ext cx="2850008" cy="847396"/>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13" idx="0"/>
          </p:cNvCxnSpPr>
          <p:nvPr/>
        </p:nvCxnSpPr>
        <p:spPr>
          <a:xfrm flipH="1" flipV="1">
            <a:off x="2200275" y="2894178"/>
            <a:ext cx="3806571" cy="847396"/>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GB"/>
              <a:t>HPC and </a:t>
            </a:r>
            <a:r>
              <a:rPr lang="en-GB" err="1"/>
              <a:t>Slurm</a:t>
            </a:r>
            <a:endParaRPr lang="en-GB"/>
          </a:p>
        </p:txBody>
      </p:sp>
      <p:cxnSp>
        <p:nvCxnSpPr>
          <p:cNvPr id="15" name="Straight Connector 14"/>
          <p:cNvCxnSpPr>
            <a:endCxn id="8" idx="0"/>
          </p:cNvCxnSpPr>
          <p:nvPr/>
        </p:nvCxnSpPr>
        <p:spPr>
          <a:xfrm>
            <a:off x="4572000" y="1507552"/>
            <a:ext cx="0" cy="630315"/>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8" idx="2"/>
            <a:endCxn id="9" idx="0"/>
          </p:cNvCxnSpPr>
          <p:nvPr/>
        </p:nvCxnSpPr>
        <p:spPr>
          <a:xfrm flipH="1">
            <a:off x="3137154" y="2378343"/>
            <a:ext cx="1434846" cy="1369169"/>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8" idx="2"/>
            <a:endCxn id="11" idx="0"/>
          </p:cNvCxnSpPr>
          <p:nvPr/>
        </p:nvCxnSpPr>
        <p:spPr>
          <a:xfrm flipH="1">
            <a:off x="4093719" y="2378343"/>
            <a:ext cx="478282" cy="1369169"/>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8" idx="2"/>
            <a:endCxn id="12" idx="0"/>
          </p:cNvCxnSpPr>
          <p:nvPr/>
        </p:nvCxnSpPr>
        <p:spPr>
          <a:xfrm>
            <a:off x="4572000" y="2378342"/>
            <a:ext cx="478283" cy="1363232"/>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8" idx="2"/>
            <a:endCxn id="13" idx="0"/>
          </p:cNvCxnSpPr>
          <p:nvPr/>
        </p:nvCxnSpPr>
        <p:spPr>
          <a:xfrm>
            <a:off x="4572000" y="2378342"/>
            <a:ext cx="1434846" cy="1363232"/>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751261" y="1684210"/>
            <a:ext cx="1880515"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connect to cluster (SSH)</a:t>
            </a:r>
          </a:p>
        </p:txBody>
      </p:sp>
      <p:cxnSp>
        <p:nvCxnSpPr>
          <p:cNvPr id="33" name="Straight Connector 32"/>
          <p:cNvCxnSpPr>
            <a:stCxn id="8" idx="1"/>
          </p:cNvCxnSpPr>
          <p:nvPr/>
        </p:nvCxnSpPr>
        <p:spPr>
          <a:xfrm flipH="1">
            <a:off x="2200275" y="2258104"/>
            <a:ext cx="1812981" cy="573488"/>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31" name="Flowchart: Magnetic Disk 30"/>
          <p:cNvSpPr/>
          <p:nvPr/>
        </p:nvSpPr>
        <p:spPr>
          <a:xfrm>
            <a:off x="1870711" y="2200656"/>
            <a:ext cx="659129" cy="1021779"/>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1200"/>
              <a:t>shared</a:t>
            </a:r>
          </a:p>
          <a:p>
            <a:pPr algn="ctr"/>
            <a:r>
              <a:rPr lang="en-GB" sz="1200"/>
              <a:t>storage</a:t>
            </a:r>
          </a:p>
        </p:txBody>
      </p:sp>
      <p:sp>
        <p:nvSpPr>
          <p:cNvPr id="7" name="Rectangle 6"/>
          <p:cNvSpPr/>
          <p:nvPr/>
        </p:nvSpPr>
        <p:spPr>
          <a:xfrm>
            <a:off x="3949248" y="1263091"/>
            <a:ext cx="1245505" cy="2404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350" b="1"/>
              <a:t>user’s desktop</a:t>
            </a:r>
          </a:p>
        </p:txBody>
      </p:sp>
      <p:sp>
        <p:nvSpPr>
          <p:cNvPr id="8" name="Rectangle 7"/>
          <p:cNvSpPr/>
          <p:nvPr/>
        </p:nvSpPr>
        <p:spPr>
          <a:xfrm>
            <a:off x="4013256" y="2137867"/>
            <a:ext cx="1117488" cy="240476"/>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350" b="1"/>
              <a:t>head node</a:t>
            </a:r>
          </a:p>
        </p:txBody>
      </p:sp>
      <p:grpSp>
        <p:nvGrpSpPr>
          <p:cNvPr id="14" name="Group 13"/>
          <p:cNvGrpSpPr/>
          <p:nvPr/>
        </p:nvGrpSpPr>
        <p:grpSpPr>
          <a:xfrm>
            <a:off x="2749570" y="3741574"/>
            <a:ext cx="3644861" cy="246413"/>
            <a:chOff x="2708106" y="4785565"/>
            <a:chExt cx="4859814" cy="328551"/>
          </a:xfrm>
        </p:grpSpPr>
        <p:sp>
          <p:nvSpPr>
            <p:cNvPr id="9" name="Rectangle 8"/>
            <p:cNvSpPr/>
            <p:nvPr/>
          </p:nvSpPr>
          <p:spPr>
            <a:xfrm>
              <a:off x="2708106" y="4793482"/>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n1</a:t>
              </a:r>
            </a:p>
          </p:txBody>
        </p:sp>
        <p:sp>
          <p:nvSpPr>
            <p:cNvPr id="11" name="Rectangle 10"/>
            <p:cNvSpPr/>
            <p:nvPr/>
          </p:nvSpPr>
          <p:spPr>
            <a:xfrm>
              <a:off x="3983525" y="4793482"/>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n2</a:t>
              </a:r>
            </a:p>
          </p:txBody>
        </p:sp>
        <p:sp>
          <p:nvSpPr>
            <p:cNvPr id="12" name="Rectangle 11"/>
            <p:cNvSpPr/>
            <p:nvPr/>
          </p:nvSpPr>
          <p:spPr>
            <a:xfrm>
              <a:off x="5258944" y="4785565"/>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n3</a:t>
              </a:r>
            </a:p>
          </p:txBody>
        </p:sp>
        <p:sp>
          <p:nvSpPr>
            <p:cNvPr id="13" name="Rectangle 12"/>
            <p:cNvSpPr/>
            <p:nvPr/>
          </p:nvSpPr>
          <p:spPr>
            <a:xfrm>
              <a:off x="6534362" y="4785565"/>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n4</a:t>
              </a:r>
            </a:p>
          </p:txBody>
        </p:sp>
      </p:grpSp>
      <p:sp>
        <p:nvSpPr>
          <p:cNvPr id="23" name="TextBox 22">
            <a:extLst>
              <a:ext uri="{FF2B5EF4-FFF2-40B4-BE49-F238E27FC236}">
                <a16:creationId xmlns:a16="http://schemas.microsoft.com/office/drawing/2014/main" id="{1924743E-B52E-4250-A9E3-982C9F15B0B0}"/>
              </a:ext>
            </a:extLst>
          </p:cNvPr>
          <p:cNvSpPr txBox="1"/>
          <p:nvPr/>
        </p:nvSpPr>
        <p:spPr>
          <a:xfrm>
            <a:off x="3641296" y="4024718"/>
            <a:ext cx="1861407" cy="261610"/>
          </a:xfrm>
          <a:prstGeom prst="rect">
            <a:avLst/>
          </a:prstGeom>
          <a:noFill/>
        </p:spPr>
        <p:txBody>
          <a:bodyPr wrap="none" rtlCol="0">
            <a:spAutoFit/>
          </a:bodyPr>
          <a:lstStyle/>
          <a:p>
            <a:r>
              <a:rPr lang="en-GB" sz="1100"/>
              <a:t>worker/child/compute nodes</a:t>
            </a:r>
          </a:p>
        </p:txBody>
      </p:sp>
    </p:spTree>
    <p:extLst>
      <p:ext uri="{BB962C8B-B14F-4D97-AF65-F5344CB8AC3E}">
        <p14:creationId xmlns:p14="http://schemas.microsoft.com/office/powerpoint/2010/main" val="3462635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p:nvPr/>
        </p:nvCxnSpPr>
        <p:spPr>
          <a:xfrm flipH="1" flipV="1">
            <a:off x="2200275" y="2937891"/>
            <a:ext cx="963549" cy="777622"/>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11" idx="0"/>
          </p:cNvCxnSpPr>
          <p:nvPr/>
        </p:nvCxnSpPr>
        <p:spPr>
          <a:xfrm flipH="1" flipV="1">
            <a:off x="2200276" y="2951717"/>
            <a:ext cx="1893443" cy="795795"/>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12" idx="0"/>
          </p:cNvCxnSpPr>
          <p:nvPr/>
        </p:nvCxnSpPr>
        <p:spPr>
          <a:xfrm flipH="1" flipV="1">
            <a:off x="2200275" y="2894178"/>
            <a:ext cx="2850008" cy="847396"/>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13" idx="0"/>
          </p:cNvCxnSpPr>
          <p:nvPr/>
        </p:nvCxnSpPr>
        <p:spPr>
          <a:xfrm flipH="1" flipV="1">
            <a:off x="2200275" y="2894178"/>
            <a:ext cx="3806571" cy="847396"/>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GB"/>
              <a:t>HPC and </a:t>
            </a:r>
            <a:r>
              <a:rPr lang="en-GB" err="1"/>
              <a:t>Slurm</a:t>
            </a:r>
            <a:endParaRPr lang="en-GB"/>
          </a:p>
        </p:txBody>
      </p:sp>
      <p:cxnSp>
        <p:nvCxnSpPr>
          <p:cNvPr id="15" name="Straight Connector 14"/>
          <p:cNvCxnSpPr>
            <a:endCxn id="8" idx="0"/>
          </p:cNvCxnSpPr>
          <p:nvPr/>
        </p:nvCxnSpPr>
        <p:spPr>
          <a:xfrm>
            <a:off x="4572000" y="1507552"/>
            <a:ext cx="0" cy="630315"/>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endCxn id="10" idx="0"/>
          </p:cNvCxnSpPr>
          <p:nvPr/>
        </p:nvCxnSpPr>
        <p:spPr>
          <a:xfrm>
            <a:off x="4570476" y="2384101"/>
            <a:ext cx="1524" cy="389840"/>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endCxn id="9" idx="0"/>
          </p:cNvCxnSpPr>
          <p:nvPr/>
        </p:nvCxnSpPr>
        <p:spPr>
          <a:xfrm flipH="1">
            <a:off x="3137154" y="3014416"/>
            <a:ext cx="1434846" cy="733096"/>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endCxn id="11" idx="0"/>
          </p:cNvCxnSpPr>
          <p:nvPr/>
        </p:nvCxnSpPr>
        <p:spPr>
          <a:xfrm flipH="1">
            <a:off x="4093719" y="3014416"/>
            <a:ext cx="478282" cy="733096"/>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endCxn id="12" idx="0"/>
          </p:cNvCxnSpPr>
          <p:nvPr/>
        </p:nvCxnSpPr>
        <p:spPr>
          <a:xfrm>
            <a:off x="4572000" y="3014416"/>
            <a:ext cx="478283" cy="727158"/>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endCxn id="13" idx="0"/>
          </p:cNvCxnSpPr>
          <p:nvPr/>
        </p:nvCxnSpPr>
        <p:spPr>
          <a:xfrm>
            <a:off x="4559682" y="3014416"/>
            <a:ext cx="1447165" cy="727158"/>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751261" y="1684210"/>
            <a:ext cx="1880515"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connect to cluster (SSH)</a:t>
            </a:r>
          </a:p>
        </p:txBody>
      </p:sp>
      <p:sp>
        <p:nvSpPr>
          <p:cNvPr id="29" name="TextBox 28"/>
          <p:cNvSpPr txBox="1"/>
          <p:nvPr/>
        </p:nvSpPr>
        <p:spPr>
          <a:xfrm>
            <a:off x="4751261" y="2440521"/>
            <a:ext cx="952505"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submit job</a:t>
            </a:r>
          </a:p>
        </p:txBody>
      </p:sp>
      <p:sp>
        <p:nvSpPr>
          <p:cNvPr id="30" name="TextBox 29"/>
          <p:cNvSpPr txBox="1"/>
          <p:nvPr/>
        </p:nvSpPr>
        <p:spPr>
          <a:xfrm>
            <a:off x="2856458" y="4068801"/>
            <a:ext cx="3474797"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job dispatched to (one or more) worker nodes</a:t>
            </a:r>
          </a:p>
        </p:txBody>
      </p:sp>
      <p:sp>
        <p:nvSpPr>
          <p:cNvPr id="10" name="Rectangle 9"/>
          <p:cNvSpPr/>
          <p:nvPr/>
        </p:nvSpPr>
        <p:spPr>
          <a:xfrm>
            <a:off x="4184416" y="2773940"/>
            <a:ext cx="775169" cy="2404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050" b="1" err="1"/>
              <a:t>Slurm</a:t>
            </a:r>
            <a:endParaRPr lang="en-GB" sz="1050" b="1"/>
          </a:p>
        </p:txBody>
      </p:sp>
      <p:cxnSp>
        <p:nvCxnSpPr>
          <p:cNvPr id="33" name="Straight Connector 32"/>
          <p:cNvCxnSpPr>
            <a:stCxn id="8" idx="1"/>
          </p:cNvCxnSpPr>
          <p:nvPr/>
        </p:nvCxnSpPr>
        <p:spPr>
          <a:xfrm flipH="1">
            <a:off x="2200275" y="2258104"/>
            <a:ext cx="1812981" cy="573488"/>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31" name="Flowchart: Magnetic Disk 30"/>
          <p:cNvSpPr/>
          <p:nvPr/>
        </p:nvSpPr>
        <p:spPr>
          <a:xfrm>
            <a:off x="1870711" y="2200656"/>
            <a:ext cx="659129" cy="1021779"/>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1200"/>
              <a:t>shared</a:t>
            </a:r>
          </a:p>
          <a:p>
            <a:pPr algn="ctr"/>
            <a:r>
              <a:rPr lang="en-GB" sz="1200"/>
              <a:t>storage</a:t>
            </a:r>
          </a:p>
        </p:txBody>
      </p:sp>
      <p:sp>
        <p:nvSpPr>
          <p:cNvPr id="7" name="Rectangle 6"/>
          <p:cNvSpPr/>
          <p:nvPr/>
        </p:nvSpPr>
        <p:spPr>
          <a:xfrm>
            <a:off x="3949248" y="1263091"/>
            <a:ext cx="1245505" cy="2404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350" b="1"/>
              <a:t>user’s desktop</a:t>
            </a:r>
          </a:p>
        </p:txBody>
      </p:sp>
      <p:sp>
        <p:nvSpPr>
          <p:cNvPr id="8" name="Rectangle 7"/>
          <p:cNvSpPr/>
          <p:nvPr/>
        </p:nvSpPr>
        <p:spPr>
          <a:xfrm>
            <a:off x="4013256" y="2137867"/>
            <a:ext cx="1117488" cy="240476"/>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350" b="1"/>
              <a:t>head node</a:t>
            </a:r>
          </a:p>
        </p:txBody>
      </p:sp>
      <p:grpSp>
        <p:nvGrpSpPr>
          <p:cNvPr id="14" name="Group 13"/>
          <p:cNvGrpSpPr/>
          <p:nvPr/>
        </p:nvGrpSpPr>
        <p:grpSpPr>
          <a:xfrm>
            <a:off x="2749570" y="3741574"/>
            <a:ext cx="3644861" cy="246413"/>
            <a:chOff x="2708106" y="4785565"/>
            <a:chExt cx="4859814" cy="328551"/>
          </a:xfrm>
        </p:grpSpPr>
        <p:sp>
          <p:nvSpPr>
            <p:cNvPr id="9" name="Rectangle 8"/>
            <p:cNvSpPr/>
            <p:nvPr/>
          </p:nvSpPr>
          <p:spPr>
            <a:xfrm>
              <a:off x="2708106" y="4793482"/>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n1</a:t>
              </a:r>
            </a:p>
          </p:txBody>
        </p:sp>
        <p:sp>
          <p:nvSpPr>
            <p:cNvPr id="11" name="Rectangle 10"/>
            <p:cNvSpPr/>
            <p:nvPr/>
          </p:nvSpPr>
          <p:spPr>
            <a:xfrm>
              <a:off x="3983525" y="4793482"/>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n2</a:t>
              </a:r>
            </a:p>
          </p:txBody>
        </p:sp>
        <p:sp>
          <p:nvSpPr>
            <p:cNvPr id="12" name="Rectangle 11"/>
            <p:cNvSpPr/>
            <p:nvPr/>
          </p:nvSpPr>
          <p:spPr>
            <a:xfrm>
              <a:off x="5258944" y="4785565"/>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n3</a:t>
              </a:r>
            </a:p>
          </p:txBody>
        </p:sp>
        <p:sp>
          <p:nvSpPr>
            <p:cNvPr id="13" name="Rectangle 12"/>
            <p:cNvSpPr/>
            <p:nvPr/>
          </p:nvSpPr>
          <p:spPr>
            <a:xfrm>
              <a:off x="6534362" y="4785565"/>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n4</a:t>
              </a:r>
            </a:p>
          </p:txBody>
        </p:sp>
      </p:grpSp>
    </p:spTree>
    <p:extLst>
      <p:ext uri="{BB962C8B-B14F-4D97-AF65-F5344CB8AC3E}">
        <p14:creationId xmlns:p14="http://schemas.microsoft.com/office/powerpoint/2010/main" val="1321589798"/>
      </p:ext>
    </p:extLst>
  </p:cSld>
  <p:clrMapOvr>
    <a:masterClrMapping/>
  </p:clrMapOvr>
</p:sld>
</file>

<file path=ppt/theme/theme1.xml><?xml version="1.0" encoding="utf-8"?>
<a:theme xmlns:a="http://schemas.openxmlformats.org/drawingml/2006/main" name="Hutton PPT template 2017 widescreen">
  <a:themeElements>
    <a:clrScheme name="Custom 5">
      <a:dk1>
        <a:srgbClr val="555559"/>
      </a:dk1>
      <a:lt1>
        <a:sysClr val="window" lastClr="FFFFFF"/>
      </a:lt1>
      <a:dk2>
        <a:srgbClr val="555559"/>
      </a:dk2>
      <a:lt2>
        <a:srgbClr val="FFFFFF"/>
      </a:lt2>
      <a:accent1>
        <a:srgbClr val="799900"/>
      </a:accent1>
      <a:accent2>
        <a:srgbClr val="005769"/>
      </a:accent2>
      <a:accent3>
        <a:srgbClr val="00748C"/>
      </a:accent3>
      <a:accent4>
        <a:srgbClr val="CF009E"/>
      </a:accent4>
      <a:accent5>
        <a:srgbClr val="853175"/>
      </a:accent5>
      <a:accent6>
        <a:srgbClr val="6AA2B8"/>
      </a:accent6>
      <a:hlink>
        <a:srgbClr val="00748C"/>
      </a:hlink>
      <a:folHlink>
        <a:srgbClr val="6AA2B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dd4118c1-80c0-4fd0-a895-4f8cc7b15db9">
      <Terms xmlns="http://schemas.microsoft.com/office/infopath/2007/PartnerControls"/>
    </TaxKeywordTaxHTField>
    <TaxCatchAll xmlns="dd4118c1-80c0-4fd0-a895-4f8cc7b15db9"/>
    <PublishingExpirationDate xmlns="http://schemas.microsoft.com/sharepoint/v3" xsi:nil="true"/>
    <PublishingStartDate xmlns="http://schemas.microsoft.com/sharepoint/v3" xsi:nil="true"/>
    <_dlc_DocId xmlns="dd4118c1-80c0-4fd0-a895-4f8cc7b15db9">6X5HV3WVA3CC-138-175</_dlc_DocId>
    <_dlc_DocIdUrl xmlns="dd4118c1-80c0-4fd0-a895-4f8cc7b15db9">
      <Url>http://connect.hutton.ac.uk/Organisation/Comms/_layouts/15/DocIdRedir.aspx?ID=6X5HV3WVA3CC-138-175</Url>
      <Description>6X5HV3WVA3CC-138-175</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362D038233C51469147F003D8E0F8C5" ma:contentTypeVersion="2" ma:contentTypeDescription="Create a new document." ma:contentTypeScope="" ma:versionID="460adbf0d06597c5193aeeffe506f3a5">
  <xsd:schema xmlns:xsd="http://www.w3.org/2001/XMLSchema" xmlns:xs="http://www.w3.org/2001/XMLSchema" xmlns:p="http://schemas.microsoft.com/office/2006/metadata/properties" xmlns:ns1="http://schemas.microsoft.com/sharepoint/v3" xmlns:ns2="dd4118c1-80c0-4fd0-a895-4f8cc7b15db9" targetNamespace="http://schemas.microsoft.com/office/2006/metadata/properties" ma:root="true" ma:fieldsID="7fdb9e80014ce22284f30f74730fcf76" ns1:_="" ns2:_="">
    <xsd:import namespace="http://schemas.microsoft.com/sharepoint/v3"/>
    <xsd:import namespace="dd4118c1-80c0-4fd0-a895-4f8cc7b15db9"/>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2:TaxCatchAllLabel"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d4118c1-80c0-4fd0-a895-4f8cc7b15db9" elementFormDefault="qualified">
    <xsd:import namespace="http://schemas.microsoft.com/office/2006/documentManagement/types"/>
    <xsd:import namespace="http://schemas.microsoft.com/office/infopath/2007/PartnerControls"/>
    <xsd:element name="TaxKeywordTaxHTField" ma:index="10" nillable="true" ma:taxonomy="true" ma:internalName="TaxKeywordTaxHTField" ma:taxonomyFieldName="TaxKeyword" ma:displayName="Enterprise Keywords" ma:fieldId="{23f27201-bee3-471e-b2e7-b64fd8b7ca38}" ma:taxonomyMulti="true" ma:sspId="0fbbd0a1-8703-46e1-8d9e-cad271c09ae8" ma:termSetId="00000000-0000-0000-0000-000000000000" ma:anchorId="00000000-0000-0000-0000-000000000000" ma:open="true" ma:isKeyword="true">
      <xsd:complexType>
        <xsd:sequence>
          <xsd:element ref="pc:Terms" minOccurs="0" maxOccurs="1"/>
        </xsd:sequence>
      </xsd:complexType>
    </xsd:element>
    <xsd:element name="TaxCatchAll" ma:index="11" nillable="true" ma:displayName="Taxonomy Catch All Column" ma:hidden="true" ma:list="{7a9d32c9-126f-4343-9ebe-808524d350ec}" ma:internalName="TaxCatchAll" ma:showField="CatchAllData" ma:web="dd4118c1-80c0-4fd0-a895-4f8cc7b15db9">
      <xsd:complexType>
        <xsd:complexContent>
          <xsd:extension base="dms:MultiChoiceLookup">
            <xsd:sequence>
              <xsd:element name="Value" type="dms:Lookup" maxOccurs="unbounded" minOccurs="0" nillable="true"/>
            </xsd:sequence>
          </xsd:extension>
        </xsd:complexContent>
      </xsd:complexType>
    </xsd:element>
    <xsd:element name="TaxCatchAllLabel" ma:index="12" nillable="true" ma:displayName="Taxonomy Catch All Column1" ma:hidden="true" ma:list="{7a9d32c9-126f-4343-9ebe-808524d350ec}" ma:internalName="TaxCatchAllLabel" ma:readOnly="true" ma:showField="CatchAllDataLabel" ma:web="dd4118c1-80c0-4fd0-a895-4f8cc7b15db9">
      <xsd:complexType>
        <xsd:complexContent>
          <xsd:extension base="dms:MultiChoiceLookup">
            <xsd:sequence>
              <xsd:element name="Value" type="dms:Lookup" maxOccurs="unbounded" minOccurs="0" nillable="true"/>
            </xsd:sequence>
          </xsd:extension>
        </xsd:complexContent>
      </xsd:complexType>
    </xsd:element>
    <xsd:element name="_dlc_DocId" ma:index="14" nillable="true" ma:displayName="Document ID Value" ma:description="The value of the document ID assigned to this item." ma:internalName="_dlc_DocId" ma:readOnly="true">
      <xsd:simpleType>
        <xsd:restriction base="dms:Text"/>
      </xsd:simpleType>
    </xsd:element>
    <xsd:element name="_dlc_DocIdUrl" ma:index="1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6"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4912F943-A4BD-47F9-AEA1-BA63178B5B75}">
  <ds:schemaRefs>
    <ds:schemaRef ds:uri="http://schemas.microsoft.com/sharepoint/v3/contenttype/forms"/>
  </ds:schemaRefs>
</ds:datastoreItem>
</file>

<file path=customXml/itemProps2.xml><?xml version="1.0" encoding="utf-8"?>
<ds:datastoreItem xmlns:ds="http://schemas.openxmlformats.org/officeDocument/2006/customXml" ds:itemID="{D8CA114C-E986-4103-AE52-B3A961829643}">
  <ds:schemaRefs>
    <ds:schemaRef ds:uri="dd4118c1-80c0-4fd0-a895-4f8cc7b15db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3277235-0B46-4DA6-A21E-4FE2F8B9B516}">
  <ds:schemaRefs>
    <ds:schemaRef ds:uri="dd4118c1-80c0-4fd0-a895-4f8cc7b15db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4.xml><?xml version="1.0" encoding="utf-8"?>
<ds:datastoreItem xmlns:ds="http://schemas.openxmlformats.org/officeDocument/2006/customXml" ds:itemID="{3D40081D-2632-44AA-8732-6DDCBD78A833}">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(16:9)</PresentationFormat>
  <Slides>45</Slides>
  <Notes>2</Notes>
  <HiddenSlides>0</HiddenSlide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Hutton PPT template 2017 widescreen</vt:lpstr>
      <vt:lpstr>Using the Cluster</vt:lpstr>
      <vt:lpstr>Learning outcomes</vt:lpstr>
      <vt:lpstr>HPC overview</vt:lpstr>
      <vt:lpstr>HPC overview</vt:lpstr>
      <vt:lpstr>HPC overview</vt:lpstr>
      <vt:lpstr>Counting CPUs</vt:lpstr>
      <vt:lpstr>Slurm overview</vt:lpstr>
      <vt:lpstr>HPC and Slurm</vt:lpstr>
      <vt:lpstr>HPC and Slurm</vt:lpstr>
      <vt:lpstr>HPC and Slurm</vt:lpstr>
      <vt:lpstr>Slurm job types</vt:lpstr>
      <vt:lpstr>Activity: interactive jobs</vt:lpstr>
      <vt:lpstr>The Linux shell</vt:lpstr>
      <vt:lpstr>Shell scripts</vt:lpstr>
      <vt:lpstr>Activity: running a basic script</vt:lpstr>
      <vt:lpstr>Activity: running a basic script</vt:lpstr>
      <vt:lpstr>Activity: running a basic script</vt:lpstr>
      <vt:lpstr>Queues (“partitions”)</vt:lpstr>
      <vt:lpstr>At the Post Office</vt:lpstr>
      <vt:lpstr>At the Post Office</vt:lpstr>
      <vt:lpstr>At the Post Office</vt:lpstr>
      <vt:lpstr>Activity: batch jobs</vt:lpstr>
      <vt:lpstr>Activity: batch jobs</vt:lpstr>
      <vt:lpstr>Slurm options</vt:lpstr>
      <vt:lpstr>Activity: Slurm options</vt:lpstr>
      <vt:lpstr>Activity: slowing things down</vt:lpstr>
      <vt:lpstr>Activity: monitoring the queue</vt:lpstr>
      <vt:lpstr>Activity: Cancelling jobs</vt:lpstr>
      <vt:lpstr>Interlude - Bioconda</vt:lpstr>
      <vt:lpstr>Installing software</vt:lpstr>
      <vt:lpstr>Bioconda</vt:lpstr>
      <vt:lpstr>Activity: Installing Bioconda</vt:lpstr>
      <vt:lpstr>Parallel processing</vt:lpstr>
      <vt:lpstr>Compressing files</vt:lpstr>
      <vt:lpstr>Activity: compressing files</vt:lpstr>
      <vt:lpstr>Multiple multi-core jobs</vt:lpstr>
      <vt:lpstr>Bash arrays</vt:lpstr>
      <vt:lpstr>Bash arrays</vt:lpstr>
      <vt:lpstr>Bash arrays</vt:lpstr>
      <vt:lpstr>Array (parallel) jobs</vt:lpstr>
      <vt:lpstr>Array (parallel) jobs</vt:lpstr>
      <vt:lpstr>Activity: array jobs</vt:lpstr>
      <vt:lpstr>Array jobs</vt:lpstr>
      <vt:lpstr>Fair share policy</vt:lpstr>
      <vt:lpstr>In summary</vt:lpstr>
    </vt:vector>
  </TitlesOfParts>
  <Company>The James Hutton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Iain Milne</dc:creator>
  <cp:keywords/>
  <cp:revision>1</cp:revision>
  <dcterms:created xsi:type="dcterms:W3CDTF">2019-06-26T08:43:14Z</dcterms:created>
  <dcterms:modified xsi:type="dcterms:W3CDTF">2024-07-01T13:45:14Z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0x0101008362D038233C51469147F003D8E0F8C5</vt:lpwstr>
  </property>
  <property fmtid="{D5CDD505-2E9C-101B-9397-08002B2CF9AE}" pid="3" name="_dlc_DocIdItemGuid">
    <vt:lpwstr>014a070b-2025-440a-b392-c30e1cd7105c</vt:lpwstr>
  </property>
  <property fmtid="{D5CDD505-2E9C-101B-9397-08002B2CF9AE}" pid="4" name="TaxKeyword">
    <vt:lpwstr/>
  </property>
</Properties>
</file>