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4"/>
  </p:notesMasterIdLst>
  <p:sldIdLst>
    <p:sldId id="454" r:id="rId6"/>
    <p:sldId id="490" r:id="rId7"/>
    <p:sldId id="484" r:id="rId8"/>
    <p:sldId id="370" r:id="rId9"/>
    <p:sldId id="489" r:id="rId10"/>
    <p:sldId id="371" r:id="rId11"/>
    <p:sldId id="378" r:id="rId12"/>
    <p:sldId id="480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4428"/>
    <a:srgbClr val="CCECFF"/>
    <a:srgbClr val="BD8D8D"/>
    <a:srgbClr val="DE4A4A"/>
    <a:srgbClr val="CC3300"/>
    <a:srgbClr val="AADAFF"/>
    <a:srgbClr val="555559"/>
    <a:srgbClr val="853175"/>
    <a:srgbClr val="CF009E"/>
    <a:srgbClr val="007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9CBA96-EF91-4A0E-9565-225FB7171FC0}" v="2" dt="2024-06-13T13:51:48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ain Milne" userId="e451ec18-1952-4891-b1e2-a69699162e44" providerId="ADAL" clId="{059CBA96-EF91-4A0E-9565-225FB7171FC0}"/>
    <pc:docChg chg="custSel addSld modSld sldOrd">
      <pc:chgData name="Iain Milne" userId="e451ec18-1952-4891-b1e2-a69699162e44" providerId="ADAL" clId="{059CBA96-EF91-4A0E-9565-225FB7171FC0}" dt="2024-06-13T13:51:48.234" v="290" actId="20577"/>
      <pc:docMkLst>
        <pc:docMk/>
      </pc:docMkLst>
      <pc:sldChg chg="modSp mod">
        <pc:chgData name="Iain Milne" userId="e451ec18-1952-4891-b1e2-a69699162e44" providerId="ADAL" clId="{059CBA96-EF91-4A0E-9565-225FB7171FC0}" dt="2024-06-13T13:51:48.234" v="290" actId="20577"/>
        <pc:sldMkLst>
          <pc:docMk/>
          <pc:sldMk cId="995373492" sldId="370"/>
        </pc:sldMkLst>
        <pc:spChg chg="mod">
          <ac:chgData name="Iain Milne" userId="e451ec18-1952-4891-b1e2-a69699162e44" providerId="ADAL" clId="{059CBA96-EF91-4A0E-9565-225FB7171FC0}" dt="2024-06-13T13:51:48.234" v="290" actId="20577"/>
          <ac:spMkLst>
            <pc:docMk/>
            <pc:sldMk cId="995373492" sldId="370"/>
            <ac:spMk id="4" creationId="{00000000-0000-0000-0000-000000000000}"/>
          </ac:spMkLst>
        </pc:spChg>
      </pc:sldChg>
      <pc:sldChg chg="modSp mod">
        <pc:chgData name="Iain Milne" userId="e451ec18-1952-4891-b1e2-a69699162e44" providerId="ADAL" clId="{059CBA96-EF91-4A0E-9565-225FB7171FC0}" dt="2024-06-11T11:46:05.076" v="288" actId="20577"/>
        <pc:sldMkLst>
          <pc:docMk/>
          <pc:sldMk cId="2941406127" sldId="454"/>
        </pc:sldMkLst>
        <pc:spChg chg="mod">
          <ac:chgData name="Iain Milne" userId="e451ec18-1952-4891-b1e2-a69699162e44" providerId="ADAL" clId="{059CBA96-EF91-4A0E-9565-225FB7171FC0}" dt="2024-06-11T11:46:05.076" v="288" actId="20577"/>
          <ac:spMkLst>
            <pc:docMk/>
            <pc:sldMk cId="2941406127" sldId="454"/>
            <ac:spMk id="5" creationId="{92377B1E-AE61-440C-963F-E5B638FC10EC}"/>
          </ac:spMkLst>
        </pc:spChg>
      </pc:sldChg>
      <pc:sldChg chg="modSp mod">
        <pc:chgData name="Iain Milne" userId="e451ec18-1952-4891-b1e2-a69699162e44" providerId="ADAL" clId="{059CBA96-EF91-4A0E-9565-225FB7171FC0}" dt="2024-06-10T12:21:37.468" v="276" actId="20577"/>
        <pc:sldMkLst>
          <pc:docMk/>
          <pc:sldMk cId="4133289145" sldId="484"/>
        </pc:sldMkLst>
        <pc:spChg chg="mod">
          <ac:chgData name="Iain Milne" userId="e451ec18-1952-4891-b1e2-a69699162e44" providerId="ADAL" clId="{059CBA96-EF91-4A0E-9565-225FB7171FC0}" dt="2024-06-10T12:21:37.468" v="276" actId="20577"/>
          <ac:spMkLst>
            <pc:docMk/>
            <pc:sldMk cId="4133289145" sldId="484"/>
            <ac:spMk id="2" creationId="{00000000-0000-0000-0000-000000000000}"/>
          </ac:spMkLst>
        </pc:spChg>
      </pc:sldChg>
      <pc:sldChg chg="delSp modSp add mod ord">
        <pc:chgData name="Iain Milne" userId="e451ec18-1952-4891-b1e2-a69699162e44" providerId="ADAL" clId="{059CBA96-EF91-4A0E-9565-225FB7171FC0}" dt="2024-06-10T12:21:25.327" v="268" actId="313"/>
        <pc:sldMkLst>
          <pc:docMk/>
          <pc:sldMk cId="463342849" sldId="490"/>
        </pc:sldMkLst>
        <pc:spChg chg="mod">
          <ac:chgData name="Iain Milne" userId="e451ec18-1952-4891-b1e2-a69699162e44" providerId="ADAL" clId="{059CBA96-EF91-4A0E-9565-225FB7171FC0}" dt="2024-06-10T12:21:25.327" v="268" actId="313"/>
          <ac:spMkLst>
            <pc:docMk/>
            <pc:sldMk cId="463342849" sldId="490"/>
            <ac:spMk id="3" creationId="{00000000-0000-0000-0000-000000000000}"/>
          </ac:spMkLst>
        </pc:spChg>
        <pc:picChg chg="del">
          <ac:chgData name="Iain Milne" userId="e451ec18-1952-4891-b1e2-a69699162e44" providerId="ADAL" clId="{059CBA96-EF91-4A0E-9565-225FB7171FC0}" dt="2024-06-10T12:18:57.749" v="3" actId="478"/>
          <ac:picMkLst>
            <pc:docMk/>
            <pc:sldMk cId="463342849" sldId="490"/>
            <ac:picMk id="5" creationId="{69ED1656-620D-4FB3-A2B6-78C5A7DE0573}"/>
          </ac:picMkLst>
        </pc:picChg>
      </pc:sldChg>
    </pc:docChg>
  </pc:docChgLst>
  <pc:docChgLst>
    <pc:chgData name="Guest User" providerId="Windows Live" clId="Web-{1B52CC8F-3115-41C7-AC3F-FFF05CCFBEF2}"/>
    <pc:docChg chg="addSld delSld modSld sldOrd">
      <pc:chgData name="Guest User" userId="" providerId="Windows Live" clId="Web-{1B52CC8F-3115-41C7-AC3F-FFF05CCFBEF2}" dt="2021-03-17T13:54:10.620" v="1340" actId="20577"/>
      <pc:docMkLst>
        <pc:docMk/>
      </pc:docMkLst>
      <pc:sldChg chg="addSp delSp modSp">
        <pc:chgData name="Guest User" userId="" providerId="Windows Live" clId="Web-{1B52CC8F-3115-41C7-AC3F-FFF05CCFBEF2}" dt="2021-03-17T13:47:01.906" v="1121" actId="14100"/>
        <pc:sldMkLst>
          <pc:docMk/>
          <pc:sldMk cId="2018982001" sldId="455"/>
        </pc:sldMkLst>
        <pc:spChg chg="mod">
          <ac:chgData name="Guest User" userId="" providerId="Windows Live" clId="Web-{1B52CC8F-3115-41C7-AC3F-FFF05CCFBEF2}" dt="2021-03-17T12:09:42.530" v="87" actId="20577"/>
          <ac:spMkLst>
            <pc:docMk/>
            <pc:sldMk cId="2018982001" sldId="455"/>
            <ac:spMk id="2" creationId="{00000000-0000-0000-0000-000000000000}"/>
          </ac:spMkLst>
        </pc:spChg>
        <pc:spChg chg="del">
          <ac:chgData name="Guest User" userId="" providerId="Windows Live" clId="Web-{1B52CC8F-3115-41C7-AC3F-FFF05CCFBEF2}" dt="2021-03-17T12:09:14.998" v="79"/>
          <ac:spMkLst>
            <pc:docMk/>
            <pc:sldMk cId="2018982001" sldId="455"/>
            <ac:spMk id="3" creationId="{00000000-0000-0000-0000-000000000000}"/>
          </ac:spMkLst>
        </pc:spChg>
        <pc:spChg chg="add del mod">
          <ac:chgData name="Guest User" userId="" providerId="Windows Live" clId="Web-{1B52CC8F-3115-41C7-AC3F-FFF05CCFBEF2}" dt="2021-03-17T12:09:28.202" v="84"/>
          <ac:spMkLst>
            <pc:docMk/>
            <pc:sldMk cId="2018982001" sldId="455"/>
            <ac:spMk id="6" creationId="{9E441D4D-67F1-4530-BE15-F178D6D054DB}"/>
          </ac:spMkLst>
        </pc:spChg>
        <pc:spChg chg="add mod">
          <ac:chgData name="Guest User" userId="" providerId="Windows Live" clId="Web-{1B52CC8F-3115-41C7-AC3F-FFF05CCFBEF2}" dt="2021-03-17T13:47:01.906" v="1121" actId="14100"/>
          <ac:spMkLst>
            <pc:docMk/>
            <pc:sldMk cId="2018982001" sldId="455"/>
            <ac:spMk id="8" creationId="{CF7CB6B1-F77E-4A51-A597-6CDE3E456357}"/>
          </ac:spMkLst>
        </pc:spChg>
        <pc:picChg chg="del">
          <ac:chgData name="Guest User" userId="" providerId="Windows Live" clId="Web-{1B52CC8F-3115-41C7-AC3F-FFF05CCFBEF2}" dt="2021-03-17T12:09:02.873" v="78"/>
          <ac:picMkLst>
            <pc:docMk/>
            <pc:sldMk cId="2018982001" sldId="455"/>
            <ac:picMk id="5" creationId="{69ED1656-620D-4FB3-A2B6-78C5A7DE0573}"/>
          </ac:picMkLst>
        </pc:picChg>
      </pc:sldChg>
      <pc:sldChg chg="modSp del">
        <pc:chgData name="Guest User" userId="" providerId="Windows Live" clId="Web-{1B52CC8F-3115-41C7-AC3F-FFF05CCFBEF2}" dt="2021-03-17T12:11:51.360" v="171"/>
        <pc:sldMkLst>
          <pc:docMk/>
          <pc:sldMk cId="3538782222" sldId="482"/>
        </pc:sldMkLst>
        <pc:spChg chg="mod">
          <ac:chgData name="Guest User" userId="" providerId="Windows Live" clId="Web-{1B52CC8F-3115-41C7-AC3F-FFF05CCFBEF2}" dt="2021-03-17T12:08:34.985" v="71" actId="20577"/>
          <ac:spMkLst>
            <pc:docMk/>
            <pc:sldMk cId="3538782222" sldId="482"/>
            <ac:spMk id="3" creationId="{B1FDE6F2-8426-40A8-B106-A0E8515F7A70}"/>
          </ac:spMkLst>
        </pc:spChg>
      </pc:sldChg>
      <pc:sldChg chg="delSp new del">
        <pc:chgData name="Guest User" userId="" providerId="Windows Live" clId="Web-{1B52CC8F-3115-41C7-AC3F-FFF05CCFBEF2}" dt="2021-03-17T12:08:56.607" v="77"/>
        <pc:sldMkLst>
          <pc:docMk/>
          <pc:sldMk cId="1737293452" sldId="483"/>
        </pc:sldMkLst>
        <pc:spChg chg="del">
          <ac:chgData name="Guest User" userId="" providerId="Windows Live" clId="Web-{1B52CC8F-3115-41C7-AC3F-FFF05CCFBEF2}" dt="2021-03-17T12:08:47.327" v="75"/>
          <ac:spMkLst>
            <pc:docMk/>
            <pc:sldMk cId="1737293452" sldId="483"/>
            <ac:spMk id="2" creationId="{E93F9065-C25F-46DA-9870-C6E9D2C055ED}"/>
          </ac:spMkLst>
        </pc:spChg>
        <pc:spChg chg="del">
          <ac:chgData name="Guest User" userId="" providerId="Windows Live" clId="Web-{1B52CC8F-3115-41C7-AC3F-FFF05CCFBEF2}" dt="2021-03-17T12:08:47.327" v="74"/>
          <ac:spMkLst>
            <pc:docMk/>
            <pc:sldMk cId="1737293452" sldId="483"/>
            <ac:spMk id="3" creationId="{4AFEA635-3C93-4647-9D28-2EE185972240}"/>
          </ac:spMkLst>
        </pc:spChg>
        <pc:spChg chg="del">
          <ac:chgData name="Guest User" userId="" providerId="Windows Live" clId="Web-{1B52CC8F-3115-41C7-AC3F-FFF05CCFBEF2}" dt="2021-03-17T12:08:42.904" v="73"/>
          <ac:spMkLst>
            <pc:docMk/>
            <pc:sldMk cId="1737293452" sldId="483"/>
            <ac:spMk id="4" creationId="{5779CD18-6F4A-40D3-8CF2-FC1C45AFFEBF}"/>
          </ac:spMkLst>
        </pc:spChg>
      </pc:sldChg>
      <pc:sldChg chg="add replId">
        <pc:chgData name="Guest User" userId="" providerId="Windows Live" clId="Web-{1B52CC8F-3115-41C7-AC3F-FFF05CCFBEF2}" dt="2021-03-17T12:08:54.639" v="76"/>
        <pc:sldMkLst>
          <pc:docMk/>
          <pc:sldMk cId="4133289145" sldId="484"/>
        </pc:sldMkLst>
      </pc:sldChg>
      <pc:sldChg chg="modSp add replId">
        <pc:chgData name="Guest User" userId="" providerId="Windows Live" clId="Web-{1B52CC8F-3115-41C7-AC3F-FFF05CCFBEF2}" dt="2021-03-17T13:51:45.741" v="1309" actId="20577"/>
        <pc:sldMkLst>
          <pc:docMk/>
          <pc:sldMk cId="1420466114" sldId="485"/>
        </pc:sldMkLst>
        <pc:spChg chg="mod">
          <ac:chgData name="Guest User" userId="" providerId="Windows Live" clId="Web-{1B52CC8F-3115-41C7-AC3F-FFF05CCFBEF2}" dt="2021-03-17T12:29:11.626" v="173" actId="20577"/>
          <ac:spMkLst>
            <pc:docMk/>
            <pc:sldMk cId="1420466114" sldId="485"/>
            <ac:spMk id="2" creationId="{00000000-0000-0000-0000-000000000000}"/>
          </ac:spMkLst>
        </pc:spChg>
        <pc:spChg chg="mod">
          <ac:chgData name="Guest User" userId="" providerId="Windows Live" clId="Web-{1B52CC8F-3115-41C7-AC3F-FFF05CCFBEF2}" dt="2021-03-17T13:51:45.741" v="1309" actId="20577"/>
          <ac:spMkLst>
            <pc:docMk/>
            <pc:sldMk cId="1420466114" sldId="485"/>
            <ac:spMk id="8" creationId="{CF7CB6B1-F77E-4A51-A597-6CDE3E456357}"/>
          </ac:spMkLst>
        </pc:spChg>
      </pc:sldChg>
      <pc:sldChg chg="modSp add replId">
        <pc:chgData name="Guest User" userId="" providerId="Windows Live" clId="Web-{1B52CC8F-3115-41C7-AC3F-FFF05CCFBEF2}" dt="2021-03-17T13:54:10.620" v="1340" actId="20577"/>
        <pc:sldMkLst>
          <pc:docMk/>
          <pc:sldMk cId="2124799501" sldId="486"/>
        </pc:sldMkLst>
        <pc:spChg chg="mod">
          <ac:chgData name="Guest User" userId="" providerId="Windows Live" clId="Web-{1B52CC8F-3115-41C7-AC3F-FFF05CCFBEF2}" dt="2021-03-17T12:38:55.467" v="367" actId="20577"/>
          <ac:spMkLst>
            <pc:docMk/>
            <pc:sldMk cId="2124799501" sldId="486"/>
            <ac:spMk id="2" creationId="{00000000-0000-0000-0000-000000000000}"/>
          </ac:spMkLst>
        </pc:spChg>
        <pc:spChg chg="mod">
          <ac:chgData name="Guest User" userId="" providerId="Windows Live" clId="Web-{1B52CC8F-3115-41C7-AC3F-FFF05CCFBEF2}" dt="2021-03-17T13:54:10.620" v="1340" actId="20577"/>
          <ac:spMkLst>
            <pc:docMk/>
            <pc:sldMk cId="2124799501" sldId="486"/>
            <ac:spMk id="8" creationId="{CF7CB6B1-F77E-4A51-A597-6CDE3E456357}"/>
          </ac:spMkLst>
        </pc:spChg>
      </pc:sldChg>
      <pc:sldChg chg="modSp add replId">
        <pc:chgData name="Guest User" userId="" providerId="Windows Live" clId="Web-{1B52CC8F-3115-41C7-AC3F-FFF05CCFBEF2}" dt="2021-03-17T13:53:06.868" v="1327" actId="20577"/>
        <pc:sldMkLst>
          <pc:docMk/>
          <pc:sldMk cId="1551136094" sldId="487"/>
        </pc:sldMkLst>
        <pc:spChg chg="mod">
          <ac:chgData name="Guest User" userId="" providerId="Windows Live" clId="Web-{1B52CC8F-3115-41C7-AC3F-FFF05CCFBEF2}" dt="2021-03-17T13:52:35.492" v="1320" actId="20577"/>
          <ac:spMkLst>
            <pc:docMk/>
            <pc:sldMk cId="1551136094" sldId="487"/>
            <ac:spMk id="2" creationId="{00000000-0000-0000-0000-000000000000}"/>
          </ac:spMkLst>
        </pc:spChg>
        <pc:spChg chg="mod">
          <ac:chgData name="Guest User" userId="" providerId="Windows Live" clId="Web-{1B52CC8F-3115-41C7-AC3F-FFF05CCFBEF2}" dt="2021-03-17T13:53:06.868" v="1327" actId="20577"/>
          <ac:spMkLst>
            <pc:docMk/>
            <pc:sldMk cId="1551136094" sldId="487"/>
            <ac:spMk id="8" creationId="{CF7CB6B1-F77E-4A51-A597-6CDE3E456357}"/>
          </ac:spMkLst>
        </pc:spChg>
      </pc:sldChg>
      <pc:sldChg chg="add ord replId">
        <pc:chgData name="Guest User" userId="" providerId="Windows Live" clId="Web-{1B52CC8F-3115-41C7-AC3F-FFF05CCFBEF2}" dt="2021-03-17T13:45:25.794" v="1083"/>
        <pc:sldMkLst>
          <pc:docMk/>
          <pc:sldMk cId="4031022489" sldId="488"/>
        </pc:sldMkLst>
      </pc:sldChg>
    </pc:docChg>
  </pc:docChgLst>
  <pc:docChgLst>
    <pc:chgData name="Guest User" providerId="Windows Live" clId="Web-{7822EEE5-F908-4901-8DC3-F08343CB4493}"/>
    <pc:docChg chg="addSld modSld">
      <pc:chgData name="Guest User" userId="" providerId="Windows Live" clId="Web-{7822EEE5-F908-4901-8DC3-F08343CB4493}" dt="2021-03-17T12:05:17.923" v="715" actId="14100"/>
      <pc:docMkLst>
        <pc:docMk/>
      </pc:docMkLst>
      <pc:sldChg chg="modSp">
        <pc:chgData name="Guest User" userId="" providerId="Windows Live" clId="Web-{7822EEE5-F908-4901-8DC3-F08343CB4493}" dt="2021-03-17T11:50:03.858" v="229" actId="20577"/>
        <pc:sldMkLst>
          <pc:docMk/>
          <pc:sldMk cId="835072159" sldId="456"/>
        </pc:sldMkLst>
        <pc:spChg chg="mod">
          <ac:chgData name="Guest User" userId="" providerId="Windows Live" clId="Web-{7822EEE5-F908-4901-8DC3-F08343CB4493}" dt="2021-03-17T11:50:03.858" v="229" actId="20577"/>
          <ac:spMkLst>
            <pc:docMk/>
            <pc:sldMk cId="835072159" sldId="456"/>
            <ac:spMk id="4" creationId="{1AF64225-4C61-433D-8530-7CE00B7D43E9}"/>
          </ac:spMkLst>
        </pc:spChg>
        <pc:spChg chg="mod">
          <ac:chgData name="Guest User" userId="" providerId="Windows Live" clId="Web-{7822EEE5-F908-4901-8DC3-F08343CB4493}" dt="2021-03-17T11:49:58.264" v="217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addSp delSp modSp new">
        <pc:chgData name="Guest User" userId="" providerId="Windows Live" clId="Web-{7822EEE5-F908-4901-8DC3-F08343CB4493}" dt="2021-03-17T12:05:17.923" v="715" actId="14100"/>
        <pc:sldMkLst>
          <pc:docMk/>
          <pc:sldMk cId="892734927" sldId="481"/>
        </pc:sldMkLst>
        <pc:spChg chg="mod">
          <ac:chgData name="Guest User" userId="" providerId="Windows Live" clId="Web-{7822EEE5-F908-4901-8DC3-F08343CB4493}" dt="2021-03-17T11:53:07.799" v="377" actId="20577"/>
          <ac:spMkLst>
            <pc:docMk/>
            <pc:sldMk cId="892734927" sldId="481"/>
            <ac:spMk id="2" creationId="{186A604E-10F2-48AA-893E-385D9F043F10}"/>
          </ac:spMkLst>
        </pc:spChg>
        <pc:spChg chg="mod">
          <ac:chgData name="Guest User" userId="" providerId="Windows Live" clId="Web-{7822EEE5-F908-4901-8DC3-F08343CB4493}" dt="2021-03-17T12:05:17.923" v="715" actId="14100"/>
          <ac:spMkLst>
            <pc:docMk/>
            <pc:sldMk cId="892734927" sldId="481"/>
            <ac:spMk id="3" creationId="{B1FDE6F2-8426-40A8-B106-A0E8515F7A70}"/>
          </ac:spMkLst>
        </pc:spChg>
        <pc:spChg chg="del">
          <ac:chgData name="Guest User" userId="" providerId="Windows Live" clId="Web-{7822EEE5-F908-4901-8DC3-F08343CB4493}" dt="2021-03-17T11:54:51.988" v="529"/>
          <ac:spMkLst>
            <pc:docMk/>
            <pc:sldMk cId="892734927" sldId="481"/>
            <ac:spMk id="4" creationId="{BB505BEC-5856-43FF-BA32-71DA485576EB}"/>
          </ac:spMkLst>
        </pc:spChg>
        <pc:spChg chg="add del mod">
          <ac:chgData name="Guest User" userId="" providerId="Windows Live" clId="Web-{7822EEE5-F908-4901-8DC3-F08343CB4493}" dt="2021-03-17T11:59:54.885" v="563"/>
          <ac:spMkLst>
            <pc:docMk/>
            <pc:sldMk cId="892734927" sldId="481"/>
            <ac:spMk id="9" creationId="{98694AFD-0DE3-4AB7-9FAE-753EF061CAB5}"/>
          </ac:spMkLst>
        </pc:spChg>
        <pc:picChg chg="add mod ord modCrop">
          <ac:chgData name="Guest User" userId="" providerId="Windows Live" clId="Web-{7822EEE5-F908-4901-8DC3-F08343CB4493}" dt="2021-03-17T12:01:08.668" v="571" actId="1076"/>
          <ac:picMkLst>
            <pc:docMk/>
            <pc:sldMk cId="892734927" sldId="481"/>
            <ac:picMk id="5" creationId="{83BE1E94-0642-40F2-94A7-F53494E7A9CC}"/>
          </ac:picMkLst>
        </pc:picChg>
        <pc:picChg chg="add mod">
          <ac:chgData name="Guest User" userId="" providerId="Windows Live" clId="Web-{7822EEE5-F908-4901-8DC3-F08343CB4493}" dt="2021-03-17T11:55:27.317" v="536" actId="1076"/>
          <ac:picMkLst>
            <pc:docMk/>
            <pc:sldMk cId="892734927" sldId="481"/>
            <ac:picMk id="6" creationId="{03CE24B3-12F3-465E-A304-0B8E7CEA3E20}"/>
          </ac:picMkLst>
        </pc:picChg>
        <pc:picChg chg="add mod">
          <ac:chgData name="Guest User" userId="" providerId="Windows Live" clId="Web-{7822EEE5-F908-4901-8DC3-F08343CB4493}" dt="2021-03-17T11:56:04.990" v="542" actId="14100"/>
          <ac:picMkLst>
            <pc:docMk/>
            <pc:sldMk cId="892734927" sldId="481"/>
            <ac:picMk id="7" creationId="{F867B8CF-7BC2-40C5-99EB-9A9004A0D640}"/>
          </ac:picMkLst>
        </pc:picChg>
        <pc:picChg chg="add mod">
          <ac:chgData name="Guest User" userId="" providerId="Windows Live" clId="Web-{7822EEE5-F908-4901-8DC3-F08343CB4493}" dt="2021-03-17T12:01:06.261" v="569" actId="1076"/>
          <ac:picMkLst>
            <pc:docMk/>
            <pc:sldMk cId="892734927" sldId="481"/>
            <ac:picMk id="8" creationId="{9D05C704-CDB4-4BF8-9AC2-CEE17C87E720}"/>
          </ac:picMkLst>
        </pc:picChg>
        <pc:picChg chg="add mod">
          <ac:chgData name="Guest User" userId="" providerId="Windows Live" clId="Web-{7822EEE5-F908-4901-8DC3-F08343CB4493}" dt="2021-03-17T12:01:06.277" v="570" actId="1076"/>
          <ac:picMkLst>
            <pc:docMk/>
            <pc:sldMk cId="892734927" sldId="481"/>
            <ac:picMk id="10" creationId="{421B7FDA-E534-40BF-ADBA-702D67242842}"/>
          </ac:picMkLst>
        </pc:picChg>
        <pc:picChg chg="add mod">
          <ac:chgData name="Guest User" userId="" providerId="Windows Live" clId="Web-{7822EEE5-F908-4901-8DC3-F08343CB4493}" dt="2021-03-17T12:01:08.683" v="572" actId="1076"/>
          <ac:picMkLst>
            <pc:docMk/>
            <pc:sldMk cId="892734927" sldId="481"/>
            <ac:picMk id="11" creationId="{23F2013A-D3DE-447A-B6A0-101BFD9165ED}"/>
          </ac:picMkLst>
        </pc:picChg>
      </pc:sldChg>
      <pc:sldChg chg="modSp add replId">
        <pc:chgData name="Guest User" userId="" providerId="Windows Live" clId="Web-{7822EEE5-F908-4901-8DC3-F08343CB4493}" dt="2021-03-17T12:05:17.391" v="709" actId="20577"/>
        <pc:sldMkLst>
          <pc:docMk/>
          <pc:sldMk cId="3538782222" sldId="482"/>
        </pc:sldMkLst>
        <pc:spChg chg="mod">
          <ac:chgData name="Guest User" userId="" providerId="Windows Live" clId="Web-{7822EEE5-F908-4901-8DC3-F08343CB4493}" dt="2021-03-17T12:05:17.391" v="709" actId="20577"/>
          <ac:spMkLst>
            <pc:docMk/>
            <pc:sldMk cId="3538782222" sldId="482"/>
            <ac:spMk id="3" creationId="{B1FDE6F2-8426-40A8-B106-A0E8515F7A70}"/>
          </ac:spMkLst>
        </pc:spChg>
      </pc:sldChg>
    </pc:docChg>
  </pc:docChgLst>
  <pc:docChgLst>
    <pc:chgData name="Iain Milne" userId="e451ec18-1952-4891-b1e2-a69699162e44" providerId="ADAL" clId="{065A4B05-03B7-4AFF-8C7D-C1F71C5E3CE5}"/>
    <pc:docChg chg="undo redo custSel addSld delSld modSld sldOrd">
      <pc:chgData name="Iain Milne" userId="e451ec18-1952-4891-b1e2-a69699162e44" providerId="ADAL" clId="{065A4B05-03B7-4AFF-8C7D-C1F71C5E3CE5}" dt="2021-03-16T16:58:49.965" v="10934" actId="47"/>
      <pc:docMkLst>
        <pc:docMk/>
      </pc:docMkLst>
      <pc:sldChg chg="modSp add del">
        <pc:chgData name="Iain Milne" userId="e451ec18-1952-4891-b1e2-a69699162e44" providerId="ADAL" clId="{065A4B05-03B7-4AFF-8C7D-C1F71C5E3CE5}" dt="2021-03-11T09:31:26.671" v="4856" actId="47"/>
        <pc:sldMkLst>
          <pc:docMk/>
          <pc:sldMk cId="4081512457" sldId="25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81512457" sldId="256"/>
            <ac:spMk id="2" creationId="{01DEDCF8-B154-46B1-8C0A-1423F965A9AF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81512457" sldId="256"/>
            <ac:spMk id="3" creationId="{B10159E3-21F9-464D-A6BC-78CA45DA2F53}"/>
          </ac:spMkLst>
        </pc:spChg>
      </pc:sldChg>
      <pc:sldChg chg="modSp del">
        <pc:chgData name="Iain Milne" userId="e451ec18-1952-4891-b1e2-a69699162e44" providerId="ADAL" clId="{065A4B05-03B7-4AFF-8C7D-C1F71C5E3CE5}" dt="2021-03-09T14:46:12.322" v="2488" actId="47"/>
        <pc:sldMkLst>
          <pc:docMk/>
          <pc:sldMk cId="79016504" sldId="25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79016504" sldId="257"/>
            <ac:spMk id="5" creationId="{FE4478ED-9FCD-48B2-A4E1-6ACE6A85ED7C}"/>
          </ac:spMkLst>
        </pc:spChg>
      </pc:sldChg>
      <pc:sldChg chg="modSp del">
        <pc:chgData name="Iain Milne" userId="e451ec18-1952-4891-b1e2-a69699162e44" providerId="ADAL" clId="{065A4B05-03B7-4AFF-8C7D-C1F71C5E3CE5}" dt="2021-03-09T14:46:14.009" v="2490" actId="47"/>
        <pc:sldMkLst>
          <pc:docMk/>
          <pc:sldMk cId="2241293747" sldId="25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241293747" sldId="258"/>
            <ac:spMk id="5" creationId="{FE4478ED-9FCD-48B2-A4E1-6ACE6A85ED7C}"/>
          </ac:spMkLst>
        </pc:spChg>
      </pc:sldChg>
      <pc:sldChg chg="addSp delSp modSp del mod ord chgLayout">
        <pc:chgData name="Iain Milne" userId="e451ec18-1952-4891-b1e2-a69699162e44" providerId="ADAL" clId="{065A4B05-03B7-4AFF-8C7D-C1F71C5E3CE5}" dt="2021-03-11T09:24:15.241" v="4588" actId="47"/>
        <pc:sldMkLst>
          <pc:docMk/>
          <pc:sldMk cId="1831686614" sldId="259"/>
        </pc:sldMkLst>
        <pc:spChg chg="add del mod">
          <ac:chgData name="Iain Milne" userId="e451ec18-1952-4891-b1e2-a69699162e44" providerId="ADAL" clId="{065A4B05-03B7-4AFF-8C7D-C1F71C5E3CE5}" dt="2021-03-10T15:32:32.378" v="4304" actId="700"/>
          <ac:spMkLst>
            <pc:docMk/>
            <pc:sldMk cId="1831686614" sldId="259"/>
            <ac:spMk id="3" creationId="{F307FA56-B8B6-48C1-BC64-B5B1D5ECEFF9}"/>
          </ac:spMkLst>
        </pc:spChg>
        <pc:spChg chg="add mod ord">
          <ac:chgData name="Iain Milne" userId="e451ec18-1952-4891-b1e2-a69699162e44" providerId="ADAL" clId="{065A4B05-03B7-4AFF-8C7D-C1F71C5E3CE5}" dt="2021-03-10T15:32:41.516" v="4360" actId="20577"/>
          <ac:spMkLst>
            <pc:docMk/>
            <pc:sldMk cId="1831686614" sldId="259"/>
            <ac:spMk id="4" creationId="{4895A3D0-5911-4CAC-9896-B91623CCAD28}"/>
          </ac:spMkLst>
        </pc:spChg>
        <pc:spChg chg="mod ord">
          <ac:chgData name="Iain Milne" userId="e451ec18-1952-4891-b1e2-a69699162e44" providerId="ADAL" clId="{065A4B05-03B7-4AFF-8C7D-C1F71C5E3CE5}" dt="2021-03-10T15:32:32.378" v="4304" actId="700"/>
          <ac:spMkLst>
            <pc:docMk/>
            <pc:sldMk cId="1831686614" sldId="259"/>
            <ac:spMk id="5" creationId="{364C5D17-3A23-4635-8237-F232C1383B79}"/>
          </ac:spMkLst>
        </pc:spChg>
        <pc:spChg chg="del">
          <ac:chgData name="Iain Milne" userId="e451ec18-1952-4891-b1e2-a69699162e44" providerId="ADAL" clId="{065A4B05-03B7-4AFF-8C7D-C1F71C5E3CE5}" dt="2021-03-10T15:32:29.897" v="4303" actId="478"/>
          <ac:spMkLst>
            <pc:docMk/>
            <pc:sldMk cId="1831686614" sldId="259"/>
            <ac:spMk id="6" creationId="{3683940F-8379-4635-9B6C-A35EEFD5A050}"/>
          </ac:spMkLst>
        </pc:spChg>
      </pc:sldChg>
      <pc:sldChg chg="modSp mod ord">
        <pc:chgData name="Iain Milne" userId="e451ec18-1952-4891-b1e2-a69699162e44" providerId="ADAL" clId="{065A4B05-03B7-4AFF-8C7D-C1F71C5E3CE5}" dt="2021-03-11T09:29:21.983" v="4827" actId="207"/>
        <pc:sldMkLst>
          <pc:docMk/>
          <pc:sldMk cId="4210640361" sldId="260"/>
        </pc:sldMkLst>
        <pc:spChg chg="mod">
          <ac:chgData name="Iain Milne" userId="e451ec18-1952-4891-b1e2-a69699162e44" providerId="ADAL" clId="{065A4B05-03B7-4AFF-8C7D-C1F71C5E3CE5}" dt="2021-03-11T09:24:25.717" v="4590" actId="20577"/>
          <ac:spMkLst>
            <pc:docMk/>
            <pc:sldMk cId="4210640361" sldId="260"/>
            <ac:spMk id="5" creationId="{1A533C3F-47DE-45E4-9FB0-6ECF149970F9}"/>
          </ac:spMkLst>
        </pc:spChg>
        <pc:spChg chg="mod">
          <ac:chgData name="Iain Milne" userId="e451ec18-1952-4891-b1e2-a69699162e44" providerId="ADAL" clId="{065A4B05-03B7-4AFF-8C7D-C1F71C5E3CE5}" dt="2021-03-11T09:29:21.983" v="4827" actId="207"/>
          <ac:spMkLst>
            <pc:docMk/>
            <pc:sldMk cId="4210640361" sldId="260"/>
            <ac:spMk id="6" creationId="{D5D5C7C1-235E-4CD7-B812-BF05B4DAB41B}"/>
          </ac:spMkLst>
        </pc:spChg>
      </pc:sldChg>
      <pc:sldChg chg="addSp modSp mod ord">
        <pc:chgData name="Iain Milne" userId="e451ec18-1952-4891-b1e2-a69699162e44" providerId="ADAL" clId="{065A4B05-03B7-4AFF-8C7D-C1F71C5E3CE5}" dt="2021-03-11T11:14:11.044" v="5342" actId="1076"/>
        <pc:sldMkLst>
          <pc:docMk/>
          <pc:sldMk cId="546208407" sldId="26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46208407" sldId="261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14:05.060" v="5341" actId="20577"/>
          <ac:spMkLst>
            <pc:docMk/>
            <pc:sldMk cId="546208407" sldId="261"/>
            <ac:spMk id="6" creationId="{D67BE70D-94E3-4918-BCFA-CF7D422D92AE}"/>
          </ac:spMkLst>
        </pc:spChg>
        <pc:picChg chg="add mod">
          <ac:chgData name="Iain Milne" userId="e451ec18-1952-4891-b1e2-a69699162e44" providerId="ADAL" clId="{065A4B05-03B7-4AFF-8C7D-C1F71C5E3CE5}" dt="2021-03-11T11:14:11.044" v="5342" actId="1076"/>
          <ac:picMkLst>
            <pc:docMk/>
            <pc:sldMk cId="546208407" sldId="261"/>
            <ac:picMk id="3" creationId="{4CF26432-08E7-4E69-9B7D-63FABEE50F44}"/>
          </ac:picMkLst>
        </pc:picChg>
      </pc:sldChg>
      <pc:sldChg chg="modSp del ord">
        <pc:chgData name="Iain Milne" userId="e451ec18-1952-4891-b1e2-a69699162e44" providerId="ADAL" clId="{065A4B05-03B7-4AFF-8C7D-C1F71C5E3CE5}" dt="2021-03-15T11:36:28.052" v="9493" actId="47"/>
        <pc:sldMkLst>
          <pc:docMk/>
          <pc:sldMk cId="4276889218" sldId="26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76889218" sldId="262"/>
            <ac:spMk id="5" creationId="{1223C82E-E19A-4B61-9456-CF8524E37091}"/>
          </ac:spMkLst>
        </pc:spChg>
      </pc:sldChg>
      <pc:sldChg chg="modSp del">
        <pc:chgData name="Iain Milne" userId="e451ec18-1952-4891-b1e2-a69699162e44" providerId="ADAL" clId="{065A4B05-03B7-4AFF-8C7D-C1F71C5E3CE5}" dt="2021-03-09T14:46:13.128" v="2489" actId="47"/>
        <pc:sldMkLst>
          <pc:docMk/>
          <pc:sldMk cId="1392745860" sldId="26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2745860" sldId="263"/>
            <ac:spMk id="4" creationId="{B81F2314-04FC-4E33-A9FC-96E1B65CBBA6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2745860" sldId="263"/>
            <ac:spMk id="5" creationId="{085EE0F8-DC67-4581-BCF1-64A7176C3276}"/>
          </ac:spMkLst>
        </pc:spChg>
      </pc:sldChg>
      <pc:sldChg chg="addSp delSp modSp mod ord">
        <pc:chgData name="Iain Milne" userId="e451ec18-1952-4891-b1e2-a69699162e44" providerId="ADAL" clId="{065A4B05-03B7-4AFF-8C7D-C1F71C5E3CE5}" dt="2021-03-11T15:37:45" v="9102" actId="688"/>
        <pc:sldMkLst>
          <pc:docMk/>
          <pc:sldMk cId="3783569800" sldId="26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83569800" sldId="265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11T09:40:01.210" v="5029" actId="27636"/>
          <ac:spMkLst>
            <pc:docMk/>
            <pc:sldMk cId="3783569800" sldId="265"/>
            <ac:spMk id="6" creationId="{88FEF26C-65BC-4CD6-A34D-4463ED274B46}"/>
          </ac:spMkLst>
        </pc:spChg>
        <pc:grpChg chg="mod">
          <ac:chgData name="Iain Milne" userId="e451ec18-1952-4891-b1e2-a69699162e44" providerId="ADAL" clId="{065A4B05-03B7-4AFF-8C7D-C1F71C5E3CE5}" dt="2021-03-11T09:40:15.906" v="5070" actId="12788"/>
          <ac:grpSpMkLst>
            <pc:docMk/>
            <pc:sldMk cId="3783569800" sldId="265"/>
            <ac:grpSpMk id="5" creationId="{8005E988-A0D6-4602-9692-6240D005EC7E}"/>
          </ac:grpSpMkLst>
        </pc:grp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7" creationId="{DB3ED893-771D-4232-8D0B-0B74F00D81BD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8" creationId="{F70EA196-96C9-41DC-87D4-0361CCACE845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9" creationId="{8F21FCF4-1AAD-422C-8C49-65C63EF05E16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0" creationId="{077FC2DD-89E6-4E47-80CA-87109AB5C290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1" creationId="{C0A96AE5-B27A-4DD4-92C0-9BBF777B7BB0}"/>
          </ac:picMkLst>
        </pc:picChg>
        <pc:picChg chg="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2" creationId="{002A181A-A1F3-43C3-996B-3B72AAC718FA}"/>
          </ac:picMkLst>
        </pc:picChg>
        <pc:picChg chg="mod">
          <ac:chgData name="Iain Milne" userId="e451ec18-1952-4891-b1e2-a69699162e44" providerId="ADAL" clId="{065A4B05-03B7-4AFF-8C7D-C1F71C5E3CE5}" dt="2021-03-11T15:37:45" v="9102" actId="688"/>
          <ac:picMkLst>
            <pc:docMk/>
            <pc:sldMk cId="3783569800" sldId="265"/>
            <ac:picMk id="13" creationId="{A2A93153-C799-43B2-80C4-CAB0CE2426C6}"/>
          </ac:picMkLst>
        </pc:picChg>
        <pc:picChg chg="add del mod">
          <ac:chgData name="Iain Milne" userId="e451ec18-1952-4891-b1e2-a69699162e44" providerId="ADAL" clId="{065A4B05-03B7-4AFF-8C7D-C1F71C5E3CE5}" dt="2021-03-11T09:38:35.352" v="5004" actId="478"/>
          <ac:picMkLst>
            <pc:docMk/>
            <pc:sldMk cId="3783569800" sldId="265"/>
            <ac:picMk id="14" creationId="{527BB014-6918-4726-A7F1-D108814B7ED2}"/>
          </ac:picMkLst>
        </pc:picChg>
        <pc:picChg chg="add mod">
          <ac:chgData name="Iain Milne" userId="e451ec18-1952-4891-b1e2-a69699162e44" providerId="ADAL" clId="{065A4B05-03B7-4AFF-8C7D-C1F71C5E3CE5}" dt="2021-03-11T09:40:15.906" v="5070" actId="12788"/>
          <ac:picMkLst>
            <pc:docMk/>
            <pc:sldMk cId="3783569800" sldId="265"/>
            <ac:picMk id="16" creationId="{D8710605-D00A-4712-84D9-44D14F3E9BF9}"/>
          </ac:picMkLst>
        </pc:picChg>
      </pc:sldChg>
      <pc:sldChg chg="modSp del">
        <pc:chgData name="Iain Milne" userId="e451ec18-1952-4891-b1e2-a69699162e44" providerId="ADAL" clId="{065A4B05-03B7-4AFF-8C7D-C1F71C5E3CE5}" dt="2021-03-11T13:41:31.207" v="7142" actId="47"/>
        <pc:sldMkLst>
          <pc:docMk/>
          <pc:sldMk cId="4001228672" sldId="27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01228672" sldId="274"/>
            <ac:spMk id="6" creationId="{30E45594-35E9-4097-A555-67280CAE6BF7}"/>
          </ac:spMkLst>
        </pc:spChg>
      </pc:sldChg>
      <pc:sldChg chg="modSp del">
        <pc:chgData name="Iain Milne" userId="e451ec18-1952-4891-b1e2-a69699162e44" providerId="ADAL" clId="{065A4B05-03B7-4AFF-8C7D-C1F71C5E3CE5}" dt="2021-03-11T13:47:41.888" v="7186" actId="47"/>
        <pc:sldMkLst>
          <pc:docMk/>
          <pc:sldMk cId="86946065" sldId="27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6946065" sldId="275"/>
            <ac:spMk id="2" creationId="{FB715601-A819-48FE-9333-78565ACA75C4}"/>
          </ac:spMkLst>
        </pc:spChg>
      </pc:sldChg>
      <pc:sldChg chg="modSp del">
        <pc:chgData name="Iain Milne" userId="e451ec18-1952-4891-b1e2-a69699162e44" providerId="ADAL" clId="{065A4B05-03B7-4AFF-8C7D-C1F71C5E3CE5}" dt="2021-03-11T13:47:37.232" v="7184" actId="47"/>
        <pc:sldMkLst>
          <pc:docMk/>
          <pc:sldMk cId="2384094844" sldId="27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84094844" sldId="276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1T13:53:45.293" v="7215" actId="47"/>
        <pc:sldMkLst>
          <pc:docMk/>
          <pc:sldMk cId="2868820565" sldId="27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68820565" sldId="277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5T11:36:45.315" v="9495" actId="47"/>
        <pc:sldMkLst>
          <pc:docMk/>
          <pc:sldMk cId="4103943545" sldId="27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03943545" sldId="278"/>
            <ac:spMk id="2" creationId="{030F4FF2-E0D0-44F0-BD43-B5446604DB8E}"/>
          </ac:spMkLst>
        </pc:spChg>
      </pc:sldChg>
      <pc:sldChg chg="modSp del">
        <pc:chgData name="Iain Milne" userId="e451ec18-1952-4891-b1e2-a69699162e44" providerId="ADAL" clId="{065A4B05-03B7-4AFF-8C7D-C1F71C5E3CE5}" dt="2021-03-16T16:58:49.965" v="10934" actId="47"/>
        <pc:sldMkLst>
          <pc:docMk/>
          <pc:sldMk cId="1070818299" sldId="27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70818299" sldId="279"/>
            <ac:spMk id="2" creationId="{6993A936-22A6-4D91-8813-8D3E6F9BB782}"/>
          </ac:spMkLst>
        </pc:spChg>
      </pc:sldChg>
      <pc:sldChg chg="delSp modSp del">
        <pc:chgData name="Iain Milne" userId="e451ec18-1952-4891-b1e2-a69699162e44" providerId="ADAL" clId="{065A4B05-03B7-4AFF-8C7D-C1F71C5E3CE5}" dt="2021-03-11T13:54:00.633" v="7219" actId="47"/>
        <pc:sldMkLst>
          <pc:docMk/>
          <pc:sldMk cId="2786032175" sldId="28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786032175" sldId="281"/>
            <ac:spMk id="2" creationId="{035372A0-D0F2-4754-93F4-B56CD4FC8618}"/>
          </ac:spMkLst>
        </pc:spChg>
        <pc:picChg chg="del">
          <ac:chgData name="Iain Milne" userId="e451ec18-1952-4891-b1e2-a69699162e44" providerId="ADAL" clId="{065A4B05-03B7-4AFF-8C7D-C1F71C5E3CE5}" dt="2021-03-11T13:53:53.044" v="7218" actId="21"/>
          <ac:picMkLst>
            <pc:docMk/>
            <pc:sldMk cId="2786032175" sldId="281"/>
            <ac:picMk id="1026" creationId="{EFDC8484-CDAD-4AE9-9A0C-706579168185}"/>
          </ac:picMkLst>
        </pc:picChg>
      </pc:sldChg>
      <pc:sldChg chg="modSp del">
        <pc:chgData name="Iain Milne" userId="e451ec18-1952-4891-b1e2-a69699162e44" providerId="ADAL" clId="{065A4B05-03B7-4AFF-8C7D-C1F71C5E3CE5}" dt="2021-03-11T13:47:42.399" v="7187" actId="47"/>
        <pc:sldMkLst>
          <pc:docMk/>
          <pc:sldMk cId="2992982890" sldId="28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2982890" sldId="282"/>
            <ac:spMk id="2" creationId="{9C8A6700-1C36-4275-B505-04C1FACDC301}"/>
          </ac:spMkLst>
        </pc:spChg>
      </pc:sldChg>
      <pc:sldChg chg="modSp mod ord">
        <pc:chgData name="Iain Milne" userId="e451ec18-1952-4891-b1e2-a69699162e44" providerId="ADAL" clId="{065A4B05-03B7-4AFF-8C7D-C1F71C5E3CE5}" dt="2021-03-16T13:53:28.168" v="10668" actId="20577"/>
        <pc:sldMkLst>
          <pc:docMk/>
          <pc:sldMk cId="1091065310" sldId="283"/>
        </pc:sldMkLst>
        <pc:spChg chg="mod">
          <ac:chgData name="Iain Milne" userId="e451ec18-1952-4891-b1e2-a69699162e44" providerId="ADAL" clId="{065A4B05-03B7-4AFF-8C7D-C1F71C5E3CE5}" dt="2021-03-16T13:53:28.168" v="10668" actId="20577"/>
          <ac:spMkLst>
            <pc:docMk/>
            <pc:sldMk cId="1091065310" sldId="283"/>
            <ac:spMk id="6" creationId="{2BA9E508-32A2-42B0-9A2D-239C8BB8DAA0}"/>
          </ac:spMkLst>
        </pc:spChg>
        <pc:spChg chg="mod">
          <ac:chgData name="Iain Milne" userId="e451ec18-1952-4891-b1e2-a69699162e44" providerId="ADAL" clId="{065A4B05-03B7-4AFF-8C7D-C1F71C5E3CE5}" dt="2021-03-11T09:48:42.532" v="5237" actId="20577"/>
          <ac:spMkLst>
            <pc:docMk/>
            <pc:sldMk cId="1091065310" sldId="283"/>
            <ac:spMk id="7" creationId="{5641357D-6F58-4573-8DFA-687B5B4323E4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11466209" sldId="28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466209" sldId="284"/>
            <ac:spMk id="4" creationId="{09010023-7322-43BC-BC98-AAEF70FCADF1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811466209" sldId="284"/>
            <ac:picMk id="22" creationId="{BEB7E03F-842F-4B5C-8B19-B4D1B2211B63}"/>
          </ac:picMkLst>
        </pc:pic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811466209" sldId="284"/>
            <ac:picMk id="28" creationId="{A4629AD6-919C-42A2-AF3C-B82D54D7F71C}"/>
          </ac:picMkLst>
        </pc:picChg>
      </pc:sldChg>
      <pc:sldChg chg="modSp del">
        <pc:chgData name="Iain Milne" userId="e451ec18-1952-4891-b1e2-a69699162e44" providerId="ADAL" clId="{065A4B05-03B7-4AFF-8C7D-C1F71C5E3CE5}" dt="2021-03-15T11:40:32.661" v="9502" actId="47"/>
        <pc:sldMkLst>
          <pc:docMk/>
          <pc:sldMk cId="1393374003" sldId="28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93374003" sldId="285"/>
            <ac:spMk id="7" creationId="{33AEC135-032F-4366-B5F8-B2BFF17CC703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393374003" sldId="285"/>
            <ac:picMk id="22" creationId="{0CBC44EC-4475-4619-9708-929713AEF3EE}"/>
          </ac:picMkLst>
        </pc:pic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393374003" sldId="285"/>
            <ac:picMk id="23" creationId="{3B3CF615-6989-4CBA-947D-327C817EC573}"/>
          </ac:picMkLst>
        </pc:picChg>
      </pc:sldChg>
      <pc:sldChg chg="del">
        <pc:chgData name="Iain Milne" userId="e451ec18-1952-4891-b1e2-a69699162e44" providerId="ADAL" clId="{065A4B05-03B7-4AFF-8C7D-C1F71C5E3CE5}" dt="2021-03-08T14:36:16.275" v="2" actId="47"/>
        <pc:sldMkLst>
          <pc:docMk/>
          <pc:sldMk cId="3256215486" sldId="286"/>
        </pc:sldMkLst>
      </pc:sldChg>
      <pc:sldChg chg="modSp add del mod ord">
        <pc:chgData name="Iain Milne" userId="e451ec18-1952-4891-b1e2-a69699162e44" providerId="ADAL" clId="{065A4B05-03B7-4AFF-8C7D-C1F71C5E3CE5}" dt="2021-03-15T11:40:29.844" v="9501" actId="47"/>
        <pc:sldMkLst>
          <pc:docMk/>
          <pc:sldMk cId="239048242" sldId="287"/>
        </pc:sldMkLst>
        <pc:spChg chg="mod">
          <ac:chgData name="Iain Milne" userId="e451ec18-1952-4891-b1e2-a69699162e44" providerId="ADAL" clId="{065A4B05-03B7-4AFF-8C7D-C1F71C5E3CE5}" dt="2021-03-11T15:37:05.564" v="9100" actId="207"/>
          <ac:spMkLst>
            <pc:docMk/>
            <pc:sldMk cId="239048242" sldId="287"/>
            <ac:spMk id="3" creationId="{D4C120B0-DF3E-4EA9-8A57-163334C1DC85}"/>
          </ac:spMkLst>
        </pc:spChg>
      </pc:sldChg>
      <pc:sldChg chg="modSp del">
        <pc:chgData name="Iain Milne" userId="e451ec18-1952-4891-b1e2-a69699162e44" providerId="ADAL" clId="{065A4B05-03B7-4AFF-8C7D-C1F71C5E3CE5}" dt="2021-03-11T15:36:47.695" v="9098" actId="2696"/>
        <pc:sldMkLst>
          <pc:docMk/>
          <pc:sldMk cId="3961852734" sldId="28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961852734" sldId="287"/>
            <ac:spMk id="2" creationId="{4FADE448-93C8-4C3B-B1C2-DDCC2517B5DC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3961852734" sldId="287"/>
            <ac:picMk id="12" creationId="{F0322EE0-98A1-44FE-9A21-C173F90CCF72}"/>
          </ac:picMkLst>
        </pc:picChg>
      </pc:sldChg>
      <pc:sldChg chg="del">
        <pc:chgData name="Iain Milne" userId="e451ec18-1952-4891-b1e2-a69699162e44" providerId="ADAL" clId="{065A4B05-03B7-4AFF-8C7D-C1F71C5E3CE5}" dt="2021-03-15T11:36:43.628" v="9494" actId="47"/>
        <pc:sldMkLst>
          <pc:docMk/>
          <pc:sldMk cId="464103846" sldId="288"/>
        </pc:sldMkLst>
      </pc:sldChg>
      <pc:sldChg chg="modSp mod ord">
        <pc:chgData name="Iain Milne" userId="e451ec18-1952-4891-b1e2-a69699162e44" providerId="ADAL" clId="{065A4B05-03B7-4AFF-8C7D-C1F71C5E3CE5}" dt="2021-03-16T14:01:43.905" v="10746"/>
        <pc:sldMkLst>
          <pc:docMk/>
          <pc:sldMk cId="1590763866" sldId="289"/>
        </pc:sldMkLst>
        <pc:spChg chg="mod">
          <ac:chgData name="Iain Milne" userId="e451ec18-1952-4891-b1e2-a69699162e44" providerId="ADAL" clId="{065A4B05-03B7-4AFF-8C7D-C1F71C5E3CE5}" dt="2021-03-11T09:32:10.132" v="4891" actId="20577"/>
          <ac:spMkLst>
            <pc:docMk/>
            <pc:sldMk cId="1590763866" sldId="289"/>
            <ac:spMk id="2" creationId="{6D61FD58-6383-4FA6-ADB7-092B011B3394}"/>
          </ac:spMkLst>
        </pc:spChg>
        <pc:spChg chg="mod">
          <ac:chgData name="Iain Milne" userId="e451ec18-1952-4891-b1e2-a69699162e44" providerId="ADAL" clId="{065A4B05-03B7-4AFF-8C7D-C1F71C5E3CE5}" dt="2021-03-11T13:44:22.210" v="7166" actId="113"/>
          <ac:spMkLst>
            <pc:docMk/>
            <pc:sldMk cId="1590763866" sldId="289"/>
            <ac:spMk id="7" creationId="{B8A03373-DB68-486A-957E-0E117FEBB2AF}"/>
          </ac:spMkLst>
        </pc:spChg>
        <pc:graphicFrameChg chg="mod">
          <ac:chgData name="Iain Milne" userId="e451ec18-1952-4891-b1e2-a69699162e44" providerId="ADAL" clId="{065A4B05-03B7-4AFF-8C7D-C1F71C5E3CE5}" dt="2021-03-11T13:43:17.184" v="7153" actId="692"/>
          <ac:graphicFrameMkLst>
            <pc:docMk/>
            <pc:sldMk cId="1590763866" sldId="289"/>
            <ac:graphicFrameMk id="4" creationId="{C4E0C977-2446-435B-926F-70DF58F01532}"/>
          </ac:graphicFrameMkLst>
        </pc:graphicFrameChg>
      </pc:sldChg>
      <pc:sldChg chg="modSp del">
        <pc:chgData name="Iain Milne" userId="e451ec18-1952-4891-b1e2-a69699162e44" providerId="ADAL" clId="{065A4B05-03B7-4AFF-8C7D-C1F71C5E3CE5}" dt="2021-03-11T15:36:09.336" v="9096" actId="47"/>
        <pc:sldMkLst>
          <pc:docMk/>
          <pc:sldMk cId="639360452" sldId="29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639360452" sldId="291"/>
            <ac:spMk id="4" creationId="{4CE9B843-5B33-468A-B64C-64BD6ACFF769}"/>
          </ac:spMkLst>
        </pc:spChg>
      </pc:sldChg>
      <pc:sldChg chg="modSp del">
        <pc:chgData name="Iain Milne" userId="e451ec18-1952-4891-b1e2-a69699162e44" providerId="ADAL" clId="{065A4B05-03B7-4AFF-8C7D-C1F71C5E3CE5}" dt="2021-03-11T13:47:35.865" v="7183" actId="47"/>
        <pc:sldMkLst>
          <pc:docMk/>
          <pc:sldMk cId="232135397" sldId="29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2135397" sldId="292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2135397" sldId="292"/>
            <ac:spMk id="6" creationId="{88FEF26C-65BC-4CD6-A34D-4463ED274B46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232135397" sldId="292"/>
            <ac:picMk id="13" creationId="{A2A93153-C799-43B2-80C4-CAB0CE2426C6}"/>
          </ac:picMkLst>
        </pc:picChg>
      </pc:sldChg>
      <pc:sldChg chg="modSp del">
        <pc:chgData name="Iain Milne" userId="e451ec18-1952-4891-b1e2-a69699162e44" providerId="ADAL" clId="{065A4B05-03B7-4AFF-8C7D-C1F71C5E3CE5}" dt="2021-03-11T13:47:39.181" v="7185" actId="47"/>
        <pc:sldMkLst>
          <pc:docMk/>
          <pc:sldMk cId="37087858" sldId="29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087858" sldId="293"/>
            <ac:spMk id="2" creationId="{030F4FF2-E0D0-44F0-BD43-B5446604DB8E}"/>
          </ac:spMkLst>
        </pc:spChg>
      </pc:sldChg>
      <pc:sldChg chg="modSp add del mod">
        <pc:chgData name="Iain Milne" userId="e451ec18-1952-4891-b1e2-a69699162e44" providerId="ADAL" clId="{065A4B05-03B7-4AFF-8C7D-C1F71C5E3CE5}" dt="2021-03-10T13:54:38.793" v="4262" actId="47"/>
        <pc:sldMkLst>
          <pc:docMk/>
          <pc:sldMk cId="3509788785" sldId="29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09788785" sldId="29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09788785" sldId="294"/>
            <ac:spMk id="3" creationId="{00000000-0000-0000-0000-000000000000}"/>
          </ac:spMkLst>
        </pc:spChg>
      </pc:sldChg>
      <pc:sldChg chg="modSp mod">
        <pc:chgData name="Iain Milne" userId="e451ec18-1952-4891-b1e2-a69699162e44" providerId="ADAL" clId="{065A4B05-03B7-4AFF-8C7D-C1F71C5E3CE5}" dt="2021-03-15T15:07:59.930" v="10536" actId="2711"/>
        <pc:sldMkLst>
          <pc:docMk/>
          <pc:sldMk cId="1050734452" sldId="29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50734452" sldId="29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59.930" v="10536" actId="2711"/>
          <ac:spMkLst>
            <pc:docMk/>
            <pc:sldMk cId="1050734452" sldId="295"/>
            <ac:spMk id="5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10T13:54:41.748" v="4264" actId="47"/>
        <pc:sldMkLst>
          <pc:docMk/>
          <pc:sldMk cId="2644403396" sldId="29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44403396" sldId="296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10T13:54:35.710" v="4260" actId="47"/>
        <pc:sldMkLst>
          <pc:docMk/>
          <pc:sldMk cId="2323040022" sldId="298"/>
        </pc:sldMkLst>
      </pc:sldChg>
      <pc:sldChg chg="modSp add del mod">
        <pc:chgData name="Iain Milne" userId="e451ec18-1952-4891-b1e2-a69699162e44" providerId="ADAL" clId="{065A4B05-03B7-4AFF-8C7D-C1F71C5E3CE5}" dt="2021-03-10T13:54:40.092" v="4263" actId="47"/>
        <pc:sldMkLst>
          <pc:docMk/>
          <pc:sldMk cId="3635147534" sldId="30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35147534" sldId="30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35147534" sldId="300"/>
            <ac:spMk id="3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5T11:37:14.594" v="9500" actId="47"/>
        <pc:sldMkLst>
          <pc:docMk/>
          <pc:sldMk cId="2173693006" sldId="30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73693006" sldId="301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5T11:37:12.678" v="9499" actId="47"/>
        <pc:sldMkLst>
          <pc:docMk/>
          <pc:sldMk cId="1127065137" sldId="30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127065137" sldId="302"/>
            <ac:spMk id="2" creationId="{00000000-0000-0000-0000-000000000000}"/>
          </ac:spMkLst>
        </pc:spChg>
      </pc:sldChg>
      <pc:sldChg chg="delSp modSp add mod chgLayout">
        <pc:chgData name="Iain Milne" userId="e451ec18-1952-4891-b1e2-a69699162e44" providerId="ADAL" clId="{065A4B05-03B7-4AFF-8C7D-C1F71C5E3CE5}" dt="2021-03-15T15:09:29.124" v="10548" actId="207"/>
        <pc:sldMkLst>
          <pc:docMk/>
          <pc:sldMk cId="451067651" sldId="303"/>
        </pc:sldMkLst>
        <pc:spChg chg="mod ord">
          <ac:chgData name="Iain Milne" userId="e451ec18-1952-4891-b1e2-a69699162e44" providerId="ADAL" clId="{065A4B05-03B7-4AFF-8C7D-C1F71C5E3CE5}" dt="2021-03-09T10:12:04.371" v="1070" actId="700"/>
          <ac:spMkLst>
            <pc:docMk/>
            <pc:sldMk cId="451067651" sldId="303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5T15:09:29.124" v="10548" actId="207"/>
          <ac:spMkLst>
            <pc:docMk/>
            <pc:sldMk cId="451067651" sldId="303"/>
            <ac:spMk id="3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08T15:25:50.618" v="365" actId="478"/>
          <ac:spMkLst>
            <pc:docMk/>
            <pc:sldMk cId="451067651" sldId="303"/>
            <ac:spMk id="8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08T15:25:50.618" v="365" actId="478"/>
          <ac:spMkLst>
            <pc:docMk/>
            <pc:sldMk cId="451067651" sldId="303"/>
            <ac:spMk id="9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08T15:25:04.172" v="278" actId="478"/>
          <ac:picMkLst>
            <pc:docMk/>
            <pc:sldMk cId="451067651" sldId="303"/>
            <ac:picMk id="102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08T15:25:03.596" v="277" actId="478"/>
          <ac:picMkLst>
            <pc:docMk/>
            <pc:sldMk cId="451067651" sldId="303"/>
            <ac:picMk id="102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08T15:25:02.854" v="276" actId="478"/>
          <ac:picMkLst>
            <pc:docMk/>
            <pc:sldMk cId="451067651" sldId="303"/>
            <ac:picMk id="1029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848720703" sldId="30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48720703" sldId="30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83" v="33" actId="27636"/>
          <ac:spMkLst>
            <pc:docMk/>
            <pc:sldMk cId="3848720703" sldId="303"/>
            <ac:spMk id="3" creationId="{00000000-0000-0000-0000-000000000000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475543246" sldId="30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75543246" sldId="304"/>
            <ac:spMk id="2" creationId="{00000000-0000-0000-0000-000000000000}"/>
          </ac:spMkLst>
        </pc:spChg>
      </pc:sldChg>
      <pc:sldChg chg="delSp modSp add mod delAnim modAnim chgLayout">
        <pc:chgData name="Iain Milne" userId="e451ec18-1952-4891-b1e2-a69699162e44" providerId="ADAL" clId="{065A4B05-03B7-4AFF-8C7D-C1F71C5E3CE5}" dt="2021-03-15T15:09:57.784" v="10553" actId="207"/>
        <pc:sldMkLst>
          <pc:docMk/>
          <pc:sldMk cId="413563675" sldId="305"/>
        </pc:sldMkLst>
        <pc:spChg chg="mod ord">
          <ac:chgData name="Iain Milne" userId="e451ec18-1952-4891-b1e2-a69699162e44" providerId="ADAL" clId="{065A4B05-03B7-4AFF-8C7D-C1F71C5E3CE5}" dt="2021-03-08T15:54:06.010" v="470" actId="700"/>
          <ac:spMkLst>
            <pc:docMk/>
            <pc:sldMk cId="413563675" sldId="30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8T15:54:58.897" v="560" actId="27636"/>
          <ac:spMkLst>
            <pc:docMk/>
            <pc:sldMk cId="413563675" sldId="305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9:57.784" v="10553" actId="207"/>
          <ac:spMkLst>
            <pc:docMk/>
            <pc:sldMk cId="413563675" sldId="305"/>
            <ac:spMk id="4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8T15:54:37.561" v="541" actId="478"/>
          <ac:spMkLst>
            <pc:docMk/>
            <pc:sldMk cId="413563675" sldId="305"/>
            <ac:spMk id="5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689386561" sldId="30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89386561" sldId="30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99" v="38" actId="27636"/>
          <ac:spMkLst>
            <pc:docMk/>
            <pc:sldMk cId="3689386561" sldId="305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10:26.026" v="10560" actId="6549"/>
        <pc:sldMkLst>
          <pc:docMk/>
          <pc:sldMk cId="1958280895" sldId="316"/>
        </pc:sldMkLst>
        <pc:spChg chg="mod">
          <ac:chgData name="Iain Milne" userId="e451ec18-1952-4891-b1e2-a69699162e44" providerId="ADAL" clId="{065A4B05-03B7-4AFF-8C7D-C1F71C5E3CE5}" dt="2021-03-11T09:45:50.986" v="5170" actId="113"/>
          <ac:spMkLst>
            <pc:docMk/>
            <pc:sldMk cId="1958280895" sldId="316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26.026" v="10560" actId="6549"/>
          <ac:spMkLst>
            <pc:docMk/>
            <pc:sldMk cId="1958280895" sldId="316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809090699" sldId="31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09090699" sldId="31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09090699" sldId="316"/>
            <ac:spMk id="3" creationId="{00000000-0000-0000-0000-000000000000}"/>
          </ac:spMkLst>
        </pc:spChg>
      </pc:sldChg>
      <pc:sldChg chg="addSp delSp modSp add mod modAnim chgLayout">
        <pc:chgData name="Iain Milne" userId="e451ec18-1952-4891-b1e2-a69699162e44" providerId="ADAL" clId="{065A4B05-03B7-4AFF-8C7D-C1F71C5E3CE5}" dt="2021-03-15T15:10:51.549" v="10566" actId="12788"/>
        <pc:sldMkLst>
          <pc:docMk/>
          <pc:sldMk cId="943647050" sldId="317"/>
        </pc:sldMkLst>
        <pc:spChg chg="mod ord">
          <ac:chgData name="Iain Milne" userId="e451ec18-1952-4891-b1e2-a69699162e44" providerId="ADAL" clId="{065A4B05-03B7-4AFF-8C7D-C1F71C5E3CE5}" dt="2021-03-09T10:16:48.386" v="1268" actId="700"/>
          <ac:spMkLst>
            <pc:docMk/>
            <pc:sldMk cId="943647050" sldId="31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5:57.709" v="5171" actId="207"/>
          <ac:spMkLst>
            <pc:docMk/>
            <pc:sldMk cId="943647050" sldId="317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51.549" v="10566" actId="12788"/>
          <ac:spMkLst>
            <pc:docMk/>
            <pc:sldMk cId="943647050" sldId="317"/>
            <ac:spMk id="4" creationId="{00000000-0000-0000-0000-000000000000}"/>
          </ac:spMkLst>
        </pc:spChg>
        <pc:spChg chg="add del">
          <ac:chgData name="Iain Milne" userId="e451ec18-1952-4891-b1e2-a69699162e44" providerId="ADAL" clId="{065A4B05-03B7-4AFF-8C7D-C1F71C5E3CE5}" dt="2021-03-09T10:15:29.327" v="1243"/>
          <ac:spMkLst>
            <pc:docMk/>
            <pc:sldMk cId="943647050" sldId="317"/>
            <ac:spMk id="5" creationId="{BADE7926-9B4F-42D7-915B-461749902049}"/>
          </ac:spMkLst>
        </pc:spChg>
        <pc:spChg chg="add del">
          <ac:chgData name="Iain Milne" userId="e451ec18-1952-4891-b1e2-a69699162e44" providerId="ADAL" clId="{065A4B05-03B7-4AFF-8C7D-C1F71C5E3CE5}" dt="2021-03-09T10:15:33.957" v="1249"/>
          <ac:spMkLst>
            <pc:docMk/>
            <pc:sldMk cId="943647050" sldId="317"/>
            <ac:spMk id="6" creationId="{E3DBDE50-F7C6-4F99-A9B5-DC49A3906556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13093974" sldId="31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13093974" sldId="31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13093974" sldId="317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0:21:42.457" v="1317" actId="47"/>
        <pc:sldMkLst>
          <pc:docMk/>
          <pc:sldMk cId="917759896" sldId="31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35884772" sldId="31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35884772" sldId="31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494" v="52" actId="27636"/>
          <ac:spMkLst>
            <pc:docMk/>
            <pc:sldMk cId="1535884772" sldId="318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8.727" v="238" actId="47"/>
        <pc:sldMkLst>
          <pc:docMk/>
          <pc:sldMk cId="3031458719" sldId="319"/>
        </pc:sldMkLst>
        <pc:spChg chg="mod">
          <ac:chgData name="Iain Milne" userId="e451ec18-1952-4891-b1e2-a69699162e44" providerId="ADAL" clId="{065A4B05-03B7-4AFF-8C7D-C1F71C5E3CE5}" dt="2021-03-08T14:36:24.288" v="22" actId="27636"/>
          <ac:spMkLst>
            <pc:docMk/>
            <pc:sldMk cId="3031458719" sldId="31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288" v="21" actId="27636"/>
          <ac:spMkLst>
            <pc:docMk/>
            <pc:sldMk cId="3031458719" sldId="319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10:04.475" v="10555" actId="6549"/>
        <pc:sldMkLst>
          <pc:docMk/>
          <pc:sldMk cId="267162117" sldId="320"/>
        </pc:sldMkLst>
        <pc:spChg chg="mod">
          <ac:chgData name="Iain Milne" userId="e451ec18-1952-4891-b1e2-a69699162e44" providerId="ADAL" clId="{065A4B05-03B7-4AFF-8C7D-C1F71C5E3CE5}" dt="2021-03-11T09:45:36.476" v="5166" actId="207"/>
          <ac:spMkLst>
            <pc:docMk/>
            <pc:sldMk cId="267162117" sldId="320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0:04.475" v="10555" actId="6549"/>
          <ac:spMkLst>
            <pc:docMk/>
            <pc:sldMk cId="267162117" sldId="320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661497457" sldId="32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61497457" sldId="32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61497457" sldId="320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82282749" sldId="32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282749" sldId="32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88" v="67" actId="27636"/>
          <ac:spMkLst>
            <pc:docMk/>
            <pc:sldMk cId="82282749" sldId="321"/>
            <ac:spMk id="3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1T09:46:33.584" v="5181" actId="113"/>
        <pc:sldMkLst>
          <pc:docMk/>
          <pc:sldMk cId="2818400692" sldId="321"/>
        </pc:sldMkLst>
        <pc:spChg chg="mod ord">
          <ac:chgData name="Iain Milne" userId="e451ec18-1952-4891-b1e2-a69699162e44" providerId="ADAL" clId="{065A4B05-03B7-4AFF-8C7D-C1F71C5E3CE5}" dt="2021-03-09T14:11:49.299" v="1840" actId="700"/>
          <ac:spMkLst>
            <pc:docMk/>
            <pc:sldMk cId="2818400692" sldId="32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33.584" v="5181" actId="113"/>
          <ac:spMkLst>
            <pc:docMk/>
            <pc:sldMk cId="2818400692" sldId="321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031503707" sldId="32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31503707" sldId="32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86" v="78" actId="27636"/>
          <ac:spMkLst>
            <pc:docMk/>
            <pc:sldMk cId="1031503707" sldId="323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29.079" v="2639" actId="47"/>
        <pc:sldMkLst>
          <pc:docMk/>
          <pc:sldMk cId="2592541809" sldId="32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994990209" sldId="32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94990209" sldId="32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94990209" sldId="324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1T09:46:06.129" v="5173" actId="207"/>
        <pc:sldMkLst>
          <pc:docMk/>
          <pc:sldMk cId="2292075905" sldId="324"/>
        </pc:sldMkLst>
        <pc:spChg chg="mod">
          <ac:chgData name="Iain Milne" userId="e451ec18-1952-4891-b1e2-a69699162e44" providerId="ADAL" clId="{065A4B05-03B7-4AFF-8C7D-C1F71C5E3CE5}" dt="2021-03-09T10:21:53.371" v="1329" actId="20577"/>
          <ac:spMkLst>
            <pc:docMk/>
            <pc:sldMk cId="2292075905" sldId="32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09:46:06.129" v="5173" actId="207"/>
          <ac:spMkLst>
            <pc:docMk/>
            <pc:sldMk cId="2292075905" sldId="324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903404143" sldId="32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03404143" sldId="32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73" v="64" actId="27636"/>
          <ac:spMkLst>
            <pc:docMk/>
            <pc:sldMk cId="2903404143" sldId="325"/>
            <ac:spMk id="3" creationId="{00000000-0000-0000-0000-000000000000}"/>
          </ac:spMkLst>
        </pc:spChg>
      </pc:sldChg>
      <pc:sldChg chg="delSp modSp add mod chgLayout">
        <pc:chgData name="Iain Milne" userId="e451ec18-1952-4891-b1e2-a69699162e44" providerId="ADAL" clId="{065A4B05-03B7-4AFF-8C7D-C1F71C5E3CE5}" dt="2021-03-15T15:12:06.306" v="10598" actId="20577"/>
        <pc:sldMkLst>
          <pc:docMk/>
          <pc:sldMk cId="4139153678" sldId="325"/>
        </pc:sldMkLst>
        <pc:spChg chg="mod ord">
          <ac:chgData name="Iain Milne" userId="e451ec18-1952-4891-b1e2-a69699162e44" providerId="ADAL" clId="{065A4B05-03B7-4AFF-8C7D-C1F71C5E3CE5}" dt="2021-03-09T15:04:48.930" v="2634" actId="20577"/>
          <ac:spMkLst>
            <pc:docMk/>
            <pc:sldMk cId="4139153678" sldId="32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20.299" v="5177" actId="207"/>
          <ac:spMkLst>
            <pc:docMk/>
            <pc:sldMk cId="4139153678" sldId="325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56.106" v="10591" actId="20577"/>
          <ac:spMkLst>
            <pc:docMk/>
            <pc:sldMk cId="4139153678" sldId="325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2:06.306" v="10598" actId="20577"/>
          <ac:spMkLst>
            <pc:docMk/>
            <pc:sldMk cId="4139153678" sldId="325"/>
            <ac:spMk id="5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9T14:34:11.517" v="2443" actId="478"/>
          <ac:spMkLst>
            <pc:docMk/>
            <pc:sldMk cId="4139153678" sldId="325"/>
            <ac:spMk id="6" creationId="{00000000-0000-0000-0000-000000000000}"/>
          </ac:spMkLst>
        </pc:spChg>
      </pc:sldChg>
      <pc:sldChg chg="addSp delSp modSp add del mod modClrScheme chgLayout">
        <pc:chgData name="Iain Milne" userId="e451ec18-1952-4891-b1e2-a69699162e44" providerId="ADAL" clId="{065A4B05-03B7-4AFF-8C7D-C1F71C5E3CE5}" dt="2021-03-09T14:35:20.576" v="2469" actId="47"/>
        <pc:sldMkLst>
          <pc:docMk/>
          <pc:sldMk cId="2247029393" sldId="326"/>
        </pc:sldMkLst>
        <pc:spChg chg="add del">
          <ac:chgData name="Iain Milne" userId="e451ec18-1952-4891-b1e2-a69699162e44" providerId="ADAL" clId="{065A4B05-03B7-4AFF-8C7D-C1F71C5E3CE5}" dt="2021-03-09T14:32:04.559" v="2259" actId="478"/>
          <ac:spMkLst>
            <pc:docMk/>
            <pc:sldMk cId="2247029393" sldId="326"/>
            <ac:spMk id="2" creationId="{00000000-0000-0000-0000-000000000000}"/>
          </ac:spMkLst>
        </pc:spChg>
        <pc:spChg chg="add del mod">
          <ac:chgData name="Iain Milne" userId="e451ec18-1952-4891-b1e2-a69699162e44" providerId="ADAL" clId="{065A4B05-03B7-4AFF-8C7D-C1F71C5E3CE5}" dt="2021-03-09T14:32:04.880" v="2261" actId="700"/>
          <ac:spMkLst>
            <pc:docMk/>
            <pc:sldMk cId="2247029393" sldId="326"/>
            <ac:spMk id="3" creationId="{5D3116D0-ACDA-47B9-AB5D-2AA2103A326E}"/>
          </ac:spMkLst>
        </pc:spChg>
        <pc:spChg chg="add del">
          <ac:chgData name="Iain Milne" userId="e451ec18-1952-4891-b1e2-a69699162e44" providerId="ADAL" clId="{065A4B05-03B7-4AFF-8C7D-C1F71C5E3CE5}" dt="2021-03-09T14:32:04.703" v="2260" actId="478"/>
          <ac:spMkLst>
            <pc:docMk/>
            <pc:sldMk cId="2247029393" sldId="326"/>
            <ac:spMk id="4" creationId="{00000000-0000-0000-0000-000000000000}"/>
          </ac:spMkLst>
        </pc:spChg>
        <pc:spChg chg="add del mod">
          <ac:chgData name="Iain Milne" userId="e451ec18-1952-4891-b1e2-a69699162e44" providerId="ADAL" clId="{065A4B05-03B7-4AFF-8C7D-C1F71C5E3CE5}" dt="2021-03-09T14:32:04.880" v="2261" actId="700"/>
          <ac:spMkLst>
            <pc:docMk/>
            <pc:sldMk cId="2247029393" sldId="326"/>
            <ac:spMk id="5" creationId="{EAC56BCC-F18F-4B2E-AF9B-F38A48B584E8}"/>
          </ac:spMkLst>
        </pc:spChg>
        <pc:picChg chg="add del">
          <ac:chgData name="Iain Milne" userId="e451ec18-1952-4891-b1e2-a69699162e44" providerId="ADAL" clId="{065A4B05-03B7-4AFF-8C7D-C1F71C5E3CE5}" dt="2021-03-09T14:32:04.409" v="2258" actId="478"/>
          <ac:picMkLst>
            <pc:docMk/>
            <pc:sldMk cId="2247029393" sldId="326"/>
            <ac:picMk id="1028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576244906" sldId="32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76244906" sldId="326"/>
            <ac:spMk id="4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70691560" sldId="32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0691560" sldId="32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701" v="81" actId="27636"/>
          <ac:spMkLst>
            <pc:docMk/>
            <pc:sldMk cId="1870691560" sldId="327"/>
            <ac:spMk id="19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5:16.797" v="2635" actId="47"/>
        <pc:sldMkLst>
          <pc:docMk/>
          <pc:sldMk cId="3635486955" sldId="327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829815366" sldId="32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29815366" sldId="32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23" v="68" actId="27636"/>
          <ac:spMkLst>
            <pc:docMk/>
            <pc:sldMk cId="2829815366" sldId="328"/>
            <ac:spMk id="3" creationId="{00000000-0000-0000-0000-000000000000}"/>
          </ac:spMkLst>
        </pc:spChg>
      </pc:sldChg>
      <pc:sldChg chg="addSp delSp modSp add mod chgLayout">
        <pc:chgData name="Iain Milne" userId="e451ec18-1952-4891-b1e2-a69699162e44" providerId="ADAL" clId="{065A4B05-03B7-4AFF-8C7D-C1F71C5E3CE5}" dt="2021-03-15T15:12:47.002" v="10613" actId="6549"/>
        <pc:sldMkLst>
          <pc:docMk/>
          <pc:sldMk cId="3016919104" sldId="328"/>
        </pc:sldMkLst>
        <pc:spChg chg="mod ord">
          <ac:chgData name="Iain Milne" userId="e451ec18-1952-4891-b1e2-a69699162e44" providerId="ADAL" clId="{065A4B05-03B7-4AFF-8C7D-C1F71C5E3CE5}" dt="2021-03-09T14:53:04.464" v="2562" actId="700"/>
          <ac:spMkLst>
            <pc:docMk/>
            <pc:sldMk cId="3016919104" sldId="328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42.507" v="5183" actId="207"/>
          <ac:spMkLst>
            <pc:docMk/>
            <pc:sldMk cId="3016919104" sldId="328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2:47.002" v="10613" actId="6549"/>
          <ac:spMkLst>
            <pc:docMk/>
            <pc:sldMk cId="3016919104" sldId="328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0T13:15:35.191" v="3209" actId="207"/>
          <ac:spMkLst>
            <pc:docMk/>
            <pc:sldMk cId="3016919104" sldId="328"/>
            <ac:spMk id="5" creationId="{64864887-BDBE-4D19-B447-042A0CE5006E}"/>
          </ac:spMkLst>
        </pc:sp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8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9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10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09T14:53:01.936" v="2561" actId="478"/>
          <ac:cxnSpMkLst>
            <pc:docMk/>
            <pc:sldMk cId="3016919104" sldId="328"/>
            <ac:cxnSpMk id="11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69943092" sldId="33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69943092" sldId="33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69943092" sldId="330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02.413" v="2637" actId="47"/>
        <pc:sldMkLst>
          <pc:docMk/>
          <pc:sldMk cId="2573814016" sldId="330"/>
        </pc:sldMkLst>
      </pc:sldChg>
      <pc:sldChg chg="addSp delSp modSp add mod chgLayout">
        <pc:chgData name="Iain Milne" userId="e451ec18-1952-4891-b1e2-a69699162e44" providerId="ADAL" clId="{065A4B05-03B7-4AFF-8C7D-C1F71C5E3CE5}" dt="2021-03-15T15:11:18.151" v="10585" actId="6549"/>
        <pc:sldMkLst>
          <pc:docMk/>
          <pc:sldMk cId="16776377" sldId="331"/>
        </pc:sldMkLst>
        <pc:spChg chg="mod ord">
          <ac:chgData name="Iain Milne" userId="e451ec18-1952-4891-b1e2-a69699162e44" providerId="ADAL" clId="{065A4B05-03B7-4AFF-8C7D-C1F71C5E3CE5}" dt="2021-03-09T14:20:39.093" v="1842" actId="700"/>
          <ac:spMkLst>
            <pc:docMk/>
            <pc:sldMk cId="16776377" sldId="33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6:11.415" v="5175" actId="113"/>
          <ac:spMkLst>
            <pc:docMk/>
            <pc:sldMk cId="16776377" sldId="331"/>
            <ac:spMk id="3" creationId="{00000000-0000-0000-0000-000000000000}"/>
          </ac:spMkLst>
        </pc:spChg>
        <pc:spChg chg="del mod">
          <ac:chgData name="Iain Milne" userId="e451ec18-1952-4891-b1e2-a69699162e44" providerId="ADAL" clId="{065A4B05-03B7-4AFF-8C7D-C1F71C5E3CE5}" dt="2021-03-09T14:21:10.505" v="1850" actId="478"/>
          <ac:spMkLst>
            <pc:docMk/>
            <pc:sldMk cId="16776377" sldId="331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11:18.151" v="10585" actId="6549"/>
          <ac:spMkLst>
            <pc:docMk/>
            <pc:sldMk cId="16776377" sldId="331"/>
            <ac:spMk id="7" creationId="{15FDC128-CAFD-42AF-A84E-67263D0DB614}"/>
          </ac:spMkLst>
        </pc:spChg>
        <pc:cxnChg chg="mod">
          <ac:chgData name="Iain Milne" userId="e451ec18-1952-4891-b1e2-a69699162e44" providerId="ADAL" clId="{065A4B05-03B7-4AFF-8C7D-C1F71C5E3CE5}" dt="2021-03-09T14:21:33.319" v="1953" actId="1036"/>
          <ac:cxnSpMkLst>
            <pc:docMk/>
            <pc:sldMk cId="16776377" sldId="331"/>
            <ac:cxnSpMk id="6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137956810" sldId="33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37956810" sldId="33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41" v="59" actId="27636"/>
          <ac:spMkLst>
            <pc:docMk/>
            <pc:sldMk cId="4137956810" sldId="331"/>
            <ac:spMk id="3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09T15:15:21.619" v="2967" actId="20577"/>
        <pc:sldMkLst>
          <pc:docMk/>
          <pc:sldMk cId="705702961" sldId="332"/>
        </pc:sldMkLst>
        <pc:spChg chg="mod ord">
          <ac:chgData name="Iain Milne" userId="e451ec18-1952-4891-b1e2-a69699162e44" providerId="ADAL" clId="{065A4B05-03B7-4AFF-8C7D-C1F71C5E3CE5}" dt="2021-03-09T15:09:51.670" v="2643" actId="700"/>
          <ac:spMkLst>
            <pc:docMk/>
            <pc:sldMk cId="705702961" sldId="332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9T15:15:21.619" v="2967" actId="20577"/>
          <ac:spMkLst>
            <pc:docMk/>
            <pc:sldMk cId="705702961" sldId="3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515679065" sldId="33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15679065" sldId="33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804" v="94" actId="27636"/>
          <ac:spMkLst>
            <pc:docMk/>
            <pc:sldMk cId="2515679065" sldId="3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662104294" sldId="33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62104294" sldId="33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662104294" sldId="333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30.126" v="2640" actId="47"/>
        <pc:sldMkLst>
          <pc:docMk/>
          <pc:sldMk cId="2792832170" sldId="33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71737965" sldId="33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1737965" sldId="33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71737965" sldId="334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31.777" v="2641" actId="47"/>
        <pc:sldMkLst>
          <pc:docMk/>
          <pc:sldMk cId="3561463734" sldId="334"/>
        </pc:sldMkLst>
      </pc:sldChg>
      <pc:sldChg chg="modSp add del mod">
        <pc:chgData name="Iain Milne" userId="e451ec18-1952-4891-b1e2-a69699162e44" providerId="ADAL" clId="{065A4B05-03B7-4AFF-8C7D-C1F71C5E3CE5}" dt="2021-03-10T13:54:36.989" v="4261" actId="47"/>
        <pc:sldMkLst>
          <pc:docMk/>
          <pc:sldMk cId="2309457176" sldId="33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309457176" sldId="335"/>
            <ac:spMk id="5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225" v="13" actId="27636"/>
          <ac:spMkLst>
            <pc:docMk/>
            <pc:sldMk cId="2309457176" sldId="335"/>
            <ac:spMk id="6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1T11:05:12.172" v="5253" actId="20577"/>
        <pc:sldMkLst>
          <pc:docMk/>
          <pc:sldMk cId="373163916" sldId="336"/>
        </pc:sldMkLst>
        <pc:spChg chg="mod">
          <ac:chgData name="Iain Milne" userId="e451ec18-1952-4891-b1e2-a69699162e44" providerId="ADAL" clId="{065A4B05-03B7-4AFF-8C7D-C1F71C5E3CE5}" dt="2021-03-11T11:05:12.172" v="5253" actId="20577"/>
          <ac:spMkLst>
            <pc:docMk/>
            <pc:sldMk cId="373163916" sldId="336"/>
            <ac:spMk id="2" creationId="{00000000-0000-0000-0000-000000000000}"/>
          </ac:spMkLst>
        </pc:spChg>
      </pc:sldChg>
      <pc:sldChg chg="modSp add del mod chgLayout">
        <pc:chgData name="Iain Milne" userId="e451ec18-1952-4891-b1e2-a69699162e44" providerId="ADAL" clId="{065A4B05-03B7-4AFF-8C7D-C1F71C5E3CE5}" dt="2021-03-11T11:04:52.619" v="5242" actId="2696"/>
        <pc:sldMkLst>
          <pc:docMk/>
          <pc:sldMk cId="3027380950" sldId="336"/>
        </pc:sldMkLst>
        <pc:spChg chg="mod ord">
          <ac:chgData name="Iain Milne" userId="e451ec18-1952-4891-b1e2-a69699162e44" providerId="ADAL" clId="{065A4B05-03B7-4AFF-8C7D-C1F71C5E3CE5}" dt="2021-03-11T11:04:13.426" v="5238" actId="700"/>
          <ac:spMkLst>
            <pc:docMk/>
            <pc:sldMk cId="3027380950" sldId="336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11:04:13.426" v="5238" actId="700"/>
          <ac:spMkLst>
            <pc:docMk/>
            <pc:sldMk cId="3027380950" sldId="336"/>
            <ac:spMk id="5" creationId="{00000000-0000-0000-0000-000000000000}"/>
          </ac:spMkLst>
        </pc:spChg>
        <pc:graphicFrameChg chg="mod">
          <ac:chgData name="Iain Milne" userId="e451ec18-1952-4891-b1e2-a69699162e44" providerId="ADAL" clId="{065A4B05-03B7-4AFF-8C7D-C1F71C5E3CE5}" dt="2021-03-11T11:04:31.419" v="5241" actId="12788"/>
          <ac:graphicFrameMkLst>
            <pc:docMk/>
            <pc:sldMk cId="3027380950" sldId="336"/>
            <ac:graphicFrameMk id="4" creationId="{00000000-0000-0000-0000-000000000000}"/>
          </ac:graphicFrameMkLst>
        </pc:graphicFrame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494729936" sldId="33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94729936" sldId="33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494729936" sldId="337"/>
            <ac:spMk id="4" creationId="{00000000-0000-0000-0000-000000000000}"/>
          </ac:spMkLst>
        </pc:spChg>
      </pc:sldChg>
      <pc:sldChg chg="delSp modSp add mod delAnim chgLayout">
        <pc:chgData name="Iain Milne" userId="e451ec18-1952-4891-b1e2-a69699162e44" providerId="ADAL" clId="{065A4B05-03B7-4AFF-8C7D-C1F71C5E3CE5}" dt="2021-03-15T15:11:43.328" v="10589" actId="20577"/>
        <pc:sldMkLst>
          <pc:docMk/>
          <pc:sldMk cId="1977724028" sldId="337"/>
        </pc:sldMkLst>
        <pc:spChg chg="mod ord">
          <ac:chgData name="Iain Milne" userId="e451ec18-1952-4891-b1e2-a69699162e44" providerId="ADAL" clId="{065A4B05-03B7-4AFF-8C7D-C1F71C5E3CE5}" dt="2021-03-09T14:23:53.874" v="2098" actId="700"/>
          <ac:spMkLst>
            <pc:docMk/>
            <pc:sldMk cId="1977724028" sldId="33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09T14:23:53.874" v="2098" actId="700"/>
          <ac:spMkLst>
            <pc:docMk/>
            <pc:sldMk cId="1977724028" sldId="337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36.840" v="10587" actId="2711"/>
          <ac:spMkLst>
            <pc:docMk/>
            <pc:sldMk cId="1977724028" sldId="337"/>
            <ac:spMk id="6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11:43.328" v="10589" actId="20577"/>
          <ac:spMkLst>
            <pc:docMk/>
            <pc:sldMk cId="1977724028" sldId="337"/>
            <ac:spMk id="10" creationId="{00000000-0000-0000-0000-000000000000}"/>
          </ac:spMkLst>
        </pc:spChg>
        <pc:grpChg chg="del">
          <ac:chgData name="Iain Milne" userId="e451ec18-1952-4891-b1e2-a69699162e44" providerId="ADAL" clId="{065A4B05-03B7-4AFF-8C7D-C1F71C5E3CE5}" dt="2021-03-09T14:26:17.305" v="2190" actId="478"/>
          <ac:grpSpMkLst>
            <pc:docMk/>
            <pc:sldMk cId="1977724028" sldId="337"/>
            <ac:grpSpMk id="11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5:28.660" v="2174" actId="478"/>
          <ac:grpSpMkLst>
            <pc:docMk/>
            <pc:sldMk cId="1977724028" sldId="337"/>
            <ac:grpSpMk id="51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5:29.768" v="2175" actId="478"/>
          <ac:grpSpMkLst>
            <pc:docMk/>
            <pc:sldMk cId="1977724028" sldId="337"/>
            <ac:grpSpMk id="52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20.474" v="2193" actId="478"/>
          <ac:grpSpMkLst>
            <pc:docMk/>
            <pc:sldMk cId="1977724028" sldId="337"/>
            <ac:grpSpMk id="54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22.241" v="2194" actId="478"/>
          <ac:grpSpMkLst>
            <pc:docMk/>
            <pc:sldMk cId="1977724028" sldId="337"/>
            <ac:grpSpMk id="55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19.592" v="2192" actId="478"/>
          <ac:grpSpMkLst>
            <pc:docMk/>
            <pc:sldMk cId="1977724028" sldId="337"/>
            <ac:grpSpMk id="56" creationId="{00000000-0000-0000-0000-000000000000}"/>
          </ac:grpSpMkLst>
        </pc:grpChg>
        <pc:grpChg chg="del">
          <ac:chgData name="Iain Milne" userId="e451ec18-1952-4891-b1e2-a69699162e44" providerId="ADAL" clId="{065A4B05-03B7-4AFF-8C7D-C1F71C5E3CE5}" dt="2021-03-09T14:26:18.504" v="2191" actId="478"/>
          <ac:grpSpMkLst>
            <pc:docMk/>
            <pc:sldMk cId="1977724028" sldId="337"/>
            <ac:grpSpMk id="60" creationId="{00000000-0000-0000-0000-000000000000}"/>
          </ac:grpSpMkLst>
        </pc:grpChg>
        <pc:cxnChg chg="mod">
          <ac:chgData name="Iain Milne" userId="e451ec18-1952-4891-b1e2-a69699162e44" providerId="ADAL" clId="{065A4B05-03B7-4AFF-8C7D-C1F71C5E3CE5}" dt="2021-03-09T14:26:22.241" v="2194" actId="478"/>
          <ac:cxnSpMkLst>
            <pc:docMk/>
            <pc:sldMk cId="1977724028" sldId="337"/>
            <ac:cxnSpMk id="9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7.305" v="2190" actId="478"/>
          <ac:cxnSpMkLst>
            <pc:docMk/>
            <pc:sldMk cId="1977724028" sldId="337"/>
            <ac:cxnSpMk id="14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5:28.660" v="2174" actId="478"/>
          <ac:cxnSpMkLst>
            <pc:docMk/>
            <pc:sldMk cId="1977724028" sldId="337"/>
            <ac:cxnSpMk id="22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5:29.768" v="2175" actId="478"/>
          <ac:cxnSpMkLst>
            <pc:docMk/>
            <pc:sldMk cId="1977724028" sldId="337"/>
            <ac:cxnSpMk id="2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9.592" v="2192" actId="478"/>
          <ac:cxnSpMkLst>
            <pc:docMk/>
            <pc:sldMk cId="1977724028" sldId="337"/>
            <ac:cxnSpMk id="30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20.474" v="2193" actId="478"/>
          <ac:cxnSpMkLst>
            <pc:docMk/>
            <pc:sldMk cId="1977724028" sldId="337"/>
            <ac:cxnSpMk id="34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09T14:26:18.504" v="2191" actId="478"/>
          <ac:cxnSpMkLst>
            <pc:docMk/>
            <pc:sldMk cId="1977724028" sldId="337"/>
            <ac:cxnSpMk id="59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00870979" sldId="33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0870979" sldId="33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510" v="54" actId="27636"/>
          <ac:spMkLst>
            <pc:docMk/>
            <pc:sldMk cId="100870979" sldId="338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0:21:43.928" v="1318" actId="47"/>
        <pc:sldMkLst>
          <pc:docMk/>
          <pc:sldMk cId="1962623895" sldId="33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367250426" sldId="34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7250426" sldId="34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7250426" sldId="340"/>
            <ac:spMk id="3" creationId="{00000000-0000-0000-0000-000000000000}"/>
          </ac:spMkLst>
        </pc:spChg>
      </pc:sldChg>
      <pc:sldChg chg="modSp add mod ord">
        <pc:chgData name="Iain Milne" userId="e451ec18-1952-4891-b1e2-a69699162e44" providerId="ADAL" clId="{065A4B05-03B7-4AFF-8C7D-C1F71C5E3CE5}" dt="2021-03-10T13:37:29.450" v="3911" actId="14100"/>
        <pc:sldMkLst>
          <pc:docMk/>
          <pc:sldMk cId="4187939399" sldId="340"/>
        </pc:sldMkLst>
        <pc:spChg chg="mod">
          <ac:chgData name="Iain Milne" userId="e451ec18-1952-4891-b1e2-a69699162e44" providerId="ADAL" clId="{065A4B05-03B7-4AFF-8C7D-C1F71C5E3CE5}" dt="2021-03-10T13:37:29.450" v="3911" actId="14100"/>
          <ac:spMkLst>
            <pc:docMk/>
            <pc:sldMk cId="4187939399" sldId="340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14:16.433" v="2855" actId="47"/>
        <pc:sldMkLst>
          <pc:docMk/>
          <pc:sldMk cId="605063767" sldId="348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69823127" sldId="34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69823127" sldId="348"/>
            <ac:spMk id="2" creationId="{00000000-0000-0000-0000-000000000000}"/>
          </ac:spMkLst>
        </pc:spChg>
      </pc:sldChg>
      <pc:sldChg chg="addSp modSp add mod">
        <pc:chgData name="Iain Milne" userId="e451ec18-1952-4891-b1e2-a69699162e44" providerId="ADAL" clId="{065A4B05-03B7-4AFF-8C7D-C1F71C5E3CE5}" dt="2021-03-11T13:54:43.913" v="7228" actId="20577"/>
        <pc:sldMkLst>
          <pc:docMk/>
          <pc:sldMk cId="1921844496" sldId="34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21844496" sldId="34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4:43.913" v="7228" actId="20577"/>
          <ac:spMkLst>
            <pc:docMk/>
            <pc:sldMk cId="1921844496" sldId="349"/>
            <ac:spMk id="3" creationId="{00000000-0000-0000-0000-000000000000}"/>
          </ac:spMkLst>
        </pc:spChg>
        <pc:picChg chg="add mod">
          <ac:chgData name="Iain Milne" userId="e451ec18-1952-4891-b1e2-a69699162e44" providerId="ADAL" clId="{065A4B05-03B7-4AFF-8C7D-C1F71C5E3CE5}" dt="2021-03-11T13:54:16.391" v="7220"/>
          <ac:picMkLst>
            <pc:docMk/>
            <pc:sldMk cId="1921844496" sldId="349"/>
            <ac:picMk id="4" creationId="{9FF8C18F-BE5A-49E1-B67D-DDC9D3329EE1}"/>
          </ac:picMkLst>
        </pc:pic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976775591" sldId="349"/>
        </pc:sldMkLst>
      </pc:sldChg>
      <pc:sldChg chg="delSp modSp add mod">
        <pc:chgData name="Iain Milne" userId="e451ec18-1952-4891-b1e2-a69699162e44" providerId="ADAL" clId="{065A4B05-03B7-4AFF-8C7D-C1F71C5E3CE5}" dt="2021-03-16T13:52:19.143" v="10645" actId="20577"/>
        <pc:sldMkLst>
          <pc:docMk/>
          <pc:sldMk cId="1321589798" sldId="350"/>
        </pc:sldMkLst>
        <pc:spChg chg="mod">
          <ac:chgData name="Iain Milne" userId="e451ec18-1952-4891-b1e2-a69699162e44" providerId="ADAL" clId="{065A4B05-03B7-4AFF-8C7D-C1F71C5E3CE5}" dt="2021-03-16T13:52:19.143" v="10645" actId="20577"/>
          <ac:spMkLst>
            <pc:docMk/>
            <pc:sldMk cId="1321589798" sldId="350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3:00.244" v="190" actId="20577"/>
          <ac:spMkLst>
            <pc:docMk/>
            <pc:sldMk cId="1321589798" sldId="350"/>
            <ac:spMk id="1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54.882" v="182" actId="404"/>
          <ac:spMkLst>
            <pc:docMk/>
            <pc:sldMk cId="1321589798" sldId="350"/>
            <ac:spMk id="31" creationId="{00000000-0000-0000-0000-000000000000}"/>
          </ac:spMkLst>
        </pc:spChg>
        <pc:cxnChg chg="del mod">
          <ac:chgData name="Iain Milne" userId="e451ec18-1952-4891-b1e2-a69699162e44" providerId="ADAL" clId="{065A4B05-03B7-4AFF-8C7D-C1F71C5E3CE5}" dt="2021-03-11T13:52:55.033" v="7211" actId="478"/>
          <ac:cxnSpMkLst>
            <pc:docMk/>
            <pc:sldMk cId="1321589798" sldId="350"/>
            <ac:cxnSpMk id="45" creationId="{00000000-0000-0000-0000-000000000000}"/>
          </ac:cxnSpMkLst>
        </pc:cxn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3362907341" sldId="350"/>
        </pc:sldMkLst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348520825" sldId="351"/>
        </pc:sldMkLst>
      </pc:sldChg>
      <pc:sldChg chg="modSp add mod modAnim">
        <pc:chgData name="Iain Milne" userId="e451ec18-1952-4891-b1e2-a69699162e44" providerId="ADAL" clId="{065A4B05-03B7-4AFF-8C7D-C1F71C5E3CE5}" dt="2021-03-11T13:52:07.048" v="7210" actId="207"/>
        <pc:sldMkLst>
          <pc:docMk/>
          <pc:sldMk cId="2819818097" sldId="35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19818097" sldId="35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2:07.048" v="7210" actId="207"/>
          <ac:spMkLst>
            <pc:docMk/>
            <pc:sldMk cId="2819818097" sldId="351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49216868" sldId="35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9216868" sldId="35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9216868" sldId="352"/>
            <ac:spMk id="3" creationId="{00000000-0000-0000-0000-000000000000}"/>
          </ac:spMkLst>
        </pc:spChg>
      </pc:sldChg>
      <pc:sldChg chg="modSp add mod">
        <pc:chgData name="Iain Milne" userId="e451ec18-1952-4891-b1e2-a69699162e44" providerId="ADAL" clId="{065A4B05-03B7-4AFF-8C7D-C1F71C5E3CE5}" dt="2021-03-15T15:09:15.884" v="10547" actId="2711"/>
        <pc:sldMkLst>
          <pc:docMk/>
          <pc:sldMk cId="2911299850" sldId="352"/>
        </pc:sldMkLst>
        <pc:spChg chg="mod">
          <ac:chgData name="Iain Milne" userId="e451ec18-1952-4891-b1e2-a69699162e44" providerId="ADAL" clId="{065A4B05-03B7-4AFF-8C7D-C1F71C5E3CE5}" dt="2021-03-15T15:09:15.884" v="10547" actId="2711"/>
          <ac:spMkLst>
            <pc:docMk/>
            <pc:sldMk cId="2911299850" sldId="352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8:51.377" v="10541" actId="6549"/>
          <ac:spMkLst>
            <pc:docMk/>
            <pc:sldMk cId="2911299850" sldId="352"/>
            <ac:spMk id="6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59816929" sldId="35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9816929" sldId="35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336" v="28" actId="27636"/>
          <ac:spMkLst>
            <pc:docMk/>
            <pc:sldMk cId="1859816929" sldId="353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9:02.957" v="239" actId="1076"/>
          <ac:spMkLst>
            <pc:docMk/>
            <pc:sldMk cId="1859816929" sldId="353"/>
            <ac:spMk id="4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5:17:25.325" v="270" actId="47"/>
        <pc:sldMkLst>
          <pc:docMk/>
          <pc:sldMk cId="2254048377" sldId="353"/>
        </pc:sldMkLst>
      </pc:sldChg>
      <pc:sldChg chg="addSp modSp add mod">
        <pc:chgData name="Iain Milne" userId="e451ec18-1952-4891-b1e2-a69699162e44" providerId="ADAL" clId="{065A4B05-03B7-4AFF-8C7D-C1F71C5E3CE5}" dt="2021-03-11T13:56:09.018" v="7268" actId="6549"/>
        <pc:sldMkLst>
          <pc:docMk/>
          <pc:sldMk cId="602537279" sldId="354"/>
        </pc:sldMkLst>
        <pc:spChg chg="mod">
          <ac:chgData name="Iain Milne" userId="e451ec18-1952-4891-b1e2-a69699162e44" providerId="ADAL" clId="{065A4B05-03B7-4AFF-8C7D-C1F71C5E3CE5}" dt="2021-03-09T10:07:22.268" v="862" actId="20577"/>
          <ac:spMkLst>
            <pc:docMk/>
            <pc:sldMk cId="602537279" sldId="35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1T13:56:09.018" v="7268" actId="6549"/>
          <ac:spMkLst>
            <pc:docMk/>
            <pc:sldMk cId="602537279" sldId="354"/>
            <ac:spMk id="3" creationId="{00000000-0000-0000-0000-000000000000}"/>
          </ac:spMkLst>
        </pc:spChg>
        <pc:graphicFrameChg chg="add mod modGraphic">
          <ac:chgData name="Iain Milne" userId="e451ec18-1952-4891-b1e2-a69699162e44" providerId="ADAL" clId="{065A4B05-03B7-4AFF-8C7D-C1F71C5E3CE5}" dt="2021-03-11T13:55:53.386" v="7262" actId="20577"/>
          <ac:graphicFrameMkLst>
            <pc:docMk/>
            <pc:sldMk cId="602537279" sldId="354"/>
            <ac:graphicFrameMk id="4" creationId="{48F4267D-5B4B-4A2E-901F-2E7E13A6FE1F}"/>
          </ac:graphicFrameMkLst>
        </pc:graphicFrame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172993679" sldId="35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72993679" sldId="35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72993679" sldId="354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25898716" sldId="35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5898716" sldId="355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25898716" sldId="355"/>
            <ac:spMk id="3" creationId="{00000000-0000-0000-0000-000000000000}"/>
          </ac:spMkLst>
        </pc:spChg>
      </pc:sldChg>
      <pc:sldChg chg="modSp add mod ord">
        <pc:chgData name="Iain Milne" userId="e451ec18-1952-4891-b1e2-a69699162e44" providerId="ADAL" clId="{065A4B05-03B7-4AFF-8C7D-C1F71C5E3CE5}" dt="2021-03-10T13:19:46.907" v="3309" actId="27636"/>
        <pc:sldMkLst>
          <pc:docMk/>
          <pc:sldMk cId="4164517389" sldId="355"/>
        </pc:sldMkLst>
        <pc:spChg chg="mod">
          <ac:chgData name="Iain Milne" userId="e451ec18-1952-4891-b1e2-a69699162e44" providerId="ADAL" clId="{065A4B05-03B7-4AFF-8C7D-C1F71C5E3CE5}" dt="2021-03-10T13:19:46.907" v="3309" actId="27636"/>
          <ac:spMkLst>
            <pc:docMk/>
            <pc:sldMk cId="4164517389" sldId="355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1885226916" sldId="359"/>
        </pc:sldMkLst>
      </pc:sldChg>
      <pc:sldChg chg="modSp add del mod">
        <pc:chgData name="Iain Milne" userId="e451ec18-1952-4891-b1e2-a69699162e44" providerId="ADAL" clId="{065A4B05-03B7-4AFF-8C7D-C1F71C5E3CE5}" dt="2021-03-08T14:52:28.074" v="175" actId="47"/>
        <pc:sldMkLst>
          <pc:docMk/>
          <pc:sldMk cId="2488854705" sldId="359"/>
        </pc:sldMkLst>
        <pc:spChg chg="mod">
          <ac:chgData name="Iain Milne" userId="e451ec18-1952-4891-b1e2-a69699162e44" providerId="ADAL" clId="{065A4B05-03B7-4AFF-8C7D-C1F71C5E3CE5}" dt="2021-03-08T14:36:24.084" v="6" actId="27636"/>
          <ac:spMkLst>
            <pc:docMk/>
            <pc:sldMk cId="2488854705" sldId="35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00.658" v="153" actId="6549"/>
          <ac:spMkLst>
            <pc:docMk/>
            <pc:sldMk cId="2488854705" sldId="359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1721426415" sldId="360"/>
        </pc:sldMkLst>
        <pc:spChg chg="mod">
          <ac:chgData name="Iain Milne" userId="e451ec18-1952-4891-b1e2-a69699162e44" providerId="ADAL" clId="{065A4B05-03B7-4AFF-8C7D-C1F71C5E3CE5}" dt="2021-03-08T14:36:24.288" v="24" actId="27636"/>
          <ac:spMkLst>
            <pc:docMk/>
            <pc:sldMk cId="1721426415" sldId="360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16T13:51:57.583" v="10619" actId="47"/>
        <pc:sldMkLst>
          <pc:docMk/>
          <pc:sldMk cId="2278473622" sldId="36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278473622" sldId="361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41.802" v="127" actId="20577"/>
          <ac:spMkLst>
            <pc:docMk/>
            <pc:sldMk cId="2278473622" sldId="361"/>
            <ac:spMk id="3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35.872" v="121" actId="404"/>
          <ac:spMkLst>
            <pc:docMk/>
            <pc:sldMk cId="2278473622" sldId="361"/>
            <ac:spMk id="31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4183895877" sldId="361"/>
        </pc:sldMkLst>
      </pc:sldChg>
      <pc:sldChg chg="delSp modSp add mod">
        <pc:chgData name="Iain Milne" userId="e451ec18-1952-4891-b1e2-a69699162e44" providerId="ADAL" clId="{065A4B05-03B7-4AFF-8C7D-C1F71C5E3CE5}" dt="2021-03-16T13:52:13.706" v="10632" actId="20577"/>
        <pc:sldMkLst>
          <pc:docMk/>
          <pc:sldMk cId="3462635153" sldId="362"/>
        </pc:sldMkLst>
        <pc:spChg chg="mod">
          <ac:chgData name="Iain Milne" userId="e451ec18-1952-4891-b1e2-a69699162e44" providerId="ADAL" clId="{065A4B05-03B7-4AFF-8C7D-C1F71C5E3CE5}" dt="2021-03-16T13:52:13.706" v="10632" actId="20577"/>
          <ac:spMkLst>
            <pc:docMk/>
            <pc:sldMk cId="3462635153" sldId="36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52:45.651" v="180" actId="404"/>
          <ac:spMkLst>
            <pc:docMk/>
            <pc:sldMk cId="3462635153" sldId="362"/>
            <ac:spMk id="31" creationId="{00000000-0000-0000-0000-000000000000}"/>
          </ac:spMkLst>
        </pc:spChg>
        <pc:cxnChg chg="del mod">
          <ac:chgData name="Iain Milne" userId="e451ec18-1952-4891-b1e2-a69699162e44" providerId="ADAL" clId="{065A4B05-03B7-4AFF-8C7D-C1F71C5E3CE5}" dt="2021-03-11T13:52:57.540" v="7212" actId="478"/>
          <ac:cxnSpMkLst>
            <pc:docMk/>
            <pc:sldMk cId="3462635153" sldId="362"/>
            <ac:cxnSpMk id="45" creationId="{00000000-0000-0000-0000-000000000000}"/>
          </ac:cxnSpMkLst>
        </pc:cxnChg>
      </pc:sldChg>
      <pc:sldChg chg="add del">
        <pc:chgData name="Iain Milne" userId="e451ec18-1952-4891-b1e2-a69699162e44" providerId="ADAL" clId="{065A4B05-03B7-4AFF-8C7D-C1F71C5E3CE5}" dt="2021-03-08T14:36:06.940" v="1" actId="2696"/>
        <pc:sldMkLst>
          <pc:docMk/>
          <pc:sldMk cId="4068880500" sldId="362"/>
        </pc:sldMkLst>
      </pc:sldChg>
      <pc:sldChg chg="addSp delSp modSp add mod modAnim">
        <pc:chgData name="Iain Milne" userId="e451ec18-1952-4891-b1e2-a69699162e44" providerId="ADAL" clId="{065A4B05-03B7-4AFF-8C7D-C1F71C5E3CE5}" dt="2021-03-16T14:09:07.701" v="10806"/>
        <pc:sldMkLst>
          <pc:docMk/>
          <pc:sldMk cId="1816796283" sldId="363"/>
        </pc:sldMkLst>
        <pc:spChg chg="mod">
          <ac:chgData name="Iain Milne" userId="e451ec18-1952-4891-b1e2-a69699162e44" providerId="ADAL" clId="{065A4B05-03B7-4AFF-8C7D-C1F71C5E3CE5}" dt="2021-03-11T13:56:29.714" v="7293" actId="6549"/>
          <ac:spMkLst>
            <pc:docMk/>
            <pc:sldMk cId="1816796283" sldId="363"/>
            <ac:spMk id="2" creationId="{00000000-0000-0000-0000-000000000000}"/>
          </ac:spMkLst>
        </pc:spChg>
        <pc:picChg chg="add del mod">
          <ac:chgData name="Iain Milne" userId="e451ec18-1952-4891-b1e2-a69699162e44" providerId="ADAL" clId="{065A4B05-03B7-4AFF-8C7D-C1F71C5E3CE5}" dt="2021-03-11T13:57:07.052" v="7297" actId="478"/>
          <ac:picMkLst>
            <pc:docMk/>
            <pc:sldMk cId="1816796283" sldId="363"/>
            <ac:picMk id="4" creationId="{1DB57B93-0F61-4586-B7C3-AF863E01ED52}"/>
          </ac:picMkLst>
        </pc:picChg>
        <pc:picChg chg="add mod ord">
          <ac:chgData name="Iain Milne" userId="e451ec18-1952-4891-b1e2-a69699162e44" providerId="ADAL" clId="{065A4B05-03B7-4AFF-8C7D-C1F71C5E3CE5}" dt="2021-03-11T13:58:21.268" v="7319" actId="12788"/>
          <ac:picMkLst>
            <pc:docMk/>
            <pc:sldMk cId="1816796283" sldId="363"/>
            <ac:picMk id="6" creationId="{9527591F-0EAB-4DDB-9434-79E449AAE5CE}"/>
          </ac:picMkLst>
        </pc:picChg>
        <pc:picChg chg="add mod ord">
          <ac:chgData name="Iain Milne" userId="e451ec18-1952-4891-b1e2-a69699162e44" providerId="ADAL" clId="{065A4B05-03B7-4AFF-8C7D-C1F71C5E3CE5}" dt="2021-03-11T13:58:24.289" v="7320" actId="465"/>
          <ac:picMkLst>
            <pc:docMk/>
            <pc:sldMk cId="1816796283" sldId="363"/>
            <ac:picMk id="34" creationId="{72ABD945-2824-4C0A-AC19-00291A76A0F4}"/>
          </ac:picMkLst>
        </pc:picChg>
        <pc:picChg chg="del">
          <ac:chgData name="Iain Milne" userId="e451ec18-1952-4891-b1e2-a69699162e44" providerId="ADAL" clId="{065A4B05-03B7-4AFF-8C7D-C1F71C5E3CE5}" dt="2021-03-11T13:57:41.952" v="7308" actId="478"/>
          <ac:picMkLst>
            <pc:docMk/>
            <pc:sldMk cId="1816796283" sldId="363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7:50.694" v="7312" actId="478"/>
          <ac:picMkLst>
            <pc:docMk/>
            <pc:sldMk cId="1816796283" sldId="363"/>
            <ac:picMk id="36" creationId="{00000000-0000-0000-0000-000000000000}"/>
          </ac:picMkLst>
        </pc:picChg>
        <pc:picChg chg="add mod ord">
          <ac:chgData name="Iain Milne" userId="e451ec18-1952-4891-b1e2-a69699162e44" providerId="ADAL" clId="{065A4B05-03B7-4AFF-8C7D-C1F71C5E3CE5}" dt="2021-03-11T13:58:21.268" v="7319" actId="12788"/>
          <ac:picMkLst>
            <pc:docMk/>
            <pc:sldMk cId="1816796283" sldId="363"/>
            <ac:picMk id="37" creationId="{DE33D152-34BC-40E2-8187-FC53DF5F2FD4}"/>
          </ac:picMkLst>
        </pc:picChg>
        <pc:picChg chg="add del mod">
          <ac:chgData name="Iain Milne" userId="e451ec18-1952-4891-b1e2-a69699162e44" providerId="ADAL" clId="{065A4B05-03B7-4AFF-8C7D-C1F71C5E3CE5}" dt="2021-03-16T14:09:01.151" v="10803" actId="478"/>
          <ac:picMkLst>
            <pc:docMk/>
            <pc:sldMk cId="1816796283" sldId="363"/>
            <ac:picMk id="38" creationId="{656BEF59-F5FE-478F-9949-A0AC8F9A48E1}"/>
          </ac:picMkLst>
        </pc:picChg>
        <pc:picChg chg="add del mod">
          <ac:chgData name="Iain Milne" userId="e451ec18-1952-4891-b1e2-a69699162e44" providerId="ADAL" clId="{065A4B05-03B7-4AFF-8C7D-C1F71C5E3CE5}" dt="2021-03-16T14:09:00.440" v="10802" actId="478"/>
          <ac:picMkLst>
            <pc:docMk/>
            <pc:sldMk cId="1816796283" sldId="363"/>
            <ac:picMk id="39" creationId="{005A5613-F5D0-402A-AA71-25437317F7E7}"/>
          </ac:picMkLst>
        </pc:picChg>
        <pc:picChg chg="add del mod">
          <ac:chgData name="Iain Milne" userId="e451ec18-1952-4891-b1e2-a69699162e44" providerId="ADAL" clId="{065A4B05-03B7-4AFF-8C7D-C1F71C5E3CE5}" dt="2021-03-16T14:08:59.761" v="10801" actId="478"/>
          <ac:picMkLst>
            <pc:docMk/>
            <pc:sldMk cId="1816796283" sldId="363"/>
            <ac:picMk id="40" creationId="{65DAE04B-8F3D-46A3-8F1E-18139EA82BE1}"/>
          </ac:picMkLst>
        </pc:picChg>
        <pc:picChg chg="del">
          <ac:chgData name="Iain Milne" userId="e451ec18-1952-4891-b1e2-a69699162e44" providerId="ADAL" clId="{065A4B05-03B7-4AFF-8C7D-C1F71C5E3CE5}" dt="2021-03-11T13:57:32.666" v="7304" actId="478"/>
          <ac:picMkLst>
            <pc:docMk/>
            <pc:sldMk cId="1816796283" sldId="363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90284911" sldId="36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90284911" sldId="363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403673247" sldId="36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3673247" sldId="364"/>
            <ac:spMk id="2" creationId="{00000000-0000-0000-0000-000000000000}"/>
          </ac:spMkLst>
        </pc:spChg>
      </pc:sldChg>
      <pc:sldChg chg="addSp delSp modSp add del mod modAnim">
        <pc:chgData name="Iain Milne" userId="e451ec18-1952-4891-b1e2-a69699162e44" providerId="ADAL" clId="{065A4B05-03B7-4AFF-8C7D-C1F71C5E3CE5}" dt="2021-03-16T14:08:55.146" v="10799" actId="47"/>
        <pc:sldMkLst>
          <pc:docMk/>
          <pc:sldMk cId="3075429818" sldId="364"/>
        </pc:sldMkLst>
        <pc:spChg chg="mod">
          <ac:chgData name="Iain Milne" userId="e451ec18-1952-4891-b1e2-a69699162e44" providerId="ADAL" clId="{065A4B05-03B7-4AFF-8C7D-C1F71C5E3CE5}" dt="2021-03-11T13:56:40.775" v="7294"/>
          <ac:spMkLst>
            <pc:docMk/>
            <pc:sldMk cId="3075429818" sldId="364"/>
            <ac:spMk id="2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11T13:59:14.021" v="7334" actId="478"/>
          <ac:picMkLst>
            <pc:docMk/>
            <pc:sldMk cId="3075429818" sldId="364"/>
            <ac:picMk id="3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9:17.790" v="7336" actId="478"/>
          <ac:picMkLst>
            <pc:docMk/>
            <pc:sldMk cId="3075429818" sldId="364"/>
            <ac:picMk id="3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9:21.731" v="7338" actId="478"/>
          <ac:picMkLst>
            <pc:docMk/>
            <pc:sldMk cId="3075429818" sldId="364"/>
            <ac:picMk id="3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36" creationId="{00000000-0000-0000-0000-000000000000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7" creationId="{A7A0103B-95E4-46A9-846F-FBBC3318A8A2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8" creationId="{D4433A09-3D2B-4A53-8A84-FB81F9F4D107}"/>
          </ac:picMkLst>
        </pc:picChg>
        <pc:picChg chg="add mod">
          <ac:chgData name="Iain Milne" userId="e451ec18-1952-4891-b1e2-a69699162e44" providerId="ADAL" clId="{065A4B05-03B7-4AFF-8C7D-C1F71C5E3CE5}" dt="2021-03-11T13:58:28.919" v="7322"/>
          <ac:picMkLst>
            <pc:docMk/>
            <pc:sldMk cId="3075429818" sldId="364"/>
            <ac:picMk id="39" creationId="{93CB95E4-15E7-4894-9CA4-A53C2B4D2F7D}"/>
          </ac:picMkLst>
        </pc:picChg>
        <pc:picChg chg="add del mod ord">
          <ac:chgData name="Iain Milne" userId="e451ec18-1952-4891-b1e2-a69699162e44" providerId="ADAL" clId="{065A4B05-03B7-4AFF-8C7D-C1F71C5E3CE5}" dt="2021-03-11T13:59:12.420" v="7333" actId="167"/>
          <ac:picMkLst>
            <pc:docMk/>
            <pc:sldMk cId="3075429818" sldId="364"/>
            <ac:picMk id="40" creationId="{5385102F-9AA6-49C3-B002-56491811D2BB}"/>
          </ac:picMkLst>
        </pc:picChg>
        <pc:picChg chg="add mod ord">
          <ac:chgData name="Iain Milne" userId="e451ec18-1952-4891-b1e2-a69699162e44" providerId="ADAL" clId="{065A4B05-03B7-4AFF-8C7D-C1F71C5E3CE5}" dt="2021-03-11T13:59:16.568" v="7335" actId="167"/>
          <ac:picMkLst>
            <pc:docMk/>
            <pc:sldMk cId="3075429818" sldId="364"/>
            <ac:picMk id="41" creationId="{61D89D2A-185D-4E04-92D1-302F3F7556C0}"/>
          </ac:picMkLst>
        </pc:picChg>
        <pc:picChg chg="add mod ord">
          <ac:chgData name="Iain Milne" userId="e451ec18-1952-4891-b1e2-a69699162e44" providerId="ADAL" clId="{065A4B05-03B7-4AFF-8C7D-C1F71C5E3CE5}" dt="2021-03-11T13:59:20.505" v="7337" actId="167"/>
          <ac:picMkLst>
            <pc:docMk/>
            <pc:sldMk cId="3075429818" sldId="364"/>
            <ac:picMk id="42" creationId="{402451A7-A466-4ECE-B38B-FF4EEA7FFC86}"/>
          </ac:picMkLst>
        </pc:picChg>
        <pc:picChg chg="del">
          <ac:chgData name="Iain Milne" userId="e451ec18-1952-4891-b1e2-a69699162e44" providerId="ADAL" clId="{065A4B05-03B7-4AFF-8C7D-C1F71C5E3CE5}" dt="2021-03-11T13:58:28.523" v="7321" actId="478"/>
          <ac:picMkLst>
            <pc:docMk/>
            <pc:sldMk cId="3075429818" sldId="364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380368" sldId="36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380368" sldId="365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6:52.531" v="2636" actId="47"/>
        <pc:sldMkLst>
          <pc:docMk/>
          <pc:sldMk cId="2420328862" sldId="365"/>
        </pc:sldMkLst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2064892190" sldId="366"/>
        </pc:sldMkLst>
        <pc:spChg chg="mod">
          <ac:chgData name="Iain Milne" userId="e451ec18-1952-4891-b1e2-a69699162e44" providerId="ADAL" clId="{065A4B05-03B7-4AFF-8C7D-C1F71C5E3CE5}" dt="2021-03-08T14:36:24.304" v="25" actId="27636"/>
          <ac:spMkLst>
            <pc:docMk/>
            <pc:sldMk cId="2064892190" sldId="366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4:58:21.330" v="237" actId="47"/>
        <pc:sldMkLst>
          <pc:docMk/>
          <pc:sldMk cId="1082453225" sldId="367"/>
        </pc:sldMkLst>
        <pc:spChg chg="mod">
          <ac:chgData name="Iain Milne" userId="e451ec18-1952-4891-b1e2-a69699162e44" providerId="ADAL" clId="{065A4B05-03B7-4AFF-8C7D-C1F71C5E3CE5}" dt="2021-03-08T14:36:24.288" v="23" actId="27636"/>
          <ac:spMkLst>
            <pc:docMk/>
            <pc:sldMk cId="1082453225" sldId="367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960462105" sldId="36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60462105" sldId="36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670" v="76" actId="27636"/>
          <ac:spMkLst>
            <pc:docMk/>
            <pc:sldMk cId="1960462105" sldId="368"/>
            <ac:spMk id="3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07:27.906" v="2638" actId="47"/>
        <pc:sldMkLst>
          <pc:docMk/>
          <pc:sldMk cId="3821088601" sldId="368"/>
        </pc:sldMkLst>
      </pc:sldChg>
      <pc:sldChg chg="modSp del">
        <pc:chgData name="Iain Milne" userId="e451ec18-1952-4891-b1e2-a69699162e44" providerId="ADAL" clId="{065A4B05-03B7-4AFF-8C7D-C1F71C5E3CE5}" dt="2021-03-11T13:47:04.005" v="7180" actId="47"/>
        <pc:sldMkLst>
          <pc:docMk/>
          <pc:sldMk cId="1059097391" sldId="36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59097391" sldId="369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877016110" sldId="37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7016110" sldId="370"/>
            <ac:spMk id="2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5T15:00:12.326" v="10220" actId="207"/>
        <pc:sldMkLst>
          <pc:docMk/>
          <pc:sldMk cId="995373492" sldId="370"/>
        </pc:sldMkLst>
        <pc:spChg chg="mod ord">
          <ac:chgData name="Iain Milne" userId="e451ec18-1952-4891-b1e2-a69699162e44" providerId="ADAL" clId="{065A4B05-03B7-4AFF-8C7D-C1F71C5E3CE5}" dt="2021-03-10T15:33:45.906" v="4385" actId="20577"/>
          <ac:spMkLst>
            <pc:docMk/>
            <pc:sldMk cId="995373492" sldId="370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0T15:33:50.356" v="4388" actId="20577"/>
          <ac:spMkLst>
            <pc:docMk/>
            <pc:sldMk cId="995373492" sldId="370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12.326" v="10220" actId="207"/>
          <ac:spMkLst>
            <pc:docMk/>
            <pc:sldMk cId="995373492" sldId="370"/>
            <ac:spMk id="4" creationId="{00000000-0000-0000-0000-000000000000}"/>
          </ac:spMkLst>
        </pc:spChg>
      </pc:sldChg>
      <pc:sldChg chg="modSp add mod chgLayout">
        <pc:chgData name="Iain Milne" userId="e451ec18-1952-4891-b1e2-a69699162e44" providerId="ADAL" clId="{065A4B05-03B7-4AFF-8C7D-C1F71C5E3CE5}" dt="2021-03-15T15:00:20.534" v="10222" actId="207"/>
        <pc:sldMkLst>
          <pc:docMk/>
          <pc:sldMk cId="3000180280" sldId="371"/>
        </pc:sldMkLst>
        <pc:spChg chg="mod ord">
          <ac:chgData name="Iain Milne" userId="e451ec18-1952-4891-b1e2-a69699162e44" providerId="ADAL" clId="{065A4B05-03B7-4AFF-8C7D-C1F71C5E3CE5}" dt="2021-03-11T09:23:07.026" v="4556" actId="6549"/>
          <ac:spMkLst>
            <pc:docMk/>
            <pc:sldMk cId="3000180280" sldId="371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23:29.904" v="4562" actId="403"/>
          <ac:spMkLst>
            <pc:docMk/>
            <pc:sldMk cId="3000180280" sldId="371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17.209" v="10221" actId="207"/>
          <ac:spMkLst>
            <pc:docMk/>
            <pc:sldMk cId="3000180280" sldId="371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0:20.534" v="10222" actId="207"/>
          <ac:spMkLst>
            <pc:docMk/>
            <pc:sldMk cId="3000180280" sldId="371"/>
            <ac:spMk id="5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4046998701" sldId="37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46998701" sldId="371"/>
            <ac:spMk id="2" creationId="{00000000-0000-0000-0000-000000000000}"/>
          </ac:spMkLst>
        </pc:spChg>
      </pc:sldChg>
      <pc:sldChg chg="del">
        <pc:chgData name="Iain Milne" userId="e451ec18-1952-4891-b1e2-a69699162e44" providerId="ADAL" clId="{065A4B05-03B7-4AFF-8C7D-C1F71C5E3CE5}" dt="2021-03-11T13:47:03.193" v="7179" actId="47"/>
        <pc:sldMkLst>
          <pc:docMk/>
          <pc:sldMk cId="621088227" sldId="372"/>
        </pc:sldMkLst>
      </pc:sldChg>
      <pc:sldChg chg="add del">
        <pc:chgData name="Iain Milne" userId="e451ec18-1952-4891-b1e2-a69699162e44" providerId="ADAL" clId="{065A4B05-03B7-4AFF-8C7D-C1F71C5E3CE5}" dt="2021-03-09T15:15:36.097" v="2968" actId="47"/>
        <pc:sldMkLst>
          <pc:docMk/>
          <pc:sldMk cId="1399942745" sldId="373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847325018" sldId="37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47325018" sldId="373"/>
            <ac:spMk id="2" creationId="{00000000-0000-0000-0000-000000000000}"/>
          </ac:spMkLst>
        </pc:spChg>
      </pc:sldChg>
      <pc:sldChg chg="del">
        <pc:chgData name="Iain Milne" userId="e451ec18-1952-4891-b1e2-a69699162e44" providerId="ADAL" clId="{065A4B05-03B7-4AFF-8C7D-C1F71C5E3CE5}" dt="2021-03-11T13:47:04.764" v="7181" actId="47"/>
        <pc:sldMkLst>
          <pc:docMk/>
          <pc:sldMk cId="2895358714" sldId="374"/>
        </pc:sldMkLst>
      </pc:sldChg>
      <pc:sldChg chg="modSp mod">
        <pc:chgData name="Iain Milne" userId="e451ec18-1952-4891-b1e2-a69699162e44" providerId="ADAL" clId="{065A4B05-03B7-4AFF-8C7D-C1F71C5E3CE5}" dt="2021-03-15T15:08:19.839" v="10538" actId="207"/>
        <pc:sldMkLst>
          <pc:docMk/>
          <pc:sldMk cId="3268978538" sldId="37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268978538" sldId="375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15T15:08:19.839" v="10538" actId="207"/>
          <ac:spMkLst>
            <pc:docMk/>
            <pc:sldMk cId="3268978538" sldId="375"/>
            <ac:spMk id="3" creationId="{57D1C04D-E115-4BA3-A60E-82F3D66947B6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932991039" sldId="37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32991039" sldId="376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32991039" sldId="376"/>
            <ac:spMk id="3" creationId="{57D1C04D-E115-4BA3-A60E-82F3D66947B6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998149233" sldId="37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8149233" sldId="377"/>
            <ac:spMk id="2" creationId="{3EE1930C-9169-4A55-8432-48CC6E237878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998149233" sldId="377"/>
            <ac:spMk id="3" creationId="{57D1C04D-E115-4BA3-A60E-82F3D66947B6}"/>
          </ac:spMkLst>
        </pc:spChg>
      </pc:sldChg>
      <pc:sldChg chg="modSp add mod">
        <pc:chgData name="Iain Milne" userId="e451ec18-1952-4891-b1e2-a69699162e44" providerId="ADAL" clId="{065A4B05-03B7-4AFF-8C7D-C1F71C5E3CE5}" dt="2021-03-15T15:00:34.945" v="10226" actId="207"/>
        <pc:sldMkLst>
          <pc:docMk/>
          <pc:sldMk cId="1134477102" sldId="378"/>
        </pc:sldMkLst>
        <pc:spChg chg="mod">
          <ac:chgData name="Iain Milne" userId="e451ec18-1952-4891-b1e2-a69699162e44" providerId="ADAL" clId="{065A4B05-03B7-4AFF-8C7D-C1F71C5E3CE5}" dt="2021-03-11T09:24:05.497" v="4587" actId="20577"/>
          <ac:spMkLst>
            <pc:docMk/>
            <pc:sldMk cId="1134477102" sldId="378"/>
            <ac:spMk id="2" creationId="{E0F58FDD-DF15-4B59-A13B-81659904976A}"/>
          </ac:spMkLst>
        </pc:spChg>
        <pc:spChg chg="mod">
          <ac:chgData name="Iain Milne" userId="e451ec18-1952-4891-b1e2-a69699162e44" providerId="ADAL" clId="{065A4B05-03B7-4AFF-8C7D-C1F71C5E3CE5}" dt="2021-03-15T15:00:25.452" v="10223" actId="207"/>
          <ac:spMkLst>
            <pc:docMk/>
            <pc:sldMk cId="1134477102" sldId="378"/>
            <ac:spMk id="4" creationId="{92693878-E207-42FC-8E9D-1CC063D1E74D}"/>
          </ac:spMkLst>
        </pc:spChg>
        <pc:spChg chg="mod">
          <ac:chgData name="Iain Milne" userId="e451ec18-1952-4891-b1e2-a69699162e44" providerId="ADAL" clId="{065A4B05-03B7-4AFF-8C7D-C1F71C5E3CE5}" dt="2021-03-15T15:00:28.969" v="10224" actId="207"/>
          <ac:spMkLst>
            <pc:docMk/>
            <pc:sldMk cId="1134477102" sldId="378"/>
            <ac:spMk id="7" creationId="{F7798F0A-C41A-47DE-B720-282B177C1952}"/>
          </ac:spMkLst>
        </pc:spChg>
        <pc:spChg chg="mod">
          <ac:chgData name="Iain Milne" userId="e451ec18-1952-4891-b1e2-a69699162e44" providerId="ADAL" clId="{065A4B05-03B7-4AFF-8C7D-C1F71C5E3CE5}" dt="2021-03-15T15:00:32.293" v="10225" actId="207"/>
          <ac:spMkLst>
            <pc:docMk/>
            <pc:sldMk cId="1134477102" sldId="378"/>
            <ac:spMk id="8" creationId="{934CE352-5944-43A8-A9D0-3DBBCAB06597}"/>
          </ac:spMkLst>
        </pc:spChg>
        <pc:spChg chg="mod">
          <ac:chgData name="Iain Milne" userId="e451ec18-1952-4891-b1e2-a69699162e44" providerId="ADAL" clId="{065A4B05-03B7-4AFF-8C7D-C1F71C5E3CE5}" dt="2021-03-15T15:00:34.945" v="10226" actId="207"/>
          <ac:spMkLst>
            <pc:docMk/>
            <pc:sldMk cId="1134477102" sldId="378"/>
            <ac:spMk id="9" creationId="{C5091748-35FE-4B16-8C6A-6B018F4C75B7}"/>
          </ac:spMkLst>
        </pc:spChg>
      </pc:sldChg>
      <pc:sldChg chg="modSp del">
        <pc:chgData name="Iain Milne" userId="e451ec18-1952-4891-b1e2-a69699162e44" providerId="ADAL" clId="{065A4B05-03B7-4AFF-8C7D-C1F71C5E3CE5}" dt="2021-03-10T15:33:11.477" v="4361" actId="2696"/>
        <pc:sldMkLst>
          <pc:docMk/>
          <pc:sldMk cId="1336743012" sldId="37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36743012" sldId="378"/>
            <ac:spMk id="2" creationId="{E0F58FDD-DF15-4B59-A13B-81659904976A}"/>
          </ac:spMkLst>
        </pc:spChg>
      </pc:sldChg>
      <pc:sldChg chg="modSp del">
        <pc:chgData name="Iain Milne" userId="e451ec18-1952-4891-b1e2-a69699162e44" providerId="ADAL" clId="{065A4B05-03B7-4AFF-8C7D-C1F71C5E3CE5}" dt="2021-03-09T09:59:47.875" v="608" actId="2696"/>
        <pc:sldMkLst>
          <pc:docMk/>
          <pc:sldMk cId="252379605" sldId="37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52379605" sldId="379"/>
            <ac:spMk id="2" creationId="{285957A7-1A20-4E30-BF90-C4FAD6F02CDE}"/>
          </ac:spMkLst>
        </pc:spChg>
      </pc:sldChg>
      <pc:sldChg chg="modSp add del mod">
        <pc:chgData name="Iain Milne" userId="e451ec18-1952-4891-b1e2-a69699162e44" providerId="ADAL" clId="{065A4B05-03B7-4AFF-8C7D-C1F71C5E3CE5}" dt="2021-03-09T10:05:35.373" v="817" actId="47"/>
        <pc:sldMkLst>
          <pc:docMk/>
          <pc:sldMk cId="1423217511" sldId="379"/>
        </pc:sldMkLst>
        <pc:graphicFrameChg chg="mod modGraphic">
          <ac:chgData name="Iain Milne" userId="e451ec18-1952-4891-b1e2-a69699162e44" providerId="ADAL" clId="{065A4B05-03B7-4AFF-8C7D-C1F71C5E3CE5}" dt="2021-03-09T10:01:23.788" v="646" actId="1076"/>
          <ac:graphicFrameMkLst>
            <pc:docMk/>
            <pc:sldMk cId="1423217511" sldId="379"/>
            <ac:graphicFrameMk id="6" creationId="{F8A643A5-5CD1-4204-B3F9-2E35AF6B10E4}"/>
          </ac:graphicFrameMkLst>
        </pc:graphicFrameChg>
      </pc:sldChg>
      <pc:sldChg chg="modSp del">
        <pc:chgData name="Iain Milne" userId="e451ec18-1952-4891-b1e2-a69699162e44" providerId="ADAL" clId="{065A4B05-03B7-4AFF-8C7D-C1F71C5E3CE5}" dt="2021-03-11T13:47:07.502" v="7182" actId="47"/>
        <pc:sldMkLst>
          <pc:docMk/>
          <pc:sldMk cId="1731262330" sldId="38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31262330" sldId="380"/>
            <ac:spMk id="2" creationId="{34F36EC9-921E-4472-9F0A-7A0A89A93DDF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887600559" sldId="38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887600559" sldId="381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617690455" sldId="38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17690455" sldId="382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796627587" sldId="38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6627587" sldId="383"/>
            <ac:spMk id="2" creationId="{426C0373-210C-4D44-BC17-A12402981ABF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442097774" sldId="38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42097774" sldId="384"/>
            <ac:spMk id="2" creationId="{67322FAA-EDD3-4353-9853-1DC945ADB386}"/>
          </ac:spMkLst>
        </pc:spChg>
      </pc:sldChg>
      <pc:sldChg chg="del">
        <pc:chgData name="Iain Milne" userId="e451ec18-1952-4891-b1e2-a69699162e44" providerId="ADAL" clId="{065A4B05-03B7-4AFF-8C7D-C1F71C5E3CE5}" dt="2021-03-10T13:39:10.792" v="3957" actId="47"/>
        <pc:sldMkLst>
          <pc:docMk/>
          <pc:sldMk cId="246974450" sldId="385"/>
        </pc:sldMkLst>
      </pc:sldChg>
      <pc:sldChg chg="del">
        <pc:chgData name="Iain Milne" userId="e451ec18-1952-4891-b1e2-a69699162e44" providerId="ADAL" clId="{065A4B05-03B7-4AFF-8C7D-C1F71C5E3CE5}" dt="2021-03-10T13:39:11.651" v="3958" actId="47"/>
        <pc:sldMkLst>
          <pc:docMk/>
          <pc:sldMk cId="1408705113" sldId="386"/>
        </pc:sldMkLst>
      </pc:sldChg>
      <pc:sldChg chg="modSp del">
        <pc:chgData name="Iain Milne" userId="e451ec18-1952-4891-b1e2-a69699162e44" providerId="ADAL" clId="{065A4B05-03B7-4AFF-8C7D-C1F71C5E3CE5}" dt="2021-03-10T13:54:04.222" v="4258" actId="47"/>
        <pc:sldMkLst>
          <pc:docMk/>
          <pc:sldMk cId="4118771586" sldId="38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18771586" sldId="387"/>
            <ac:spMk id="2" creationId="{18FA7F98-2596-4090-AAB1-31CBD30CC49C}"/>
          </ac:spMkLst>
        </pc:spChg>
      </pc:sldChg>
      <pc:sldChg chg="modSp del">
        <pc:chgData name="Iain Milne" userId="e451ec18-1952-4891-b1e2-a69699162e44" providerId="ADAL" clId="{065A4B05-03B7-4AFF-8C7D-C1F71C5E3CE5}" dt="2021-03-10T13:54:06.393" v="4259" actId="47"/>
        <pc:sldMkLst>
          <pc:docMk/>
          <pc:sldMk cId="824393040" sldId="38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393040" sldId="388"/>
            <ac:spMk id="2" creationId="{42822CCA-1722-4E5A-980E-71155ABE5A51}"/>
          </ac:spMkLst>
        </pc:spChg>
      </pc:sldChg>
      <pc:sldChg chg="modSp del">
        <pc:chgData name="Iain Milne" userId="e451ec18-1952-4891-b1e2-a69699162e44" providerId="ADAL" clId="{065A4B05-03B7-4AFF-8C7D-C1F71C5E3CE5}" dt="2021-03-11T13:41:25.970" v="7140" actId="47"/>
        <pc:sldMkLst>
          <pc:docMk/>
          <pc:sldMk cId="3190179538" sldId="39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90179538" sldId="390"/>
            <ac:spMk id="2" creationId="{00000000-0000-0000-0000-000000000000}"/>
          </ac:spMkLst>
        </pc:spChg>
      </pc:sldChg>
      <pc:sldChg chg="modSp del">
        <pc:chgData name="Iain Milne" userId="e451ec18-1952-4891-b1e2-a69699162e44" providerId="ADAL" clId="{065A4B05-03B7-4AFF-8C7D-C1F71C5E3CE5}" dt="2021-03-11T13:41:28.791" v="7141" actId="47"/>
        <pc:sldMkLst>
          <pc:docMk/>
          <pc:sldMk cId="126727263" sldId="39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727263" sldId="391"/>
            <ac:spMk id="4" creationId="{017C05E2-2FCA-4A39-A057-CEED58114033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727263" sldId="391"/>
            <ac:spMk id="6" creationId="{88FEF26C-65BC-4CD6-A34D-4463ED274B46}"/>
          </ac:spMkLst>
        </pc:spChg>
        <pc:picChg chg="mod">
          <ac:chgData name="Iain Milne" userId="e451ec18-1952-4891-b1e2-a69699162e44" providerId="ADAL" clId="{065A4B05-03B7-4AFF-8C7D-C1F71C5E3CE5}" dt="2021-03-08T15:09:47.162" v="258"/>
          <ac:picMkLst>
            <pc:docMk/>
            <pc:sldMk cId="126727263" sldId="391"/>
            <ac:picMk id="13" creationId="{A2A93153-C799-43B2-80C4-CAB0CE2426C6}"/>
          </ac:picMkLst>
        </pc:picChg>
      </pc:sldChg>
      <pc:sldChg chg="modSp del">
        <pc:chgData name="Iain Milne" userId="e451ec18-1952-4891-b1e2-a69699162e44" providerId="ADAL" clId="{065A4B05-03B7-4AFF-8C7D-C1F71C5E3CE5}" dt="2021-03-15T11:36:54.105" v="9498" actId="47"/>
        <pc:sldMkLst>
          <pc:docMk/>
          <pc:sldMk cId="1255991816" sldId="39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55991816" sldId="392"/>
            <ac:spMk id="2" creationId="{030F4FF2-E0D0-44F0-BD43-B5446604DB8E}"/>
          </ac:spMkLst>
        </pc:spChg>
      </pc:sldChg>
      <pc:sldChg chg="modSp add mod ord">
        <pc:chgData name="Iain Milne" userId="e451ec18-1952-4891-b1e2-a69699162e44" providerId="ADAL" clId="{065A4B05-03B7-4AFF-8C7D-C1F71C5E3CE5}" dt="2021-03-16T14:01:43.905" v="10746"/>
        <pc:sldMkLst>
          <pc:docMk/>
          <pc:sldMk cId="683172573" sldId="393"/>
        </pc:sldMkLst>
        <pc:spChg chg="mod">
          <ac:chgData name="Iain Milne" userId="e451ec18-1952-4891-b1e2-a69699162e44" providerId="ADAL" clId="{065A4B05-03B7-4AFF-8C7D-C1F71C5E3CE5}" dt="2021-03-11T13:42:22.060" v="7149" actId="27636"/>
          <ac:spMkLst>
            <pc:docMk/>
            <pc:sldMk cId="683172573" sldId="393"/>
            <ac:spMk id="3" creationId="{99A6DAC6-BD6F-4A1C-B432-F795D2F81CFF}"/>
          </ac:spMkLst>
        </pc:spChg>
      </pc:sldChg>
      <pc:sldChg chg="modSp del">
        <pc:chgData name="Iain Milne" userId="e451ec18-1952-4891-b1e2-a69699162e44" providerId="ADAL" clId="{065A4B05-03B7-4AFF-8C7D-C1F71C5E3CE5}" dt="2021-03-11T13:42:02.058" v="7143" actId="2696"/>
        <pc:sldMkLst>
          <pc:docMk/>
          <pc:sldMk cId="3316336569" sldId="39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16336569" sldId="393"/>
            <ac:spMk id="2" creationId="{FB715601-A819-48FE-9333-78565ACA75C4}"/>
          </ac:spMkLst>
        </pc:spChg>
      </pc:sldChg>
      <pc:sldChg chg="modSp del">
        <pc:chgData name="Iain Milne" userId="e451ec18-1952-4891-b1e2-a69699162e44" providerId="ADAL" clId="{065A4B05-03B7-4AFF-8C7D-C1F71C5E3CE5}" dt="2021-03-11T13:42:02.058" v="7143" actId="2696"/>
        <pc:sldMkLst>
          <pc:docMk/>
          <pc:sldMk cId="1885407952" sldId="39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85407952" sldId="394"/>
            <ac:spMk id="2" creationId="{9C8A6700-1C36-4275-B505-04C1FACDC301}"/>
          </ac:spMkLst>
        </pc:spChg>
      </pc:sldChg>
      <pc:sldChg chg="add ord">
        <pc:chgData name="Iain Milne" userId="e451ec18-1952-4891-b1e2-a69699162e44" providerId="ADAL" clId="{065A4B05-03B7-4AFF-8C7D-C1F71C5E3CE5}" dt="2021-03-16T14:01:43.905" v="10746"/>
        <pc:sldMkLst>
          <pc:docMk/>
          <pc:sldMk cId="3156353624" sldId="394"/>
        </pc:sldMkLst>
      </pc:sldChg>
      <pc:sldChg chg="modSp del">
        <pc:chgData name="Iain Milne" userId="e451ec18-1952-4891-b1e2-a69699162e44" providerId="ADAL" clId="{065A4B05-03B7-4AFF-8C7D-C1F71C5E3CE5}" dt="2021-03-11T13:53:44.438" v="7214" actId="47"/>
        <pc:sldMkLst>
          <pc:docMk/>
          <pc:sldMk cId="3893824802" sldId="39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93824802" sldId="395"/>
            <ac:spMk id="2" creationId="{1763F6FD-2D38-465A-88BD-2348C023CF0A}"/>
          </ac:spMkLst>
        </pc:spChg>
      </pc:sldChg>
      <pc:sldChg chg="modSp del">
        <pc:chgData name="Iain Milne" userId="e451ec18-1952-4891-b1e2-a69699162e44" providerId="ADAL" clId="{065A4B05-03B7-4AFF-8C7D-C1F71C5E3CE5}" dt="2021-03-11T13:53:47.748" v="7216" actId="47"/>
        <pc:sldMkLst>
          <pc:docMk/>
          <pc:sldMk cId="1950056094" sldId="39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0056094" sldId="396"/>
            <ac:spMk id="2" creationId="{03B01EA1-7985-4653-BF26-5424E31309D8}"/>
          </ac:spMkLst>
        </pc:spChg>
      </pc:sldChg>
      <pc:sldChg chg="modSp del">
        <pc:chgData name="Iain Milne" userId="e451ec18-1952-4891-b1e2-a69699162e44" providerId="ADAL" clId="{065A4B05-03B7-4AFF-8C7D-C1F71C5E3CE5}" dt="2021-03-11T13:53:48.797" v="7217" actId="47"/>
        <pc:sldMkLst>
          <pc:docMk/>
          <pc:sldMk cId="2197466923" sldId="39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97466923" sldId="397"/>
            <ac:spMk id="2" creationId="{C4A83D6F-4523-454C-91C6-DA85AE4D4491}"/>
          </ac:spMkLst>
        </pc:spChg>
      </pc:sldChg>
      <pc:sldChg chg="modSp del">
        <pc:chgData name="Iain Milne" userId="e451ec18-1952-4891-b1e2-a69699162e44" providerId="ADAL" clId="{065A4B05-03B7-4AFF-8C7D-C1F71C5E3CE5}" dt="2021-03-11T15:35:49.018" v="9094" actId="47"/>
        <pc:sldMkLst>
          <pc:docMk/>
          <pc:sldMk cId="1894658513" sldId="39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94658513" sldId="398"/>
            <ac:spMk id="2" creationId="{3F66ECE3-3716-4476-A0C1-460C612270B6}"/>
          </ac:spMkLst>
        </pc:spChg>
      </pc:sldChg>
      <pc:sldChg chg="modSp del">
        <pc:chgData name="Iain Milne" userId="e451ec18-1952-4891-b1e2-a69699162e44" providerId="ADAL" clId="{065A4B05-03B7-4AFF-8C7D-C1F71C5E3CE5}" dt="2021-03-11T15:35:51.164" v="9095" actId="47"/>
        <pc:sldMkLst>
          <pc:docMk/>
          <pc:sldMk cId="3194083755" sldId="39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194083755" sldId="399"/>
            <ac:spMk id="2" creationId="{1763F6FD-2D38-465A-88BD-2348C023CF0A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363132897" sldId="40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363132897" sldId="400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06238137" sldId="40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6238137" sldId="401"/>
            <ac:spMk id="2" creationId="{7A596C4C-1317-42E4-B642-0B819C51E7BE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811584242" sldId="40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11584242" sldId="402"/>
            <ac:spMk id="2" creationId="{EA7CD3E2-DCB7-47C5-A1B4-F867DBF942A5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11584242" sldId="402"/>
            <ac:spMk id="3" creationId="{1455B8FA-E31B-4004-8DC3-E5B1DBE1C0B4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445014557" sldId="40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445014557" sldId="403"/>
            <ac:spMk id="2" creationId="{6993A936-22A6-4D91-8813-8D3E6F9BB782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202248914" sldId="40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2248914" sldId="404"/>
            <ac:spMk id="7" creationId="{C4E6CC66-0E8B-4514-936D-60C8A9537C35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3547412454" sldId="40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547412454" sldId="405"/>
            <ac:spMk id="7" creationId="{C4E6CC66-0E8B-4514-936D-60C8A9537C35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4074729927" sldId="40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74729927" sldId="408"/>
            <ac:spMk id="4" creationId="{1BAF185F-FC00-40F7-BD68-BC166F26EBAD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074729927" sldId="408"/>
            <ac:spMk id="5" creationId="{353479A4-21C2-4769-8210-C568FC393738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1953937704" sldId="40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3937704" sldId="409"/>
            <ac:spMk id="5" creationId="{0296FDB6-87A5-46CB-BB5E-758C3CF43652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953937704" sldId="409"/>
            <ac:spMk id="6" creationId="{259818CD-37E5-4E1A-A9EB-7EAB7F893C3E}"/>
          </ac:spMkLst>
        </pc:spChg>
      </pc:sldChg>
      <pc:sldChg chg="del">
        <pc:chgData name="Iain Milne" userId="e451ec18-1952-4891-b1e2-a69699162e44" providerId="ADAL" clId="{065A4B05-03B7-4AFF-8C7D-C1F71C5E3CE5}" dt="2021-03-11T13:44:43.663" v="7170" actId="47"/>
        <pc:sldMkLst>
          <pc:docMk/>
          <pc:sldMk cId="2984112103" sldId="410"/>
        </pc:sldMkLst>
      </pc:sldChg>
      <pc:sldChg chg="modSp mod">
        <pc:chgData name="Iain Milne" userId="e451ec18-1952-4891-b1e2-a69699162e44" providerId="ADAL" clId="{065A4B05-03B7-4AFF-8C7D-C1F71C5E3CE5}" dt="2021-03-11T13:44:20.779" v="7164" actId="21"/>
        <pc:sldMkLst>
          <pc:docMk/>
          <pc:sldMk cId="1265705334" sldId="41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265705334" sldId="411"/>
            <ac:spMk id="5" creationId="{863DC12C-DAAC-4E62-9138-36D7C7A92D91}"/>
          </ac:spMkLst>
        </pc:spChg>
        <pc:spChg chg="mod">
          <ac:chgData name="Iain Milne" userId="e451ec18-1952-4891-b1e2-a69699162e44" providerId="ADAL" clId="{065A4B05-03B7-4AFF-8C7D-C1F71C5E3CE5}" dt="2021-03-11T13:44:20.779" v="7164" actId="21"/>
          <ac:spMkLst>
            <pc:docMk/>
            <pc:sldMk cId="1265705334" sldId="411"/>
            <ac:spMk id="6" creationId="{E6CD8CCA-CC8B-45A1-A7EB-905CB4B4E261}"/>
          </ac:spMkLst>
        </pc:spChg>
      </pc:sldChg>
      <pc:sldChg chg="del">
        <pc:chgData name="Iain Milne" userId="e451ec18-1952-4891-b1e2-a69699162e44" providerId="ADAL" clId="{065A4B05-03B7-4AFF-8C7D-C1F71C5E3CE5}" dt="2021-03-16T14:04:00.274" v="10779" actId="47"/>
        <pc:sldMkLst>
          <pc:docMk/>
          <pc:sldMk cId="1107434496" sldId="412"/>
        </pc:sldMkLst>
      </pc:sldChg>
      <pc:sldChg chg="delSp modSp mod ord modNotesTx">
        <pc:chgData name="Iain Milne" userId="e451ec18-1952-4891-b1e2-a69699162e44" providerId="ADAL" clId="{065A4B05-03B7-4AFF-8C7D-C1F71C5E3CE5}" dt="2021-03-16T14:02:53.748" v="10775" actId="20577"/>
        <pc:sldMkLst>
          <pc:docMk/>
          <pc:sldMk cId="2787653884" sldId="41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787653884" sldId="413"/>
            <ac:spMk id="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6T14:02:49.833" v="10761" actId="478"/>
          <ac:spMkLst>
            <pc:docMk/>
            <pc:sldMk cId="2787653884" sldId="413"/>
            <ac:spMk id="3" creationId="{D5C412D1-4F40-43CC-BCE2-22CBFDB38230}"/>
          </ac:spMkLst>
        </pc:spChg>
        <pc:spChg chg="mod">
          <ac:chgData name="Iain Milne" userId="e451ec18-1952-4891-b1e2-a69699162e44" providerId="ADAL" clId="{065A4B05-03B7-4AFF-8C7D-C1F71C5E3CE5}" dt="2021-03-16T14:02:36.378" v="10758" actId="12788"/>
          <ac:spMkLst>
            <pc:docMk/>
            <pc:sldMk cId="2787653884" sldId="413"/>
            <ac:spMk id="30" creationId="{00000000-0000-0000-0000-000000000000}"/>
          </ac:spMkLst>
        </pc:spChg>
        <pc:cxnChg chg="mod">
          <ac:chgData name="Iain Milne" userId="e451ec18-1952-4891-b1e2-a69699162e44" providerId="ADAL" clId="{065A4B05-03B7-4AFF-8C7D-C1F71C5E3CE5}" dt="2021-03-15T11:50:56.166" v="9704" actId="14100"/>
          <ac:cxnSpMkLst>
            <pc:docMk/>
            <pc:sldMk cId="2787653884" sldId="413"/>
            <ac:cxnSpMk id="33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6.685" v="9708" actId="14100"/>
          <ac:cxnSpMkLst>
            <pc:docMk/>
            <pc:sldMk cId="2787653884" sldId="413"/>
            <ac:cxnSpMk id="3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4.685" v="9707" actId="14100"/>
          <ac:cxnSpMkLst>
            <pc:docMk/>
            <pc:sldMk cId="2787653884" sldId="413"/>
            <ac:cxnSpMk id="38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2.535" v="9706" actId="14100"/>
          <ac:cxnSpMkLst>
            <pc:docMk/>
            <pc:sldMk cId="2787653884" sldId="413"/>
            <ac:cxnSpMk id="40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5T11:51:00.379" v="9705" actId="14100"/>
          <ac:cxnSpMkLst>
            <pc:docMk/>
            <pc:sldMk cId="2787653884" sldId="413"/>
            <ac:cxnSpMk id="43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1T13:53:09.722" v="7213" actId="478"/>
          <ac:cxnSpMkLst>
            <pc:docMk/>
            <pc:sldMk cId="2787653884" sldId="413"/>
            <ac:cxnSpMk id="45" creationId="{00000000-0000-0000-0000-000000000000}"/>
          </ac:cxnSpMkLst>
        </pc:cxnChg>
      </pc:sldChg>
      <pc:sldChg chg="del">
        <pc:chgData name="Iain Milne" userId="e451ec18-1952-4891-b1e2-a69699162e44" providerId="ADAL" clId="{065A4B05-03B7-4AFF-8C7D-C1F71C5E3CE5}" dt="2021-03-11T13:44:42.589" v="7169" actId="47"/>
        <pc:sldMkLst>
          <pc:docMk/>
          <pc:sldMk cId="955632158" sldId="414"/>
        </pc:sldMkLst>
      </pc:sldChg>
      <pc:sldChg chg="modSp del ord">
        <pc:chgData name="Iain Milne" userId="e451ec18-1952-4891-b1e2-a69699162e44" providerId="ADAL" clId="{065A4B05-03B7-4AFF-8C7D-C1F71C5E3CE5}" dt="2021-03-15T14:38:16.647" v="10141" actId="47"/>
        <pc:sldMkLst>
          <pc:docMk/>
          <pc:sldMk cId="588135587" sldId="41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88135587" sldId="415"/>
            <ac:spMk id="2" creationId="{DC10C55E-E814-45CD-A5ED-D49FE1301F9F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588135587" sldId="415"/>
            <ac:spMk id="3" creationId="{E23E08F6-4F94-474B-BD61-93A349A8B819}"/>
          </ac:spMkLst>
        </pc:spChg>
      </pc:sldChg>
      <pc:sldChg chg="addSp modSp mod">
        <pc:chgData name="Iain Milne" userId="e451ec18-1952-4891-b1e2-a69699162e44" providerId="ADAL" clId="{065A4B05-03B7-4AFF-8C7D-C1F71C5E3CE5}" dt="2021-03-15T15:06:42.695" v="10517" actId="2711"/>
        <pc:sldMkLst>
          <pc:docMk/>
          <pc:sldMk cId="3412310282" sldId="41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412310282" sldId="41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3:16.771" v="10334" actId="404"/>
          <ac:spMkLst>
            <pc:docMk/>
            <pc:sldMk cId="3412310282" sldId="416"/>
            <ac:spMk id="4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06:37.305" v="10516" actId="2711"/>
          <ac:spMkLst>
            <pc:docMk/>
            <pc:sldMk cId="3412310282" sldId="416"/>
            <ac:spMk id="5" creationId="{B6B2526A-E498-42D5-8BD5-9F96EF3CCA86}"/>
          </ac:spMkLst>
        </pc:spChg>
        <pc:spChg chg="add mod">
          <ac:chgData name="Iain Milne" userId="e451ec18-1952-4891-b1e2-a69699162e44" providerId="ADAL" clId="{065A4B05-03B7-4AFF-8C7D-C1F71C5E3CE5}" dt="2021-03-15T15:06:42.695" v="10517" actId="2711"/>
          <ac:spMkLst>
            <pc:docMk/>
            <pc:sldMk cId="3412310282" sldId="416"/>
            <ac:spMk id="6" creationId="{A3A44555-364A-4ED5-82C2-C4A330AF4298}"/>
          </ac:spMkLst>
        </pc:spChg>
      </pc:sldChg>
      <pc:sldChg chg="addSp modSp mod">
        <pc:chgData name="Iain Milne" userId="e451ec18-1952-4891-b1e2-a69699162e44" providerId="ADAL" clId="{065A4B05-03B7-4AFF-8C7D-C1F71C5E3CE5}" dt="2021-03-15T15:12:27.012" v="10607" actId="114"/>
        <pc:sldMkLst>
          <pc:docMk/>
          <pc:sldMk cId="3074218057" sldId="41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074218057" sldId="41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07.775" v="10521" actId="2711"/>
          <ac:spMkLst>
            <pc:docMk/>
            <pc:sldMk cId="3074218057" sldId="417"/>
            <ac:spMk id="3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06:54.618" v="10518" actId="2711"/>
          <ac:spMkLst>
            <pc:docMk/>
            <pc:sldMk cId="3074218057" sldId="417"/>
            <ac:spMk id="4" creationId="{81ABE8F2-FE33-4F62-8E08-71E6B8697737}"/>
          </ac:spMkLst>
        </pc:spChg>
        <pc:spChg chg="add mod">
          <ac:chgData name="Iain Milne" userId="e451ec18-1952-4891-b1e2-a69699162e44" providerId="ADAL" clId="{065A4B05-03B7-4AFF-8C7D-C1F71C5E3CE5}" dt="2021-03-15T15:12:27.012" v="10607" actId="114"/>
          <ac:spMkLst>
            <pc:docMk/>
            <pc:sldMk cId="3074218057" sldId="417"/>
            <ac:spMk id="5" creationId="{4512F789-8376-47DE-A60E-3DE89EF2261A}"/>
          </ac:spMkLst>
        </pc:spChg>
      </pc:sldChg>
      <pc:sldChg chg="modSp mod">
        <pc:chgData name="Iain Milne" userId="e451ec18-1952-4891-b1e2-a69699162e44" providerId="ADAL" clId="{065A4B05-03B7-4AFF-8C7D-C1F71C5E3CE5}" dt="2021-03-15T15:07:40.933" v="10534" actId="27636"/>
        <pc:sldMkLst>
          <pc:docMk/>
          <pc:sldMk cId="1107714398" sldId="41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107714398" sldId="41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7:40.933" v="10534" actId="27636"/>
          <ac:spMkLst>
            <pc:docMk/>
            <pc:sldMk cId="1107714398" sldId="418"/>
            <ac:spMk id="3" creationId="{00000000-0000-0000-0000-000000000000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11991156" sldId="41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991156" sldId="41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11991156" sldId="419"/>
            <ac:spMk id="3" creationId="{00000000-0000-0000-0000-000000000000}"/>
          </ac:spMkLst>
        </pc:spChg>
      </pc:sldChg>
      <pc:sldChg chg="addSp delSp modSp mod chgLayout">
        <pc:chgData name="Iain Milne" userId="e451ec18-1952-4891-b1e2-a69699162e44" providerId="ADAL" clId="{065A4B05-03B7-4AFF-8C7D-C1F71C5E3CE5}" dt="2021-03-16T13:59:06.555" v="10741" actId="404"/>
        <pc:sldMkLst>
          <pc:docMk/>
          <pc:sldMk cId="509438749" sldId="421"/>
        </pc:sldMkLst>
        <pc:spChg chg="mod ord">
          <ac:chgData name="Iain Milne" userId="e451ec18-1952-4891-b1e2-a69699162e44" providerId="ADAL" clId="{065A4B05-03B7-4AFF-8C7D-C1F71C5E3CE5}" dt="2021-03-16T13:57:02.802" v="10686" actId="700"/>
          <ac:spMkLst>
            <pc:docMk/>
            <pc:sldMk cId="509438749" sldId="421"/>
            <ac:spMk id="2" creationId="{00000000-0000-0000-0000-000000000000}"/>
          </ac:spMkLst>
        </pc:spChg>
        <pc:spChg chg="del mod ord">
          <ac:chgData name="Iain Milne" userId="e451ec18-1952-4891-b1e2-a69699162e44" providerId="ADAL" clId="{065A4B05-03B7-4AFF-8C7D-C1F71C5E3CE5}" dt="2021-03-16T13:57:01.196" v="10685" actId="478"/>
          <ac:spMkLst>
            <pc:docMk/>
            <pc:sldMk cId="509438749" sldId="421"/>
            <ac:spMk id="3" creationId="{00000000-0000-0000-0000-000000000000}"/>
          </ac:spMkLst>
        </pc:spChg>
        <pc:spChg chg="add mod ord">
          <ac:chgData name="Iain Milne" userId="e451ec18-1952-4891-b1e2-a69699162e44" providerId="ADAL" clId="{065A4B05-03B7-4AFF-8C7D-C1F71C5E3CE5}" dt="2021-03-16T13:59:06.555" v="10741" actId="404"/>
          <ac:spMkLst>
            <pc:docMk/>
            <pc:sldMk cId="509438749" sldId="421"/>
            <ac:spMk id="4" creationId="{2B96B2F7-73CE-4378-A907-7C2D5AF3263C}"/>
          </ac:spMkLst>
        </pc:spChg>
      </pc:sldChg>
      <pc:sldChg chg="modSp">
        <pc:chgData name="Iain Milne" userId="e451ec18-1952-4891-b1e2-a69699162e44" providerId="ADAL" clId="{065A4B05-03B7-4AFF-8C7D-C1F71C5E3CE5}" dt="2021-03-08T15:09:47.162" v="258"/>
        <pc:sldMkLst>
          <pc:docMk/>
          <pc:sldMk cId="873141582" sldId="42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3141582" sldId="42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73141582" sldId="422"/>
            <ac:spMk id="3" creationId="{00000000-0000-0000-0000-000000000000}"/>
          </ac:spMkLst>
        </pc:spChg>
      </pc:sldChg>
      <pc:sldChg chg="modSp mod">
        <pc:chgData name="Iain Milne" userId="e451ec18-1952-4891-b1e2-a69699162e44" providerId="ADAL" clId="{065A4B05-03B7-4AFF-8C7D-C1F71C5E3CE5}" dt="2021-03-16T13:56:11.780" v="10677" actId="14100"/>
        <pc:sldMkLst>
          <pc:docMk/>
          <pc:sldMk cId="153688450" sldId="42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3688450" sldId="423"/>
            <ac:spMk id="5" creationId="{30428D27-C83A-45B6-A75E-D796DB52F3E0}"/>
          </ac:spMkLst>
        </pc:spChg>
        <pc:spChg chg="mod">
          <ac:chgData name="Iain Milne" userId="e451ec18-1952-4891-b1e2-a69699162e44" providerId="ADAL" clId="{065A4B05-03B7-4AFF-8C7D-C1F71C5E3CE5}" dt="2021-03-16T13:56:11.780" v="10677" actId="14100"/>
          <ac:spMkLst>
            <pc:docMk/>
            <pc:sldMk cId="153688450" sldId="423"/>
            <ac:spMk id="6" creationId="{A63B5F2E-411B-4BF2-8EDE-2FE2B25738D8}"/>
          </ac:spMkLst>
        </pc:spChg>
      </pc:sldChg>
      <pc:sldChg chg="delSp modSp mod ord">
        <pc:chgData name="Iain Milne" userId="e451ec18-1952-4891-b1e2-a69699162e44" providerId="ADAL" clId="{065A4B05-03B7-4AFF-8C7D-C1F71C5E3CE5}" dt="2021-03-16T14:01:43.905" v="10746"/>
        <pc:sldMkLst>
          <pc:docMk/>
          <pc:sldMk cId="3752682766" sldId="424"/>
        </pc:sldMkLst>
        <pc:spChg chg="mod">
          <ac:chgData name="Iain Milne" userId="e451ec18-1952-4891-b1e2-a69699162e44" providerId="ADAL" clId="{065A4B05-03B7-4AFF-8C7D-C1F71C5E3CE5}" dt="2021-03-11T09:32:21.262" v="4893" actId="20577"/>
          <ac:spMkLst>
            <pc:docMk/>
            <pc:sldMk cId="3752682766" sldId="424"/>
            <ac:spMk id="5" creationId="{721B58B9-DD70-4E11-A7BD-4033D4CF99DD}"/>
          </ac:spMkLst>
        </pc:spChg>
        <pc:spChg chg="mod">
          <ac:chgData name="Iain Milne" userId="e451ec18-1952-4891-b1e2-a69699162e44" providerId="ADAL" clId="{065A4B05-03B7-4AFF-8C7D-C1F71C5E3CE5}" dt="2021-03-16T14:01:06.558" v="10744" actId="207"/>
          <ac:spMkLst>
            <pc:docMk/>
            <pc:sldMk cId="3752682766" sldId="424"/>
            <ac:spMk id="6" creationId="{DCD2F6E5-AA9C-4F46-B69A-FF19CFF89D3B}"/>
          </ac:spMkLst>
        </pc:spChg>
        <pc:picChg chg="del mod">
          <ac:chgData name="Iain Milne" userId="e451ec18-1952-4891-b1e2-a69699162e44" providerId="ADAL" clId="{065A4B05-03B7-4AFF-8C7D-C1F71C5E3CE5}" dt="2021-03-11T09:33:17.543" v="4904" actId="21"/>
          <ac:picMkLst>
            <pc:docMk/>
            <pc:sldMk cId="3752682766" sldId="424"/>
            <ac:picMk id="8" creationId="{654F56CE-DC47-4C07-8251-757D1C700EB9}"/>
          </ac:picMkLst>
        </pc:picChg>
      </pc:sldChg>
      <pc:sldChg chg="modSp del">
        <pc:chgData name="Iain Milne" userId="e451ec18-1952-4891-b1e2-a69699162e44" providerId="ADAL" clId="{065A4B05-03B7-4AFF-8C7D-C1F71C5E3CE5}" dt="2021-03-11T13:42:06.824" v="7145" actId="47"/>
        <pc:sldMkLst>
          <pc:docMk/>
          <pc:sldMk cId="1850465408" sldId="42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0465408" sldId="425"/>
            <ac:spMk id="5" creationId="{0822FD9C-F15B-41E4-BD22-E569D68D5EAC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850465408" sldId="425"/>
            <ac:spMk id="6" creationId="{2373E591-0B74-4C51-9E0A-C8D3D313B07D}"/>
          </ac:spMkLst>
        </pc:spChg>
      </pc:sldChg>
      <pc:sldChg chg="addSp delSp modSp mod">
        <pc:chgData name="Iain Milne" userId="e451ec18-1952-4891-b1e2-a69699162e44" providerId="ADAL" clId="{065A4B05-03B7-4AFF-8C7D-C1F71C5E3CE5}" dt="2021-03-16T14:04:37.588" v="10780"/>
        <pc:sldMkLst>
          <pc:docMk/>
          <pc:sldMk cId="2447202848" sldId="428"/>
        </pc:sldMkLst>
        <pc:spChg chg="add del mod">
          <ac:chgData name="Iain Milne" userId="e451ec18-1952-4891-b1e2-a69699162e44" providerId="ADAL" clId="{065A4B05-03B7-4AFF-8C7D-C1F71C5E3CE5}" dt="2021-03-11T13:44:14.480" v="7161" actId="22"/>
          <ac:spMkLst>
            <pc:docMk/>
            <pc:sldMk cId="2447202848" sldId="428"/>
            <ac:spMk id="5" creationId="{C0A7EA47-FC8A-483C-8A08-64A2440FB78A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447202848" sldId="428"/>
            <ac:spMk id="7" creationId="{0C75D307-DB52-43DD-84F1-6F5E8857EB61}"/>
          </ac:spMkLst>
        </pc:spChg>
        <pc:spChg chg="add del mod">
          <ac:chgData name="Iain Milne" userId="e451ec18-1952-4891-b1e2-a69699162e44" providerId="ADAL" clId="{065A4B05-03B7-4AFF-8C7D-C1F71C5E3CE5}" dt="2021-03-11T13:44:39.210" v="7168" actId="478"/>
          <ac:spMkLst>
            <pc:docMk/>
            <pc:sldMk cId="2447202848" sldId="428"/>
            <ac:spMk id="8" creationId="{826F6DD4-EE6C-4013-9A51-E5E8C0D21048}"/>
          </ac:spMkLst>
        </pc:spChg>
        <pc:picChg chg="add mod">
          <ac:chgData name="Iain Milne" userId="e451ec18-1952-4891-b1e2-a69699162e44" providerId="ADAL" clId="{065A4B05-03B7-4AFF-8C7D-C1F71C5E3CE5}" dt="2021-03-16T14:04:37.588" v="10780"/>
          <ac:picMkLst>
            <pc:docMk/>
            <pc:sldMk cId="2447202848" sldId="428"/>
            <ac:picMk id="3" creationId="{F63544C6-0AF0-437D-94C4-6380F99D6923}"/>
          </ac:picMkLst>
        </pc:picChg>
      </pc:sldChg>
      <pc:sldChg chg="addSp delSp modSp mod">
        <pc:chgData name="Iain Milne" userId="e451ec18-1952-4891-b1e2-a69699162e44" providerId="ADAL" clId="{065A4B05-03B7-4AFF-8C7D-C1F71C5E3CE5}" dt="2021-03-16T14:04:46.188" v="10782" actId="478"/>
        <pc:sldMkLst>
          <pc:docMk/>
          <pc:sldMk cId="1083107446" sldId="42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083107446" sldId="429"/>
            <ac:spMk id="7" creationId="{0C75D307-DB52-43DD-84F1-6F5E8857EB61}"/>
          </ac:spMkLst>
        </pc:spChg>
        <pc:spChg chg="del mod">
          <ac:chgData name="Iain Milne" userId="e451ec18-1952-4891-b1e2-a69699162e44" providerId="ADAL" clId="{065A4B05-03B7-4AFF-8C7D-C1F71C5E3CE5}" dt="2021-03-16T14:04:46.188" v="10782" actId="478"/>
          <ac:spMkLst>
            <pc:docMk/>
            <pc:sldMk cId="1083107446" sldId="429"/>
            <ac:spMk id="8" creationId="{826F6DD4-EE6C-4013-9A51-E5E8C0D21048}"/>
          </ac:spMkLst>
        </pc:spChg>
        <pc:picChg chg="add mod">
          <ac:chgData name="Iain Milne" userId="e451ec18-1952-4891-b1e2-a69699162e44" providerId="ADAL" clId="{065A4B05-03B7-4AFF-8C7D-C1F71C5E3CE5}" dt="2021-03-16T14:04:41.884" v="10781"/>
          <ac:picMkLst>
            <pc:docMk/>
            <pc:sldMk cId="1083107446" sldId="429"/>
            <ac:picMk id="4" creationId="{E49B1B7F-0747-4BF4-9DBF-8FD1C70516BC}"/>
          </ac:picMkLst>
        </pc:picChg>
      </pc:sldChg>
      <pc:sldChg chg="modSp mod">
        <pc:chgData name="Iain Milne" userId="e451ec18-1952-4891-b1e2-a69699162e44" providerId="ADAL" clId="{065A4B05-03B7-4AFF-8C7D-C1F71C5E3CE5}" dt="2021-03-09T16:02:26.971" v="3003" actId="20577"/>
        <pc:sldMkLst>
          <pc:docMk/>
          <pc:sldMk cId="4119980396" sldId="430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4119980396" sldId="430"/>
            <ac:spMk id="6" creationId="{22972A24-AB3E-4038-932D-B0AAAD6D64E0}"/>
          </ac:spMkLst>
        </pc:spChg>
        <pc:spChg chg="mod">
          <ac:chgData name="Iain Milne" userId="e451ec18-1952-4891-b1e2-a69699162e44" providerId="ADAL" clId="{065A4B05-03B7-4AFF-8C7D-C1F71C5E3CE5}" dt="2021-03-09T16:02:26.971" v="3003" actId="20577"/>
          <ac:spMkLst>
            <pc:docMk/>
            <pc:sldMk cId="4119980396" sldId="430"/>
            <ac:spMk id="7" creationId="{782CA571-E71C-48BC-8236-8A3B40347770}"/>
          </ac:spMkLst>
        </pc:spChg>
      </pc:sldChg>
      <pc:sldChg chg="modSp mod">
        <pc:chgData name="Iain Milne" userId="e451ec18-1952-4891-b1e2-a69699162e44" providerId="ADAL" clId="{065A4B05-03B7-4AFF-8C7D-C1F71C5E3CE5}" dt="2021-03-11T09:21:18.959" v="4517" actId="20577"/>
        <pc:sldMkLst>
          <pc:docMk/>
          <pc:sldMk cId="3641907833" sldId="43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641907833" sldId="431"/>
            <ac:spMk id="5" creationId="{72A543B3-1B39-48A3-82F5-1FEA5348830B}"/>
          </ac:spMkLst>
        </pc:spChg>
        <pc:spChg chg="mod">
          <ac:chgData name="Iain Milne" userId="e451ec18-1952-4891-b1e2-a69699162e44" providerId="ADAL" clId="{065A4B05-03B7-4AFF-8C7D-C1F71C5E3CE5}" dt="2021-03-11T09:21:18.959" v="4517" actId="20577"/>
          <ac:spMkLst>
            <pc:docMk/>
            <pc:sldMk cId="3641907833" sldId="431"/>
            <ac:spMk id="6" creationId="{D79E1D55-B2E8-422C-8509-468FF6B0A583}"/>
          </ac:spMkLst>
        </pc:spChg>
      </pc:sldChg>
      <pc:sldChg chg="modSp add mod chgLayout">
        <pc:chgData name="Iain Milne" userId="e451ec18-1952-4891-b1e2-a69699162e44" providerId="ADAL" clId="{065A4B05-03B7-4AFF-8C7D-C1F71C5E3CE5}" dt="2021-03-11T09:45:12.144" v="5161" actId="207"/>
        <pc:sldMkLst>
          <pc:docMk/>
          <pc:sldMk cId="481026142" sldId="432"/>
        </pc:sldMkLst>
        <pc:spChg chg="mod ord">
          <ac:chgData name="Iain Milne" userId="e451ec18-1952-4891-b1e2-a69699162e44" providerId="ADAL" clId="{065A4B05-03B7-4AFF-8C7D-C1F71C5E3CE5}" dt="2021-03-09T10:11:50.541" v="1068" actId="700"/>
          <ac:spMkLst>
            <pc:docMk/>
            <pc:sldMk cId="481026142" sldId="432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45:12.144" v="5161" actId="207"/>
          <ac:spMkLst>
            <pc:docMk/>
            <pc:sldMk cId="481026142" sldId="4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900979581" sldId="43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00979581" sldId="432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900979581" sldId="432"/>
            <ac:spMk id="3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824914568" sldId="433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914568" sldId="433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824914568" sldId="433"/>
            <ac:spMk id="3" creationId="{00000000-0000-0000-0000-000000000000}"/>
          </ac:spMkLst>
        </pc:spChg>
      </pc:sldChg>
      <pc:sldChg chg="addSp delSp modSp add mod">
        <pc:chgData name="Iain Milne" userId="e451ec18-1952-4891-b1e2-a69699162e44" providerId="ADAL" clId="{065A4B05-03B7-4AFF-8C7D-C1F71C5E3CE5}" dt="2021-03-11T13:51:47.460" v="7206" actId="207"/>
        <pc:sldMkLst>
          <pc:docMk/>
          <pc:sldMk cId="1606778953" sldId="433"/>
        </pc:sldMkLst>
        <pc:spChg chg="mod">
          <ac:chgData name="Iain Milne" userId="e451ec18-1952-4891-b1e2-a69699162e44" providerId="ADAL" clId="{065A4B05-03B7-4AFF-8C7D-C1F71C5E3CE5}" dt="2021-03-11T13:51:47.460" v="7206" actId="207"/>
          <ac:spMkLst>
            <pc:docMk/>
            <pc:sldMk cId="1606778953" sldId="433"/>
            <ac:spMk id="3" creationId="{00000000-0000-0000-0000-000000000000}"/>
          </ac:spMkLst>
        </pc:spChg>
        <pc:picChg chg="add del mod">
          <ac:chgData name="Iain Milne" userId="e451ec18-1952-4891-b1e2-a69699162e44" providerId="ADAL" clId="{065A4B05-03B7-4AFF-8C7D-C1F71C5E3CE5}" dt="2021-03-11T13:51:13.261" v="7199" actId="478"/>
          <ac:picMkLst>
            <pc:docMk/>
            <pc:sldMk cId="1606778953" sldId="433"/>
            <ac:picMk id="5" creationId="{87D7F128-C6FF-46D9-8F74-D0238AD5F8F6}"/>
          </ac:picMkLst>
        </pc:picChg>
        <pc:picChg chg="add mod">
          <ac:chgData name="Iain Milne" userId="e451ec18-1952-4891-b1e2-a69699162e44" providerId="ADAL" clId="{065A4B05-03B7-4AFF-8C7D-C1F71C5E3CE5}" dt="2021-03-11T13:51:21.424" v="7203" actId="1076"/>
          <ac:picMkLst>
            <pc:docMk/>
            <pc:sldMk cId="1606778953" sldId="433"/>
            <ac:picMk id="7" creationId="{098FC59A-E0ED-43B4-B5A4-D9C6EA53C74D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797654505" sldId="434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7654505" sldId="434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797654505" sldId="434"/>
            <ac:spMk id="3" creationId="{00000000-0000-0000-0000-000000000000}"/>
          </ac:spMkLst>
        </pc:spChg>
      </pc:sldChg>
      <pc:sldChg chg="delSp modSp add mod">
        <pc:chgData name="Iain Milne" userId="e451ec18-1952-4891-b1e2-a69699162e44" providerId="ADAL" clId="{065A4B05-03B7-4AFF-8C7D-C1F71C5E3CE5}" dt="2021-03-15T15:09:41.452" v="10550" actId="6549"/>
        <pc:sldMkLst>
          <pc:docMk/>
          <pc:sldMk cId="3748348755" sldId="434"/>
        </pc:sldMkLst>
        <pc:spChg chg="mod">
          <ac:chgData name="Iain Milne" userId="e451ec18-1952-4891-b1e2-a69699162e44" providerId="ADAL" clId="{065A4B05-03B7-4AFF-8C7D-C1F71C5E3CE5}" dt="2021-03-11T09:45:25.783" v="5163" actId="207"/>
          <ac:spMkLst>
            <pc:docMk/>
            <pc:sldMk cId="3748348755" sldId="434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9:41.452" v="10550" actId="6549"/>
          <ac:spMkLst>
            <pc:docMk/>
            <pc:sldMk cId="3748348755" sldId="434"/>
            <ac:spMk id="4" creationId="{00000000-0000-0000-0000-000000000000}"/>
          </ac:spMkLst>
        </pc:spChg>
        <pc:picChg chg="del mod">
          <ac:chgData name="Iain Milne" userId="e451ec18-1952-4891-b1e2-a69699162e44" providerId="ADAL" clId="{065A4B05-03B7-4AFF-8C7D-C1F71C5E3CE5}" dt="2021-03-09T13:47:27.473" v="1674" actId="478"/>
          <ac:picMkLst>
            <pc:docMk/>
            <pc:sldMk cId="3748348755" sldId="434"/>
            <ac:picMk id="2051" creationId="{00000000-0000-0000-0000-000000000000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6T14:16:51.970" v="10890"/>
        <pc:sldMkLst>
          <pc:docMk/>
          <pc:sldMk cId="2934765137" sldId="435"/>
        </pc:sldMkLst>
        <pc:spChg chg="mod">
          <ac:chgData name="Iain Milne" userId="e451ec18-1952-4891-b1e2-a69699162e44" providerId="ADAL" clId="{065A4B05-03B7-4AFF-8C7D-C1F71C5E3CE5}" dt="2021-03-11T13:56:42.446" v="7295"/>
          <ac:spMkLst>
            <pc:docMk/>
            <pc:sldMk cId="2934765137" sldId="435"/>
            <ac:spMk id="2" creationId="{00000000-0000-0000-0000-000000000000}"/>
          </ac:spMkLst>
        </pc:spChg>
        <pc:picChg chg="del">
          <ac:chgData name="Iain Milne" userId="e451ec18-1952-4891-b1e2-a69699162e44" providerId="ADAL" clId="{065A4B05-03B7-4AFF-8C7D-C1F71C5E3CE5}" dt="2021-03-16T14:10:37.604" v="10818" actId="478"/>
          <ac:picMkLst>
            <pc:docMk/>
            <pc:sldMk cId="2934765137" sldId="435"/>
            <ac:picMk id="3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9.687" v="10822" actId="478"/>
          <ac:picMkLst>
            <pc:docMk/>
            <pc:sldMk cId="2934765137" sldId="435"/>
            <ac:picMk id="3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4.072" v="10830" actId="478"/>
          <ac:picMkLst>
            <pc:docMk/>
            <pc:sldMk cId="2934765137" sldId="435"/>
            <ac:picMk id="3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3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3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8.150" v="10819" actId="478"/>
          <ac:picMkLst>
            <pc:docMk/>
            <pc:sldMk cId="2934765137" sldId="435"/>
            <ac:picMk id="3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8.625" v="10820" actId="478"/>
          <ac:picMkLst>
            <pc:docMk/>
            <pc:sldMk cId="2934765137" sldId="435"/>
            <ac:picMk id="38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39.124" v="10821" actId="478"/>
          <ac:picMkLst>
            <pc:docMk/>
            <pc:sldMk cId="2934765137" sldId="435"/>
            <ac:picMk id="39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0.388" v="10823" actId="478"/>
          <ac:picMkLst>
            <pc:docMk/>
            <pc:sldMk cId="2934765137" sldId="435"/>
            <ac:picMk id="40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0.905" v="10824" actId="478"/>
          <ac:picMkLst>
            <pc:docMk/>
            <pc:sldMk cId="2934765137" sldId="435"/>
            <ac:picMk id="41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1.504" v="10825" actId="478"/>
          <ac:picMkLst>
            <pc:docMk/>
            <pc:sldMk cId="2934765137" sldId="435"/>
            <ac:picMk id="42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1.978" v="10826" actId="478"/>
          <ac:picMkLst>
            <pc:docMk/>
            <pc:sldMk cId="2934765137" sldId="435"/>
            <ac:picMk id="43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2.452" v="10827" actId="478"/>
          <ac:picMkLst>
            <pc:docMk/>
            <pc:sldMk cId="2934765137" sldId="435"/>
            <ac:picMk id="44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2.981" v="10828" actId="478"/>
          <ac:picMkLst>
            <pc:docMk/>
            <pc:sldMk cId="2934765137" sldId="435"/>
            <ac:picMk id="45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3.553" v="10829" actId="478"/>
          <ac:picMkLst>
            <pc:docMk/>
            <pc:sldMk cId="2934765137" sldId="435"/>
            <ac:picMk id="46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4.538" v="10831" actId="478"/>
          <ac:picMkLst>
            <pc:docMk/>
            <pc:sldMk cId="2934765137" sldId="435"/>
            <ac:picMk id="47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5.033" v="10832" actId="478"/>
          <ac:picMkLst>
            <pc:docMk/>
            <pc:sldMk cId="2934765137" sldId="435"/>
            <ac:picMk id="48" creationId="{00000000-0000-0000-0000-000000000000}"/>
          </ac:picMkLst>
        </pc:picChg>
        <pc:picChg chg="del">
          <ac:chgData name="Iain Milne" userId="e451ec18-1952-4891-b1e2-a69699162e44" providerId="ADAL" clId="{065A4B05-03B7-4AFF-8C7D-C1F71C5E3CE5}" dt="2021-03-16T14:10:45.542" v="10833" actId="478"/>
          <ac:picMkLst>
            <pc:docMk/>
            <pc:sldMk cId="2934765137" sldId="435"/>
            <ac:picMk id="49" creationId="{00000000-0000-0000-0000-000000000000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0" creationId="{C3EBB698-C8C1-4985-9E19-07A3C82D8950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1" creationId="{23078777-A1E8-4907-8460-EDA878D2F4F8}"/>
          </ac:picMkLst>
        </pc:picChg>
        <pc:picChg chg="add mod">
          <ac:chgData name="Iain Milne" userId="e451ec18-1952-4891-b1e2-a69699162e44" providerId="ADAL" clId="{065A4B05-03B7-4AFF-8C7D-C1F71C5E3CE5}" dt="2021-03-11T13:58:35.098" v="7324"/>
          <ac:picMkLst>
            <pc:docMk/>
            <pc:sldMk cId="2934765137" sldId="435"/>
            <ac:picMk id="52" creationId="{7CC0997B-9277-47C4-ABA4-B4494442AA23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3" creationId="{94BC1EBC-0329-4BCA-8AF2-69CB71B9173C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4" creationId="{6BEEEC53-9A8B-4502-B644-EFB849AB4844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5" creationId="{3C452B3E-87C0-4329-BFB8-1EBE6D11AF82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6" creationId="{33773670-D007-4163-AC7C-03BB94F3EB7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7" creationId="{CA5B5CD2-B429-471D-89D5-26785AAEE50F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8" creationId="{770CF306-75B5-41F4-8F44-CEBB665B460C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59" creationId="{03D00CEA-6C66-440E-A2C0-62EB2B56559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0" creationId="{F3BD78ED-86C2-41F8-8C25-DD4913A46A7D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1" creationId="{BBA06B51-4B4C-4B53-AE4B-151C46E6EDDE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2" creationId="{A2724CC3-2AD3-449B-A2E7-C999890578F7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3" creationId="{D8922FE8-2152-4D96-AED9-A48371D40233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4" creationId="{4812950F-721C-4FFC-B76C-CB04A3E6A1D4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5" creationId="{37F01EC2-78C0-4F05-87E6-34F0776D57F0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6" creationId="{82A57C5B-0B29-48BC-BBCE-9C8DBD6871A7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7" creationId="{F57E01BC-637F-4AD5-909C-DAD8AE23FD58}"/>
          </ac:picMkLst>
        </pc:picChg>
        <pc:picChg chg="add mod">
          <ac:chgData name="Iain Milne" userId="e451ec18-1952-4891-b1e2-a69699162e44" providerId="ADAL" clId="{065A4B05-03B7-4AFF-8C7D-C1F71C5E3CE5}" dt="2021-03-16T14:12:22.146" v="10862" actId="12789"/>
          <ac:picMkLst>
            <pc:docMk/>
            <pc:sldMk cId="2934765137" sldId="435"/>
            <ac:picMk id="68" creationId="{7A49DB72-9EBF-4D0A-8E4B-E356AB91E15B}"/>
          </ac:picMkLst>
        </pc:picChg>
        <pc:picChg chg="del">
          <ac:chgData name="Iain Milne" userId="e451ec18-1952-4891-b1e2-a69699162e44" providerId="ADAL" clId="{065A4B05-03B7-4AFF-8C7D-C1F71C5E3CE5}" dt="2021-03-11T13:58:31.713" v="7323" actId="478"/>
          <ac:picMkLst>
            <pc:docMk/>
            <pc:sldMk cId="2934765137" sldId="435"/>
            <ac:picMk id="1033" creationId="{00000000-0000-0000-0000-000000000000}"/>
          </ac:picMkLst>
        </pc:pic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757387584" sldId="435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757387584" sldId="435"/>
            <ac:spMk id="2" creationId="{00000000-0000-0000-0000-000000000000}"/>
          </ac:spMkLst>
        </pc:sp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137195382" sldId="436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37195382" sldId="436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137195382" sldId="436"/>
            <ac:spMk id="3" creationId="{00000000-0000-0000-0000-000000000000}"/>
          </ac:spMkLst>
        </pc:spChg>
      </pc:sldChg>
      <pc:sldChg chg="addSp modSp add mod">
        <pc:chgData name="Iain Milne" userId="e451ec18-1952-4891-b1e2-a69699162e44" providerId="ADAL" clId="{065A4B05-03B7-4AFF-8C7D-C1F71C5E3CE5}" dt="2021-03-09T14:59:40.189" v="2613" actId="11529"/>
        <pc:sldMkLst>
          <pc:docMk/>
          <pc:sldMk cId="4057814380" sldId="436"/>
        </pc:sldMkLst>
        <pc:cxnChg chg="add mod">
          <ac:chgData name="Iain Milne" userId="e451ec18-1952-4891-b1e2-a69699162e44" providerId="ADAL" clId="{065A4B05-03B7-4AFF-8C7D-C1F71C5E3CE5}" dt="2021-03-09T14:59:34.091" v="2612" actId="13822"/>
          <ac:cxnSpMkLst>
            <pc:docMk/>
            <pc:sldMk cId="4057814380" sldId="436"/>
            <ac:cxnSpMk id="6" creationId="{097BA685-5CD9-48A3-A3BB-FA7B510B730D}"/>
          </ac:cxnSpMkLst>
        </pc:cxnChg>
        <pc:cxnChg chg="add">
          <ac:chgData name="Iain Milne" userId="e451ec18-1952-4891-b1e2-a69699162e44" providerId="ADAL" clId="{065A4B05-03B7-4AFF-8C7D-C1F71C5E3CE5}" dt="2021-03-09T14:59:40.189" v="2613" actId="11529"/>
          <ac:cxnSpMkLst>
            <pc:docMk/>
            <pc:sldMk cId="4057814380" sldId="436"/>
            <ac:cxnSpMk id="8" creationId="{EF72F342-269A-4845-8F12-26FE50E5ABC5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2046873683" sldId="437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2046873683" sldId="437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4:36:24.771" v="88" actId="27636"/>
          <ac:spMkLst>
            <pc:docMk/>
            <pc:sldMk cId="2046873683" sldId="437"/>
            <ac:spMk id="3" creationId="{00000000-0000-0000-0000-000000000000}"/>
          </ac:spMkLst>
        </pc:spChg>
      </pc:sldChg>
      <pc:sldChg chg="addSp delSp modSp add mod modAnim chgLayout">
        <pc:chgData name="Iain Milne" userId="e451ec18-1952-4891-b1e2-a69699162e44" providerId="ADAL" clId="{065A4B05-03B7-4AFF-8C7D-C1F71C5E3CE5}" dt="2021-03-16T16:42:07.851" v="10927" actId="20577"/>
        <pc:sldMkLst>
          <pc:docMk/>
          <pc:sldMk cId="2522966179" sldId="437"/>
        </pc:sldMkLst>
        <pc:spChg chg="mod ord">
          <ac:chgData name="Iain Milne" userId="e451ec18-1952-4891-b1e2-a69699162e44" providerId="ADAL" clId="{065A4B05-03B7-4AFF-8C7D-C1F71C5E3CE5}" dt="2021-03-10T13:21:53.836" v="3362" actId="700"/>
          <ac:spMkLst>
            <pc:docMk/>
            <pc:sldMk cId="2522966179" sldId="437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6T14:28:39.521" v="10901" actId="27636"/>
          <ac:spMkLst>
            <pc:docMk/>
            <pc:sldMk cId="2522966179" sldId="437"/>
            <ac:spMk id="3" creationId="{00000000-0000-0000-0000-000000000000}"/>
          </ac:spMkLst>
        </pc:spChg>
        <pc:spChg chg="add del">
          <ac:chgData name="Iain Milne" userId="e451ec18-1952-4891-b1e2-a69699162e44" providerId="ADAL" clId="{065A4B05-03B7-4AFF-8C7D-C1F71C5E3CE5}" dt="2021-03-10T13:22:56.500" v="3426"/>
          <ac:spMkLst>
            <pc:docMk/>
            <pc:sldMk cId="2522966179" sldId="437"/>
            <ac:spMk id="4" creationId="{53DFEF9D-0564-4691-9026-4C57F8FDFD94}"/>
          </ac:spMkLst>
        </pc:spChg>
        <pc:spChg chg="add mod">
          <ac:chgData name="Iain Milne" userId="e451ec18-1952-4891-b1e2-a69699162e44" providerId="ADAL" clId="{065A4B05-03B7-4AFF-8C7D-C1F71C5E3CE5}" dt="2021-03-16T16:42:07.851" v="10927" actId="20577"/>
          <ac:spMkLst>
            <pc:docMk/>
            <pc:sldMk cId="2522966179" sldId="437"/>
            <ac:spMk id="4" creationId="{D77FB467-0D4F-4BD7-B060-B3655D5DC83A}"/>
          </ac:spMkLst>
        </pc:spChg>
      </pc:sldChg>
      <pc:sldChg chg="addSp delSp modSp add mod delAnim">
        <pc:chgData name="Iain Milne" userId="e451ec18-1952-4891-b1e2-a69699162e44" providerId="ADAL" clId="{065A4B05-03B7-4AFF-8C7D-C1F71C5E3CE5}" dt="2021-03-15T15:12:58.777" v="10617" actId="6549"/>
        <pc:sldMkLst>
          <pc:docMk/>
          <pc:sldMk cId="391589276" sldId="438"/>
        </pc:sldMkLst>
        <pc:spChg chg="add del">
          <ac:chgData name="Iain Milne" userId="e451ec18-1952-4891-b1e2-a69699162e44" providerId="ADAL" clId="{065A4B05-03B7-4AFF-8C7D-C1F71C5E3CE5}" dt="2021-03-10T13:24:51.620" v="3464"/>
          <ac:spMkLst>
            <pc:docMk/>
            <pc:sldMk cId="391589276" sldId="438"/>
            <ac:spMk id="3" creationId="{E9581473-109C-4D7E-A8CD-212E8A2BB89E}"/>
          </ac:spMkLst>
        </pc:spChg>
        <pc:spChg chg="add mod">
          <ac:chgData name="Iain Milne" userId="e451ec18-1952-4891-b1e2-a69699162e44" providerId="ADAL" clId="{065A4B05-03B7-4AFF-8C7D-C1F71C5E3CE5}" dt="2021-03-10T13:32:59.949" v="3706" actId="207"/>
          <ac:spMkLst>
            <pc:docMk/>
            <pc:sldMk cId="391589276" sldId="438"/>
            <ac:spMk id="4" creationId="{D83EB3F2-3FA4-45BE-A3A1-991DA99A4702}"/>
          </ac:spMkLst>
        </pc:spChg>
        <pc:spChg chg="del">
          <ac:chgData name="Iain Milne" userId="e451ec18-1952-4891-b1e2-a69699162e44" providerId="ADAL" clId="{065A4B05-03B7-4AFF-8C7D-C1F71C5E3CE5}" dt="2021-03-10T13:24:37.991" v="3460" actId="478"/>
          <ac:spMkLst>
            <pc:docMk/>
            <pc:sldMk cId="391589276" sldId="438"/>
            <ac:spMk id="5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5:12:58.777" v="10617" actId="6549"/>
          <ac:spMkLst>
            <pc:docMk/>
            <pc:sldMk cId="391589276" sldId="438"/>
            <ac:spMk id="9" creationId="{2F58C3C6-7C61-4933-A7CA-3C948C905B71}"/>
          </ac:spMkLst>
        </pc:spChg>
        <pc:cxnChg chg="mod">
          <ac:chgData name="Iain Milne" userId="e451ec18-1952-4891-b1e2-a69699162e44" providerId="ADAL" clId="{065A4B05-03B7-4AFF-8C7D-C1F71C5E3CE5}" dt="2021-03-10T13:25:28.769" v="3491" actId="1076"/>
          <ac:cxnSpMkLst>
            <pc:docMk/>
            <pc:sldMk cId="391589276" sldId="438"/>
            <ac:cxnSpMk id="6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0T13:25:32.350" v="3492" actId="1076"/>
          <ac:cxnSpMkLst>
            <pc:docMk/>
            <pc:sldMk cId="391589276" sldId="438"/>
            <ac:cxnSpMk id="7" creationId="{00000000-0000-0000-0000-000000000000}"/>
          </ac:cxnSpMkLst>
        </pc:cxnChg>
        <pc:cxnChg chg="mod">
          <ac:chgData name="Iain Milne" userId="e451ec18-1952-4891-b1e2-a69699162e44" providerId="ADAL" clId="{065A4B05-03B7-4AFF-8C7D-C1F71C5E3CE5}" dt="2021-03-10T13:25:36.649" v="3493" actId="1076"/>
          <ac:cxnSpMkLst>
            <pc:docMk/>
            <pc:sldMk cId="391589276" sldId="438"/>
            <ac:cxnSpMk id="8" creationId="{00000000-0000-0000-0000-000000000000}"/>
          </ac:cxnSpMkLst>
        </pc:cxnChg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3037939794" sldId="438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037939794" sldId="438"/>
            <ac:spMk id="2" creationId="{00000000-0000-0000-0000-000000000000}"/>
          </ac:spMkLst>
        </pc:spChg>
      </pc:sldChg>
      <pc:sldChg chg="add del">
        <pc:chgData name="Iain Milne" userId="e451ec18-1952-4891-b1e2-a69699162e44" providerId="ADAL" clId="{065A4B05-03B7-4AFF-8C7D-C1F71C5E3CE5}" dt="2021-03-09T15:14:14.577" v="2854" actId="47"/>
        <pc:sldMkLst>
          <pc:docMk/>
          <pc:sldMk cId="1227820311" sldId="439"/>
        </pc:sldMkLst>
      </pc:sldChg>
      <pc:sldChg chg="modSp add del mod">
        <pc:chgData name="Iain Milne" userId="e451ec18-1952-4891-b1e2-a69699162e44" providerId="ADAL" clId="{065A4B05-03B7-4AFF-8C7D-C1F71C5E3CE5}" dt="2021-03-08T15:16:53.948" v="259" actId="2696"/>
        <pc:sldMkLst>
          <pc:docMk/>
          <pc:sldMk cId="1517639461" sldId="439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17639461" sldId="439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517639461" sldId="439"/>
            <ac:spMk id="3" creationId="{00000000-0000-0000-0000-000000000000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8T15:17:07.076" v="261" actId="47"/>
        <pc:sldMkLst>
          <pc:docMk/>
          <pc:sldMk cId="4127495124" sldId="440"/>
        </pc:sldMkLst>
        <pc:spChg chg="del mod ord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2" creationId="{A0EF7FFD-C032-42E2-8A36-7249039E501F}"/>
          </ac:spMkLst>
        </pc:spChg>
        <pc:spChg chg="del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3" creationId="{E9F16873-09FC-40E0-B85E-47A04CB401ED}"/>
          </ac:spMkLst>
        </pc:spChg>
        <pc:spChg chg="del">
          <ac:chgData name="Iain Milne" userId="e451ec18-1952-4891-b1e2-a69699162e44" providerId="ADAL" clId="{065A4B05-03B7-4AFF-8C7D-C1F71C5E3CE5}" dt="2021-03-08T14:57:23.841" v="207" actId="700"/>
          <ac:spMkLst>
            <pc:docMk/>
            <pc:sldMk cId="4127495124" sldId="440"/>
            <ac:spMk id="4" creationId="{3E14DA42-B9C8-46E9-9643-AADBB44ECC86}"/>
          </ac:spMkLst>
        </pc:spChg>
        <pc:spChg chg="add del mod ord">
          <ac:chgData name="Iain Milne" userId="e451ec18-1952-4891-b1e2-a69699162e44" providerId="ADAL" clId="{065A4B05-03B7-4AFF-8C7D-C1F71C5E3CE5}" dt="2021-03-08T14:57:27.838" v="209" actId="700"/>
          <ac:spMkLst>
            <pc:docMk/>
            <pc:sldMk cId="4127495124" sldId="440"/>
            <ac:spMk id="5" creationId="{29EBA616-91C5-4D6D-BB4E-92DC775AC461}"/>
          </ac:spMkLst>
        </pc:spChg>
        <pc:spChg chg="add mod ord">
          <ac:chgData name="Iain Milne" userId="e451ec18-1952-4891-b1e2-a69699162e44" providerId="ADAL" clId="{065A4B05-03B7-4AFF-8C7D-C1F71C5E3CE5}" dt="2021-03-08T15:09:47.162" v="258"/>
          <ac:spMkLst>
            <pc:docMk/>
            <pc:sldMk cId="4127495124" sldId="440"/>
            <ac:spMk id="6" creationId="{44E106C0-780D-4489-BDF7-34C672E08C34}"/>
          </ac:spMkLst>
        </pc:spChg>
        <pc:spChg chg="add mod ord">
          <ac:chgData name="Iain Milne" userId="e451ec18-1952-4891-b1e2-a69699162e44" providerId="ADAL" clId="{065A4B05-03B7-4AFF-8C7D-C1F71C5E3CE5}" dt="2021-03-08T15:09:47.162" v="258"/>
          <ac:spMkLst>
            <pc:docMk/>
            <pc:sldMk cId="4127495124" sldId="440"/>
            <ac:spMk id="7" creationId="{72EA49B4-04AE-49FF-82C3-0B61E79B5D17}"/>
          </ac:spMkLst>
        </pc:spChg>
      </pc:sldChg>
      <pc:sldChg chg="modSp add del">
        <pc:chgData name="Iain Milne" userId="e451ec18-1952-4891-b1e2-a69699162e44" providerId="ADAL" clId="{065A4B05-03B7-4AFF-8C7D-C1F71C5E3CE5}" dt="2021-03-11T09:31:32.679" v="4857" actId="47"/>
        <pc:sldMkLst>
          <pc:docMk/>
          <pc:sldMk cId="3830684247" sldId="441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30684247" sldId="441"/>
            <ac:spMk id="6" creationId="{44E106C0-780D-4489-BDF7-34C672E08C34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3830684247" sldId="441"/>
            <ac:spMk id="7" creationId="{72EA49B4-04AE-49FF-82C3-0B61E79B5D17}"/>
          </ac:spMkLst>
        </pc:spChg>
      </pc:sldChg>
      <pc:sldChg chg="modSp add del">
        <pc:chgData name="Iain Milne" userId="e451ec18-1952-4891-b1e2-a69699162e44" providerId="ADAL" clId="{065A4B05-03B7-4AFF-8C7D-C1F71C5E3CE5}" dt="2021-03-16T14:03:57.529" v="10778" actId="47"/>
        <pc:sldMkLst>
          <pc:docMk/>
          <pc:sldMk cId="1386941260" sldId="442"/>
        </pc:sldMkLst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86941260" sldId="442"/>
            <ac:spMk id="6" creationId="{44E106C0-780D-4489-BDF7-34C672E08C34}"/>
          </ac:spMkLst>
        </pc:spChg>
        <pc:spChg chg="mod">
          <ac:chgData name="Iain Milne" userId="e451ec18-1952-4891-b1e2-a69699162e44" providerId="ADAL" clId="{065A4B05-03B7-4AFF-8C7D-C1F71C5E3CE5}" dt="2021-03-08T15:09:47.162" v="258"/>
          <ac:spMkLst>
            <pc:docMk/>
            <pc:sldMk cId="1386941260" sldId="442"/>
            <ac:spMk id="7" creationId="{72EA49B4-04AE-49FF-82C3-0B61E79B5D17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9T14:06:30.481" v="1795" actId="47"/>
        <pc:sldMkLst>
          <pc:docMk/>
          <pc:sldMk cId="268297779" sldId="443"/>
        </pc:sldMkLst>
        <pc:spChg chg="del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2" creationId="{4A8505AB-4B5F-4DA7-81C4-35CF7C9229CF}"/>
          </ac:spMkLst>
        </pc:spChg>
        <pc:spChg chg="del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3" creationId="{D21791AD-2F68-478F-B0FA-6900DDD27695}"/>
          </ac:spMkLst>
        </pc:spChg>
        <pc:spChg chg="del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4" creationId="{5FB893FC-0044-4044-B866-8D177E1E61F1}"/>
          </ac:spMkLst>
        </pc:spChg>
        <pc:spChg chg="add mod ord">
          <ac:chgData name="Iain Milne" userId="e451ec18-1952-4891-b1e2-a69699162e44" providerId="ADAL" clId="{065A4B05-03B7-4AFF-8C7D-C1F71C5E3CE5}" dt="2021-03-09T10:16:54.657" v="1271" actId="27636"/>
          <ac:spMkLst>
            <pc:docMk/>
            <pc:sldMk cId="268297779" sldId="443"/>
            <ac:spMk id="5" creationId="{E2D71AAA-B346-46DD-99D8-AC9B9FF7F4A5}"/>
          </ac:spMkLst>
        </pc:spChg>
        <pc:spChg chg="add mod ord">
          <ac:chgData name="Iain Milne" userId="e451ec18-1952-4891-b1e2-a69699162e44" providerId="ADAL" clId="{065A4B05-03B7-4AFF-8C7D-C1F71C5E3CE5}" dt="2021-03-09T10:16:54.640" v="1270" actId="700"/>
          <ac:spMkLst>
            <pc:docMk/>
            <pc:sldMk cId="268297779" sldId="443"/>
            <ac:spMk id="6" creationId="{BE47D1F9-B5A1-45AE-99E3-9F5462A00858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8T15:04:11.773" v="255" actId="47"/>
        <pc:sldMkLst>
          <pc:docMk/>
          <pc:sldMk cId="1902157388" sldId="443"/>
        </pc:sldMkLst>
        <pc:spChg chg="del mod ord">
          <ac:chgData name="Iain Milne" userId="e451ec18-1952-4891-b1e2-a69699162e44" providerId="ADAL" clId="{065A4B05-03B7-4AFF-8C7D-C1F71C5E3CE5}" dt="2021-03-08T15:03:56.217" v="242" actId="700"/>
          <ac:spMkLst>
            <pc:docMk/>
            <pc:sldMk cId="1902157388" sldId="443"/>
            <ac:spMk id="2" creationId="{CC9BBBC1-8412-48E7-B516-E2997C96360A}"/>
          </ac:spMkLst>
        </pc:spChg>
        <pc:spChg chg="del mod ord">
          <ac:chgData name="Iain Milne" userId="e451ec18-1952-4891-b1e2-a69699162e44" providerId="ADAL" clId="{065A4B05-03B7-4AFF-8C7D-C1F71C5E3CE5}" dt="2021-03-08T15:03:56.217" v="242" actId="700"/>
          <ac:spMkLst>
            <pc:docMk/>
            <pc:sldMk cId="1902157388" sldId="443"/>
            <ac:spMk id="3" creationId="{00952F57-AB30-4B25-8D5D-6DB55AE3F241}"/>
          </ac:spMkLst>
        </pc:spChg>
        <pc:spChg chg="add mod ord">
          <ac:chgData name="Iain Milne" userId="e451ec18-1952-4891-b1e2-a69699162e44" providerId="ADAL" clId="{065A4B05-03B7-4AFF-8C7D-C1F71C5E3CE5}" dt="2021-03-08T15:03:56.222" v="243" actId="27636"/>
          <ac:spMkLst>
            <pc:docMk/>
            <pc:sldMk cId="1902157388" sldId="443"/>
            <ac:spMk id="4" creationId="{F7EED073-8D88-47FE-BBD0-C63CA1FF5D9D}"/>
          </ac:spMkLst>
        </pc:spChg>
        <pc:spChg chg="add mod ord">
          <ac:chgData name="Iain Milne" userId="e451ec18-1952-4891-b1e2-a69699162e44" providerId="ADAL" clId="{065A4B05-03B7-4AFF-8C7D-C1F71C5E3CE5}" dt="2021-03-08T15:03:59.185" v="254" actId="5793"/>
          <ac:spMkLst>
            <pc:docMk/>
            <pc:sldMk cId="1902157388" sldId="443"/>
            <ac:spMk id="5" creationId="{C85E2FEC-CCFE-48AC-A5A5-3D262C317D36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09T10:07:31.947" v="863" actId="47"/>
        <pc:sldMkLst>
          <pc:docMk/>
          <pc:sldMk cId="3209315410" sldId="443"/>
        </pc:sldMkLst>
        <pc:spChg chg="del mod ord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2" creationId="{02638179-F102-441B-812A-D4EDBAD62E7B}"/>
          </ac:spMkLst>
        </pc:spChg>
        <pc:spChg chg="del mod ord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3" creationId="{0AE8367D-4EA6-4FD0-87BD-C90CE9A22ED8}"/>
          </ac:spMkLst>
        </pc:spChg>
        <pc:spChg chg="del">
          <ac:chgData name="Iain Milne" userId="e451ec18-1952-4891-b1e2-a69699162e44" providerId="ADAL" clId="{065A4B05-03B7-4AFF-8C7D-C1F71C5E3CE5}" dt="2021-03-09T10:01:49.378" v="648" actId="700"/>
          <ac:spMkLst>
            <pc:docMk/>
            <pc:sldMk cId="3209315410" sldId="443"/>
            <ac:spMk id="4" creationId="{7057BF7C-2F06-41FF-8F32-0372B59CC572}"/>
          </ac:spMkLst>
        </pc:spChg>
        <pc:spChg chg="add mod ord">
          <ac:chgData name="Iain Milne" userId="e451ec18-1952-4891-b1e2-a69699162e44" providerId="ADAL" clId="{065A4B05-03B7-4AFF-8C7D-C1F71C5E3CE5}" dt="2021-03-09T10:05:10.909" v="815" actId="20577"/>
          <ac:spMkLst>
            <pc:docMk/>
            <pc:sldMk cId="3209315410" sldId="443"/>
            <ac:spMk id="5" creationId="{2519EDD9-6F6C-44E2-BAD3-3B0FD1AF381E}"/>
          </ac:spMkLst>
        </pc:spChg>
        <pc:spChg chg="add del mod ord">
          <ac:chgData name="Iain Milne" userId="e451ec18-1952-4891-b1e2-a69699162e44" providerId="ADAL" clId="{065A4B05-03B7-4AFF-8C7D-C1F71C5E3CE5}" dt="2021-03-09T10:02:09.681" v="650" actId="3680"/>
          <ac:spMkLst>
            <pc:docMk/>
            <pc:sldMk cId="3209315410" sldId="443"/>
            <ac:spMk id="6" creationId="{8A402AB0-1528-494A-9D1C-90322849E52C}"/>
          </ac:spMkLst>
        </pc:spChg>
        <pc:graphicFrameChg chg="add mod ord modGraphic">
          <ac:chgData name="Iain Milne" userId="e451ec18-1952-4891-b1e2-a69699162e44" providerId="ADAL" clId="{065A4B05-03B7-4AFF-8C7D-C1F71C5E3CE5}" dt="2021-03-09T10:05:20.627" v="816" actId="1076"/>
          <ac:graphicFrameMkLst>
            <pc:docMk/>
            <pc:sldMk cId="3209315410" sldId="443"/>
            <ac:graphicFrameMk id="7" creationId="{CDFF2EB0-E704-4A69-9A12-5B7DF07DD601}"/>
          </ac:graphicFrameMkLst>
        </pc:graphicFrameChg>
      </pc:sldChg>
      <pc:sldChg chg="addSp delSp modSp new mod modClrScheme chgLayout">
        <pc:chgData name="Iain Milne" userId="e451ec18-1952-4891-b1e2-a69699162e44" providerId="ADAL" clId="{065A4B05-03B7-4AFF-8C7D-C1F71C5E3CE5}" dt="2021-03-15T15:11:04.064" v="10575" actId="6549"/>
        <pc:sldMkLst>
          <pc:docMk/>
          <pc:sldMk cId="3852422387" sldId="444"/>
        </pc:sldMkLst>
        <pc:spChg chg="del mod ord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2" creationId="{F7BC7B48-9C3A-4A6C-B9DC-1432F11A53F3}"/>
          </ac:spMkLst>
        </pc:spChg>
        <pc:spChg chg="del mod ord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3" creationId="{E4F1EE33-A407-4250-A515-0E5FE5BEAD3E}"/>
          </ac:spMkLst>
        </pc:spChg>
        <pc:spChg chg="del">
          <ac:chgData name="Iain Milne" userId="e451ec18-1952-4891-b1e2-a69699162e44" providerId="ADAL" clId="{065A4B05-03B7-4AFF-8C7D-C1F71C5E3CE5}" dt="2021-03-09T10:23:28.969" v="1352" actId="700"/>
          <ac:spMkLst>
            <pc:docMk/>
            <pc:sldMk cId="3852422387" sldId="444"/>
            <ac:spMk id="4" creationId="{60D275E0-3762-4C6C-AF6D-1FB6B1DCCF07}"/>
          </ac:spMkLst>
        </pc:spChg>
        <pc:spChg chg="add mod ord">
          <ac:chgData name="Iain Milne" userId="e451ec18-1952-4891-b1e2-a69699162e44" providerId="ADAL" clId="{065A4B05-03B7-4AFF-8C7D-C1F71C5E3CE5}" dt="2021-03-09T13:55:12.765" v="1725" actId="20577"/>
          <ac:spMkLst>
            <pc:docMk/>
            <pc:sldMk cId="3852422387" sldId="444"/>
            <ac:spMk id="5" creationId="{B68AC82E-F12F-4AE1-B45A-59396F5E8AD1}"/>
          </ac:spMkLst>
        </pc:spChg>
        <pc:spChg chg="add del mod ord">
          <ac:chgData name="Iain Milne" userId="e451ec18-1952-4891-b1e2-a69699162e44" providerId="ADAL" clId="{065A4B05-03B7-4AFF-8C7D-C1F71C5E3CE5}" dt="2021-03-09T10:25:45.247" v="1458" actId="478"/>
          <ac:spMkLst>
            <pc:docMk/>
            <pc:sldMk cId="3852422387" sldId="444"/>
            <ac:spMk id="6" creationId="{01D5597D-041E-4891-B4E9-4FCCEE1A5874}"/>
          </ac:spMkLst>
        </pc:spChg>
        <pc:spChg chg="add mod">
          <ac:chgData name="Iain Milne" userId="e451ec18-1952-4891-b1e2-a69699162e44" providerId="ADAL" clId="{065A4B05-03B7-4AFF-8C7D-C1F71C5E3CE5}" dt="2021-03-15T15:11:04.064" v="10575" actId="6549"/>
          <ac:spMkLst>
            <pc:docMk/>
            <pc:sldMk cId="3852422387" sldId="444"/>
            <ac:spMk id="7" creationId="{FCD190D3-0E45-4ABA-8B93-EE2115FC8735}"/>
          </ac:spMkLst>
        </pc:spChg>
        <pc:spChg chg="add del">
          <ac:chgData name="Iain Milne" userId="e451ec18-1952-4891-b1e2-a69699162e44" providerId="ADAL" clId="{065A4B05-03B7-4AFF-8C7D-C1F71C5E3CE5}" dt="2021-03-09T10:24:07.157" v="1423"/>
          <ac:spMkLst>
            <pc:docMk/>
            <pc:sldMk cId="3852422387" sldId="444"/>
            <ac:spMk id="8" creationId="{8E359528-948A-4FD2-9EA6-3306C0CB5B0E}"/>
          </ac:spMkLst>
        </pc:spChg>
        <pc:spChg chg="add del">
          <ac:chgData name="Iain Milne" userId="e451ec18-1952-4891-b1e2-a69699162e44" providerId="ADAL" clId="{065A4B05-03B7-4AFF-8C7D-C1F71C5E3CE5}" dt="2021-03-09T10:24:27.957" v="1428"/>
          <ac:spMkLst>
            <pc:docMk/>
            <pc:sldMk cId="3852422387" sldId="444"/>
            <ac:spMk id="9" creationId="{BDFB83C0-CA97-4C9E-83D1-45962BA608D5}"/>
          </ac:spMkLst>
        </pc:spChg>
        <pc:spChg chg="add del">
          <ac:chgData name="Iain Milne" userId="e451ec18-1952-4891-b1e2-a69699162e44" providerId="ADAL" clId="{065A4B05-03B7-4AFF-8C7D-C1F71C5E3CE5}" dt="2021-03-09T10:26:29.647" v="1462"/>
          <ac:spMkLst>
            <pc:docMk/>
            <pc:sldMk cId="3852422387" sldId="444"/>
            <ac:spMk id="10" creationId="{4C1A592C-2E1F-4353-B0C4-46EAA01D289F}"/>
          </ac:spMkLst>
        </pc:spChg>
        <pc:cxnChg chg="add mod">
          <ac:chgData name="Iain Milne" userId="e451ec18-1952-4891-b1e2-a69699162e44" providerId="ADAL" clId="{065A4B05-03B7-4AFF-8C7D-C1F71C5E3CE5}" dt="2021-03-09T14:22:28.951" v="2086" actId="1035"/>
          <ac:cxnSpMkLst>
            <pc:docMk/>
            <pc:sldMk cId="3852422387" sldId="444"/>
            <ac:cxnSpMk id="4" creationId="{DC5C558D-5202-4A02-B966-948AB79365AD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6" creationId="{6D658540-67A9-4211-8DA2-D9266CFE0C56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8" creationId="{69BB336A-E9E1-4924-9BBD-967520B99818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9" creationId="{80F91A3B-6BD3-417E-BC51-61C261EDDEC8}"/>
          </ac:cxnSpMkLst>
        </pc:cxnChg>
        <pc:cxnChg chg="add mod">
          <ac:chgData name="Iain Milne" userId="e451ec18-1952-4891-b1e2-a69699162e44" providerId="ADAL" clId="{065A4B05-03B7-4AFF-8C7D-C1F71C5E3CE5}" dt="2021-03-09T14:22:56.029" v="2097" actId="465"/>
          <ac:cxnSpMkLst>
            <pc:docMk/>
            <pc:sldMk cId="3852422387" sldId="444"/>
            <ac:cxnSpMk id="10" creationId="{A264A332-5F05-4817-9BE0-54CA60AE992E}"/>
          </ac:cxnSpMkLst>
        </pc:cxnChg>
        <pc:cxnChg chg="add mod">
          <ac:chgData name="Iain Milne" userId="e451ec18-1952-4891-b1e2-a69699162e44" providerId="ADAL" clId="{065A4B05-03B7-4AFF-8C7D-C1F71C5E3CE5}" dt="2021-03-09T14:22:49.527" v="2096" actId="1076"/>
          <ac:cxnSpMkLst>
            <pc:docMk/>
            <pc:sldMk cId="3852422387" sldId="444"/>
            <ac:cxnSpMk id="11" creationId="{4AFD0F53-167F-4ED3-8C26-1D87699F7F8F}"/>
          </ac:cxnSpMkLst>
        </pc:cxnChg>
      </pc:sldChg>
      <pc:sldChg chg="addSp delSp modSp new del mod modClrScheme chgLayout">
        <pc:chgData name="Iain Milne" userId="e451ec18-1952-4891-b1e2-a69699162e44" providerId="ADAL" clId="{065A4B05-03B7-4AFF-8C7D-C1F71C5E3CE5}" dt="2021-03-09T14:45:47.070" v="2471" actId="47"/>
        <pc:sldMkLst>
          <pc:docMk/>
          <pc:sldMk cId="3117044048" sldId="445"/>
        </pc:sldMkLst>
        <pc:spChg chg="del mod ord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2" creationId="{189FD4C6-6604-4937-BA6C-1E72ABD6B964}"/>
          </ac:spMkLst>
        </pc:spChg>
        <pc:spChg chg="del mod ord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3" creationId="{0F22BEA0-AF2B-432E-9757-3B2C2D0E1DC3}"/>
          </ac:spMkLst>
        </pc:spChg>
        <pc:spChg chg="del">
          <ac:chgData name="Iain Milne" userId="e451ec18-1952-4891-b1e2-a69699162e44" providerId="ADAL" clId="{065A4B05-03B7-4AFF-8C7D-C1F71C5E3CE5}" dt="2021-03-09T14:30:27.339" v="2244" actId="700"/>
          <ac:spMkLst>
            <pc:docMk/>
            <pc:sldMk cId="3117044048" sldId="445"/>
            <ac:spMk id="4" creationId="{7BE85CF2-E0F3-4B79-A00E-D57E6DF3855A}"/>
          </ac:spMkLst>
        </pc:spChg>
        <pc:spChg chg="add del mod ord">
          <ac:chgData name="Iain Milne" userId="e451ec18-1952-4891-b1e2-a69699162e44" providerId="ADAL" clId="{065A4B05-03B7-4AFF-8C7D-C1F71C5E3CE5}" dt="2021-03-09T14:31:11.093" v="2247" actId="478"/>
          <ac:spMkLst>
            <pc:docMk/>
            <pc:sldMk cId="3117044048" sldId="445"/>
            <ac:spMk id="5" creationId="{F064B02E-43AC-424B-AFC9-C3305572850E}"/>
          </ac:spMkLst>
        </pc:spChg>
        <pc:spChg chg="add del mod ord">
          <ac:chgData name="Iain Milne" userId="e451ec18-1952-4891-b1e2-a69699162e44" providerId="ADAL" clId="{065A4B05-03B7-4AFF-8C7D-C1F71C5E3CE5}" dt="2021-03-09T14:31:12.029" v="2248" actId="478"/>
          <ac:spMkLst>
            <pc:docMk/>
            <pc:sldMk cId="3117044048" sldId="445"/>
            <ac:spMk id="6" creationId="{233B1216-D710-403B-9DB4-0ADC3892F112}"/>
          </ac:spMkLst>
        </pc:spChg>
        <pc:spChg chg="add mod">
          <ac:chgData name="Iain Milne" userId="e451ec18-1952-4891-b1e2-a69699162e44" providerId="ADAL" clId="{065A4B05-03B7-4AFF-8C7D-C1F71C5E3CE5}" dt="2021-03-09T14:33:07.514" v="2277" actId="1076"/>
          <ac:spMkLst>
            <pc:docMk/>
            <pc:sldMk cId="3117044048" sldId="445"/>
            <ac:spMk id="9" creationId="{8CB03742-C5B5-4BB9-B17B-0E0960691CF3}"/>
          </ac:spMkLst>
        </pc:spChg>
        <pc:picChg chg="add">
          <ac:chgData name="Iain Milne" userId="e451ec18-1952-4891-b1e2-a69699162e44" providerId="ADAL" clId="{065A4B05-03B7-4AFF-8C7D-C1F71C5E3CE5}" dt="2021-03-09T14:31:07.599" v="2246" actId="22"/>
          <ac:picMkLst>
            <pc:docMk/>
            <pc:sldMk cId="3117044048" sldId="445"/>
            <ac:picMk id="8" creationId="{5406DF30-B29E-4735-A433-4834F3621911}"/>
          </ac:picMkLst>
        </pc:picChg>
      </pc:sldChg>
      <pc:sldChg chg="modSp add mod">
        <pc:chgData name="Iain Milne" userId="e451ec18-1952-4891-b1e2-a69699162e44" providerId="ADAL" clId="{065A4B05-03B7-4AFF-8C7D-C1F71C5E3CE5}" dt="2021-03-09T14:45:52.018" v="2486" actId="20577"/>
        <pc:sldMkLst>
          <pc:docMk/>
          <pc:sldMk cId="271516746" sldId="446"/>
        </pc:sldMkLst>
        <pc:spChg chg="mod">
          <ac:chgData name="Iain Milne" userId="e451ec18-1952-4891-b1e2-a69699162e44" providerId="ADAL" clId="{065A4B05-03B7-4AFF-8C7D-C1F71C5E3CE5}" dt="2021-03-09T14:45:52.018" v="2486" actId="20577"/>
          <ac:spMkLst>
            <pc:docMk/>
            <pc:sldMk cId="271516746" sldId="446"/>
            <ac:spMk id="5" creationId="{FE4478ED-9FCD-48B2-A4E1-6ACE6A85ED7C}"/>
          </ac:spMkLst>
        </pc:spChg>
      </pc:sldChg>
      <pc:sldChg chg="modSp add mod">
        <pc:chgData name="Iain Milne" userId="e451ec18-1952-4891-b1e2-a69699162e44" providerId="ADAL" clId="{065A4B05-03B7-4AFF-8C7D-C1F71C5E3CE5}" dt="2021-03-09T14:45:55.159" v="2487"/>
        <pc:sldMkLst>
          <pc:docMk/>
          <pc:sldMk cId="3060193386" sldId="447"/>
        </pc:sldMkLst>
        <pc:spChg chg="mod">
          <ac:chgData name="Iain Milne" userId="e451ec18-1952-4891-b1e2-a69699162e44" providerId="ADAL" clId="{065A4B05-03B7-4AFF-8C7D-C1F71C5E3CE5}" dt="2021-03-09T14:45:55.159" v="2487"/>
          <ac:spMkLst>
            <pc:docMk/>
            <pc:sldMk cId="3060193386" sldId="447"/>
            <ac:spMk id="5" creationId="{FE4478ED-9FCD-48B2-A4E1-6ACE6A85ED7C}"/>
          </ac:spMkLst>
        </pc:spChg>
      </pc:sldChg>
      <pc:sldChg chg="add">
        <pc:chgData name="Iain Milne" userId="e451ec18-1952-4891-b1e2-a69699162e44" providerId="ADAL" clId="{065A4B05-03B7-4AFF-8C7D-C1F71C5E3CE5}" dt="2021-03-09T14:59:19.003" v="2610"/>
        <pc:sldMkLst>
          <pc:docMk/>
          <pc:sldMk cId="1941991548" sldId="448"/>
        </pc:sldMkLst>
      </pc:sldChg>
      <pc:sldChg chg="add">
        <pc:chgData name="Iain Milne" userId="e451ec18-1952-4891-b1e2-a69699162e44" providerId="ADAL" clId="{065A4B05-03B7-4AFF-8C7D-C1F71C5E3CE5}" dt="2021-03-09T14:59:19.003" v="2610"/>
        <pc:sldMkLst>
          <pc:docMk/>
          <pc:sldMk cId="1781703571" sldId="449"/>
        </pc:sldMkLst>
      </pc:sldChg>
      <pc:sldChg chg="modSp new del mod">
        <pc:chgData name="Iain Milne" userId="e451ec18-1952-4891-b1e2-a69699162e44" providerId="ADAL" clId="{065A4B05-03B7-4AFF-8C7D-C1F71C5E3CE5}" dt="2021-03-10T15:30:49.996" v="4293" actId="47"/>
        <pc:sldMkLst>
          <pc:docMk/>
          <pc:sldMk cId="1551398444" sldId="450"/>
        </pc:sldMkLst>
        <pc:spChg chg="mod">
          <ac:chgData name="Iain Milne" userId="e451ec18-1952-4891-b1e2-a69699162e44" providerId="ADAL" clId="{065A4B05-03B7-4AFF-8C7D-C1F71C5E3CE5}" dt="2021-03-10T13:15:11.795" v="3093" actId="27636"/>
          <ac:spMkLst>
            <pc:docMk/>
            <pc:sldMk cId="1551398444" sldId="450"/>
            <ac:spMk id="2" creationId="{472F26B9-5FB8-4B5F-B8F0-509CD5B04CA1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0T13:38:59.881" v="3956" actId="20577"/>
        <pc:sldMkLst>
          <pc:docMk/>
          <pc:sldMk cId="546902187" sldId="451"/>
        </pc:sldMkLst>
        <pc:spChg chg="del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2" creationId="{5B0FF468-79D3-454F-9E1F-4D8DDA4C778D}"/>
          </ac:spMkLst>
        </pc:spChg>
        <pc:spChg chg="del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3" creationId="{1BD82262-8F76-471A-BA6E-EFA4674328C0}"/>
          </ac:spMkLst>
        </pc:spChg>
        <pc:spChg chg="del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4" creationId="{D992FB99-B670-4613-959F-CE6821819BCE}"/>
          </ac:spMkLst>
        </pc:spChg>
        <pc:spChg chg="add mod ord">
          <ac:chgData name="Iain Milne" userId="e451ec18-1952-4891-b1e2-a69699162e44" providerId="ADAL" clId="{065A4B05-03B7-4AFF-8C7D-C1F71C5E3CE5}" dt="2021-03-10T13:38:59.881" v="3956" actId="20577"/>
          <ac:spMkLst>
            <pc:docMk/>
            <pc:sldMk cId="546902187" sldId="451"/>
            <ac:spMk id="5" creationId="{5792BF4B-2614-44F8-8CF7-EDFB5AB6635E}"/>
          </ac:spMkLst>
        </pc:spChg>
        <pc:spChg chg="add mod ord">
          <ac:chgData name="Iain Milne" userId="e451ec18-1952-4891-b1e2-a69699162e44" providerId="ADAL" clId="{065A4B05-03B7-4AFF-8C7D-C1F71C5E3CE5}" dt="2021-03-10T13:38:51.267" v="3913" actId="700"/>
          <ac:spMkLst>
            <pc:docMk/>
            <pc:sldMk cId="546902187" sldId="451"/>
            <ac:spMk id="6" creationId="{6746F9DF-29E2-4770-8C37-94570BC3E94B}"/>
          </ac:spMkLst>
        </pc:spChg>
      </pc:sldChg>
      <pc:sldChg chg="addSp delSp modSp add mod delAnim chgLayout">
        <pc:chgData name="Iain Milne" userId="e451ec18-1952-4891-b1e2-a69699162e44" providerId="ADAL" clId="{065A4B05-03B7-4AFF-8C7D-C1F71C5E3CE5}" dt="2021-03-10T13:53:29.154" v="4257" actId="20577"/>
        <pc:sldMkLst>
          <pc:docMk/>
          <pc:sldMk cId="3667547631" sldId="452"/>
        </pc:sldMkLst>
        <pc:spChg chg="mod ord">
          <ac:chgData name="Iain Milne" userId="e451ec18-1952-4891-b1e2-a69699162e44" providerId="ADAL" clId="{065A4B05-03B7-4AFF-8C7D-C1F71C5E3CE5}" dt="2021-03-10T13:52:23.573" v="4000" actId="700"/>
          <ac:spMkLst>
            <pc:docMk/>
            <pc:sldMk cId="3667547631" sldId="452"/>
            <ac:spMk id="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0T13:42:38.709" v="3995" actId="478"/>
          <ac:spMkLst>
            <pc:docMk/>
            <pc:sldMk cId="3667547631" sldId="452"/>
            <ac:spMk id="4" creationId="{D83EB3F2-3FA4-45BE-A3A1-991DA99A4702}"/>
          </ac:spMkLst>
        </pc:spChg>
        <pc:spChg chg="add mod ord">
          <ac:chgData name="Iain Milne" userId="e451ec18-1952-4891-b1e2-a69699162e44" providerId="ADAL" clId="{065A4B05-03B7-4AFF-8C7D-C1F71C5E3CE5}" dt="2021-03-10T13:53:29.154" v="4257" actId="20577"/>
          <ac:spMkLst>
            <pc:docMk/>
            <pc:sldMk cId="3667547631" sldId="452"/>
            <ac:spMk id="5" creationId="{8A92CDC8-E5AB-40EF-A0F5-EB4BB2D85ED7}"/>
          </ac:spMkLst>
        </pc:spChg>
        <pc:spChg chg="mod">
          <ac:chgData name="Iain Milne" userId="e451ec18-1952-4891-b1e2-a69699162e44" providerId="ADAL" clId="{065A4B05-03B7-4AFF-8C7D-C1F71C5E3CE5}" dt="2021-03-10T13:53:18.771" v="4215" actId="1036"/>
          <ac:spMkLst>
            <pc:docMk/>
            <pc:sldMk cId="3667547631" sldId="452"/>
            <ac:spMk id="9" creationId="{2F58C3C6-7C61-4933-A7CA-3C948C905B71}"/>
          </ac:spMkLst>
        </pc:spChg>
        <pc:spChg chg="add del mod">
          <ac:chgData name="Iain Milne" userId="e451ec18-1952-4891-b1e2-a69699162e44" providerId="ADAL" clId="{065A4B05-03B7-4AFF-8C7D-C1F71C5E3CE5}" dt="2021-03-10T13:52:27.542" v="4002" actId="478"/>
          <ac:spMkLst>
            <pc:docMk/>
            <pc:sldMk cId="3667547631" sldId="452"/>
            <ac:spMk id="10" creationId="{8036B67B-C1D4-4CFF-B777-6616D73D222C}"/>
          </ac:spMkLst>
        </pc:spChg>
        <pc:cxnChg chg="mod">
          <ac:chgData name="Iain Milne" userId="e451ec18-1952-4891-b1e2-a69699162e44" providerId="ADAL" clId="{065A4B05-03B7-4AFF-8C7D-C1F71C5E3CE5}" dt="2021-03-10T13:53:23.098" v="4252" actId="1036"/>
          <ac:cxnSpMkLst>
            <pc:docMk/>
            <pc:sldMk cId="3667547631" sldId="452"/>
            <ac:cxnSpMk id="6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10T13:42:39.892" v="3996" actId="478"/>
          <ac:cxnSpMkLst>
            <pc:docMk/>
            <pc:sldMk cId="3667547631" sldId="452"/>
            <ac:cxnSpMk id="7" creationId="{00000000-0000-0000-0000-000000000000}"/>
          </ac:cxnSpMkLst>
        </pc:cxnChg>
        <pc:cxnChg chg="del">
          <ac:chgData name="Iain Milne" userId="e451ec18-1952-4891-b1e2-a69699162e44" providerId="ADAL" clId="{065A4B05-03B7-4AFF-8C7D-C1F71C5E3CE5}" dt="2021-03-10T13:42:40.441" v="3997" actId="478"/>
          <ac:cxnSpMkLst>
            <pc:docMk/>
            <pc:sldMk cId="3667547631" sldId="452"/>
            <ac:cxnSpMk id="8" creationId="{00000000-0000-0000-0000-000000000000}"/>
          </ac:cxnSpMkLst>
        </pc:cxnChg>
      </pc:sldChg>
      <pc:sldChg chg="add">
        <pc:chgData name="Iain Milne" userId="e451ec18-1952-4891-b1e2-a69699162e44" providerId="ADAL" clId="{065A4B05-03B7-4AFF-8C7D-C1F71C5E3CE5}" dt="2021-03-10T15:30:09.479" v="4265"/>
        <pc:sldMkLst>
          <pc:docMk/>
          <pc:sldMk cId="1210276623" sldId="453"/>
        </pc:sldMkLst>
      </pc:sldChg>
      <pc:sldChg chg="addSp delSp modSp new mod modClrScheme chgLayout">
        <pc:chgData name="Iain Milne" userId="e451ec18-1952-4891-b1e2-a69699162e44" providerId="ADAL" clId="{065A4B05-03B7-4AFF-8C7D-C1F71C5E3CE5}" dt="2021-03-16T14:04:55.088" v="10784"/>
        <pc:sldMkLst>
          <pc:docMk/>
          <pc:sldMk cId="2941406127" sldId="454"/>
        </pc:sldMkLst>
        <pc:spChg chg="del mod ord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2" creationId="{3923E7BF-A525-445E-8D55-20EB8B0708BA}"/>
          </ac:spMkLst>
        </pc:spChg>
        <pc:spChg chg="del mod ord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3" creationId="{394BF644-B69F-4895-B95A-3031A0FB773D}"/>
          </ac:spMkLst>
        </pc:spChg>
        <pc:spChg chg="del">
          <ac:chgData name="Iain Milne" userId="e451ec18-1952-4891-b1e2-a69699162e44" providerId="ADAL" clId="{065A4B05-03B7-4AFF-8C7D-C1F71C5E3CE5}" dt="2021-03-10T15:30:23.671" v="4267" actId="700"/>
          <ac:spMkLst>
            <pc:docMk/>
            <pc:sldMk cId="2941406127" sldId="454"/>
            <ac:spMk id="4" creationId="{F90B386A-710B-4604-83F2-CD09AD42D2C4}"/>
          </ac:spMkLst>
        </pc:spChg>
        <pc:spChg chg="add mod ord">
          <ac:chgData name="Iain Milne" userId="e451ec18-1952-4891-b1e2-a69699162e44" providerId="ADAL" clId="{065A4B05-03B7-4AFF-8C7D-C1F71C5E3CE5}" dt="2021-03-10T15:30:36.734" v="4292" actId="27636"/>
          <ac:spMkLst>
            <pc:docMk/>
            <pc:sldMk cId="2941406127" sldId="454"/>
            <ac:spMk id="5" creationId="{92377B1E-AE61-440C-963F-E5B638FC10EC}"/>
          </ac:spMkLst>
        </pc:spChg>
        <pc:spChg chg="add del mod ord">
          <ac:chgData name="Iain Milne" userId="e451ec18-1952-4891-b1e2-a69699162e44" providerId="ADAL" clId="{065A4B05-03B7-4AFF-8C7D-C1F71C5E3CE5}" dt="2021-03-10T15:30:36.729" v="4291" actId="700"/>
          <ac:spMkLst>
            <pc:docMk/>
            <pc:sldMk cId="2941406127" sldId="454"/>
            <ac:spMk id="6" creationId="{B04724C6-C0C8-49E9-8EF5-26D02F8BD528}"/>
          </ac:spMkLst>
        </pc:spChg>
        <pc:spChg chg="add del mod ord">
          <ac:chgData name="Iain Milne" userId="e451ec18-1952-4891-b1e2-a69699162e44" providerId="ADAL" clId="{065A4B05-03B7-4AFF-8C7D-C1F71C5E3CE5}" dt="2021-03-16T14:04:54.748" v="10783" actId="478"/>
          <ac:spMkLst>
            <pc:docMk/>
            <pc:sldMk cId="2941406127" sldId="454"/>
            <ac:spMk id="7" creationId="{36EE2618-AE10-4A16-9A24-7D49A4455E00}"/>
          </ac:spMkLst>
        </pc:spChg>
        <pc:picChg chg="add mod">
          <ac:chgData name="Iain Milne" userId="e451ec18-1952-4891-b1e2-a69699162e44" providerId="ADAL" clId="{065A4B05-03B7-4AFF-8C7D-C1F71C5E3CE5}" dt="2021-03-16T14:04:55.088" v="10784"/>
          <ac:picMkLst>
            <pc:docMk/>
            <pc:sldMk cId="2941406127" sldId="454"/>
            <ac:picMk id="4" creationId="{F4BFDFE5-9D04-4AC9-BE4D-3F533A812410}"/>
          </ac:picMkLst>
        </pc:picChg>
      </pc:sldChg>
      <pc:sldChg chg="addSp modSp add mod chgLayout">
        <pc:chgData name="Iain Milne" userId="e451ec18-1952-4891-b1e2-a69699162e44" providerId="ADAL" clId="{065A4B05-03B7-4AFF-8C7D-C1F71C5E3CE5}" dt="2021-03-11T11:50:07.624" v="7124" actId="12788"/>
        <pc:sldMkLst>
          <pc:docMk/>
          <pc:sldMk cId="2018982001" sldId="455"/>
        </pc:sldMkLst>
        <pc:spChg chg="mod ord">
          <ac:chgData name="Iain Milne" userId="e451ec18-1952-4891-b1e2-a69699162e44" providerId="ADAL" clId="{065A4B05-03B7-4AFF-8C7D-C1F71C5E3CE5}" dt="2021-03-10T15:31:20.716" v="4299" actId="700"/>
          <ac:spMkLst>
            <pc:docMk/>
            <pc:sldMk cId="2018982001" sldId="455"/>
            <ac:spMk id="2" creationId="{00000000-0000-0000-0000-000000000000}"/>
          </ac:spMkLst>
        </pc:spChg>
        <pc:spChg chg="mod ord">
          <ac:chgData name="Iain Milne" userId="e451ec18-1952-4891-b1e2-a69699162e44" providerId="ADAL" clId="{065A4B05-03B7-4AFF-8C7D-C1F71C5E3CE5}" dt="2021-03-11T09:22:17.926" v="4521" actId="5793"/>
          <ac:spMkLst>
            <pc:docMk/>
            <pc:sldMk cId="2018982001" sldId="455"/>
            <ac:spMk id="3" creationId="{00000000-0000-0000-0000-000000000000}"/>
          </ac:spMkLst>
        </pc:spChg>
        <pc:picChg chg="add mod">
          <ac:chgData name="Iain Milne" userId="e451ec18-1952-4891-b1e2-a69699162e44" providerId="ADAL" clId="{065A4B05-03B7-4AFF-8C7D-C1F71C5E3CE5}" dt="2021-03-11T11:50:07.624" v="7124" actId="12788"/>
          <ac:picMkLst>
            <pc:docMk/>
            <pc:sldMk cId="2018982001" sldId="455"/>
            <ac:picMk id="5" creationId="{69ED1656-620D-4FB3-A2B6-78C5A7DE0573}"/>
          </ac:picMkLst>
        </pc:picChg>
      </pc:sldChg>
      <pc:sldChg chg="addSp delSp modSp new mod modClrScheme chgLayout">
        <pc:chgData name="Iain Milne" userId="e451ec18-1952-4891-b1e2-a69699162e44" providerId="ADAL" clId="{065A4B05-03B7-4AFF-8C7D-C1F71C5E3CE5}" dt="2021-03-10T15:35:23.931" v="4476" actId="20577"/>
        <pc:sldMkLst>
          <pc:docMk/>
          <pc:sldMk cId="835072159" sldId="456"/>
        </pc:sldMkLst>
        <pc:spChg chg="del mod ord">
          <ac:chgData name="Iain Milne" userId="e451ec18-1952-4891-b1e2-a69699162e44" providerId="ADAL" clId="{065A4B05-03B7-4AFF-8C7D-C1F71C5E3CE5}" dt="2021-03-10T15:35:15.108" v="4450" actId="700"/>
          <ac:spMkLst>
            <pc:docMk/>
            <pc:sldMk cId="835072159" sldId="456"/>
            <ac:spMk id="2" creationId="{EB7EB2BC-E6F0-4A87-A577-695E43D0EB9E}"/>
          </ac:spMkLst>
        </pc:spChg>
        <pc:spChg chg="del mod ord">
          <ac:chgData name="Iain Milne" userId="e451ec18-1952-4891-b1e2-a69699162e44" providerId="ADAL" clId="{065A4B05-03B7-4AFF-8C7D-C1F71C5E3CE5}" dt="2021-03-10T15:35:15.108" v="4450" actId="700"/>
          <ac:spMkLst>
            <pc:docMk/>
            <pc:sldMk cId="835072159" sldId="456"/>
            <ac:spMk id="3" creationId="{479D19E0-0291-48E0-AC5C-A45A7FEF5998}"/>
          </ac:spMkLst>
        </pc:spChg>
        <pc:spChg chg="add mod ord">
          <ac:chgData name="Iain Milne" userId="e451ec18-1952-4891-b1e2-a69699162e44" providerId="ADAL" clId="{065A4B05-03B7-4AFF-8C7D-C1F71C5E3CE5}" dt="2021-03-10T15:35:19.500" v="4452" actId="27636"/>
          <ac:spMkLst>
            <pc:docMk/>
            <pc:sldMk cId="835072159" sldId="456"/>
            <ac:spMk id="4" creationId="{1AF64225-4C61-433D-8530-7CE00B7D43E9}"/>
          </ac:spMkLst>
        </pc:spChg>
        <pc:spChg chg="add mod ord">
          <ac:chgData name="Iain Milne" userId="e451ec18-1952-4891-b1e2-a69699162e44" providerId="ADAL" clId="{065A4B05-03B7-4AFF-8C7D-C1F71C5E3CE5}" dt="2021-03-10T15:35:23.931" v="4476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09:29:53.071" v="4850" actId="6549"/>
        <pc:sldMkLst>
          <pc:docMk/>
          <pc:sldMk cId="1381780546" sldId="457"/>
        </pc:sldMkLst>
        <pc:spChg chg="del mod ord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2" creationId="{3476C715-C697-4E08-944B-8EEE1AAA5E0D}"/>
          </ac:spMkLst>
        </pc:spChg>
        <pc:spChg chg="del mod ord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3" creationId="{23CC75AB-829B-47AA-9D7E-8DE210FDFF1B}"/>
          </ac:spMkLst>
        </pc:spChg>
        <pc:spChg chg="del">
          <ac:chgData name="Iain Milne" userId="e451ec18-1952-4891-b1e2-a69699162e44" providerId="ADAL" clId="{065A4B05-03B7-4AFF-8C7D-C1F71C5E3CE5}" dt="2021-03-11T09:24:42.262" v="4592" actId="700"/>
          <ac:spMkLst>
            <pc:docMk/>
            <pc:sldMk cId="1381780546" sldId="457"/>
            <ac:spMk id="4" creationId="{7621C1C4-9413-4068-8BCE-212A0927300B}"/>
          </ac:spMkLst>
        </pc:spChg>
        <pc:spChg chg="add mod ord">
          <ac:chgData name="Iain Milne" userId="e451ec18-1952-4891-b1e2-a69699162e44" providerId="ADAL" clId="{065A4B05-03B7-4AFF-8C7D-C1F71C5E3CE5}" dt="2021-03-11T09:24:44.099" v="4603" actId="20577"/>
          <ac:spMkLst>
            <pc:docMk/>
            <pc:sldMk cId="1381780546" sldId="457"/>
            <ac:spMk id="5" creationId="{9FE8CB9E-C7CB-40BF-99C6-ED2B5AFCB816}"/>
          </ac:spMkLst>
        </pc:spChg>
        <pc:spChg chg="add mod ord">
          <ac:chgData name="Iain Milne" userId="e451ec18-1952-4891-b1e2-a69699162e44" providerId="ADAL" clId="{065A4B05-03B7-4AFF-8C7D-C1F71C5E3CE5}" dt="2021-03-11T09:29:53.071" v="4850" actId="6549"/>
          <ac:spMkLst>
            <pc:docMk/>
            <pc:sldMk cId="1381780546" sldId="457"/>
            <ac:spMk id="6" creationId="{4D6126BB-FDE0-411D-AA95-55EFABD9ABC3}"/>
          </ac:spMkLst>
        </pc:spChg>
      </pc:sldChg>
      <pc:sldChg chg="delSp modSp add del mod">
        <pc:chgData name="Iain Milne" userId="e451ec18-1952-4891-b1e2-a69699162e44" providerId="ADAL" clId="{065A4B05-03B7-4AFF-8C7D-C1F71C5E3CE5}" dt="2021-03-16T14:01:46.036" v="10747" actId="47"/>
        <pc:sldMkLst>
          <pc:docMk/>
          <pc:sldMk cId="304490668" sldId="458"/>
        </pc:sldMkLst>
        <pc:spChg chg="mod">
          <ac:chgData name="Iain Milne" userId="e451ec18-1952-4891-b1e2-a69699162e44" providerId="ADAL" clId="{065A4B05-03B7-4AFF-8C7D-C1F71C5E3CE5}" dt="2021-03-11T09:31:53.213" v="4875" actId="20577"/>
          <ac:spMkLst>
            <pc:docMk/>
            <pc:sldMk cId="304490668" sldId="458"/>
            <ac:spMk id="7" creationId="{0C75D307-DB52-43DD-84F1-6F5E8857EB61}"/>
          </ac:spMkLst>
        </pc:spChg>
        <pc:spChg chg="del">
          <ac:chgData name="Iain Milne" userId="e451ec18-1952-4891-b1e2-a69699162e44" providerId="ADAL" clId="{065A4B05-03B7-4AFF-8C7D-C1F71C5E3CE5}" dt="2021-03-11T13:44:29.136" v="7167" actId="478"/>
          <ac:spMkLst>
            <pc:docMk/>
            <pc:sldMk cId="304490668" sldId="458"/>
            <ac:spMk id="8" creationId="{826F6DD4-EE6C-4013-9A51-E5E8C0D21048}"/>
          </ac:spMkLst>
        </pc:spChg>
      </pc:sldChg>
      <pc:sldChg chg="addSp delSp modSp new mod ord modClrScheme chgLayout">
        <pc:chgData name="Iain Milne" userId="e451ec18-1952-4891-b1e2-a69699162e44" providerId="ADAL" clId="{065A4B05-03B7-4AFF-8C7D-C1F71C5E3CE5}" dt="2021-03-16T14:01:43.905" v="10746"/>
        <pc:sldMkLst>
          <pc:docMk/>
          <pc:sldMk cId="2509008138" sldId="459"/>
        </pc:sldMkLst>
        <pc:spChg chg="del mod ord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2" creationId="{CE2AD127-7FBF-4F92-B78E-96C7C6FC866B}"/>
          </ac:spMkLst>
        </pc:spChg>
        <pc:spChg chg="del mod ord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3" creationId="{7DA086D0-2C54-4663-97DB-753D08615BD0}"/>
          </ac:spMkLst>
        </pc:spChg>
        <pc:spChg chg="del">
          <ac:chgData name="Iain Milne" userId="e451ec18-1952-4891-b1e2-a69699162e44" providerId="ADAL" clId="{065A4B05-03B7-4AFF-8C7D-C1F71C5E3CE5}" dt="2021-03-11T09:33:20.854" v="4906" actId="700"/>
          <ac:spMkLst>
            <pc:docMk/>
            <pc:sldMk cId="2509008138" sldId="459"/>
            <ac:spMk id="4" creationId="{E6BB7DCD-2BE3-4790-A581-C942804604E0}"/>
          </ac:spMkLst>
        </pc:spChg>
        <pc:spChg chg="add mod ord">
          <ac:chgData name="Iain Milne" userId="e451ec18-1952-4891-b1e2-a69699162e44" providerId="ADAL" clId="{065A4B05-03B7-4AFF-8C7D-C1F71C5E3CE5}" dt="2021-03-11T09:34:34.619" v="4948" actId="1076"/>
          <ac:spMkLst>
            <pc:docMk/>
            <pc:sldMk cId="2509008138" sldId="459"/>
            <ac:spMk id="5" creationId="{7259861F-B5CB-479E-91F3-567BBB59A2D6}"/>
          </ac:spMkLst>
        </pc:spChg>
        <pc:spChg chg="add del mod ord">
          <ac:chgData name="Iain Milne" userId="e451ec18-1952-4891-b1e2-a69699162e44" providerId="ADAL" clId="{065A4B05-03B7-4AFF-8C7D-C1F71C5E3CE5}" dt="2021-03-11T09:33:29.721" v="4911" actId="478"/>
          <ac:spMkLst>
            <pc:docMk/>
            <pc:sldMk cId="2509008138" sldId="459"/>
            <ac:spMk id="6" creationId="{DB8895FF-FAC8-4072-A301-B7B1720D6FE4}"/>
          </ac:spMkLst>
        </pc:spChg>
        <pc:spChg chg="add mod">
          <ac:chgData name="Iain Milne" userId="e451ec18-1952-4891-b1e2-a69699162e44" providerId="ADAL" clId="{065A4B05-03B7-4AFF-8C7D-C1F71C5E3CE5}" dt="2021-03-11T09:34:37.123" v="4949" actId="1076"/>
          <ac:spMkLst>
            <pc:docMk/>
            <pc:sldMk cId="2509008138" sldId="459"/>
            <ac:spMk id="8" creationId="{E5E94B92-BE2B-4590-A4C8-422E8CF127DB}"/>
          </ac:spMkLst>
        </pc:spChg>
        <pc:spChg chg="add mod">
          <ac:chgData name="Iain Milne" userId="e451ec18-1952-4891-b1e2-a69699162e44" providerId="ADAL" clId="{065A4B05-03B7-4AFF-8C7D-C1F71C5E3CE5}" dt="2021-03-11T09:34:48.340" v="4953" actId="14100"/>
          <ac:spMkLst>
            <pc:docMk/>
            <pc:sldMk cId="2509008138" sldId="459"/>
            <ac:spMk id="9" creationId="{9E5048C5-F885-4D49-B739-B7DCC8002ED3}"/>
          </ac:spMkLst>
        </pc:spChg>
        <pc:picChg chg="add mod ord">
          <ac:chgData name="Iain Milne" userId="e451ec18-1952-4891-b1e2-a69699162e44" providerId="ADAL" clId="{065A4B05-03B7-4AFF-8C7D-C1F71C5E3CE5}" dt="2021-03-11T09:34:30.175" v="4946" actId="167"/>
          <ac:picMkLst>
            <pc:docMk/>
            <pc:sldMk cId="2509008138" sldId="459"/>
            <ac:picMk id="7" creationId="{572B086C-0797-4A4A-A488-80131A0B48F3}"/>
          </ac:picMkLst>
        </pc:picChg>
      </pc:sldChg>
      <pc:sldChg chg="addSp delSp modSp add mod chgLayout">
        <pc:chgData name="Iain Milne" userId="e451ec18-1952-4891-b1e2-a69699162e44" providerId="ADAL" clId="{065A4B05-03B7-4AFF-8C7D-C1F71C5E3CE5}" dt="2021-03-11T11:44:57.393" v="7019" actId="20577"/>
        <pc:sldMkLst>
          <pc:docMk/>
          <pc:sldMk cId="2668953221" sldId="460"/>
        </pc:sldMkLst>
        <pc:spChg chg="del mod">
          <ac:chgData name="Iain Milne" userId="e451ec18-1952-4891-b1e2-a69699162e44" providerId="ADAL" clId="{065A4B05-03B7-4AFF-8C7D-C1F71C5E3CE5}" dt="2021-03-11T11:16:53.056" v="5459" actId="478"/>
          <ac:spMkLst>
            <pc:docMk/>
            <pc:sldMk cId="2668953221" sldId="460"/>
            <ac:spMk id="5" creationId="{5A241C1D-6EAA-414B-BBA6-5B5483417FC2}"/>
          </ac:spMkLst>
        </pc:spChg>
        <pc:spChg chg="del mod">
          <ac:chgData name="Iain Milne" userId="e451ec18-1952-4891-b1e2-a69699162e44" providerId="ADAL" clId="{065A4B05-03B7-4AFF-8C7D-C1F71C5E3CE5}" dt="2021-03-11T11:16:48.814" v="5457" actId="478"/>
          <ac:spMkLst>
            <pc:docMk/>
            <pc:sldMk cId="2668953221" sldId="460"/>
            <ac:spMk id="6" creationId="{D67BE70D-94E3-4918-BCFA-CF7D422D92AE}"/>
          </ac:spMkLst>
        </pc:spChg>
        <pc:spChg chg="add del mod">
          <ac:chgData name="Iain Milne" userId="e451ec18-1952-4891-b1e2-a69699162e44" providerId="ADAL" clId="{065A4B05-03B7-4AFF-8C7D-C1F71C5E3CE5}" dt="2021-03-11T11:16:50.400" v="5458" actId="478"/>
          <ac:spMkLst>
            <pc:docMk/>
            <pc:sldMk cId="2668953221" sldId="460"/>
            <ac:spMk id="7" creationId="{59795F0B-7926-4E02-8FD0-C1CA0D313070}"/>
          </ac:spMkLst>
        </pc:spChg>
        <pc:spChg chg="add del mod">
          <ac:chgData name="Iain Milne" userId="e451ec18-1952-4891-b1e2-a69699162e44" providerId="ADAL" clId="{065A4B05-03B7-4AFF-8C7D-C1F71C5E3CE5}" dt="2021-03-11T11:16:54.879" v="5461" actId="478"/>
          <ac:spMkLst>
            <pc:docMk/>
            <pc:sldMk cId="2668953221" sldId="460"/>
            <ac:spMk id="9" creationId="{6E41E28B-B4D9-4116-9B0D-1C82D132BA60}"/>
          </ac:spMkLst>
        </pc:spChg>
        <pc:spChg chg="add del mod">
          <ac:chgData name="Iain Milne" userId="e451ec18-1952-4891-b1e2-a69699162e44" providerId="ADAL" clId="{065A4B05-03B7-4AFF-8C7D-C1F71C5E3CE5}" dt="2021-03-11T11:18:25.735" v="5505" actId="478"/>
          <ac:spMkLst>
            <pc:docMk/>
            <pc:sldMk cId="2668953221" sldId="460"/>
            <ac:spMk id="10" creationId="{0F7EF25B-1C89-4E19-B598-DFE354A9FE7A}"/>
          </ac:spMkLst>
        </pc:spChg>
        <pc:spChg chg="add mod ord">
          <ac:chgData name="Iain Milne" userId="e451ec18-1952-4891-b1e2-a69699162e44" providerId="ADAL" clId="{065A4B05-03B7-4AFF-8C7D-C1F71C5E3CE5}" dt="2021-03-11T11:44:57.393" v="7019" actId="20577"/>
          <ac:spMkLst>
            <pc:docMk/>
            <pc:sldMk cId="2668953221" sldId="460"/>
            <ac:spMk id="11" creationId="{589AEECD-952B-429E-BFC6-C25426BBEDB0}"/>
          </ac:spMkLst>
        </pc:spChg>
        <pc:spChg chg="add del mod ord">
          <ac:chgData name="Iain Milne" userId="e451ec18-1952-4891-b1e2-a69699162e44" providerId="ADAL" clId="{065A4B05-03B7-4AFF-8C7D-C1F71C5E3CE5}" dt="2021-03-11T11:18:24.608" v="5504" actId="478"/>
          <ac:spMkLst>
            <pc:docMk/>
            <pc:sldMk cId="2668953221" sldId="460"/>
            <ac:spMk id="12" creationId="{35F72F32-DF5A-4C0F-9638-F0AA1006850B}"/>
          </ac:spMkLst>
        </pc:spChg>
        <pc:spChg chg="add mod">
          <ac:chgData name="Iain Milne" userId="e451ec18-1952-4891-b1e2-a69699162e44" providerId="ADAL" clId="{065A4B05-03B7-4AFF-8C7D-C1F71C5E3CE5}" dt="2021-03-11T11:19:03.942" v="5514" actId="1076"/>
          <ac:spMkLst>
            <pc:docMk/>
            <pc:sldMk cId="2668953221" sldId="460"/>
            <ac:spMk id="13" creationId="{765D650D-1A5B-41B7-A520-32C1C69B9172}"/>
          </ac:spMkLst>
        </pc:spChg>
        <pc:picChg chg="add mod">
          <ac:chgData name="Iain Milne" userId="e451ec18-1952-4891-b1e2-a69699162e44" providerId="ADAL" clId="{065A4B05-03B7-4AFF-8C7D-C1F71C5E3CE5}" dt="2021-03-11T11:19:00.083" v="5513" actId="12788"/>
          <ac:picMkLst>
            <pc:docMk/>
            <pc:sldMk cId="2668953221" sldId="460"/>
            <ac:picMk id="3" creationId="{91294915-4312-4A67-9CFC-877AC4AB5747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1T15:01:19.990" v="7910" actId="1035"/>
        <pc:sldMkLst>
          <pc:docMk/>
          <pc:sldMk cId="4269078234" sldId="461"/>
        </pc:sldMkLst>
        <pc:spChg chg="add del mod">
          <ac:chgData name="Iain Milne" userId="e451ec18-1952-4891-b1e2-a69699162e44" providerId="ADAL" clId="{065A4B05-03B7-4AFF-8C7D-C1F71C5E3CE5}" dt="2021-03-11T11:17:27.909" v="5470" actId="21"/>
          <ac:spMkLst>
            <pc:docMk/>
            <pc:sldMk cId="4269078234" sldId="461"/>
            <ac:spMk id="2" creationId="{C4BA87A8-2048-444D-889F-519F4DA35B14}"/>
          </ac:spMkLst>
        </pc:spChg>
        <pc:spChg chg="add del mod">
          <ac:chgData name="Iain Milne" userId="e451ec18-1952-4891-b1e2-a69699162e44" providerId="ADAL" clId="{065A4B05-03B7-4AFF-8C7D-C1F71C5E3CE5}" dt="2021-03-11T11:45:49.734" v="7070" actId="478"/>
          <ac:spMkLst>
            <pc:docMk/>
            <pc:sldMk cId="4269078234" sldId="461"/>
            <ac:spMk id="4" creationId="{F454AD34-13BE-47A3-A03C-4B9E217A25EA}"/>
          </ac:spMkLst>
        </pc:spChg>
        <pc:spChg chg="mod">
          <ac:chgData name="Iain Milne" userId="e451ec18-1952-4891-b1e2-a69699162e44" providerId="ADAL" clId="{065A4B05-03B7-4AFF-8C7D-C1F71C5E3CE5}" dt="2021-03-11T11:44:47.106" v="7007" actId="20577"/>
          <ac:spMkLst>
            <pc:docMk/>
            <pc:sldMk cId="4269078234" sldId="461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45:12.989" v="7021" actId="20577"/>
          <ac:spMkLst>
            <pc:docMk/>
            <pc:sldMk cId="4269078234" sldId="461"/>
            <ac:spMk id="6" creationId="{D67BE70D-94E3-4918-BCFA-CF7D422D92AE}"/>
          </ac:spMkLst>
        </pc:spChg>
        <pc:spChg chg="add del mod">
          <ac:chgData name="Iain Milne" userId="e451ec18-1952-4891-b1e2-a69699162e44" providerId="ADAL" clId="{065A4B05-03B7-4AFF-8C7D-C1F71C5E3CE5}" dt="2021-03-11T11:20:25.606" v="5587"/>
          <ac:spMkLst>
            <pc:docMk/>
            <pc:sldMk cId="4269078234" sldId="461"/>
            <ac:spMk id="7" creationId="{50C9B284-D122-4D64-BCEF-6753AE4B4A2B}"/>
          </ac:spMkLst>
        </pc:spChg>
        <pc:spChg chg="add mod">
          <ac:chgData name="Iain Milne" userId="e451ec18-1952-4891-b1e2-a69699162e44" providerId="ADAL" clId="{065A4B05-03B7-4AFF-8C7D-C1F71C5E3CE5}" dt="2021-03-11T15:01:19.990" v="7910" actId="1035"/>
          <ac:spMkLst>
            <pc:docMk/>
            <pc:sldMk cId="4269078234" sldId="461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1T11:47:53.577" v="7108" actId="20577"/>
          <ac:spMkLst>
            <pc:docMk/>
            <pc:sldMk cId="4269078234" sldId="461"/>
            <ac:spMk id="9" creationId="{9478D5F3-E2D8-4D3A-92C6-2535274BF699}"/>
          </ac:spMkLst>
        </pc:spChg>
        <pc:picChg chg="del">
          <ac:chgData name="Iain Milne" userId="e451ec18-1952-4891-b1e2-a69699162e44" providerId="ADAL" clId="{065A4B05-03B7-4AFF-8C7D-C1F71C5E3CE5}" dt="2021-03-11T11:19:24.175" v="5515" actId="478"/>
          <ac:picMkLst>
            <pc:docMk/>
            <pc:sldMk cId="4269078234" sldId="461"/>
            <ac:picMk id="3" creationId="{91294915-4312-4A67-9CFC-877AC4AB5747}"/>
          </ac:picMkLst>
        </pc:picChg>
      </pc:sldChg>
      <pc:sldChg chg="modSp add del mod">
        <pc:chgData name="Iain Milne" userId="e451ec18-1952-4891-b1e2-a69699162e44" providerId="ADAL" clId="{065A4B05-03B7-4AFF-8C7D-C1F71C5E3CE5}" dt="2021-03-11T15:07:16.715" v="8213" actId="47"/>
        <pc:sldMkLst>
          <pc:docMk/>
          <pc:sldMk cId="1303372437" sldId="462"/>
        </pc:sldMkLst>
        <pc:spChg chg="mod">
          <ac:chgData name="Iain Milne" userId="e451ec18-1952-4891-b1e2-a69699162e44" providerId="ADAL" clId="{065A4B05-03B7-4AFF-8C7D-C1F71C5E3CE5}" dt="2021-03-11T11:37:57.370" v="6623" actId="27636"/>
          <ac:spMkLst>
            <pc:docMk/>
            <pc:sldMk cId="1303372437" sldId="462"/>
            <ac:spMk id="6" creationId="{D67BE70D-94E3-4918-BCFA-CF7D422D92AE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11T11:31:43.430" v="6095" actId="47"/>
        <pc:sldMkLst>
          <pc:docMk/>
          <pc:sldMk cId="600604355" sldId="463"/>
        </pc:sldMkLst>
        <pc:spChg chg="del mod ord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2" creationId="{5AC873A8-88CC-490A-A837-FAFA8A8F32FF}"/>
          </ac:spMkLst>
        </pc:spChg>
        <pc:spChg chg="del mod ord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3" creationId="{73207FEA-D3DA-40F8-AD22-7278DB16F0D0}"/>
          </ac:spMkLst>
        </pc:spChg>
        <pc:spChg chg="del">
          <ac:chgData name="Iain Milne" userId="e451ec18-1952-4891-b1e2-a69699162e44" providerId="ADAL" clId="{065A4B05-03B7-4AFF-8C7D-C1F71C5E3CE5}" dt="2021-03-11T11:25:28.247" v="5755" actId="700"/>
          <ac:spMkLst>
            <pc:docMk/>
            <pc:sldMk cId="600604355" sldId="463"/>
            <ac:spMk id="4" creationId="{3611E770-187C-4C2F-B75F-D6BBB36621EC}"/>
          </ac:spMkLst>
        </pc:spChg>
        <pc:spChg chg="add mod ord">
          <ac:chgData name="Iain Milne" userId="e451ec18-1952-4891-b1e2-a69699162e44" providerId="ADAL" clId="{065A4B05-03B7-4AFF-8C7D-C1F71C5E3CE5}" dt="2021-03-11T11:31:28.220" v="6093" actId="20577"/>
          <ac:spMkLst>
            <pc:docMk/>
            <pc:sldMk cId="600604355" sldId="463"/>
            <ac:spMk id="5" creationId="{F29D3028-1700-4E41-A034-B1D3578872B6}"/>
          </ac:spMkLst>
        </pc:spChg>
        <pc:spChg chg="add mod ord">
          <ac:chgData name="Iain Milne" userId="e451ec18-1952-4891-b1e2-a69699162e44" providerId="ADAL" clId="{065A4B05-03B7-4AFF-8C7D-C1F71C5E3CE5}" dt="2021-03-11T11:25:36.769" v="5789" actId="20577"/>
          <ac:spMkLst>
            <pc:docMk/>
            <pc:sldMk cId="600604355" sldId="463"/>
            <ac:spMk id="6" creationId="{08FB858A-A67A-4697-B0A8-AD25B49E9666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1:29:51.440" v="6058"/>
        <pc:sldMkLst>
          <pc:docMk/>
          <pc:sldMk cId="1174413581" sldId="464"/>
        </pc:sldMkLst>
        <pc:spChg chg="del mod ord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2" creationId="{8E13EE2F-9AB7-4D03-A803-B507CED824A3}"/>
          </ac:spMkLst>
        </pc:spChg>
        <pc:spChg chg="del mod ord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3" creationId="{97CEE34F-2BE0-4241-A132-D270A5A6410A}"/>
          </ac:spMkLst>
        </pc:spChg>
        <pc:spChg chg="del">
          <ac:chgData name="Iain Milne" userId="e451ec18-1952-4891-b1e2-a69699162e44" providerId="ADAL" clId="{065A4B05-03B7-4AFF-8C7D-C1F71C5E3CE5}" dt="2021-03-11T11:26:20.961" v="5791" actId="700"/>
          <ac:spMkLst>
            <pc:docMk/>
            <pc:sldMk cId="1174413581" sldId="464"/>
            <ac:spMk id="4" creationId="{7685DCDB-FEB1-4C0A-84A2-D343D6B67B40}"/>
          </ac:spMkLst>
        </pc:spChg>
        <pc:spChg chg="add del mod ord">
          <ac:chgData name="Iain Milne" userId="e451ec18-1952-4891-b1e2-a69699162e44" providerId="ADAL" clId="{065A4B05-03B7-4AFF-8C7D-C1F71C5E3CE5}" dt="2021-03-11T11:29:44.650" v="6052" actId="478"/>
          <ac:spMkLst>
            <pc:docMk/>
            <pc:sldMk cId="1174413581" sldId="464"/>
            <ac:spMk id="5" creationId="{A2C0CAF3-3F32-4F9F-B17B-E131E9434F16}"/>
          </ac:spMkLst>
        </pc:spChg>
        <pc:spChg chg="add del mod ord">
          <ac:chgData name="Iain Milne" userId="e451ec18-1952-4891-b1e2-a69699162e44" providerId="ADAL" clId="{065A4B05-03B7-4AFF-8C7D-C1F71C5E3CE5}" dt="2021-03-11T11:27:15.182" v="5822" actId="931"/>
          <ac:spMkLst>
            <pc:docMk/>
            <pc:sldMk cId="1174413581" sldId="464"/>
            <ac:spMk id="6" creationId="{F27C7427-A234-47E2-A006-872F7BEF1722}"/>
          </ac:spMkLst>
        </pc:spChg>
        <pc:spChg chg="add mod">
          <ac:chgData name="Iain Milne" userId="e451ec18-1952-4891-b1e2-a69699162e44" providerId="ADAL" clId="{065A4B05-03B7-4AFF-8C7D-C1F71C5E3CE5}" dt="2021-03-11T11:28:48.162" v="6050" actId="20577"/>
          <ac:spMkLst>
            <pc:docMk/>
            <pc:sldMk cId="1174413581" sldId="464"/>
            <ac:spMk id="9" creationId="{12FEA392-2F2B-44E9-A7BA-AA4953B764DF}"/>
          </ac:spMkLst>
        </pc:spChg>
        <pc:spChg chg="add del mod">
          <ac:chgData name="Iain Milne" userId="e451ec18-1952-4891-b1e2-a69699162e44" providerId="ADAL" clId="{065A4B05-03B7-4AFF-8C7D-C1F71C5E3CE5}" dt="2021-03-11T11:29:50.462" v="6057" actId="478"/>
          <ac:spMkLst>
            <pc:docMk/>
            <pc:sldMk cId="1174413581" sldId="464"/>
            <ac:spMk id="11" creationId="{1524DE55-2D7A-4182-BAEE-9F4FB82F70FA}"/>
          </ac:spMkLst>
        </pc:spChg>
        <pc:spChg chg="add del mod">
          <ac:chgData name="Iain Milne" userId="e451ec18-1952-4891-b1e2-a69699162e44" providerId="ADAL" clId="{065A4B05-03B7-4AFF-8C7D-C1F71C5E3CE5}" dt="2021-03-11T11:29:48.972" v="6056" actId="478"/>
          <ac:spMkLst>
            <pc:docMk/>
            <pc:sldMk cId="1174413581" sldId="464"/>
            <ac:spMk id="12" creationId="{0D6870DD-CF17-4098-987A-9B57D00E1E16}"/>
          </ac:spMkLst>
        </pc:spChg>
        <pc:spChg chg="add mod">
          <ac:chgData name="Iain Milne" userId="e451ec18-1952-4891-b1e2-a69699162e44" providerId="ADAL" clId="{065A4B05-03B7-4AFF-8C7D-C1F71C5E3CE5}" dt="2021-03-11T11:29:51.440" v="6058"/>
          <ac:spMkLst>
            <pc:docMk/>
            <pc:sldMk cId="1174413581" sldId="464"/>
            <ac:spMk id="13" creationId="{5DFA9DDB-6632-4AC4-A4E5-3A11D249F8F2}"/>
          </ac:spMkLst>
        </pc:spChg>
        <pc:picChg chg="add mod ord">
          <ac:chgData name="Iain Milne" userId="e451ec18-1952-4891-b1e2-a69699162e44" providerId="ADAL" clId="{065A4B05-03B7-4AFF-8C7D-C1F71C5E3CE5}" dt="2021-03-11T11:28:24.938" v="5947" actId="1036"/>
          <ac:picMkLst>
            <pc:docMk/>
            <pc:sldMk cId="1174413581" sldId="464"/>
            <ac:picMk id="8" creationId="{537F19C9-D11A-4F63-A1D8-D6A4F2DD58E4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5T15:01:14.962" v="10231" actId="207"/>
        <pc:sldMkLst>
          <pc:docMk/>
          <pc:sldMk cId="737065547" sldId="465"/>
        </pc:sldMkLst>
        <pc:spChg chg="mod">
          <ac:chgData name="Iain Milne" userId="e451ec18-1952-4891-b1e2-a69699162e44" providerId="ADAL" clId="{065A4B05-03B7-4AFF-8C7D-C1F71C5E3CE5}" dt="2021-03-11T11:31:46.652" v="6101" actId="20577"/>
          <ac:spMkLst>
            <pc:docMk/>
            <pc:sldMk cId="737065547" sldId="465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1:36:51.233" v="6537" actId="403"/>
          <ac:spMkLst>
            <pc:docMk/>
            <pc:sldMk cId="737065547" sldId="465"/>
            <ac:spMk id="6" creationId="{D67BE70D-94E3-4918-BCFA-CF7D422D92AE}"/>
          </ac:spMkLst>
        </pc:spChg>
        <pc:spChg chg="add mod">
          <ac:chgData name="Iain Milne" userId="e451ec18-1952-4891-b1e2-a69699162e44" providerId="ADAL" clId="{065A4B05-03B7-4AFF-8C7D-C1F71C5E3CE5}" dt="2021-03-15T15:01:09.250" v="10228" actId="207"/>
          <ac:spMkLst>
            <pc:docMk/>
            <pc:sldMk cId="737065547" sldId="465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05.786" v="10227" actId="207"/>
          <ac:spMkLst>
            <pc:docMk/>
            <pc:sldMk cId="737065547" sldId="465"/>
            <ac:spMk id="8" creationId="{6ACB7699-8ED6-4B54-AA2B-D29752A0006E}"/>
          </ac:spMkLst>
        </pc:spChg>
        <pc:spChg chg="del">
          <ac:chgData name="Iain Milne" userId="e451ec18-1952-4891-b1e2-a69699162e44" providerId="ADAL" clId="{065A4B05-03B7-4AFF-8C7D-C1F71C5E3CE5}" dt="2021-03-11T11:32:04.675" v="6153" actId="478"/>
          <ac:spMkLst>
            <pc:docMk/>
            <pc:sldMk cId="737065547" sldId="465"/>
            <ac:spMk id="9" creationId="{9478D5F3-E2D8-4D3A-92C6-2535274BF699}"/>
          </ac:spMkLst>
        </pc:spChg>
        <pc:spChg chg="add mod">
          <ac:chgData name="Iain Milne" userId="e451ec18-1952-4891-b1e2-a69699162e44" providerId="ADAL" clId="{065A4B05-03B7-4AFF-8C7D-C1F71C5E3CE5}" dt="2021-03-15T15:01:14.962" v="10231" actId="207"/>
          <ac:spMkLst>
            <pc:docMk/>
            <pc:sldMk cId="737065547" sldId="465"/>
            <ac:spMk id="10" creationId="{8640B780-CEA1-4E35-9A8F-A0FD9EB5F6FB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20.307" v="10232" actId="207"/>
        <pc:sldMkLst>
          <pc:docMk/>
          <pc:sldMk cId="2773636684" sldId="466"/>
        </pc:sldMkLst>
        <pc:spChg chg="add mod">
          <ac:chgData name="Iain Milne" userId="e451ec18-1952-4891-b1e2-a69699162e44" providerId="ADAL" clId="{065A4B05-03B7-4AFF-8C7D-C1F71C5E3CE5}" dt="2021-03-11T11:42:28.131" v="6923" actId="14100"/>
          <ac:spMkLst>
            <pc:docMk/>
            <pc:sldMk cId="2773636684" sldId="466"/>
            <ac:spMk id="2" creationId="{7174DF8F-BA27-40BA-8250-BCB8ED2111A8}"/>
          </ac:spMkLst>
        </pc:spChg>
        <pc:spChg chg="add mod">
          <ac:chgData name="Iain Milne" userId="e451ec18-1952-4891-b1e2-a69699162e44" providerId="ADAL" clId="{065A4B05-03B7-4AFF-8C7D-C1F71C5E3CE5}" dt="2021-03-11T11:43:16.529" v="6989" actId="1076"/>
          <ac:spMkLst>
            <pc:docMk/>
            <pc:sldMk cId="2773636684" sldId="466"/>
            <ac:spMk id="3" creationId="{AAA1B215-C570-4D27-B59E-5DBBF4067BD4}"/>
          </ac:spMkLst>
        </pc:spChg>
        <pc:spChg chg="mod">
          <ac:chgData name="Iain Milne" userId="e451ec18-1952-4891-b1e2-a69699162e44" providerId="ADAL" clId="{065A4B05-03B7-4AFF-8C7D-C1F71C5E3CE5}" dt="2021-03-11T11:44:39.537" v="6999" actId="20577"/>
          <ac:spMkLst>
            <pc:docMk/>
            <pc:sldMk cId="2773636684" sldId="466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3:40:46.503" v="7139" actId="6549"/>
          <ac:spMkLst>
            <pc:docMk/>
            <pc:sldMk cId="2773636684" sldId="466"/>
            <ac:spMk id="6" creationId="{D67BE70D-94E3-4918-BCFA-CF7D422D92AE}"/>
          </ac:spMkLst>
        </pc:spChg>
        <pc:spChg chg="del">
          <ac:chgData name="Iain Milne" userId="e451ec18-1952-4891-b1e2-a69699162e44" providerId="ADAL" clId="{065A4B05-03B7-4AFF-8C7D-C1F71C5E3CE5}" dt="2021-03-11T11:38:14.937" v="6644" actId="478"/>
          <ac:spMkLst>
            <pc:docMk/>
            <pc:sldMk cId="2773636684" sldId="466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20.307" v="10232" actId="207"/>
          <ac:spMkLst>
            <pc:docMk/>
            <pc:sldMk cId="2773636684" sldId="466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1T11:42:52.973" v="6945" actId="14100"/>
          <ac:spMkLst>
            <pc:docMk/>
            <pc:sldMk cId="2773636684" sldId="466"/>
            <ac:spMk id="9" creationId="{3C682EF2-DD88-44E2-AC9A-68498F1A6D81}"/>
          </ac:spMkLst>
        </pc:spChg>
        <pc:spChg chg="del">
          <ac:chgData name="Iain Milne" userId="e451ec18-1952-4891-b1e2-a69699162e44" providerId="ADAL" clId="{065A4B05-03B7-4AFF-8C7D-C1F71C5E3CE5}" dt="2021-03-11T11:38:13.253" v="6643" actId="478"/>
          <ac:spMkLst>
            <pc:docMk/>
            <pc:sldMk cId="2773636684" sldId="466"/>
            <ac:spMk id="10" creationId="{8640B780-CEA1-4E35-9A8F-A0FD9EB5F6FB}"/>
          </ac:spMkLst>
        </pc:spChg>
        <pc:spChg chg="add mod">
          <ac:chgData name="Iain Milne" userId="e451ec18-1952-4891-b1e2-a69699162e44" providerId="ADAL" clId="{065A4B05-03B7-4AFF-8C7D-C1F71C5E3CE5}" dt="2021-03-11T11:43:05.240" v="6973" actId="20577"/>
          <ac:spMkLst>
            <pc:docMk/>
            <pc:sldMk cId="2773636684" sldId="466"/>
            <ac:spMk id="11" creationId="{696B647C-F6F7-4957-B88C-07597235BA9F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4:55:11.356" v="7695" actId="207"/>
        <pc:sldMkLst>
          <pc:docMk/>
          <pc:sldMk cId="4143771202" sldId="467"/>
        </pc:sldMkLst>
        <pc:spChg chg="del mod ord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2" creationId="{E2A14FDB-967A-4E36-B184-C8EAB60AF8CD}"/>
          </ac:spMkLst>
        </pc:spChg>
        <pc:spChg chg="del mod ord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3" creationId="{DB229FAC-6690-41B5-A251-049857B99554}"/>
          </ac:spMkLst>
        </pc:spChg>
        <pc:spChg chg="del">
          <ac:chgData name="Iain Milne" userId="e451ec18-1952-4891-b1e2-a69699162e44" providerId="ADAL" clId="{065A4B05-03B7-4AFF-8C7D-C1F71C5E3CE5}" dt="2021-03-11T14:53:05.016" v="7347" actId="700"/>
          <ac:spMkLst>
            <pc:docMk/>
            <pc:sldMk cId="4143771202" sldId="467"/>
            <ac:spMk id="4" creationId="{A3BC24B3-6D28-438F-A488-EE5766E512D1}"/>
          </ac:spMkLst>
        </pc:spChg>
        <pc:spChg chg="add mod ord">
          <ac:chgData name="Iain Milne" userId="e451ec18-1952-4891-b1e2-a69699162e44" providerId="ADAL" clId="{065A4B05-03B7-4AFF-8C7D-C1F71C5E3CE5}" dt="2021-03-11T14:53:13.259" v="7387" actId="20577"/>
          <ac:spMkLst>
            <pc:docMk/>
            <pc:sldMk cId="4143771202" sldId="467"/>
            <ac:spMk id="5" creationId="{DA6C67F7-83B9-466C-89BA-B224CA1C52C6}"/>
          </ac:spMkLst>
        </pc:spChg>
        <pc:spChg chg="add mod ord">
          <ac:chgData name="Iain Milne" userId="e451ec18-1952-4891-b1e2-a69699162e44" providerId="ADAL" clId="{065A4B05-03B7-4AFF-8C7D-C1F71C5E3CE5}" dt="2021-03-11T14:55:11.356" v="7695" actId="207"/>
          <ac:spMkLst>
            <pc:docMk/>
            <pc:sldMk cId="4143771202" sldId="467"/>
            <ac:spMk id="6" creationId="{8D108200-471A-42C6-A3C3-470B55C8D408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27.083" v="10233" actId="207"/>
        <pc:sldMkLst>
          <pc:docMk/>
          <pc:sldMk cId="2199833949" sldId="468"/>
        </pc:sldMkLst>
        <pc:spChg chg="mod">
          <ac:chgData name="Iain Milne" userId="e451ec18-1952-4891-b1e2-a69699162e44" providerId="ADAL" clId="{065A4B05-03B7-4AFF-8C7D-C1F71C5E3CE5}" dt="2021-03-11T15:00:15.409" v="7892" actId="20577"/>
          <ac:spMkLst>
            <pc:docMk/>
            <pc:sldMk cId="2199833949" sldId="468"/>
            <ac:spMk id="2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28:40.854" v="9340" actId="20577"/>
          <ac:spMkLst>
            <pc:docMk/>
            <pc:sldMk cId="2199833949" sldId="468"/>
            <ac:spMk id="3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28:08.709" v="9328" actId="113"/>
          <ac:spMkLst>
            <pc:docMk/>
            <pc:sldMk cId="2199833949" sldId="468"/>
            <ac:spMk id="4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5:01:27.083" v="10233" actId="207"/>
          <ac:spMkLst>
            <pc:docMk/>
            <pc:sldMk cId="2199833949" sldId="468"/>
            <ac:spMk id="5" creationId="{00000000-0000-0000-0000-000000000000}"/>
          </ac:spMkLst>
        </pc:spChg>
        <pc:spChg chg="add mod">
          <ac:chgData name="Iain Milne" userId="e451ec18-1952-4891-b1e2-a69699162e44" providerId="ADAL" clId="{065A4B05-03B7-4AFF-8C7D-C1F71C5E3CE5}" dt="2021-03-15T11:28:52.050" v="9341" actId="1076"/>
          <ac:spMkLst>
            <pc:docMk/>
            <pc:sldMk cId="2199833949" sldId="468"/>
            <ac:spMk id="6" creationId="{1C1F7EE5-FC37-406A-81F8-485D9DEBD9D1}"/>
          </ac:spMkLst>
        </pc:spChg>
        <pc:spChg chg="add del mod">
          <ac:chgData name="Iain Milne" userId="e451ec18-1952-4891-b1e2-a69699162e44" providerId="ADAL" clId="{065A4B05-03B7-4AFF-8C7D-C1F71C5E3CE5}" dt="2021-03-11T15:10:19.832" v="8273" actId="478"/>
          <ac:spMkLst>
            <pc:docMk/>
            <pc:sldMk cId="2199833949" sldId="468"/>
            <ac:spMk id="7" creationId="{14470679-1963-4DD2-82DC-68A932B9096E}"/>
          </ac:spMkLst>
        </pc:spChg>
      </pc:sldChg>
      <pc:sldChg chg="addSp delSp modSp new mod modClrScheme chgLayout">
        <pc:chgData name="Iain Milne" userId="e451ec18-1952-4891-b1e2-a69699162e44" providerId="ADAL" clId="{065A4B05-03B7-4AFF-8C7D-C1F71C5E3CE5}" dt="2021-03-11T15:34:19.202" v="9093" actId="1076"/>
        <pc:sldMkLst>
          <pc:docMk/>
          <pc:sldMk cId="2037291691" sldId="469"/>
        </pc:sldMkLst>
        <pc:spChg chg="del mod ord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2" creationId="{2A0437C9-DCCC-427E-9016-F7BD5B8D1271}"/>
          </ac:spMkLst>
        </pc:spChg>
        <pc:spChg chg="del mod ord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3" creationId="{A373CC64-C1FD-49B2-A5D4-469CDBB0B06B}"/>
          </ac:spMkLst>
        </pc:spChg>
        <pc:spChg chg="del">
          <ac:chgData name="Iain Milne" userId="e451ec18-1952-4891-b1e2-a69699162e44" providerId="ADAL" clId="{065A4B05-03B7-4AFF-8C7D-C1F71C5E3CE5}" dt="2021-03-11T15:02:54.101" v="7912" actId="700"/>
          <ac:spMkLst>
            <pc:docMk/>
            <pc:sldMk cId="2037291691" sldId="469"/>
            <ac:spMk id="4" creationId="{1D7264B3-BD8E-4A22-823F-C0F661EEB130}"/>
          </ac:spMkLst>
        </pc:spChg>
        <pc:spChg chg="add mod ord">
          <ac:chgData name="Iain Milne" userId="e451ec18-1952-4891-b1e2-a69699162e44" providerId="ADAL" clId="{065A4B05-03B7-4AFF-8C7D-C1F71C5E3CE5}" dt="2021-03-11T15:02:54.884" v="7914"/>
          <ac:spMkLst>
            <pc:docMk/>
            <pc:sldMk cId="2037291691" sldId="469"/>
            <ac:spMk id="5" creationId="{E1D52CCA-E06E-45EF-8E43-29614AD44B2E}"/>
          </ac:spMkLst>
        </pc:spChg>
        <pc:spChg chg="add mod ord">
          <ac:chgData name="Iain Milne" userId="e451ec18-1952-4891-b1e2-a69699162e44" providerId="ADAL" clId="{065A4B05-03B7-4AFF-8C7D-C1F71C5E3CE5}" dt="2021-03-11T15:34:07.815" v="9090" actId="20577"/>
          <ac:spMkLst>
            <pc:docMk/>
            <pc:sldMk cId="2037291691" sldId="469"/>
            <ac:spMk id="6" creationId="{17F82676-01FE-429E-8A43-79FBE9D5C59C}"/>
          </ac:spMkLst>
        </pc:spChg>
        <pc:picChg chg="add del mod">
          <ac:chgData name="Iain Milne" userId="e451ec18-1952-4891-b1e2-a69699162e44" providerId="ADAL" clId="{065A4B05-03B7-4AFF-8C7D-C1F71C5E3CE5}" dt="2021-03-11T15:04:40.526" v="7998" actId="478"/>
          <ac:picMkLst>
            <pc:docMk/>
            <pc:sldMk cId="2037291691" sldId="469"/>
            <ac:picMk id="8" creationId="{33DA6155-909B-445E-84BB-E80798124CA1}"/>
          </ac:picMkLst>
        </pc:picChg>
        <pc:picChg chg="add mod">
          <ac:chgData name="Iain Milne" userId="e451ec18-1952-4891-b1e2-a69699162e44" providerId="ADAL" clId="{065A4B05-03B7-4AFF-8C7D-C1F71C5E3CE5}" dt="2021-03-11T15:34:19.202" v="9093" actId="1076"/>
          <ac:picMkLst>
            <pc:docMk/>
            <pc:sldMk cId="2037291691" sldId="469"/>
            <ac:picMk id="10" creationId="{E02AB7A6-229B-4632-AC00-92D2AFCD5DCD}"/>
          </ac:picMkLst>
        </pc:picChg>
      </pc:sldChg>
      <pc:sldChg chg="addSp delSp modSp new mod modClrScheme modAnim chgLayout">
        <pc:chgData name="Iain Milne" userId="e451ec18-1952-4891-b1e2-a69699162e44" providerId="ADAL" clId="{065A4B05-03B7-4AFF-8C7D-C1F71C5E3CE5}" dt="2021-03-11T15:20:31.471" v="8356"/>
        <pc:sldMkLst>
          <pc:docMk/>
          <pc:sldMk cId="599414825" sldId="470"/>
        </pc:sldMkLst>
        <pc:spChg chg="del mod ord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2" creationId="{6FD919B1-5DD5-415C-8467-2C19D6CCC1B0}"/>
          </ac:spMkLst>
        </pc:spChg>
        <pc:spChg chg="del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3" creationId="{C4688534-236A-41A1-A08C-2275D48E7EA7}"/>
          </ac:spMkLst>
        </pc:spChg>
        <pc:spChg chg="del">
          <ac:chgData name="Iain Milne" userId="e451ec18-1952-4891-b1e2-a69699162e44" providerId="ADAL" clId="{065A4B05-03B7-4AFF-8C7D-C1F71C5E3CE5}" dt="2021-03-11T15:15:44.978" v="8307" actId="700"/>
          <ac:spMkLst>
            <pc:docMk/>
            <pc:sldMk cId="599414825" sldId="470"/>
            <ac:spMk id="4" creationId="{8A89CFBE-9383-480F-ABE7-219D63673F01}"/>
          </ac:spMkLst>
        </pc:spChg>
        <pc:spChg chg="add del mod ord">
          <ac:chgData name="Iain Milne" userId="e451ec18-1952-4891-b1e2-a69699162e44" providerId="ADAL" clId="{065A4B05-03B7-4AFF-8C7D-C1F71C5E3CE5}" dt="2021-03-11T15:15:50.859" v="8310" actId="700"/>
          <ac:spMkLst>
            <pc:docMk/>
            <pc:sldMk cId="599414825" sldId="470"/>
            <ac:spMk id="5" creationId="{4194BF04-3572-4463-905C-627EFBE2C59F}"/>
          </ac:spMkLst>
        </pc:spChg>
        <pc:spChg chg="add del mod ord">
          <ac:chgData name="Iain Milne" userId="e451ec18-1952-4891-b1e2-a69699162e44" providerId="ADAL" clId="{065A4B05-03B7-4AFF-8C7D-C1F71C5E3CE5}" dt="2021-03-11T15:16:00.491" v="8312" actId="478"/>
          <ac:spMkLst>
            <pc:docMk/>
            <pc:sldMk cId="599414825" sldId="470"/>
            <ac:spMk id="8" creationId="{97E2B2E3-7680-4CE8-92E4-B5E59F31D235}"/>
          </ac:spMkLst>
        </pc:spChg>
        <pc:spChg chg="add del mod ord">
          <ac:chgData name="Iain Milne" userId="e451ec18-1952-4891-b1e2-a69699162e44" providerId="ADAL" clId="{065A4B05-03B7-4AFF-8C7D-C1F71C5E3CE5}" dt="2021-03-11T15:16:01.492" v="8313" actId="478"/>
          <ac:spMkLst>
            <pc:docMk/>
            <pc:sldMk cId="599414825" sldId="470"/>
            <ac:spMk id="9" creationId="{828EF503-E596-4C85-96F1-67B3DF27C5DD}"/>
          </ac:spMkLst>
        </pc:spChg>
        <pc:spChg chg="add mod ord">
          <ac:chgData name="Iain Milne" userId="e451ec18-1952-4891-b1e2-a69699162e44" providerId="ADAL" clId="{065A4B05-03B7-4AFF-8C7D-C1F71C5E3CE5}" dt="2021-03-11T15:16:50.812" v="8321" actId="167"/>
          <ac:spMkLst>
            <pc:docMk/>
            <pc:sldMk cId="599414825" sldId="470"/>
            <ac:spMk id="10" creationId="{90D5E93A-4B83-4673-83AF-3DDCE0255E79}"/>
          </ac:spMkLst>
        </pc:spChg>
        <pc:spChg chg="add mod">
          <ac:chgData name="Iain Milne" userId="e451ec18-1952-4891-b1e2-a69699162e44" providerId="ADAL" clId="{065A4B05-03B7-4AFF-8C7D-C1F71C5E3CE5}" dt="2021-03-11T15:19:35.915" v="8342" actId="1076"/>
          <ac:spMkLst>
            <pc:docMk/>
            <pc:sldMk cId="599414825" sldId="470"/>
            <ac:spMk id="11" creationId="{ED94F8A2-F198-47AE-976C-494F9E5B6572}"/>
          </ac:spMkLst>
        </pc:spChg>
        <pc:picChg chg="add">
          <ac:chgData name="Iain Milne" userId="e451ec18-1952-4891-b1e2-a69699162e44" providerId="ADAL" clId="{065A4B05-03B7-4AFF-8C7D-C1F71C5E3CE5}" dt="2021-03-11T15:15:46.145" v="8309" actId="22"/>
          <ac:picMkLst>
            <pc:docMk/>
            <pc:sldMk cId="599414825" sldId="470"/>
            <ac:picMk id="7" creationId="{6AF11906-797C-462D-BF71-BFD38EAEA61A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1T15:20:40.649" v="8358"/>
        <pc:sldMkLst>
          <pc:docMk/>
          <pc:sldMk cId="436014756" sldId="471"/>
        </pc:sldMkLst>
        <pc:spChg chg="add mod">
          <ac:chgData name="Iain Milne" userId="e451ec18-1952-4891-b1e2-a69699162e44" providerId="ADAL" clId="{065A4B05-03B7-4AFF-8C7D-C1F71C5E3CE5}" dt="2021-03-11T15:19:58.919" v="8350" actId="1076"/>
          <ac:spMkLst>
            <pc:docMk/>
            <pc:sldMk cId="436014756" sldId="471"/>
            <ac:spMk id="8" creationId="{17574F3C-E914-4752-99F1-D648FE1C48E4}"/>
          </ac:spMkLst>
        </pc:spChg>
        <pc:spChg chg="add mod">
          <ac:chgData name="Iain Milne" userId="e451ec18-1952-4891-b1e2-a69699162e44" providerId="ADAL" clId="{065A4B05-03B7-4AFF-8C7D-C1F71C5E3CE5}" dt="2021-03-11T15:20:24.778" v="8355" actId="14100"/>
          <ac:spMkLst>
            <pc:docMk/>
            <pc:sldMk cId="436014756" sldId="471"/>
            <ac:spMk id="9" creationId="{42668AC7-11EA-4AEE-99C1-C2563012E29F}"/>
          </ac:spMkLst>
        </pc:spChg>
        <pc:picChg chg="add del">
          <ac:chgData name="Iain Milne" userId="e451ec18-1952-4891-b1e2-a69699162e44" providerId="ADAL" clId="{065A4B05-03B7-4AFF-8C7D-C1F71C5E3CE5}" dt="2021-03-11T15:18:17.591" v="8325" actId="478"/>
          <ac:picMkLst>
            <pc:docMk/>
            <pc:sldMk cId="436014756" sldId="471"/>
            <ac:picMk id="3" creationId="{81D1A56F-9C87-46BE-9102-244261908AB5}"/>
          </ac:picMkLst>
        </pc:picChg>
        <pc:picChg chg="add mod">
          <ac:chgData name="Iain Milne" userId="e451ec18-1952-4891-b1e2-a69699162e44" providerId="ADAL" clId="{065A4B05-03B7-4AFF-8C7D-C1F71C5E3CE5}" dt="2021-03-11T15:19:54.798" v="8349" actId="1076"/>
          <ac:picMkLst>
            <pc:docMk/>
            <pc:sldMk cId="436014756" sldId="471"/>
            <ac:picMk id="5" creationId="{13E4BA21-E731-47E6-A840-008E2B765457}"/>
          </ac:picMkLst>
        </pc:picChg>
        <pc:picChg chg="del">
          <ac:chgData name="Iain Milne" userId="e451ec18-1952-4891-b1e2-a69699162e44" providerId="ADAL" clId="{065A4B05-03B7-4AFF-8C7D-C1F71C5E3CE5}" dt="2021-03-11T15:17:56.389" v="8323" actId="478"/>
          <ac:picMkLst>
            <pc:docMk/>
            <pc:sldMk cId="436014756" sldId="471"/>
            <ac:picMk id="7" creationId="{6AF11906-797C-462D-BF71-BFD38EAEA61A}"/>
          </ac:picMkLst>
        </pc:picChg>
      </pc:sldChg>
      <pc:sldChg chg="addSp delSp modSp add mod modAnim">
        <pc:chgData name="Iain Milne" userId="e451ec18-1952-4891-b1e2-a69699162e44" providerId="ADAL" clId="{065A4B05-03B7-4AFF-8C7D-C1F71C5E3CE5}" dt="2021-03-11T15:20:58.182" v="8362"/>
        <pc:sldMkLst>
          <pc:docMk/>
          <pc:sldMk cId="1752623692" sldId="472"/>
        </pc:sldMkLst>
        <pc:spChg chg="add mod">
          <ac:chgData name="Iain Milne" userId="e451ec18-1952-4891-b1e2-a69699162e44" providerId="ADAL" clId="{065A4B05-03B7-4AFF-8C7D-C1F71C5E3CE5}" dt="2021-03-11T15:20:52.820" v="8361" actId="14100"/>
          <ac:spMkLst>
            <pc:docMk/>
            <pc:sldMk cId="1752623692" sldId="472"/>
            <ac:spMk id="6" creationId="{251A3312-7B93-44A8-ACC9-A1F205120E9D}"/>
          </ac:spMkLst>
        </pc:spChg>
        <pc:picChg chg="add">
          <ac:chgData name="Iain Milne" userId="e451ec18-1952-4891-b1e2-a69699162e44" providerId="ADAL" clId="{065A4B05-03B7-4AFF-8C7D-C1F71C5E3CE5}" dt="2021-03-11T15:19:04.524" v="8329" actId="22"/>
          <ac:picMkLst>
            <pc:docMk/>
            <pc:sldMk cId="1752623692" sldId="472"/>
            <ac:picMk id="3" creationId="{69EA4A9B-8E47-4939-B46E-5FD3E95CE640}"/>
          </ac:picMkLst>
        </pc:picChg>
        <pc:picChg chg="del">
          <ac:chgData name="Iain Milne" userId="e451ec18-1952-4891-b1e2-a69699162e44" providerId="ADAL" clId="{065A4B05-03B7-4AFF-8C7D-C1F71C5E3CE5}" dt="2021-03-11T15:18:48.207" v="8328" actId="478"/>
          <ac:picMkLst>
            <pc:docMk/>
            <pc:sldMk cId="1752623692" sldId="472"/>
            <ac:picMk id="5" creationId="{13E4BA21-E731-47E6-A840-008E2B765457}"/>
          </ac:picMkLst>
        </pc:picChg>
      </pc:sldChg>
      <pc:sldChg chg="addSp delSp modSp add mod">
        <pc:chgData name="Iain Milne" userId="e451ec18-1952-4891-b1e2-a69699162e44" providerId="ADAL" clId="{065A4B05-03B7-4AFF-8C7D-C1F71C5E3CE5}" dt="2021-03-15T15:01:42.638" v="10235" actId="207"/>
        <pc:sldMkLst>
          <pc:docMk/>
          <pc:sldMk cId="677744440" sldId="473"/>
        </pc:sldMkLst>
        <pc:spChg chg="add mod">
          <ac:chgData name="Iain Milne" userId="e451ec18-1952-4891-b1e2-a69699162e44" providerId="ADAL" clId="{065A4B05-03B7-4AFF-8C7D-C1F71C5E3CE5}" dt="2021-03-11T15:28:39.303" v="9024" actId="1076"/>
          <ac:spMkLst>
            <pc:docMk/>
            <pc:sldMk cId="677744440" sldId="473"/>
            <ac:spMk id="2" creationId="{5BBD6BF3-B893-40DD-B00E-118ECA5E2E19}"/>
          </ac:spMkLst>
        </pc:spChg>
        <pc:spChg chg="mod">
          <ac:chgData name="Iain Milne" userId="e451ec18-1952-4891-b1e2-a69699162e44" providerId="ADAL" clId="{065A4B05-03B7-4AFF-8C7D-C1F71C5E3CE5}" dt="2021-03-11T15:23:27.976" v="8380" actId="20577"/>
          <ac:spMkLst>
            <pc:docMk/>
            <pc:sldMk cId="677744440" sldId="473"/>
            <ac:spMk id="5" creationId="{5A241C1D-6EAA-414B-BBA6-5B5483417FC2}"/>
          </ac:spMkLst>
        </pc:spChg>
        <pc:spChg chg="mod">
          <ac:chgData name="Iain Milne" userId="e451ec18-1952-4891-b1e2-a69699162e44" providerId="ADAL" clId="{065A4B05-03B7-4AFF-8C7D-C1F71C5E3CE5}" dt="2021-03-11T15:29:29.202" v="9077" actId="6549"/>
          <ac:spMkLst>
            <pc:docMk/>
            <pc:sldMk cId="677744440" sldId="473"/>
            <ac:spMk id="6" creationId="{D67BE70D-94E3-4918-BCFA-CF7D422D92AE}"/>
          </ac:spMkLst>
        </pc:spChg>
        <pc:spChg chg="del">
          <ac:chgData name="Iain Milne" userId="e451ec18-1952-4891-b1e2-a69699162e44" providerId="ADAL" clId="{065A4B05-03B7-4AFF-8C7D-C1F71C5E3CE5}" dt="2021-03-11T15:24:41.684" v="8510" actId="478"/>
          <ac:spMkLst>
            <pc:docMk/>
            <pc:sldMk cId="677744440" sldId="473"/>
            <ac:spMk id="7" creationId="{8C79DDA6-FF73-4330-9783-91BC09F84B5B}"/>
          </ac:spMkLst>
        </pc:spChg>
        <pc:spChg chg="mod">
          <ac:chgData name="Iain Milne" userId="e451ec18-1952-4891-b1e2-a69699162e44" providerId="ADAL" clId="{065A4B05-03B7-4AFF-8C7D-C1F71C5E3CE5}" dt="2021-03-15T15:01:39.790" v="10234" actId="207"/>
          <ac:spMkLst>
            <pc:docMk/>
            <pc:sldMk cId="677744440" sldId="473"/>
            <ac:spMk id="8" creationId="{6ACB7699-8ED6-4B54-AA2B-D29752A0006E}"/>
          </ac:spMkLst>
        </pc:spChg>
        <pc:spChg chg="add mod">
          <ac:chgData name="Iain Milne" userId="e451ec18-1952-4891-b1e2-a69699162e44" providerId="ADAL" clId="{065A4B05-03B7-4AFF-8C7D-C1F71C5E3CE5}" dt="2021-03-15T15:01:42.638" v="10235" actId="207"/>
          <ac:spMkLst>
            <pc:docMk/>
            <pc:sldMk cId="677744440" sldId="473"/>
            <ac:spMk id="9" creationId="{F01F76EA-CF73-4E55-BBC1-0744BB4B6026}"/>
          </ac:spMkLst>
        </pc:spChg>
        <pc:spChg chg="del">
          <ac:chgData name="Iain Milne" userId="e451ec18-1952-4891-b1e2-a69699162e44" providerId="ADAL" clId="{065A4B05-03B7-4AFF-8C7D-C1F71C5E3CE5}" dt="2021-03-11T15:24:42.831" v="8511" actId="478"/>
          <ac:spMkLst>
            <pc:docMk/>
            <pc:sldMk cId="677744440" sldId="473"/>
            <ac:spMk id="10" creationId="{8640B780-CEA1-4E35-9A8F-A0FD9EB5F6FB}"/>
          </ac:spMkLst>
        </pc:spChg>
      </pc:sldChg>
      <pc:sldChg chg="modSp new del mod">
        <pc:chgData name="Iain Milne" userId="e451ec18-1952-4891-b1e2-a69699162e44" providerId="ADAL" clId="{065A4B05-03B7-4AFF-8C7D-C1F71C5E3CE5}" dt="2021-03-15T11:36:51.204" v="9497" actId="47"/>
        <pc:sldMkLst>
          <pc:docMk/>
          <pc:sldMk cId="1137636781" sldId="474"/>
        </pc:sldMkLst>
        <pc:spChg chg="mod">
          <ac:chgData name="Iain Milne" userId="e451ec18-1952-4891-b1e2-a69699162e44" providerId="ADAL" clId="{065A4B05-03B7-4AFF-8C7D-C1F71C5E3CE5}" dt="2021-03-11T15:37:05.597" v="9101" actId="27636"/>
          <ac:spMkLst>
            <pc:docMk/>
            <pc:sldMk cId="1137636781" sldId="474"/>
            <ac:spMk id="2" creationId="{BC2B4087-92D6-491F-8D37-2DA971D0FEF5}"/>
          </ac:spMkLst>
        </pc:spChg>
      </pc:sldChg>
      <pc:sldChg chg="addSp delSp modSp new del mod modClrScheme chgLayout">
        <pc:chgData name="Iain Milne" userId="e451ec18-1952-4891-b1e2-a69699162e44" providerId="ADAL" clId="{065A4B05-03B7-4AFF-8C7D-C1F71C5E3CE5}" dt="2021-03-15T11:18:03.454" v="9110" actId="47"/>
        <pc:sldMkLst>
          <pc:docMk/>
          <pc:sldMk cId="1254116938" sldId="475"/>
        </pc:sldMkLst>
        <pc:spChg chg="del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2" creationId="{0B9ED9B0-FB78-4034-8E8E-6DE878D7784D}"/>
          </ac:spMkLst>
        </pc:spChg>
        <pc:spChg chg="del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3" creationId="{92EE26F4-043E-437B-9354-47906F2A9E88}"/>
          </ac:spMkLst>
        </pc:spChg>
        <pc:spChg chg="del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4" creationId="{C3592AE7-2DEC-48BE-9838-00B938914137}"/>
          </ac:spMkLst>
        </pc:spChg>
        <pc:spChg chg="add mod ord">
          <ac:chgData name="Iain Milne" userId="e451ec18-1952-4891-b1e2-a69699162e44" providerId="ADAL" clId="{065A4B05-03B7-4AFF-8C7D-C1F71C5E3CE5}" dt="2021-03-15T11:17:59.512" v="9108"/>
          <ac:spMkLst>
            <pc:docMk/>
            <pc:sldMk cId="1254116938" sldId="475"/>
            <ac:spMk id="5" creationId="{E1462E94-D726-44F0-88ED-24A5F9D8C3BC}"/>
          </ac:spMkLst>
        </pc:spChg>
        <pc:spChg chg="add mod ord">
          <ac:chgData name="Iain Milne" userId="e451ec18-1952-4891-b1e2-a69699162e44" providerId="ADAL" clId="{065A4B05-03B7-4AFF-8C7D-C1F71C5E3CE5}" dt="2021-03-15T11:17:58.674" v="9106" actId="700"/>
          <ac:spMkLst>
            <pc:docMk/>
            <pc:sldMk cId="1254116938" sldId="475"/>
            <ac:spMk id="6" creationId="{0B5D013A-53C7-4F20-B2DA-A114A30EA7FC}"/>
          </ac:spMkLst>
        </pc:spChg>
      </pc:sldChg>
      <pc:sldChg chg="addSp delSp modSp add mod">
        <pc:chgData name="Iain Milne" userId="e451ec18-1952-4891-b1e2-a69699162e44" providerId="ADAL" clId="{065A4B05-03B7-4AFF-8C7D-C1F71C5E3CE5}" dt="2021-03-15T15:01:57.220" v="10238" actId="207"/>
        <pc:sldMkLst>
          <pc:docMk/>
          <pc:sldMk cId="4113218117" sldId="476"/>
        </pc:sldMkLst>
        <pc:spChg chg="del mod">
          <ac:chgData name="Iain Milne" userId="e451ec18-1952-4891-b1e2-a69699162e44" providerId="ADAL" clId="{065A4B05-03B7-4AFF-8C7D-C1F71C5E3CE5}" dt="2021-03-15T11:18:29.903" v="9202" actId="478"/>
          <ac:spMkLst>
            <pc:docMk/>
            <pc:sldMk cId="4113218117" sldId="476"/>
            <ac:spMk id="2" creationId="{5BBD6BF3-B893-40DD-B00E-118ECA5E2E19}"/>
          </ac:spMkLst>
        </pc:spChg>
        <pc:spChg chg="mod">
          <ac:chgData name="Iain Milne" userId="e451ec18-1952-4891-b1e2-a69699162e44" providerId="ADAL" clId="{065A4B05-03B7-4AFF-8C7D-C1F71C5E3CE5}" dt="2021-03-15T11:31:44.450" v="9492" actId="113"/>
          <ac:spMkLst>
            <pc:docMk/>
            <pc:sldMk cId="4113218117" sldId="476"/>
            <ac:spMk id="6" creationId="{D67BE70D-94E3-4918-BCFA-CF7D422D92AE}"/>
          </ac:spMkLst>
        </pc:spChg>
        <pc:spChg chg="add mod">
          <ac:chgData name="Iain Milne" userId="e451ec18-1952-4891-b1e2-a69699162e44" providerId="ADAL" clId="{065A4B05-03B7-4AFF-8C7D-C1F71C5E3CE5}" dt="2021-03-15T15:01:57.220" v="10238" actId="207"/>
          <ac:spMkLst>
            <pc:docMk/>
            <pc:sldMk cId="4113218117" sldId="476"/>
            <ac:spMk id="7" creationId="{1C235E9D-B4B7-4F26-B444-8FFDBAC21609}"/>
          </ac:spMkLst>
        </pc:spChg>
        <pc:spChg chg="mod">
          <ac:chgData name="Iain Milne" userId="e451ec18-1952-4891-b1e2-a69699162e44" providerId="ADAL" clId="{065A4B05-03B7-4AFF-8C7D-C1F71C5E3CE5}" dt="2021-03-15T15:01:47.298" v="10236" actId="207"/>
          <ac:spMkLst>
            <pc:docMk/>
            <pc:sldMk cId="4113218117" sldId="476"/>
            <ac:spMk id="8" creationId="{6ACB7699-8ED6-4B54-AA2B-D29752A0006E}"/>
          </ac:spMkLst>
        </pc:spChg>
        <pc:spChg chg="mod">
          <ac:chgData name="Iain Milne" userId="e451ec18-1952-4891-b1e2-a69699162e44" providerId="ADAL" clId="{065A4B05-03B7-4AFF-8C7D-C1F71C5E3CE5}" dt="2021-03-15T15:01:50.806" v="10237" actId="207"/>
          <ac:spMkLst>
            <pc:docMk/>
            <pc:sldMk cId="4113218117" sldId="476"/>
            <ac:spMk id="9" creationId="{F01F76EA-CF73-4E55-BBC1-0744BB4B6026}"/>
          </ac:spMkLst>
        </pc:spChg>
      </pc:sldChg>
      <pc:sldChg chg="modSp new mod">
        <pc:chgData name="Iain Milne" userId="e451ec18-1952-4891-b1e2-a69699162e44" providerId="ADAL" clId="{065A4B05-03B7-4AFF-8C7D-C1F71C5E3CE5}" dt="2021-03-15T11:44:50.470" v="9505" actId="27636"/>
        <pc:sldMkLst>
          <pc:docMk/>
          <pc:sldMk cId="3877123" sldId="477"/>
        </pc:sldMkLst>
        <pc:spChg chg="mod">
          <ac:chgData name="Iain Milne" userId="e451ec18-1952-4891-b1e2-a69699162e44" providerId="ADAL" clId="{065A4B05-03B7-4AFF-8C7D-C1F71C5E3CE5}" dt="2021-03-15T11:44:50.470" v="9505" actId="27636"/>
          <ac:spMkLst>
            <pc:docMk/>
            <pc:sldMk cId="3877123" sldId="477"/>
            <ac:spMk id="2" creationId="{76243B10-987A-484E-938A-26CB6F972B53}"/>
          </ac:spMkLst>
        </pc:spChg>
      </pc:sldChg>
      <pc:sldChg chg="addSp delSp modSp add del mod">
        <pc:chgData name="Iain Milne" userId="e451ec18-1952-4891-b1e2-a69699162e44" providerId="ADAL" clId="{065A4B05-03B7-4AFF-8C7D-C1F71C5E3CE5}" dt="2021-03-16T13:52:47.190" v="10647" actId="47"/>
        <pc:sldMkLst>
          <pc:docMk/>
          <pc:sldMk cId="1228363572" sldId="478"/>
        </pc:sldMkLst>
        <pc:spChg chg="del">
          <ac:chgData name="Iain Milne" userId="e451ec18-1952-4891-b1e2-a69699162e44" providerId="ADAL" clId="{065A4B05-03B7-4AFF-8C7D-C1F71C5E3CE5}" dt="2021-03-15T11:45:48.343" v="9521" actId="478"/>
          <ac:spMkLst>
            <pc:docMk/>
            <pc:sldMk cId="1228363572" sldId="478"/>
            <ac:spMk id="3" creationId="{D5C412D1-4F40-43CC-BCE2-22CBFDB38230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7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8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9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1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2" creationId="{00000000-0000-0000-0000-000000000000}"/>
          </ac:spMkLst>
        </pc:spChg>
        <pc:spChg chg="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13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5" creationId="{6AF9431A-600E-47E9-AA99-69F9AEA507AB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7" creationId="{00572733-1E2E-4A5C-8257-A0BE38711882}"/>
          </ac:spMkLst>
        </pc:spChg>
        <pc:spChg chg="mod">
          <ac:chgData name="Iain Milne" userId="e451ec18-1952-4891-b1e2-a69699162e44" providerId="ADAL" clId="{065A4B05-03B7-4AFF-8C7D-C1F71C5E3CE5}" dt="2021-03-15T11:49:59.894" v="9685" actId="1076"/>
          <ac:spMkLst>
            <pc:docMk/>
            <pc:sldMk cId="1228363572" sldId="478"/>
            <ac:spMk id="28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29" creationId="{AC4F5E91-DA35-4A75-9D52-B9B139A25514}"/>
          </ac:spMkLst>
        </pc:spChg>
        <pc:spChg chg="del">
          <ac:chgData name="Iain Milne" userId="e451ec18-1952-4891-b1e2-a69699162e44" providerId="ADAL" clId="{065A4B05-03B7-4AFF-8C7D-C1F71C5E3CE5}" dt="2021-03-15T11:45:56.466" v="9523" actId="478"/>
          <ac:spMkLst>
            <pc:docMk/>
            <pc:sldMk cId="1228363572" sldId="478"/>
            <ac:spMk id="30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45:54.557" v="9522" actId="1076"/>
          <ac:spMkLst>
            <pc:docMk/>
            <pc:sldMk cId="1228363572" sldId="478"/>
            <ac:spMk id="31" creationId="{00000000-0000-0000-0000-000000000000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32" creationId="{36191BF1-A17E-4602-8EC1-62BC077C43DB}"/>
          </ac:spMkLst>
        </pc:spChg>
        <pc:spChg chg="add mod topLvl">
          <ac:chgData name="Iain Milne" userId="e451ec18-1952-4891-b1e2-a69699162e44" providerId="ADAL" clId="{065A4B05-03B7-4AFF-8C7D-C1F71C5E3CE5}" dt="2021-03-15T11:47:37.907" v="9559" actId="20577"/>
          <ac:spMkLst>
            <pc:docMk/>
            <pc:sldMk cId="1228363572" sldId="478"/>
            <ac:spMk id="34" creationId="{77ADB29B-DC9D-451C-9472-5944243C3949}"/>
          </ac:spMkLst>
        </pc:spChg>
        <pc:spChg chg="add mod topLvl">
          <ac:chgData name="Iain Milne" userId="e451ec18-1952-4891-b1e2-a69699162e44" providerId="ADAL" clId="{065A4B05-03B7-4AFF-8C7D-C1F71C5E3CE5}" dt="2021-03-15T11:47:40.946" v="9562" actId="20577"/>
          <ac:spMkLst>
            <pc:docMk/>
            <pc:sldMk cId="1228363572" sldId="478"/>
            <ac:spMk id="35" creationId="{5A1C807D-D3DD-4356-80D8-D801A88B5A94}"/>
          </ac:spMkLst>
        </pc:spChg>
        <pc:spChg chg="add mod topLvl">
          <ac:chgData name="Iain Milne" userId="e451ec18-1952-4891-b1e2-a69699162e44" providerId="ADAL" clId="{065A4B05-03B7-4AFF-8C7D-C1F71C5E3CE5}" dt="2021-03-15T11:47:45.594" v="9568" actId="20577"/>
          <ac:spMkLst>
            <pc:docMk/>
            <pc:sldMk cId="1228363572" sldId="478"/>
            <ac:spMk id="37" creationId="{A219E70C-3659-43BE-9A1E-6FD98D6FCF11}"/>
          </ac:spMkLst>
        </pc:spChg>
        <pc:spChg chg="add mod topLvl">
          <ac:chgData name="Iain Milne" userId="e451ec18-1952-4891-b1e2-a69699162e44" providerId="ADAL" clId="{065A4B05-03B7-4AFF-8C7D-C1F71C5E3CE5}" dt="2021-03-15T11:47:47.575" v="9571" actId="20577"/>
          <ac:spMkLst>
            <pc:docMk/>
            <pc:sldMk cId="1228363572" sldId="478"/>
            <ac:spMk id="39" creationId="{7D66AFEB-45C1-4C64-9A3D-D2BFA95D0A28}"/>
          </ac:spMkLst>
        </pc:spChg>
        <pc:spChg chg="add mod topLvl">
          <ac:chgData name="Iain Milne" userId="e451ec18-1952-4891-b1e2-a69699162e44" providerId="ADAL" clId="{065A4B05-03B7-4AFF-8C7D-C1F71C5E3CE5}" dt="2021-03-15T11:47:49.997" v="9574" actId="20577"/>
          <ac:spMkLst>
            <pc:docMk/>
            <pc:sldMk cId="1228363572" sldId="478"/>
            <ac:spMk id="41" creationId="{3B526741-EFB3-4653-B7C7-4953CC671AD1}"/>
          </ac:spMkLst>
        </pc:spChg>
        <pc:spChg chg="add mod topLvl">
          <ac:chgData name="Iain Milne" userId="e451ec18-1952-4891-b1e2-a69699162e44" providerId="ADAL" clId="{065A4B05-03B7-4AFF-8C7D-C1F71C5E3CE5}" dt="2021-03-15T11:47:51.998" v="9577" actId="20577"/>
          <ac:spMkLst>
            <pc:docMk/>
            <pc:sldMk cId="1228363572" sldId="478"/>
            <ac:spMk id="42" creationId="{5AE2BCA3-E3B9-4F6C-9016-A9BC075075EB}"/>
          </ac:spMkLst>
        </pc:spChg>
        <pc:spChg chg="add mod topLvl">
          <ac:chgData name="Iain Milne" userId="e451ec18-1952-4891-b1e2-a69699162e44" providerId="ADAL" clId="{065A4B05-03B7-4AFF-8C7D-C1F71C5E3CE5}" dt="2021-03-15T11:47:54.725" v="9580" actId="20577"/>
          <ac:spMkLst>
            <pc:docMk/>
            <pc:sldMk cId="1228363572" sldId="478"/>
            <ac:spMk id="44" creationId="{063D26E1-7D5C-415E-A647-36876631CF7C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45" creationId="{C9A4BFCB-7F9F-411D-A7F4-C0A2066843E2}"/>
          </ac:spMkLst>
        </pc:spChg>
        <pc:spChg chg="add mod topLvl">
          <ac:chgData name="Iain Milne" userId="e451ec18-1952-4891-b1e2-a69699162e44" providerId="ADAL" clId="{065A4B05-03B7-4AFF-8C7D-C1F71C5E3CE5}" dt="2021-03-15T11:47:57.578" v="9581" actId="20577"/>
          <ac:spMkLst>
            <pc:docMk/>
            <pc:sldMk cId="1228363572" sldId="478"/>
            <ac:spMk id="46" creationId="{96648FA0-00D0-4AFD-BFCA-95CBAD6F83C2}"/>
          </ac:spMkLst>
        </pc:spChg>
        <pc:spChg chg="add mod topLvl">
          <ac:chgData name="Iain Milne" userId="e451ec18-1952-4891-b1e2-a69699162e44" providerId="ADAL" clId="{065A4B05-03B7-4AFF-8C7D-C1F71C5E3CE5}" dt="2021-03-15T11:48:00.584" v="9588" actId="20577"/>
          <ac:spMkLst>
            <pc:docMk/>
            <pc:sldMk cId="1228363572" sldId="478"/>
            <ac:spMk id="47" creationId="{B998BBDC-5B0D-4B72-AEE7-8101362814CB}"/>
          </ac:spMkLst>
        </pc:spChg>
        <pc:spChg chg="add mod topLvl">
          <ac:chgData name="Iain Milne" userId="e451ec18-1952-4891-b1e2-a69699162e44" providerId="ADAL" clId="{065A4B05-03B7-4AFF-8C7D-C1F71C5E3CE5}" dt="2021-03-15T11:48:03.667" v="9591" actId="6549"/>
          <ac:spMkLst>
            <pc:docMk/>
            <pc:sldMk cId="1228363572" sldId="478"/>
            <ac:spMk id="48" creationId="{222961E6-0274-4B0B-B282-6EA0EA123A6B}"/>
          </ac:spMkLst>
        </pc:spChg>
        <pc:spChg chg="add mod topLvl">
          <ac:chgData name="Iain Milne" userId="e451ec18-1952-4891-b1e2-a69699162e44" providerId="ADAL" clId="{065A4B05-03B7-4AFF-8C7D-C1F71C5E3CE5}" dt="2021-03-15T11:48:05.802" v="9594" actId="20577"/>
          <ac:spMkLst>
            <pc:docMk/>
            <pc:sldMk cId="1228363572" sldId="478"/>
            <ac:spMk id="49" creationId="{EB2523E2-D52B-44A6-9651-6115D44E0840}"/>
          </ac:spMkLst>
        </pc:spChg>
        <pc:spChg chg="add mod topLvl">
          <ac:chgData name="Iain Milne" userId="e451ec18-1952-4891-b1e2-a69699162e44" providerId="ADAL" clId="{065A4B05-03B7-4AFF-8C7D-C1F71C5E3CE5}" dt="2021-03-15T11:48:08.415" v="9597" actId="20577"/>
          <ac:spMkLst>
            <pc:docMk/>
            <pc:sldMk cId="1228363572" sldId="478"/>
            <ac:spMk id="50" creationId="{1239E496-59EC-4CB1-8228-F8E0970F2013}"/>
          </ac:spMkLst>
        </pc:spChg>
        <pc:spChg chg="add mod topLvl">
          <ac:chgData name="Iain Milne" userId="e451ec18-1952-4891-b1e2-a69699162e44" providerId="ADAL" clId="{065A4B05-03B7-4AFF-8C7D-C1F71C5E3CE5}" dt="2021-03-15T11:48:10.768" v="9600" actId="20577"/>
          <ac:spMkLst>
            <pc:docMk/>
            <pc:sldMk cId="1228363572" sldId="478"/>
            <ac:spMk id="51" creationId="{36D3FC54-9428-4318-9147-BEE8D6A35F64}"/>
          </ac:spMkLst>
        </pc:spChg>
        <pc:spChg chg="add mod topLvl">
          <ac:chgData name="Iain Milne" userId="e451ec18-1952-4891-b1e2-a69699162e44" providerId="ADAL" clId="{065A4B05-03B7-4AFF-8C7D-C1F71C5E3CE5}" dt="2021-03-15T11:48:12.363" v="9603" actId="20577"/>
          <ac:spMkLst>
            <pc:docMk/>
            <pc:sldMk cId="1228363572" sldId="478"/>
            <ac:spMk id="52" creationId="{50EAE05D-858C-48A9-B88D-31814018C9D3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53" creationId="{4C60BCCD-8BFD-4353-844F-F70AC0AB03E6}"/>
          </ac:spMkLst>
        </pc:spChg>
        <pc:spChg chg="add mod topLvl">
          <ac:chgData name="Iain Milne" userId="e451ec18-1952-4891-b1e2-a69699162e44" providerId="ADAL" clId="{065A4B05-03B7-4AFF-8C7D-C1F71C5E3CE5}" dt="2021-03-15T11:48:14.402" v="9606" actId="20577"/>
          <ac:spMkLst>
            <pc:docMk/>
            <pc:sldMk cId="1228363572" sldId="478"/>
            <ac:spMk id="54" creationId="{011FB8D2-023F-4F6A-B03F-A05B3ED51B3D}"/>
          </ac:spMkLst>
        </pc:spChg>
        <pc:spChg chg="add mod topLvl">
          <ac:chgData name="Iain Milne" userId="e451ec18-1952-4891-b1e2-a69699162e44" providerId="ADAL" clId="{065A4B05-03B7-4AFF-8C7D-C1F71C5E3CE5}" dt="2021-03-15T11:48:16.656" v="9609" actId="20577"/>
          <ac:spMkLst>
            <pc:docMk/>
            <pc:sldMk cId="1228363572" sldId="478"/>
            <ac:spMk id="55" creationId="{850D5E51-8BAC-43A3-A092-1BE9231EAC55}"/>
          </ac:spMkLst>
        </pc:spChg>
        <pc:spChg chg="add mod topLvl">
          <ac:chgData name="Iain Milne" userId="e451ec18-1952-4891-b1e2-a69699162e44" providerId="ADAL" clId="{065A4B05-03B7-4AFF-8C7D-C1F71C5E3CE5}" dt="2021-03-15T11:48:18.609" v="9612" actId="20577"/>
          <ac:spMkLst>
            <pc:docMk/>
            <pc:sldMk cId="1228363572" sldId="478"/>
            <ac:spMk id="56" creationId="{72D2D622-70F8-436E-B908-A0B9AAE4CD7F}"/>
          </ac:spMkLst>
        </pc:spChg>
        <pc:spChg chg="add mod topLvl">
          <ac:chgData name="Iain Milne" userId="e451ec18-1952-4891-b1e2-a69699162e44" providerId="ADAL" clId="{065A4B05-03B7-4AFF-8C7D-C1F71C5E3CE5}" dt="2021-03-15T11:48:20.769" v="9615" actId="20577"/>
          <ac:spMkLst>
            <pc:docMk/>
            <pc:sldMk cId="1228363572" sldId="478"/>
            <ac:spMk id="57" creationId="{C0E135EA-253A-440B-982B-AD1D161EF903}"/>
          </ac:spMkLst>
        </pc:spChg>
        <pc:spChg chg="add mod topLvl">
          <ac:chgData name="Iain Milne" userId="e451ec18-1952-4891-b1e2-a69699162e44" providerId="ADAL" clId="{065A4B05-03B7-4AFF-8C7D-C1F71C5E3CE5}" dt="2021-03-15T11:48:24.143" v="9618" actId="20577"/>
          <ac:spMkLst>
            <pc:docMk/>
            <pc:sldMk cId="1228363572" sldId="478"/>
            <ac:spMk id="58" creationId="{A1922317-4D64-4452-BCDF-FE26719B9950}"/>
          </ac:spMkLst>
        </pc:spChg>
        <pc:spChg chg="add mod topLvl">
          <ac:chgData name="Iain Milne" userId="e451ec18-1952-4891-b1e2-a69699162e44" providerId="ADAL" clId="{065A4B05-03B7-4AFF-8C7D-C1F71C5E3CE5}" dt="2021-03-15T11:48:26.518" v="9621" actId="20577"/>
          <ac:spMkLst>
            <pc:docMk/>
            <pc:sldMk cId="1228363572" sldId="478"/>
            <ac:spMk id="59" creationId="{EE50EA4B-94EA-4720-99D8-5F529DB8184A}"/>
          </ac:spMkLst>
        </pc:spChg>
        <pc:spChg chg="add mod topLvl">
          <ac:chgData name="Iain Milne" userId="e451ec18-1952-4891-b1e2-a69699162e44" providerId="ADAL" clId="{065A4B05-03B7-4AFF-8C7D-C1F71C5E3CE5}" dt="2021-03-15T11:48:28.211" v="9624" actId="20577"/>
          <ac:spMkLst>
            <pc:docMk/>
            <pc:sldMk cId="1228363572" sldId="478"/>
            <ac:spMk id="60" creationId="{CA259A7B-143A-4213-9D33-137A9854B16F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61" creationId="{0298A10F-AA5C-40CD-91B9-8CC06B4DDC7C}"/>
          </ac:spMkLst>
        </pc:spChg>
        <pc:spChg chg="add mod topLvl">
          <ac:chgData name="Iain Milne" userId="e451ec18-1952-4891-b1e2-a69699162e44" providerId="ADAL" clId="{065A4B05-03B7-4AFF-8C7D-C1F71C5E3CE5}" dt="2021-03-15T11:48:34.680" v="9627" actId="20577"/>
          <ac:spMkLst>
            <pc:docMk/>
            <pc:sldMk cId="1228363572" sldId="478"/>
            <ac:spMk id="62" creationId="{1837A89A-A29E-454B-8B07-8A8D4708F3D6}"/>
          </ac:spMkLst>
        </pc:spChg>
        <pc:spChg chg="add mod topLvl">
          <ac:chgData name="Iain Milne" userId="e451ec18-1952-4891-b1e2-a69699162e44" providerId="ADAL" clId="{065A4B05-03B7-4AFF-8C7D-C1F71C5E3CE5}" dt="2021-03-15T11:48:38.760" v="9634" actId="20577"/>
          <ac:spMkLst>
            <pc:docMk/>
            <pc:sldMk cId="1228363572" sldId="478"/>
            <ac:spMk id="63" creationId="{FBA9602B-3865-4EFC-B374-5BFBF4C7A6FF}"/>
          </ac:spMkLst>
        </pc:spChg>
        <pc:spChg chg="add mod topLvl">
          <ac:chgData name="Iain Milne" userId="e451ec18-1952-4891-b1e2-a69699162e44" providerId="ADAL" clId="{065A4B05-03B7-4AFF-8C7D-C1F71C5E3CE5}" dt="2021-03-15T11:48:42.229" v="9637" actId="20577"/>
          <ac:spMkLst>
            <pc:docMk/>
            <pc:sldMk cId="1228363572" sldId="478"/>
            <ac:spMk id="64" creationId="{D8805B2E-8065-4B36-8406-B43D15348EB0}"/>
          </ac:spMkLst>
        </pc:spChg>
        <pc:spChg chg="add mod topLvl">
          <ac:chgData name="Iain Milne" userId="e451ec18-1952-4891-b1e2-a69699162e44" providerId="ADAL" clId="{065A4B05-03B7-4AFF-8C7D-C1F71C5E3CE5}" dt="2021-03-15T11:48:44.257" v="9640" actId="20577"/>
          <ac:spMkLst>
            <pc:docMk/>
            <pc:sldMk cId="1228363572" sldId="478"/>
            <ac:spMk id="65" creationId="{0947CFF9-CE5F-4650-8302-5C778F9C43DF}"/>
          </ac:spMkLst>
        </pc:spChg>
        <pc:spChg chg="add mod topLvl">
          <ac:chgData name="Iain Milne" userId="e451ec18-1952-4891-b1e2-a69699162e44" providerId="ADAL" clId="{065A4B05-03B7-4AFF-8C7D-C1F71C5E3CE5}" dt="2021-03-15T11:48:49.323" v="9646" actId="20577"/>
          <ac:spMkLst>
            <pc:docMk/>
            <pc:sldMk cId="1228363572" sldId="478"/>
            <ac:spMk id="66" creationId="{F3495ACA-35B7-43C3-AF28-468A87D58225}"/>
          </ac:spMkLst>
        </pc:spChg>
        <pc:spChg chg="add mod topLvl">
          <ac:chgData name="Iain Milne" userId="e451ec18-1952-4891-b1e2-a69699162e44" providerId="ADAL" clId="{065A4B05-03B7-4AFF-8C7D-C1F71C5E3CE5}" dt="2021-03-15T11:48:51.031" v="9649" actId="20577"/>
          <ac:spMkLst>
            <pc:docMk/>
            <pc:sldMk cId="1228363572" sldId="478"/>
            <ac:spMk id="67" creationId="{F224E00F-0DD4-4CEC-99CB-229B220E6ECA}"/>
          </ac:spMkLst>
        </pc:spChg>
        <pc:spChg chg="add mod topLvl">
          <ac:chgData name="Iain Milne" userId="e451ec18-1952-4891-b1e2-a69699162e44" providerId="ADAL" clId="{065A4B05-03B7-4AFF-8C7D-C1F71C5E3CE5}" dt="2021-03-15T11:48:52.958" v="9652" actId="20577"/>
          <ac:spMkLst>
            <pc:docMk/>
            <pc:sldMk cId="1228363572" sldId="478"/>
            <ac:spMk id="68" creationId="{3F55F3B7-5FF5-42E4-BB3B-FBFD7B54447E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69" creationId="{D3FA34F4-2618-4EB9-8D93-DB2E0D1333DA}"/>
          </ac:spMkLst>
        </pc:spChg>
        <pc:spChg chg="add mod topLvl">
          <ac:chgData name="Iain Milne" userId="e451ec18-1952-4891-b1e2-a69699162e44" providerId="ADAL" clId="{065A4B05-03B7-4AFF-8C7D-C1F71C5E3CE5}" dt="2021-03-15T11:48:55.295" v="9653" actId="20577"/>
          <ac:spMkLst>
            <pc:docMk/>
            <pc:sldMk cId="1228363572" sldId="478"/>
            <ac:spMk id="70" creationId="{76B87632-0426-46D0-B263-262F7A36BEBC}"/>
          </ac:spMkLst>
        </pc:spChg>
        <pc:spChg chg="add mod topLvl">
          <ac:chgData name="Iain Milne" userId="e451ec18-1952-4891-b1e2-a69699162e44" providerId="ADAL" clId="{065A4B05-03B7-4AFF-8C7D-C1F71C5E3CE5}" dt="2021-03-15T11:48:56.836" v="9654" actId="20577"/>
          <ac:spMkLst>
            <pc:docMk/>
            <pc:sldMk cId="1228363572" sldId="478"/>
            <ac:spMk id="71" creationId="{7976DEA6-14FA-429C-B037-45786E7FA275}"/>
          </ac:spMkLst>
        </pc:spChg>
        <pc:spChg chg="add mod topLvl">
          <ac:chgData name="Iain Milne" userId="e451ec18-1952-4891-b1e2-a69699162e44" providerId="ADAL" clId="{065A4B05-03B7-4AFF-8C7D-C1F71C5E3CE5}" dt="2021-03-15T11:48:57.697" v="9655" actId="20577"/>
          <ac:spMkLst>
            <pc:docMk/>
            <pc:sldMk cId="1228363572" sldId="478"/>
            <ac:spMk id="72" creationId="{822D8177-263B-4B65-98E4-CA94FD8FD14D}"/>
          </ac:spMkLst>
        </pc:spChg>
        <pc:spChg chg="add mod topLvl">
          <ac:chgData name="Iain Milne" userId="e451ec18-1952-4891-b1e2-a69699162e44" providerId="ADAL" clId="{065A4B05-03B7-4AFF-8C7D-C1F71C5E3CE5}" dt="2021-03-15T11:48:58.618" v="9656" actId="20577"/>
          <ac:spMkLst>
            <pc:docMk/>
            <pc:sldMk cId="1228363572" sldId="478"/>
            <ac:spMk id="73" creationId="{D7AB23B0-8305-4241-A973-237E347F63D1}"/>
          </ac:spMkLst>
        </pc:spChg>
        <pc:spChg chg="add mod topLvl">
          <ac:chgData name="Iain Milne" userId="e451ec18-1952-4891-b1e2-a69699162e44" providerId="ADAL" clId="{065A4B05-03B7-4AFF-8C7D-C1F71C5E3CE5}" dt="2021-03-15T11:48:59.540" v="9657" actId="20577"/>
          <ac:spMkLst>
            <pc:docMk/>
            <pc:sldMk cId="1228363572" sldId="478"/>
            <ac:spMk id="74" creationId="{92B6E53F-17D2-4013-A6B5-A70428FA7163}"/>
          </ac:spMkLst>
        </pc:spChg>
        <pc:spChg chg="add mod topLvl">
          <ac:chgData name="Iain Milne" userId="e451ec18-1952-4891-b1e2-a69699162e44" providerId="ADAL" clId="{065A4B05-03B7-4AFF-8C7D-C1F71C5E3CE5}" dt="2021-03-15T11:49:00.377" v="9658" actId="20577"/>
          <ac:spMkLst>
            <pc:docMk/>
            <pc:sldMk cId="1228363572" sldId="478"/>
            <ac:spMk id="75" creationId="{64865CF9-A803-4B42-A317-336661A3ED74}"/>
          </ac:spMkLst>
        </pc:spChg>
        <pc:spChg chg="add mod topLvl">
          <ac:chgData name="Iain Milne" userId="e451ec18-1952-4891-b1e2-a69699162e44" providerId="ADAL" clId="{065A4B05-03B7-4AFF-8C7D-C1F71C5E3CE5}" dt="2021-03-15T11:49:01.800" v="9659" actId="20577"/>
          <ac:spMkLst>
            <pc:docMk/>
            <pc:sldMk cId="1228363572" sldId="478"/>
            <ac:spMk id="76" creationId="{411FDB29-D970-44EA-8D05-84F92B6CD2A8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77" creationId="{54B99F00-D9AC-454E-8CBF-D537AFBAD47E}"/>
          </ac:spMkLst>
        </pc:spChg>
        <pc:spChg chg="add mod topLvl">
          <ac:chgData name="Iain Milne" userId="e451ec18-1952-4891-b1e2-a69699162e44" providerId="ADAL" clId="{065A4B05-03B7-4AFF-8C7D-C1F71C5E3CE5}" dt="2021-03-15T11:49:05.440" v="9662" actId="20577"/>
          <ac:spMkLst>
            <pc:docMk/>
            <pc:sldMk cId="1228363572" sldId="478"/>
            <ac:spMk id="78" creationId="{49BF28F0-65E0-4810-88FA-217F7A6253A8}"/>
          </ac:spMkLst>
        </pc:spChg>
        <pc:spChg chg="add mod topLvl">
          <ac:chgData name="Iain Milne" userId="e451ec18-1952-4891-b1e2-a69699162e44" providerId="ADAL" clId="{065A4B05-03B7-4AFF-8C7D-C1F71C5E3CE5}" dt="2021-03-15T11:49:07.298" v="9665" actId="20577"/>
          <ac:spMkLst>
            <pc:docMk/>
            <pc:sldMk cId="1228363572" sldId="478"/>
            <ac:spMk id="79" creationId="{BD2B325A-1D51-415C-8493-E53F706E2435}"/>
          </ac:spMkLst>
        </pc:spChg>
        <pc:spChg chg="add mod topLvl">
          <ac:chgData name="Iain Milne" userId="e451ec18-1952-4891-b1e2-a69699162e44" providerId="ADAL" clId="{065A4B05-03B7-4AFF-8C7D-C1F71C5E3CE5}" dt="2021-03-15T11:49:10.647" v="9670" actId="20577"/>
          <ac:spMkLst>
            <pc:docMk/>
            <pc:sldMk cId="1228363572" sldId="478"/>
            <ac:spMk id="80" creationId="{9DD92D0A-F2EC-4283-97D8-7B6E1A8E17B9}"/>
          </ac:spMkLst>
        </pc:spChg>
        <pc:spChg chg="add mod topLvl">
          <ac:chgData name="Iain Milne" userId="e451ec18-1952-4891-b1e2-a69699162e44" providerId="ADAL" clId="{065A4B05-03B7-4AFF-8C7D-C1F71C5E3CE5}" dt="2021-03-15T11:49:12.901" v="9673" actId="20577"/>
          <ac:spMkLst>
            <pc:docMk/>
            <pc:sldMk cId="1228363572" sldId="478"/>
            <ac:spMk id="81" creationId="{031DBF8F-7234-46ED-996C-1277A3EA9F22}"/>
          </ac:spMkLst>
        </pc:spChg>
        <pc:spChg chg="add mod topLvl">
          <ac:chgData name="Iain Milne" userId="e451ec18-1952-4891-b1e2-a69699162e44" providerId="ADAL" clId="{065A4B05-03B7-4AFF-8C7D-C1F71C5E3CE5}" dt="2021-03-15T11:49:15.019" v="9676" actId="20577"/>
          <ac:spMkLst>
            <pc:docMk/>
            <pc:sldMk cId="1228363572" sldId="478"/>
            <ac:spMk id="82" creationId="{12376B3C-7076-46C8-BA3A-FBCCD8C3BAD0}"/>
          </ac:spMkLst>
        </pc:spChg>
        <pc:spChg chg="add mod topLvl">
          <ac:chgData name="Iain Milne" userId="e451ec18-1952-4891-b1e2-a69699162e44" providerId="ADAL" clId="{065A4B05-03B7-4AFF-8C7D-C1F71C5E3CE5}" dt="2021-03-15T11:49:17.128" v="9679" actId="20577"/>
          <ac:spMkLst>
            <pc:docMk/>
            <pc:sldMk cId="1228363572" sldId="478"/>
            <ac:spMk id="83" creationId="{21791059-FC6B-4E8E-91C5-36A765FB7D1C}"/>
          </ac:spMkLst>
        </pc:spChg>
        <pc:spChg chg="add mod topLvl">
          <ac:chgData name="Iain Milne" userId="e451ec18-1952-4891-b1e2-a69699162e44" providerId="ADAL" clId="{065A4B05-03B7-4AFF-8C7D-C1F71C5E3CE5}" dt="2021-03-15T11:49:19.163" v="9682" actId="20577"/>
          <ac:spMkLst>
            <pc:docMk/>
            <pc:sldMk cId="1228363572" sldId="478"/>
            <ac:spMk id="84" creationId="{1DB315E8-7491-475A-BADB-A12F28E88EC6}"/>
          </ac:spMkLst>
        </pc:spChg>
        <pc:spChg chg="add mod topLvl">
          <ac:chgData name="Iain Milne" userId="e451ec18-1952-4891-b1e2-a69699162e44" providerId="ADAL" clId="{065A4B05-03B7-4AFF-8C7D-C1F71C5E3CE5}" dt="2021-03-15T11:47:33.540" v="9557" actId="165"/>
          <ac:spMkLst>
            <pc:docMk/>
            <pc:sldMk cId="1228363572" sldId="478"/>
            <ac:spMk id="85" creationId="{74BC0202-D503-404E-B087-AF2B15258229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6" creationId="{18E61896-0E8F-4F11-AFD1-DE49A8D17C1E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7" creationId="{DC32A501-9550-4F6B-B3C9-54AB7F1CDD1D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8" creationId="{335C9D35-978D-4C1F-B972-390CE4ABE960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89" creationId="{9979B6CC-3FF2-48FC-BBDC-D4703D44CD24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0" creationId="{367B8132-E043-4CA2-A471-838BBAAB4189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1" creationId="{628E5289-B104-4AC8-ABF7-7DC4E509E388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2" creationId="{CF88AC54-FE97-4588-882F-748090275DEE}"/>
          </ac:spMkLst>
        </pc:spChg>
        <pc:spChg chg="add del mod">
          <ac:chgData name="Iain Milne" userId="e451ec18-1952-4891-b1e2-a69699162e44" providerId="ADAL" clId="{065A4B05-03B7-4AFF-8C7D-C1F71C5E3CE5}" dt="2021-03-15T11:46:54.219" v="9551" actId="478"/>
          <ac:spMkLst>
            <pc:docMk/>
            <pc:sldMk cId="1228363572" sldId="478"/>
            <ac:spMk id="93" creationId="{110B8040-BF00-4DAC-A42A-F8799491468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7" creationId="{FF92DAC0-DCD2-4498-92C1-8C334A1B0D4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8" creationId="{4A2B0EA9-FCDC-439E-872D-685CC1CB684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29" creationId="{1E209FE2-1084-41FB-9140-3C3AF088966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0" creationId="{ED18BC85-60A7-44A8-9C81-FB4C5ED4EC7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1" creationId="{21FBD03A-CC24-40BE-902F-ECFF5BCAAD1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2" creationId="{F1F24C9B-0580-442C-AC92-9760745E47C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3" creationId="{2F098D3F-DEA2-4A03-BA86-FAE0B0AD0C6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4" creationId="{A05D536E-35C5-468F-9268-56188CC3045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5" creationId="{26CCF3E6-6EE1-4601-8741-E9B92EDFE0B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6" creationId="{0CC7B038-B2A1-4928-B03A-64A405EEA71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7" creationId="{B77CB18A-0117-474A-BDC4-8A2DFE7152DF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8" creationId="{453DF11A-434C-4379-9AA7-6A04DD10359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39" creationId="{0E4DF9E9-DAA2-4B8F-BE47-F3FC4D995DC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0" creationId="{5B4B56B4-DD44-4175-AA8B-6B6DF520DDE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1" creationId="{00CD0D17-ACB1-408E-8B91-8B36ABBCE50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2" creationId="{785E11B1-7522-4E12-8F7B-CD978821639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3" creationId="{FA1BCEBF-7EB3-49AA-B2EE-E01679C7E83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4" creationId="{FBEE3006-C7D7-470B-8D9A-798615EE95A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5" creationId="{745765AF-A0D5-4D8D-9BBA-059974161D2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6" creationId="{B0B2203B-CCCB-47B0-9A98-FBAA7C192DA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7" creationId="{C034996B-4F63-4C19-99A1-B2DF997DDA8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8" creationId="{B7739829-3442-4D84-94DB-8150E061A7E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49" creationId="{404944C0-D51F-461E-A614-EF56D5AA250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0" creationId="{A997F522-9357-4953-83CF-1FC78F1AAB2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1" creationId="{717C7984-AF39-40E2-86F3-BFF83F70D92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2" creationId="{BE178CB0-347E-4447-9242-541052BA529B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3" creationId="{ED2AC8CD-A8C0-417B-A961-BEDA570F5B9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4" creationId="{458F46EF-285D-46CD-91F4-3B94AC859716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5" creationId="{6635F8E0-FA45-411A-ABA3-B598F60F9BF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6" creationId="{53BF187D-6BD7-4EC6-8014-AA52A842DD7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7" creationId="{35DA907B-8CB8-4C77-90E4-84A928A7DB6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58" creationId="{57E42340-54F6-4C41-9689-724A9EA8902C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0" creationId="{AD6704AB-0575-4017-9BE8-17D4ECBA061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1" creationId="{5C806E15-A1F2-4A30-B323-272533E487E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2" creationId="{97049EFC-C84B-4FD6-9817-B834A796999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3" creationId="{38FF95C0-EC0C-44A6-B690-4C0E6DC707D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4" creationId="{2FBD84A1-B91F-4387-A37B-BA60A5920FDE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5" creationId="{AD2C03C5-8E3B-460C-AC92-6BED2789BF1A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6" creationId="{AABCCAF9-0AC9-44AB-B20F-B57FEF617AA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7" creationId="{741DB79F-041F-41D3-8D23-9B406B0B475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8" creationId="{D7E9E375-913A-4BF4-85F9-7EBFB857AFC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69" creationId="{95BDA46D-F35C-4D40-A802-28ACE10D397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0" creationId="{C9B73C66-BC90-4E2D-8EB3-B00D4F6390C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1" creationId="{5AE928F7-6315-48AB-BDD1-2E15767EB8D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2" creationId="{9818E723-8F3C-42C5-9140-96109E5A7A27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3" creationId="{9F14F979-0CA7-42CA-BFA6-C82B0AC22C0C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4" creationId="{0562066A-2E2F-44B0-8B74-C86E2CC5565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5" creationId="{03F47EA5-7585-4B85-9243-DD13C97380C1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6" creationId="{1FBAB06B-737C-47CC-A69D-4FEBDF84D18E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7" creationId="{D4AB1E4E-B22C-4C31-87AF-5AF1D406B2E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8" creationId="{BE25D67E-90E6-4DE0-A090-06238D5695A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79" creationId="{8CCF81F9-655D-46BC-B165-6327624AE19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0" creationId="{77676B23-BDF3-45B0-833A-F766944445B4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1" creationId="{FF391365-7E89-4FCC-8359-207D6A4643C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2" creationId="{76A5F920-75D0-43DB-BFBC-097076F31520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3" creationId="{1F664DCC-B8DC-4677-B8BA-05AEA4FF92B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4" creationId="{795D3BEF-B533-4468-B530-53EC665CC103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5" creationId="{EB544314-7817-47DF-899E-703411959302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6" creationId="{FF1F5BE9-7173-4F07-9F23-91A0B27CF388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7" creationId="{75B259A7-312C-488C-AF5F-7CB11736DC9F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8" creationId="{5C25DA87-3214-4770-8A6A-B336473D0AA9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89" creationId="{06A22DFA-64AB-45C4-AABA-62AB55E19C8D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90" creationId="{D180676C-4E6E-499E-85AF-571C36E0E9C5}"/>
          </ac:spMkLst>
        </pc:spChg>
        <pc:spChg chg="mod">
          <ac:chgData name="Iain Milne" userId="e451ec18-1952-4891-b1e2-a69699162e44" providerId="ADAL" clId="{065A4B05-03B7-4AFF-8C7D-C1F71C5E3CE5}" dt="2021-03-15T11:55:50.918" v="9779"/>
          <ac:spMkLst>
            <pc:docMk/>
            <pc:sldMk cId="1228363572" sldId="478"/>
            <ac:spMk id="191" creationId="{3B573A22-065E-4282-ACC5-822C80A25D11}"/>
          </ac:spMkLst>
        </pc:spChg>
        <pc:grpChg chg="add del mod">
          <ac:chgData name="Iain Milne" userId="e451ec18-1952-4891-b1e2-a69699162e44" providerId="ADAL" clId="{065A4B05-03B7-4AFF-8C7D-C1F71C5E3CE5}" dt="2021-03-15T11:47:33.540" v="9557" actId="165"/>
          <ac:grpSpMkLst>
            <pc:docMk/>
            <pc:sldMk cId="1228363572" sldId="478"/>
            <ac:grpSpMk id="4" creationId="{0C909AEA-0E67-4876-97D8-1FDAB891428B}"/>
          </ac:grpSpMkLst>
        </pc:grpChg>
        <pc:grpChg chg="del mod">
          <ac:chgData name="Iain Milne" userId="e451ec18-1952-4891-b1e2-a69699162e44" providerId="ADAL" clId="{065A4B05-03B7-4AFF-8C7D-C1F71C5E3CE5}" dt="2021-03-15T11:45:00.316" v="9506" actId="165"/>
          <ac:grpSpMkLst>
            <pc:docMk/>
            <pc:sldMk cId="1228363572" sldId="478"/>
            <ac:grpSpMk id="14" creationId="{00000000-0000-0000-0000-000000000000}"/>
          </ac:grpSpMkLst>
        </pc:grpChg>
        <pc:grpChg chg="add del mod">
          <ac:chgData name="Iain Milne" userId="e451ec18-1952-4891-b1e2-a69699162e44" providerId="ADAL" clId="{065A4B05-03B7-4AFF-8C7D-C1F71C5E3CE5}" dt="2021-03-15T11:55:59.623" v="9781" actId="478"/>
          <ac:grpSpMkLst>
            <pc:docMk/>
            <pc:sldMk cId="1228363572" sldId="478"/>
            <ac:grpSpMk id="126" creationId="{9DE319CF-1600-42E2-BE1A-E7C1323D1AF8}"/>
          </ac:grpSpMkLst>
        </pc:grpChg>
        <pc:grpChg chg="add del mod">
          <ac:chgData name="Iain Milne" userId="e451ec18-1952-4891-b1e2-a69699162e44" providerId="ADAL" clId="{065A4B05-03B7-4AFF-8C7D-C1F71C5E3CE5}" dt="2021-03-15T11:55:59.623" v="9781" actId="478"/>
          <ac:grpSpMkLst>
            <pc:docMk/>
            <pc:sldMk cId="1228363572" sldId="478"/>
            <ac:grpSpMk id="159" creationId="{B18F97C4-E3A0-4803-ADAB-C9ED04F70A0E}"/>
          </ac:grpSpMkLst>
        </pc:grpChg>
        <pc:cxnChg chg="mod">
          <ac:chgData name="Iain Milne" userId="e451ec18-1952-4891-b1e2-a69699162e44" providerId="ADAL" clId="{065A4B05-03B7-4AFF-8C7D-C1F71C5E3CE5}" dt="2021-03-15T11:49:59.894" v="9685" actId="1076"/>
          <ac:cxnSpMkLst>
            <pc:docMk/>
            <pc:sldMk cId="1228363572" sldId="478"/>
            <ac:cxnSpMk id="15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0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2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4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26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33" creationId="{00000000-0000-0000-0000-000000000000}"/>
          </ac:cxnSpMkLst>
        </pc:cxnChg>
        <pc:cxnChg chg="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3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5.728" v="9714" actId="478"/>
          <ac:cxnSpMkLst>
            <pc:docMk/>
            <pc:sldMk cId="1228363572" sldId="478"/>
            <ac:cxnSpMk id="38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5.096" v="9713" actId="478"/>
          <ac:cxnSpMkLst>
            <pc:docMk/>
            <pc:sldMk cId="1228363572" sldId="478"/>
            <ac:cxnSpMk id="40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1:34.383" v="9712" actId="478"/>
          <ac:cxnSpMkLst>
            <pc:docMk/>
            <pc:sldMk cId="1228363572" sldId="478"/>
            <ac:cxnSpMk id="43" creationId="{00000000-0000-0000-0000-000000000000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4" creationId="{4BD19452-2CEE-4E7D-96E0-A4BA62D58147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5" creationId="{903EF50F-0064-476B-995C-8B0AF5C2A317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6" creationId="{A0B277CD-2579-4DCE-A2D6-1C7391C78855}"/>
          </ac:cxnSpMkLst>
        </pc:cxnChg>
        <pc:cxnChg chg="add mod ord">
          <ac:chgData name="Iain Milne" userId="e451ec18-1952-4891-b1e2-a69699162e44" providerId="ADAL" clId="{065A4B05-03B7-4AFF-8C7D-C1F71C5E3CE5}" dt="2021-03-15T11:51:19.565" v="9709" actId="167"/>
          <ac:cxnSpMkLst>
            <pc:docMk/>
            <pc:sldMk cId="1228363572" sldId="478"/>
            <ac:cxnSpMk id="98" creationId="{0592FA49-1579-4AE3-A141-8E87229D9D74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05" creationId="{11755F34-08A4-4F80-AF83-90523E75C8F8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08" creationId="{1978B2C0-80A9-4FA8-9AB3-0E2FB7F6478B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11" creationId="{B9883E04-CED4-4E0B-85D2-1ACD70B92DF2}"/>
          </ac:cxnSpMkLst>
        </pc:cxnChg>
        <pc:cxnChg chg="add mod ord">
          <ac:chgData name="Iain Milne" userId="e451ec18-1952-4891-b1e2-a69699162e44" providerId="ADAL" clId="{065A4B05-03B7-4AFF-8C7D-C1F71C5E3CE5}" dt="2021-03-15T11:52:38.328" v="9738" actId="167"/>
          <ac:cxnSpMkLst>
            <pc:docMk/>
            <pc:sldMk cId="1228363572" sldId="478"/>
            <ac:cxnSpMk id="114" creationId="{18F652D5-86DC-4D88-86CB-FF6495154B3D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17" creationId="{0CEFAD7D-46E1-4933-92A0-32062E20D56A}"/>
          </ac:cxnSpMkLst>
        </pc:cxnChg>
        <pc:cxnChg chg="add mod ord">
          <ac:chgData name="Iain Milne" userId="e451ec18-1952-4891-b1e2-a69699162e44" providerId="ADAL" clId="{065A4B05-03B7-4AFF-8C7D-C1F71C5E3CE5}" dt="2021-03-15T11:52:33.021" v="9737" actId="167"/>
          <ac:cxnSpMkLst>
            <pc:docMk/>
            <pc:sldMk cId="1228363572" sldId="478"/>
            <ac:cxnSpMk id="120" creationId="{E56AAF7D-131F-4C69-A3FF-7B4C125ABBC5}"/>
          </ac:cxnSpMkLst>
        </pc:cxnChg>
        <pc:cxnChg chg="add mod ord">
          <ac:chgData name="Iain Milne" userId="e451ec18-1952-4891-b1e2-a69699162e44" providerId="ADAL" clId="{065A4B05-03B7-4AFF-8C7D-C1F71C5E3CE5}" dt="2021-03-15T11:52:24.208" v="9736" actId="167"/>
          <ac:cxnSpMkLst>
            <pc:docMk/>
            <pc:sldMk cId="1228363572" sldId="478"/>
            <ac:cxnSpMk id="123" creationId="{B01E4892-C54C-40FC-89D6-4B94AA99255A}"/>
          </ac:cxnSpMkLst>
        </pc:cxnChg>
      </pc:sldChg>
      <pc:sldChg chg="addSp delSp modSp add del mod delAnim modAnim">
        <pc:chgData name="Iain Milne" userId="e451ec18-1952-4891-b1e2-a69699162e44" providerId="ADAL" clId="{065A4B05-03B7-4AFF-8C7D-C1F71C5E3CE5}" dt="2021-03-16T13:52:47.969" v="10648" actId="47"/>
        <pc:sldMkLst>
          <pc:docMk/>
          <pc:sldMk cId="369569808" sldId="479"/>
        </pc:sldMkLst>
        <pc:spChg chg="mod">
          <ac:chgData name="Iain Milne" userId="e451ec18-1952-4891-b1e2-a69699162e44" providerId="ADAL" clId="{065A4B05-03B7-4AFF-8C7D-C1F71C5E3CE5}" dt="2021-03-15T13:25:11.299" v="9844" actId="1076"/>
          <ac:spMkLst>
            <pc:docMk/>
            <pc:sldMk cId="369569808" sldId="479"/>
            <ac:spMk id="2" creationId="{00000000-0000-0000-0000-000000000000}"/>
          </ac:spMkLst>
        </pc:spChg>
        <pc:spChg chg="add mod ord topLvl">
          <ac:chgData name="Iain Milne" userId="e451ec18-1952-4891-b1e2-a69699162e44" providerId="ADAL" clId="{065A4B05-03B7-4AFF-8C7D-C1F71C5E3CE5}" dt="2021-03-15T14:23:36.825" v="10135" actId="167"/>
          <ac:spMkLst>
            <pc:docMk/>
            <pc:sldMk cId="369569808" sldId="479"/>
            <ac:spMk id="5" creationId="{D46DE46A-BB39-4C27-B0A3-198892124953}"/>
          </ac:spMkLst>
        </pc:spChg>
        <pc:spChg chg="del">
          <ac:chgData name="Iain Milne" userId="e451ec18-1952-4891-b1e2-a69699162e44" providerId="ADAL" clId="{065A4B05-03B7-4AFF-8C7D-C1F71C5E3CE5}" dt="2021-03-15T11:52:59.873" v="9740" actId="478"/>
          <ac:spMkLst>
            <pc:docMk/>
            <pc:sldMk cId="369569808" sldId="479"/>
            <ac:spMk id="7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3:03.006" v="9743" actId="478"/>
          <ac:spMkLst>
            <pc:docMk/>
            <pc:sldMk cId="369569808" sldId="479"/>
            <ac:spMk id="8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57:35.673" v="9796" actId="12788"/>
          <ac:spMkLst>
            <pc:docMk/>
            <pc:sldMk cId="369569808" sldId="479"/>
            <ac:spMk id="9" creationId="{00000000-0000-0000-0000-000000000000}"/>
          </ac:spMkLst>
        </pc:spChg>
        <pc:spChg chg="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12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13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5" creationId="{6AF9431A-600E-47E9-AA99-69F9AEA507A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7" creationId="{00572733-1E2E-4A5C-8257-A0BE38711882}"/>
          </ac:spMkLst>
        </pc:spChg>
        <pc:spChg chg="del">
          <ac:chgData name="Iain Milne" userId="e451ec18-1952-4891-b1e2-a69699162e44" providerId="ADAL" clId="{065A4B05-03B7-4AFF-8C7D-C1F71C5E3CE5}" dt="2021-03-15T11:53:02.408" v="9742" actId="478"/>
          <ac:spMkLst>
            <pc:docMk/>
            <pc:sldMk cId="369569808" sldId="479"/>
            <ac:spMk id="28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29" creationId="{AC4F5E91-DA35-4A75-9D52-B9B139A25514}"/>
          </ac:spMkLst>
        </pc:spChg>
        <pc:spChg chg="del">
          <ac:chgData name="Iain Milne" userId="e451ec18-1952-4891-b1e2-a69699162e44" providerId="ADAL" clId="{065A4B05-03B7-4AFF-8C7D-C1F71C5E3CE5}" dt="2021-03-15T11:53:05.455" v="9744" actId="478"/>
          <ac:spMkLst>
            <pc:docMk/>
            <pc:sldMk cId="369569808" sldId="479"/>
            <ac:spMk id="31" creationId="{00000000-0000-0000-0000-00000000000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2" creationId="{36191BF1-A17E-4602-8EC1-62BC077C43DB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34" creationId="{77ADB29B-DC9D-451C-9472-5944243C3949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5" creationId="{5A1C807D-D3DD-4356-80D8-D801A88B5A9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7" creationId="{A219E70C-3659-43BE-9A1E-6FD98D6FCF1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39" creationId="{7D66AFEB-45C1-4C64-9A3D-D2BFA95D0A2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1" creationId="{3B526741-EFB3-4653-B7C7-4953CC671AD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2" creationId="{5AE2BCA3-E3B9-4F6C-9016-A9BC075075E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4" creationId="{063D26E1-7D5C-415E-A647-36876631CF7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5" creationId="{C9A4BFCB-7F9F-411D-A7F4-C0A2066843E2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46" creationId="{96648FA0-00D0-4AFD-BFCA-95CBAD6F83C2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7" creationId="{B998BBDC-5B0D-4B72-AEE7-8101362814C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8" creationId="{222961E6-0274-4B0B-B282-6EA0EA123A6B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49" creationId="{EB2523E2-D52B-44A6-9651-6115D44E084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0" creationId="{1239E496-59EC-4CB1-8228-F8E0970F201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1" creationId="{36D3FC54-9428-4318-9147-BEE8D6A35F6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2" creationId="{50EAE05D-858C-48A9-B88D-31814018C9D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3" creationId="{4C60BCCD-8BFD-4353-844F-F70AC0AB03E6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54" creationId="{011FB8D2-023F-4F6A-B03F-A05B3ED51B3D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5" creationId="{850D5E51-8BAC-43A3-A092-1BE9231EAC5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6" creationId="{72D2D622-70F8-436E-B908-A0B9AAE4CD7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7" creationId="{C0E135EA-253A-440B-982B-AD1D161EF90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8" creationId="{A1922317-4D64-4452-BCDF-FE26719B995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59" creationId="{EE50EA4B-94EA-4720-99D8-5F529DB8184A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0" creationId="{CA259A7B-143A-4213-9D33-137A9854B16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1" creationId="{0298A10F-AA5C-40CD-91B9-8CC06B4DDC7C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62" creationId="{1837A89A-A29E-454B-8B07-8A8D4708F3D6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3" creationId="{FBA9602B-3865-4EFC-B374-5BFBF4C7A6F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4" creationId="{D8805B2E-8065-4B36-8406-B43D15348EB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5" creationId="{0947CFF9-CE5F-4650-8302-5C778F9C43DF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6" creationId="{F3495ACA-35B7-43C3-AF28-468A87D5822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7" creationId="{F224E00F-0DD4-4CEC-99CB-229B220E6ECA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8" creationId="{3F55F3B7-5FF5-42E4-BB3B-FBFD7B54447E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69" creationId="{D3FA34F4-2618-4EB9-8D93-DB2E0D1333DA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70" creationId="{76B87632-0426-46D0-B263-262F7A36BEB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1" creationId="{7976DEA6-14FA-429C-B037-45786E7FA27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2" creationId="{822D8177-263B-4B65-98E4-CA94FD8FD14D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3" creationId="{D7AB23B0-8305-4241-A973-237E347F63D1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4" creationId="{92B6E53F-17D2-4013-A6B5-A70428FA7163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5" creationId="{64865CF9-A803-4B42-A317-336661A3ED74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6" creationId="{411FDB29-D970-44EA-8D05-84F92B6CD2A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7" creationId="{54B99F00-D9AC-454E-8CBF-D537AFBAD47E}"/>
          </ac:spMkLst>
        </pc:spChg>
        <pc:spChg chg="del">
          <ac:chgData name="Iain Milne" userId="e451ec18-1952-4891-b1e2-a69699162e44" providerId="ADAL" clId="{065A4B05-03B7-4AFF-8C7D-C1F71C5E3CE5}" dt="2021-03-15T11:54:53.433" v="9765" actId="478"/>
          <ac:spMkLst>
            <pc:docMk/>
            <pc:sldMk cId="369569808" sldId="479"/>
            <ac:spMk id="78" creationId="{49BF28F0-65E0-4810-88FA-217F7A6253A8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79" creationId="{BD2B325A-1D51-415C-8493-E53F706E2435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0" creationId="{9DD92D0A-F2EC-4283-97D8-7B6E1A8E17B9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1" creationId="{031DBF8F-7234-46ED-996C-1277A3EA9F22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2" creationId="{12376B3C-7076-46C8-BA3A-FBCCD8C3BAD0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3" creationId="{21791059-FC6B-4E8E-91C5-36A765FB7D1C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4" creationId="{1DB315E8-7491-475A-BADB-A12F28E88EC6}"/>
          </ac:spMkLst>
        </pc:spChg>
        <pc:spChg chg="del">
          <ac:chgData name="Iain Milne" userId="e451ec18-1952-4891-b1e2-a69699162e44" providerId="ADAL" clId="{065A4B05-03B7-4AFF-8C7D-C1F71C5E3CE5}" dt="2021-03-15T11:54:51.159" v="9764" actId="478"/>
          <ac:spMkLst>
            <pc:docMk/>
            <pc:sldMk cId="369569808" sldId="479"/>
            <ac:spMk id="85" creationId="{74BC0202-D503-404E-B087-AF2B15258229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6" creationId="{F3776F0A-DEB4-41CB-B177-15AE2B77F97A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7" creationId="{39D1DABB-F0CE-409A-AC9A-1CB7FDE36C23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8" creationId="{AF8E655C-DE92-4734-B0DE-4D073230F53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89" creationId="{EF297396-4E0B-4724-8FE4-03DF82B75582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0" creationId="{D48374AC-43A3-4E06-A4A9-92B6D61576C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1" creationId="{82457CF3-6101-4699-9CCA-F5B9534FB38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2" creationId="{E3E26276-D1E9-4993-87FC-E4F96FD3561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3" creationId="{1F12F6C4-B652-4E36-9AED-3857AFDF38A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7" creationId="{FC38146A-2198-4CC7-BB55-0E3540221B8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99" creationId="{0594484F-7AAD-4F6D-BDA9-C4E10CA1BC3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0" creationId="{B7671B92-3C6B-469B-976C-FE9F68D13AE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1" creationId="{D5DFD22A-BD73-4FBD-8697-192F501B0650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2" creationId="{D6CA7F34-4CF7-4807-BFCB-68180BC426F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3" creationId="{69C1FDFE-12BA-48A8-AABF-99201C06ECD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4" creationId="{3EA71B60-5F93-48A7-ADE0-9603F3A835D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6" creationId="{7ABA6DCE-F2F7-4430-BDA5-91929231C74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7" creationId="{6191EF4C-0701-478C-AA5B-012EA606D09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09" creationId="{45405799-85E0-4DA9-8E15-F89FCEF289E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0" creationId="{DFF7743C-BF39-4B7A-86C6-72A93AD47C6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2" creationId="{16AA2E41-E534-40AC-9287-918F2E866818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3" creationId="{B236D012-C59D-4F3F-A029-AB7E3133C26C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5" creationId="{762D8284-DCCF-468D-B52D-3CBA38F18257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6" creationId="{6CC3702E-CFD0-4D7D-A012-0732F900A430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8" creationId="{6C121270-82EC-4BBA-849F-0549198A608D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19" creationId="{68B434A1-153D-482C-AE3E-7B57B3A7989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1" creationId="{401193B9-7CBE-4DD8-8AAC-E9E5150A5B1E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2" creationId="{A05C7DC1-25DC-41D2-9E3D-47D7F536374B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4" creationId="{64E12C12-C364-49FC-99A8-19EDDCFBFB35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5" creationId="{7C40DF69-11A2-493A-830F-978A9FE15E84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6" creationId="{8D7B7244-0CE1-4688-8AF0-DB6A5A3403C3}"/>
          </ac:spMkLst>
        </pc:spChg>
        <pc:spChg chg="add mod">
          <ac:chgData name="Iain Milne" userId="e451ec18-1952-4891-b1e2-a69699162e44" providerId="ADAL" clId="{065A4B05-03B7-4AFF-8C7D-C1F71C5E3CE5}" dt="2021-03-15T11:54:45.903" v="9763" actId="164"/>
          <ac:spMkLst>
            <pc:docMk/>
            <pc:sldMk cId="369569808" sldId="479"/>
            <ac:spMk id="127" creationId="{82D447D1-B9DE-4936-860E-C4651B5877C2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29" creationId="{9B86E7AE-2BBF-4A1B-B939-2EE57EB431F2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0" creationId="{E52907B3-BEA8-4A25-A6B2-AFBC15EF42A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1" creationId="{43B5597B-FD30-4B14-9359-F57DBBBC5B91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2" creationId="{8B32BB66-DCB8-4436-9971-2632F90C08F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3" creationId="{7D96A54C-E3E6-43B0-B275-0549B1B10A8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4" creationId="{03CF2D3B-DC18-4401-9CC4-192B1155FC8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5" creationId="{ADD2131B-3A48-4F5D-B483-F90121FC6DD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6" creationId="{92846256-C25D-4E40-93A4-BC9CD6F80057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7" creationId="{DEE36C27-C3F2-490E-B226-A8043BABEC50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8" creationId="{CB31DBC9-71FD-4D82-99BA-14381AF5180E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39" creationId="{0BC18629-B219-447F-BCAB-8C1F35D5F73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0" creationId="{F7E8A56B-ABEB-4B27-AECB-0C903E6AEEC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1" creationId="{719B685D-8D6E-46E7-BEF9-45BCA24C582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2" creationId="{DD2C190B-B273-4F09-81CC-9BA40A673DF4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3" creationId="{CEC20565-E5A4-4AAC-A59D-AE93FB9E56D7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4" creationId="{41B0C207-9A07-4C77-8B8B-DF07531083EA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5" creationId="{39B2264E-7F72-4E0F-8036-4C7C1607DED9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6" creationId="{481202CF-0C68-4063-BFFA-37497D07DA9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7" creationId="{6953C3A9-521C-4CF3-B77F-08F89C9D340B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8" creationId="{F2FFCE7B-6019-48FF-A37C-844D55B4AC2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49" creationId="{F087F0E2-EA76-488F-99E6-BC21E624D96D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0" creationId="{9F7D79B3-0C05-43E8-8E4F-0FD74BA2B9E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1" creationId="{FA3F04D0-54E7-44E3-B8BF-BA83CB3E55A3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2" creationId="{6C39A22B-EFE7-4C69-A0F0-4676060E1478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3" creationId="{03F1C2B0-818E-431A-A913-A4B7EA14759F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4" creationId="{2D24D88D-DE50-45FF-857E-8E3CD67D868C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5" creationId="{1DC692D5-DE75-465C-B64D-305E40BE69A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6" creationId="{415CB7EA-1F59-44FF-9618-237CFEFCC1B6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7" creationId="{E02506AD-DB02-4AE1-8E69-EE247F4F0045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8" creationId="{8DBF6302-F0A4-4C09-A4F8-43CD19B79A81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59" creationId="{B3FD3420-8C98-4EF3-9E97-0F566D635E2A}"/>
          </ac:spMkLst>
        </pc:spChg>
        <pc:spChg chg="mod">
          <ac:chgData name="Iain Milne" userId="e451ec18-1952-4891-b1e2-a69699162e44" providerId="ADAL" clId="{065A4B05-03B7-4AFF-8C7D-C1F71C5E3CE5}" dt="2021-03-15T13:23:22.004" v="9815" actId="165"/>
          <ac:spMkLst>
            <pc:docMk/>
            <pc:sldMk cId="369569808" sldId="479"/>
            <ac:spMk id="160" creationId="{C92B0A13-C59E-4174-9D9A-385CFD4DC37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2" creationId="{8ADDB214-DF8B-4D59-B192-B854C28F5B4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3" creationId="{D8B0BBFC-3898-4E8D-B6DB-647B4653789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4" creationId="{8F802D52-1AC6-432B-9119-6B275CB512D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5" creationId="{1D9EFDA0-51F0-4842-80C6-6D6426A6FE1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6" creationId="{F7054313-002C-4F3C-A04F-7213C012FD6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7" creationId="{5C2B178C-115F-4EE9-B419-029840AEC99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8" creationId="{63056991-60DC-4CE4-9215-E2BE100CC40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69" creationId="{84C7C180-C2F0-4190-AD64-9DF40E4852A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0" creationId="{1D70FABD-FB67-4324-8FBD-1BC66C2898E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1" creationId="{36FFF066-7E99-4BDF-9408-36B8A382011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2" creationId="{7FA1389D-30EE-46FF-A991-2F9A82562515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3" creationId="{2E0031DC-7A7F-4E94-AF63-FDEF7B2A39E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4" creationId="{92BAF3AD-85BC-472D-84A8-D44ECB77541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5" creationId="{AF4CB14F-1F21-4F64-8AFA-1B05A2AD9D2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6" creationId="{8DB6B518-D2C2-4FDC-BA7D-C67CDB62179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7" creationId="{C6519EA2-F9BC-42FA-8D04-B24A845F298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8" creationId="{2A50336F-BCC3-4281-8B1B-C2DF79712ED4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79" creationId="{EBC1F4AA-A99E-4D4B-9EA2-56002D618C5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0" creationId="{7EDA7EE5-FBC8-4BC5-A180-5C596945509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1" creationId="{09C8E63E-AA76-452F-AD4C-94008A470B4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2" creationId="{27E37758-E3F6-4F1F-AF7B-54499CE9E7B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3" creationId="{5D900B25-1E40-4451-B8C5-E93A027C682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4" creationId="{346FEE90-B2DE-4B73-B384-0748ED27EC3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5" creationId="{1914CBED-3B64-4172-80CB-F13656A38A4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6" creationId="{7834A81A-12E7-4714-B4A2-9C07BF12A5A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7" creationId="{FE428D77-1E85-46D9-91D4-83F210562F5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8" creationId="{96C70799-943F-43D6-9EEE-B8BB74CE4DB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89" creationId="{D3050887-3970-4F0E-A9E1-353A4C11DA7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0" creationId="{26C50F3F-12E4-4D79-B2DC-8556E9916CF5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1" creationId="{88E1FC09-7AF7-4B15-8309-E9070FCECFF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2" creationId="{538F3F44-FDB3-4902-9A76-53087DFC834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193" creationId="{2C19322F-19FC-40FD-898E-2EA271FA7CDD}"/>
          </ac:spMkLst>
        </pc:spChg>
        <pc:spChg chg="del mod topLvl">
          <ac:chgData name="Iain Milne" userId="e451ec18-1952-4891-b1e2-a69699162e44" providerId="ADAL" clId="{065A4B05-03B7-4AFF-8C7D-C1F71C5E3CE5}" dt="2021-03-15T13:23:35.284" v="9819" actId="478"/>
          <ac:spMkLst>
            <pc:docMk/>
            <pc:sldMk cId="369569808" sldId="479"/>
            <ac:spMk id="199" creationId="{BC9ACFA8-13DB-4279-B0E0-7771DCECC08B}"/>
          </ac:spMkLst>
        </pc:spChg>
        <pc:spChg chg="del mod topLvl">
          <ac:chgData name="Iain Milne" userId="e451ec18-1952-4891-b1e2-a69699162e44" providerId="ADAL" clId="{065A4B05-03B7-4AFF-8C7D-C1F71C5E3CE5}" dt="2021-03-15T13:23:35.828" v="9820" actId="478"/>
          <ac:spMkLst>
            <pc:docMk/>
            <pc:sldMk cId="369569808" sldId="479"/>
            <ac:spMk id="200" creationId="{48725BFB-52DE-4914-A747-8C1B41FB8AE0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1" creationId="{895526D0-8DBE-4A56-B061-13DFF932EF59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2" creationId="{BE8AC097-2DB4-4D15-BF10-2466985EA987}"/>
          </ac:spMkLst>
        </pc:spChg>
        <pc:spChg chg="del mod topLvl">
          <ac:chgData name="Iain Milne" userId="e451ec18-1952-4891-b1e2-a69699162e44" providerId="ADAL" clId="{065A4B05-03B7-4AFF-8C7D-C1F71C5E3CE5}" dt="2021-03-15T13:26:28.020" v="9857" actId="478"/>
          <ac:spMkLst>
            <pc:docMk/>
            <pc:sldMk cId="369569808" sldId="479"/>
            <ac:spMk id="203" creationId="{2165210F-9F1B-49DB-A69A-AA7BC83FE561}"/>
          </ac:spMkLst>
        </pc:spChg>
        <pc:spChg chg="del mod topLvl">
          <ac:chgData name="Iain Milne" userId="e451ec18-1952-4891-b1e2-a69699162e44" providerId="ADAL" clId="{065A4B05-03B7-4AFF-8C7D-C1F71C5E3CE5}" dt="2021-03-15T13:23:36.364" v="9821" actId="478"/>
          <ac:spMkLst>
            <pc:docMk/>
            <pc:sldMk cId="369569808" sldId="479"/>
            <ac:spMk id="204" creationId="{DC3DB8C3-5340-4B8D-99E9-C1133EBDCE8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5" creationId="{87F1B86D-4914-4981-94BD-2A0AB9A1DB9C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6" creationId="{B72AC6C9-D2A9-4F84-B5B1-A4F6AB88ECD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7" creationId="{E37A7014-C71A-43CB-8CF0-B0F02103FAAF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8" creationId="{32986A6F-E5FC-46B7-AF54-74A2D38A96D4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09" creationId="{DA4AF33D-425B-44B5-A8D8-39C5A7D22D1E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0" creationId="{69E215E6-304B-4306-BCB8-DF961AA8DA98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1" creationId="{E4745490-D808-4323-9926-D3DEFCA7A8CA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2" creationId="{7ED9DAD4-A6D9-44CE-AADE-10A51C9BBB9E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3" creationId="{969D3AB9-E39B-4F87-A602-E635A904F675}"/>
          </ac:spMkLst>
        </pc:spChg>
        <pc:spChg chg="del mod topLvl">
          <ac:chgData name="Iain Milne" userId="e451ec18-1952-4891-b1e2-a69699162e44" providerId="ADAL" clId="{065A4B05-03B7-4AFF-8C7D-C1F71C5E3CE5}" dt="2021-03-15T13:24:13.516" v="9831" actId="478"/>
          <ac:spMkLst>
            <pc:docMk/>
            <pc:sldMk cId="369569808" sldId="479"/>
            <ac:spMk id="214" creationId="{71073D0A-05FB-424C-916B-2F31B89173A1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5" creationId="{EB10A57D-DD45-47AE-BE07-88F2FE36DC0C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6" creationId="{526E9415-3C2A-471C-982A-54ACD79E68A4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7" creationId="{9E551036-A26C-4443-BC4D-DB644537EBF6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8" creationId="{58743882-8743-4B66-8900-26DD9459CD8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19" creationId="{D9EBBD2E-5EF7-482C-8197-EEA9160D222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0" creationId="{CA7BB660-E026-4F00-8B24-266083F533E1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1" creationId="{3723F645-0EE1-40BC-AD39-BEA0DEEEF599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2" creationId="{7C9D616A-BD74-4F77-9908-CB6821BE1B74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3" creationId="{380F7310-C2B2-42D5-893F-A06E2A3FF0CE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4" creationId="{F324A9DC-4192-42BB-9AFA-5F3F5CA2C8D7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5" creationId="{1885E7B1-BCFD-4391-9912-01142B71012A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6" creationId="{6F4A46E5-4AE4-4587-AC2A-CE9EF87DAFFF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7" creationId="{8ED0ABAF-5852-484F-94E4-9F1FE75ED02A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8" creationId="{93874DAE-C0D0-4DF8-A9EB-153E708B4F63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29" creationId="{4C02E7BA-47E0-4471-A25F-5B670128DCAF}"/>
          </ac:spMkLst>
        </pc:spChg>
        <pc:spChg chg="del mod topLvl">
          <ac:chgData name="Iain Milne" userId="e451ec18-1952-4891-b1e2-a69699162e44" providerId="ADAL" clId="{065A4B05-03B7-4AFF-8C7D-C1F71C5E3CE5}" dt="2021-03-15T13:23:44.477" v="9823" actId="478"/>
          <ac:spMkLst>
            <pc:docMk/>
            <pc:sldMk cId="369569808" sldId="479"/>
            <ac:spMk id="230" creationId="{1A527953-5E53-45BF-83EC-155887FF47C5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1" creationId="{5A36919B-F22C-407D-A846-4CCA9319CC26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2" creationId="{4D489501-F359-460D-BD93-161C554516EB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3" creationId="{0D74B574-452B-403F-ADA5-FBA6F48A9A0F}"/>
          </ac:spMkLst>
        </pc:spChg>
        <pc:spChg chg="add del mod">
          <ac:chgData name="Iain Milne" userId="e451ec18-1952-4891-b1e2-a69699162e44" providerId="ADAL" clId="{065A4B05-03B7-4AFF-8C7D-C1F71C5E3CE5}" dt="2021-03-15T13:26:01.303" v="9852" actId="478"/>
          <ac:spMkLst>
            <pc:docMk/>
            <pc:sldMk cId="369569808" sldId="479"/>
            <ac:spMk id="234" creationId="{081BBCAA-DF79-4E78-803B-9DAD566FCC0D}"/>
          </ac:spMkLst>
        </pc:spChg>
        <pc:spChg chg="add del mod">
          <ac:chgData name="Iain Milne" userId="e451ec18-1952-4891-b1e2-a69699162e44" providerId="ADAL" clId="{065A4B05-03B7-4AFF-8C7D-C1F71C5E3CE5}" dt="2021-03-15T13:25:00.959" v="9841" actId="478"/>
          <ac:spMkLst>
            <pc:docMk/>
            <pc:sldMk cId="369569808" sldId="479"/>
            <ac:spMk id="235" creationId="{355B0CC9-A212-4508-BFBF-F4C429C7ABCB}"/>
          </ac:spMkLst>
        </pc:spChg>
        <pc:spChg chg="add del mod">
          <ac:chgData name="Iain Milne" userId="e451ec18-1952-4891-b1e2-a69699162e44" providerId="ADAL" clId="{065A4B05-03B7-4AFF-8C7D-C1F71C5E3CE5}" dt="2021-03-15T13:26:28.427" v="9858" actId="478"/>
          <ac:spMkLst>
            <pc:docMk/>
            <pc:sldMk cId="369569808" sldId="479"/>
            <ac:spMk id="236" creationId="{5014F75C-E5F6-4F77-BA34-D8DEE31FFCA2}"/>
          </ac:spMkLst>
        </pc:spChg>
        <pc:spChg chg="add del mod">
          <ac:chgData name="Iain Milne" userId="e451ec18-1952-4891-b1e2-a69699162e44" providerId="ADAL" clId="{065A4B05-03B7-4AFF-8C7D-C1F71C5E3CE5}" dt="2021-03-15T13:26:26.596" v="9856" actId="478"/>
          <ac:spMkLst>
            <pc:docMk/>
            <pc:sldMk cId="369569808" sldId="479"/>
            <ac:spMk id="237" creationId="{AD510268-BA93-4FAC-ADDB-9B7AAD8DB007}"/>
          </ac:spMkLst>
        </pc:spChg>
        <pc:spChg chg="add del mod">
          <ac:chgData name="Iain Milne" userId="e451ec18-1952-4891-b1e2-a69699162e44" providerId="ADAL" clId="{065A4B05-03B7-4AFF-8C7D-C1F71C5E3CE5}" dt="2021-03-15T13:26:28.894" v="9859" actId="478"/>
          <ac:spMkLst>
            <pc:docMk/>
            <pc:sldMk cId="369569808" sldId="479"/>
            <ac:spMk id="238" creationId="{D1A11864-0546-4E00-81D0-C9606C60B0FC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39" creationId="{B15C7CA5-DEE9-4215-9E0C-98E12099BB0D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0" creationId="{DD6263DE-65B3-41C5-8A24-AB57B51D93E3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1" creationId="{4AA3AF6C-A71B-4881-82FA-E4AEB5FBF670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2" creationId="{FA263CFF-0A6B-4046-BB09-212CD83E77C4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3" creationId="{E9AD3FF5-F310-4BF7-83D4-6C0DA73CB09D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4" creationId="{5811E2EC-6030-407C-8C12-DEF9388D4DE0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5" creationId="{8158BD17-898F-470A-A77A-3F72F8978903}"/>
          </ac:spMkLst>
        </pc:spChg>
        <pc:spChg chg="add mod">
          <ac:chgData name="Iain Milne" userId="e451ec18-1952-4891-b1e2-a69699162e44" providerId="ADAL" clId="{065A4B05-03B7-4AFF-8C7D-C1F71C5E3CE5}" dt="2021-03-15T13:25:31.364" v="9848" actId="164"/>
          <ac:spMkLst>
            <pc:docMk/>
            <pc:sldMk cId="369569808" sldId="479"/>
            <ac:spMk id="246" creationId="{9DD915F4-1565-4FE4-87F5-AD89E46E5520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7" creationId="{3180DB75-508F-4300-AD38-3B9D3AAA1535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8" creationId="{F8AAA77A-A7A5-4937-86A6-867CB6E2ADE2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49" creationId="{2BB8780A-784B-4AE1-AB64-B39382E0D61C}"/>
          </ac:spMkLst>
        </pc:spChg>
        <pc:spChg chg="add del mod">
          <ac:chgData name="Iain Milne" userId="e451ec18-1952-4891-b1e2-a69699162e44" providerId="ADAL" clId="{065A4B05-03B7-4AFF-8C7D-C1F71C5E3CE5}" dt="2021-03-15T13:26:25.948" v="9855" actId="478"/>
          <ac:spMkLst>
            <pc:docMk/>
            <pc:sldMk cId="369569808" sldId="479"/>
            <ac:spMk id="250" creationId="{6CB0C7BF-A5B0-4FA8-8382-397DCCB1F56F}"/>
          </ac:spMkLst>
        </pc:spChg>
        <pc:spChg chg="del mod topLvl">
          <ac:chgData name="Iain Milne" userId="e451ec18-1952-4891-b1e2-a69699162e44" providerId="ADAL" clId="{065A4B05-03B7-4AFF-8C7D-C1F71C5E3CE5}" dt="2021-03-15T13:26:49.243" v="9868" actId="478"/>
          <ac:spMkLst>
            <pc:docMk/>
            <pc:sldMk cId="369569808" sldId="479"/>
            <ac:spMk id="252" creationId="{B33F9851-E63C-4C32-BCB5-C408E4C6D7CE}"/>
          </ac:spMkLst>
        </pc:spChg>
        <pc:spChg chg="del mod topLvl">
          <ac:chgData name="Iain Milne" userId="e451ec18-1952-4891-b1e2-a69699162e44" providerId="ADAL" clId="{065A4B05-03B7-4AFF-8C7D-C1F71C5E3CE5}" dt="2021-03-15T13:26:50.325" v="9870" actId="478"/>
          <ac:spMkLst>
            <pc:docMk/>
            <pc:sldMk cId="369569808" sldId="479"/>
            <ac:spMk id="253" creationId="{32CAB264-9415-44DA-A4C3-D0DB470CB82C}"/>
          </ac:spMkLst>
        </pc:spChg>
        <pc:spChg chg="del mod topLvl">
          <ac:chgData name="Iain Milne" userId="e451ec18-1952-4891-b1e2-a69699162e44" providerId="ADAL" clId="{065A4B05-03B7-4AFF-8C7D-C1F71C5E3CE5}" dt="2021-03-15T13:27:03.776" v="9876" actId="478"/>
          <ac:spMkLst>
            <pc:docMk/>
            <pc:sldMk cId="369569808" sldId="479"/>
            <ac:spMk id="254" creationId="{B7A1BC71-A31F-45E5-8BF2-8C6D5B72EE26}"/>
          </ac:spMkLst>
        </pc:spChg>
        <pc:spChg chg="del mod topLvl">
          <ac:chgData name="Iain Milne" userId="e451ec18-1952-4891-b1e2-a69699162e44" providerId="ADAL" clId="{065A4B05-03B7-4AFF-8C7D-C1F71C5E3CE5}" dt="2021-03-15T13:27:04.182" v="9877" actId="478"/>
          <ac:spMkLst>
            <pc:docMk/>
            <pc:sldMk cId="369569808" sldId="479"/>
            <ac:spMk id="255" creationId="{3D8A9969-91DB-4A7F-94D8-A4026A59A195}"/>
          </ac:spMkLst>
        </pc:spChg>
        <pc:spChg chg="del mod topLvl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256" creationId="{A25BF031-8D37-432A-B25A-FEAFBAE5B826}"/>
          </ac:spMkLst>
        </pc:spChg>
        <pc:spChg chg="del mod topLvl">
          <ac:chgData name="Iain Milne" userId="e451ec18-1952-4891-b1e2-a69699162e44" providerId="ADAL" clId="{065A4B05-03B7-4AFF-8C7D-C1F71C5E3CE5}" dt="2021-03-15T13:26:49.808" v="9869" actId="478"/>
          <ac:spMkLst>
            <pc:docMk/>
            <pc:sldMk cId="369569808" sldId="479"/>
            <ac:spMk id="257" creationId="{019D4DF5-91CA-49D3-A462-0215DD009ED6}"/>
          </ac:spMkLst>
        </pc:spChg>
        <pc:spChg chg="del mod topLvl">
          <ac:chgData name="Iain Milne" userId="e451ec18-1952-4891-b1e2-a69699162e44" providerId="ADAL" clId="{065A4B05-03B7-4AFF-8C7D-C1F71C5E3CE5}" dt="2021-03-15T14:13:26.487" v="10017" actId="478"/>
          <ac:spMkLst>
            <pc:docMk/>
            <pc:sldMk cId="369569808" sldId="479"/>
            <ac:spMk id="258" creationId="{99C6AF32-A562-4B10-9E9A-D85764D53A00}"/>
          </ac:spMkLst>
        </pc:spChg>
        <pc:spChg chg="del mod topLvl">
          <ac:chgData name="Iain Milne" userId="e451ec18-1952-4891-b1e2-a69699162e44" providerId="ADAL" clId="{065A4B05-03B7-4AFF-8C7D-C1F71C5E3CE5}" dt="2021-03-15T13:27:04.536" v="9878" actId="478"/>
          <ac:spMkLst>
            <pc:docMk/>
            <pc:sldMk cId="369569808" sldId="479"/>
            <ac:spMk id="259" creationId="{C0517821-E4D8-4FB8-92AD-FA3CB95E80E1}"/>
          </ac:spMkLst>
        </pc:spChg>
        <pc:spChg chg="del mod topLvl">
          <ac:chgData name="Iain Milne" userId="e451ec18-1952-4891-b1e2-a69699162e44" providerId="ADAL" clId="{065A4B05-03B7-4AFF-8C7D-C1F71C5E3CE5}" dt="2021-03-15T13:27:14.509" v="9884" actId="478"/>
          <ac:spMkLst>
            <pc:docMk/>
            <pc:sldMk cId="369569808" sldId="479"/>
            <ac:spMk id="260" creationId="{F03DA5FD-5040-4DBA-8676-9BD41CE6898D}"/>
          </ac:spMkLst>
        </pc:spChg>
        <pc:spChg chg="del mod topLvl">
          <ac:chgData name="Iain Milne" userId="e451ec18-1952-4891-b1e2-a69699162e44" providerId="ADAL" clId="{065A4B05-03B7-4AFF-8C7D-C1F71C5E3CE5}" dt="2021-03-15T13:27:14.902" v="9885" actId="478"/>
          <ac:spMkLst>
            <pc:docMk/>
            <pc:sldMk cId="369569808" sldId="479"/>
            <ac:spMk id="261" creationId="{4E9DA950-DB47-4498-B171-2B7AE38433F0}"/>
          </ac:spMkLst>
        </pc:spChg>
        <pc:spChg chg="del mod topLvl">
          <ac:chgData name="Iain Milne" userId="e451ec18-1952-4891-b1e2-a69699162e44" providerId="ADAL" clId="{065A4B05-03B7-4AFF-8C7D-C1F71C5E3CE5}" dt="2021-03-15T13:27:32.244" v="9894" actId="478"/>
          <ac:spMkLst>
            <pc:docMk/>
            <pc:sldMk cId="369569808" sldId="479"/>
            <ac:spMk id="262" creationId="{27B6A0FA-219F-44FA-B2D8-6DBC40438E7A}"/>
          </ac:spMkLst>
        </pc:spChg>
        <pc:spChg chg="del mod topLvl">
          <ac:chgData name="Iain Milne" userId="e451ec18-1952-4891-b1e2-a69699162e44" providerId="ADAL" clId="{065A4B05-03B7-4AFF-8C7D-C1F71C5E3CE5}" dt="2021-03-15T13:27:32.649" v="9895" actId="478"/>
          <ac:spMkLst>
            <pc:docMk/>
            <pc:sldMk cId="369569808" sldId="479"/>
            <ac:spMk id="263" creationId="{91ADD2DC-50C3-4EAC-A77E-616137A4A95E}"/>
          </ac:spMkLst>
        </pc:spChg>
        <pc:spChg chg="del mod topLvl">
          <ac:chgData name="Iain Milne" userId="e451ec18-1952-4891-b1e2-a69699162e44" providerId="ADAL" clId="{065A4B05-03B7-4AFF-8C7D-C1F71C5E3CE5}" dt="2021-03-15T14:13:26.966" v="10018" actId="478"/>
          <ac:spMkLst>
            <pc:docMk/>
            <pc:sldMk cId="369569808" sldId="479"/>
            <ac:spMk id="264" creationId="{44C89C3B-FFAE-478D-A7FB-6FE1F7EA8399}"/>
          </ac:spMkLst>
        </pc:spChg>
        <pc:spChg chg="del mod topLvl">
          <ac:chgData name="Iain Milne" userId="e451ec18-1952-4891-b1e2-a69699162e44" providerId="ADAL" clId="{065A4B05-03B7-4AFF-8C7D-C1F71C5E3CE5}" dt="2021-03-15T13:27:15.273" v="9886" actId="478"/>
          <ac:spMkLst>
            <pc:docMk/>
            <pc:sldMk cId="369569808" sldId="479"/>
            <ac:spMk id="265" creationId="{91B5AF4C-41B5-43DE-A96D-D248FDA05D5C}"/>
          </ac:spMkLst>
        </pc:spChg>
        <pc:spChg chg="del mod topLvl">
          <ac:chgData name="Iain Milne" userId="e451ec18-1952-4891-b1e2-a69699162e44" providerId="ADAL" clId="{065A4B05-03B7-4AFF-8C7D-C1F71C5E3CE5}" dt="2021-03-15T14:13:27.414" v="10019" actId="478"/>
          <ac:spMkLst>
            <pc:docMk/>
            <pc:sldMk cId="369569808" sldId="479"/>
            <ac:spMk id="266" creationId="{EF4A22A1-E999-40B0-B795-2CA95CA68515}"/>
          </ac:spMkLst>
        </pc:spChg>
        <pc:spChg chg="del mod topLvl">
          <ac:chgData name="Iain Milne" userId="e451ec18-1952-4891-b1e2-a69699162e44" providerId="ADAL" clId="{065A4B05-03B7-4AFF-8C7D-C1F71C5E3CE5}" dt="2021-03-15T13:27:33.034" v="9896" actId="478"/>
          <ac:spMkLst>
            <pc:docMk/>
            <pc:sldMk cId="369569808" sldId="479"/>
            <ac:spMk id="267" creationId="{01E6CB9B-CD50-41FB-8FA9-1CEB8868C6E2}"/>
          </ac:spMkLst>
        </pc:spChg>
        <pc:spChg chg="del mod topLvl">
          <ac:chgData name="Iain Milne" userId="e451ec18-1952-4891-b1e2-a69699162e44" providerId="ADAL" clId="{065A4B05-03B7-4AFF-8C7D-C1F71C5E3CE5}" dt="2021-03-15T13:26:57.372" v="9874" actId="478"/>
          <ac:spMkLst>
            <pc:docMk/>
            <pc:sldMk cId="369569808" sldId="479"/>
            <ac:spMk id="268" creationId="{2A49FFB8-D436-4F24-AFD5-6D16431561EE}"/>
          </ac:spMkLst>
        </pc:spChg>
        <pc:spChg chg="del mod topLvl">
          <ac:chgData name="Iain Milne" userId="e451ec18-1952-4891-b1e2-a69699162e44" providerId="ADAL" clId="{065A4B05-03B7-4AFF-8C7D-C1F71C5E3CE5}" dt="2021-03-15T13:26:56.968" v="9873" actId="478"/>
          <ac:spMkLst>
            <pc:docMk/>
            <pc:sldMk cId="369569808" sldId="479"/>
            <ac:spMk id="269" creationId="{77F16872-4BA7-4B5D-9CBE-041BBB978950}"/>
          </ac:spMkLst>
        </pc:spChg>
        <pc:spChg chg="del mod topLvl">
          <ac:chgData name="Iain Milne" userId="e451ec18-1952-4891-b1e2-a69699162e44" providerId="ADAL" clId="{065A4B05-03B7-4AFF-8C7D-C1F71C5E3CE5}" dt="2021-03-15T13:27:09.843" v="9882" actId="478"/>
          <ac:spMkLst>
            <pc:docMk/>
            <pc:sldMk cId="369569808" sldId="479"/>
            <ac:spMk id="270" creationId="{E38727A2-1B3E-44AF-A387-5AA90A895364}"/>
          </ac:spMkLst>
        </pc:spChg>
        <pc:spChg chg="del mod topLvl">
          <ac:chgData name="Iain Milne" userId="e451ec18-1952-4891-b1e2-a69699162e44" providerId="ADAL" clId="{065A4B05-03B7-4AFF-8C7D-C1F71C5E3CE5}" dt="2021-03-15T13:27:09.434" v="9881" actId="478"/>
          <ac:spMkLst>
            <pc:docMk/>
            <pc:sldMk cId="369569808" sldId="479"/>
            <ac:spMk id="271" creationId="{01A1CB0A-A5F3-4F47-B608-3B8045D3F736}"/>
          </ac:spMkLst>
        </pc:spChg>
        <pc:spChg chg="del mod topLvl">
          <ac:chgData name="Iain Milne" userId="e451ec18-1952-4891-b1e2-a69699162e44" providerId="ADAL" clId="{065A4B05-03B7-4AFF-8C7D-C1F71C5E3CE5}" dt="2021-03-15T14:14:07.785" v="10029" actId="478"/>
          <ac:spMkLst>
            <pc:docMk/>
            <pc:sldMk cId="369569808" sldId="479"/>
            <ac:spMk id="272" creationId="{FCA87534-A69C-47D5-809F-3269037F117C}"/>
          </ac:spMkLst>
        </pc:spChg>
        <pc:spChg chg="del mod topLvl">
          <ac:chgData name="Iain Milne" userId="e451ec18-1952-4891-b1e2-a69699162e44" providerId="ADAL" clId="{065A4B05-03B7-4AFF-8C7D-C1F71C5E3CE5}" dt="2021-03-15T13:26:56.467" v="9872" actId="478"/>
          <ac:spMkLst>
            <pc:docMk/>
            <pc:sldMk cId="369569808" sldId="479"/>
            <ac:spMk id="273" creationId="{A1F0C034-A5AA-45D3-ACFA-1E5DBF87A05B}"/>
          </ac:spMkLst>
        </pc:spChg>
        <pc:spChg chg="del mod topLvl">
          <ac:chgData name="Iain Milne" userId="e451ec18-1952-4891-b1e2-a69699162e44" providerId="ADAL" clId="{065A4B05-03B7-4AFF-8C7D-C1F71C5E3CE5}" dt="2021-03-15T14:14:08.216" v="10030" actId="478"/>
          <ac:spMkLst>
            <pc:docMk/>
            <pc:sldMk cId="369569808" sldId="479"/>
            <ac:spMk id="274" creationId="{8AFB6E45-BD69-465B-A98C-55E0C2547CCE}"/>
          </ac:spMkLst>
        </pc:spChg>
        <pc:spChg chg="del mod topLvl">
          <ac:chgData name="Iain Milne" userId="e451ec18-1952-4891-b1e2-a69699162e44" providerId="ADAL" clId="{065A4B05-03B7-4AFF-8C7D-C1F71C5E3CE5}" dt="2021-03-15T13:27:08.985" v="9880" actId="478"/>
          <ac:spMkLst>
            <pc:docMk/>
            <pc:sldMk cId="369569808" sldId="479"/>
            <ac:spMk id="275" creationId="{EB04C298-02F9-442B-BBFB-8B73EFD8B400}"/>
          </ac:spMkLst>
        </pc:spChg>
        <pc:spChg chg="del mod topLvl">
          <ac:chgData name="Iain Milne" userId="e451ec18-1952-4891-b1e2-a69699162e44" providerId="ADAL" clId="{065A4B05-03B7-4AFF-8C7D-C1F71C5E3CE5}" dt="2021-03-15T13:27:18.473" v="9890" actId="478"/>
          <ac:spMkLst>
            <pc:docMk/>
            <pc:sldMk cId="369569808" sldId="479"/>
            <ac:spMk id="276" creationId="{1F7A2D9F-144D-47AE-9B29-D615A1C0D841}"/>
          </ac:spMkLst>
        </pc:spChg>
        <pc:spChg chg="del mod topLvl">
          <ac:chgData name="Iain Milne" userId="e451ec18-1952-4891-b1e2-a69699162e44" providerId="ADAL" clId="{065A4B05-03B7-4AFF-8C7D-C1F71C5E3CE5}" dt="2021-03-15T13:27:18.080" v="9889" actId="478"/>
          <ac:spMkLst>
            <pc:docMk/>
            <pc:sldMk cId="369569808" sldId="479"/>
            <ac:spMk id="277" creationId="{2D210862-0481-4D0B-99A2-51EFBF23D4BF}"/>
          </ac:spMkLst>
        </pc:spChg>
        <pc:spChg chg="del mod topLvl">
          <ac:chgData name="Iain Milne" userId="e451ec18-1952-4891-b1e2-a69699162e44" providerId="ADAL" clId="{065A4B05-03B7-4AFF-8C7D-C1F71C5E3CE5}" dt="2021-03-15T13:27:37.036" v="9900" actId="478"/>
          <ac:spMkLst>
            <pc:docMk/>
            <pc:sldMk cId="369569808" sldId="479"/>
            <ac:spMk id="278" creationId="{7B279CE2-04CB-40FA-BC0A-4DB1FBD375D7}"/>
          </ac:spMkLst>
        </pc:spChg>
        <pc:spChg chg="del mod topLvl">
          <ac:chgData name="Iain Milne" userId="e451ec18-1952-4891-b1e2-a69699162e44" providerId="ADAL" clId="{065A4B05-03B7-4AFF-8C7D-C1F71C5E3CE5}" dt="2021-03-15T13:27:36.674" v="9899" actId="478"/>
          <ac:spMkLst>
            <pc:docMk/>
            <pc:sldMk cId="369569808" sldId="479"/>
            <ac:spMk id="279" creationId="{7DED32AE-0651-4C52-B03F-8835E7431C28}"/>
          </ac:spMkLst>
        </pc:spChg>
        <pc:spChg chg="del mod topLvl">
          <ac:chgData name="Iain Milne" userId="e451ec18-1952-4891-b1e2-a69699162e44" providerId="ADAL" clId="{065A4B05-03B7-4AFF-8C7D-C1F71C5E3CE5}" dt="2021-03-15T14:14:08.686" v="10031" actId="478"/>
          <ac:spMkLst>
            <pc:docMk/>
            <pc:sldMk cId="369569808" sldId="479"/>
            <ac:spMk id="280" creationId="{33FFA34C-3E1A-48D8-AC15-800AB83972E1}"/>
          </ac:spMkLst>
        </pc:spChg>
        <pc:spChg chg="del mod topLvl">
          <ac:chgData name="Iain Milne" userId="e451ec18-1952-4891-b1e2-a69699162e44" providerId="ADAL" clId="{065A4B05-03B7-4AFF-8C7D-C1F71C5E3CE5}" dt="2021-03-15T13:27:17.731" v="9888" actId="478"/>
          <ac:spMkLst>
            <pc:docMk/>
            <pc:sldMk cId="369569808" sldId="479"/>
            <ac:spMk id="281" creationId="{29FE80A3-66B8-41B0-A970-0D83A5C8ECCD}"/>
          </ac:spMkLst>
        </pc:spChg>
        <pc:spChg chg="del mod topLvl">
          <ac:chgData name="Iain Milne" userId="e451ec18-1952-4891-b1e2-a69699162e44" providerId="ADAL" clId="{065A4B05-03B7-4AFF-8C7D-C1F71C5E3CE5}" dt="2021-03-15T14:14:09.166" v="10032" actId="478"/>
          <ac:spMkLst>
            <pc:docMk/>
            <pc:sldMk cId="369569808" sldId="479"/>
            <ac:spMk id="282" creationId="{94F1F347-BD61-4F38-8BA1-C046BC024DFA}"/>
          </ac:spMkLst>
        </pc:spChg>
        <pc:spChg chg="del mod topLvl">
          <ac:chgData name="Iain Milne" userId="e451ec18-1952-4891-b1e2-a69699162e44" providerId="ADAL" clId="{065A4B05-03B7-4AFF-8C7D-C1F71C5E3CE5}" dt="2021-03-15T13:27:36.310" v="9898" actId="478"/>
          <ac:spMkLst>
            <pc:docMk/>
            <pc:sldMk cId="369569808" sldId="479"/>
            <ac:spMk id="283" creationId="{8E764B41-0AFA-464F-982E-033907A5E362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5" creationId="{076CF737-906E-4708-AC9C-1EB5603EE875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6" creationId="{43E4B9EB-CD6A-411F-BC99-BF67C19883CC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7" creationId="{9E429E27-EB87-477D-948E-BFD4BD8060E9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8" creationId="{C706A9D9-355C-4A9B-9C2E-B9561D036156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89" creationId="{DF77324E-A60B-4F06-9783-D6B84B7D088E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0" creationId="{1FFF9968-4102-41D8-A1A2-C0CC3BB9D2E3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1" creationId="{F86F24FE-CD40-470E-A722-C4C155A3C9D2}"/>
          </ac:spMkLst>
        </pc:spChg>
        <pc:spChg chg="mod">
          <ac:chgData name="Iain Milne" userId="e451ec18-1952-4891-b1e2-a69699162e44" providerId="ADAL" clId="{065A4B05-03B7-4AFF-8C7D-C1F71C5E3CE5}" dt="2021-03-15T14:12:59.187" v="10012" actId="165"/>
          <ac:spMkLst>
            <pc:docMk/>
            <pc:sldMk cId="369569808" sldId="479"/>
            <ac:spMk id="292" creationId="{D66C5ECA-6618-4EC4-8853-4CDF08AB3C9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4" creationId="{94F5FF73-9926-4C0A-B619-951EEBA6AEFC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5" creationId="{AAF9592C-95A4-45AD-88F2-429B73D5752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6" creationId="{D5E6F07C-B6C7-4072-A725-523DFCA4130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7" creationId="{980FA704-17C8-4FCE-BE86-E3A7F6DB6F0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8" creationId="{491B8249-214A-411C-A850-73B17BD222F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299" creationId="{DEEAB0AD-F202-403A-91C1-9516CD44BF39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0" creationId="{8A126ACF-3777-4F99-B60C-B22D9C94C63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1" creationId="{0C3CB6A8-196E-43A4-A9E8-BB0749610AF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2" creationId="{08C14BB8-153D-4FEA-AD31-ABBF91B4D4A7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3" creationId="{393660B2-5937-48C8-AD3F-E69C5E538FB2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4" creationId="{0D048C7B-A29E-454F-B413-DA17B29F477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5" creationId="{813A8B15-4B99-4A53-B726-95CE657F5764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6" creationId="{3960D93E-8F11-4782-ACFA-7447EF0ABFDC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7" creationId="{5F72CF13-E10E-402C-955E-E231BF91E75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8" creationId="{3437FAF3-6673-4039-AB1C-F00509B5D1E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09" creationId="{01014AD6-D4A5-4BBB-BA81-4B7874931DC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0" creationId="{C1438E2B-4FFE-4976-93F9-50B3A2A40AB0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1" creationId="{80CE6894-E2B9-476D-92A5-6D14C273B2B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2" creationId="{24BF7EA2-3425-4AA6-A37A-E73A3DDF1091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3" creationId="{1CC186DD-B593-44B8-8EB5-D9311B61EFC6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4" creationId="{2D74036C-CDDC-43D9-A9C0-332357CEC46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5" creationId="{F2491577-A266-4AC3-A969-EB9C39C6F75F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6" creationId="{ADF54F7B-B413-4C6B-A58F-23F84B812F7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7" creationId="{6C073E9D-E030-458F-8F3A-2A58CDBC8FA3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8" creationId="{BCBE5297-A1D3-4AC7-90F9-53537E6C819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19" creationId="{3CECFFD7-6AF8-457A-9483-19067958CC1D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0" creationId="{E3BDDCA7-2B8C-4A7A-A9A1-68621BFDC14A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1" creationId="{F24437A0-23A8-43C0-833B-135BCD5A64A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2" creationId="{2AACEFA4-1DDD-4476-8BF3-EC5EFF6C7C4E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3" creationId="{D948F250-A0BE-44CF-A1C7-FAE644B4871B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4" creationId="{03AD9AE0-73F5-419F-837F-D21B4E44D8D8}"/>
          </ac:spMkLst>
        </pc:spChg>
        <pc:spChg chg="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25" creationId="{CBE3257D-9ED0-4432-BF89-2EDECB77C0EE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1" creationId="{E8F0833B-95B6-444C-B8EB-69D4BDD2FC1C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2" creationId="{D3AD7D97-CD62-4C71-8CD9-51255704998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3" creationId="{FF851630-B9B0-4BE8-A293-EE08011210A6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4" creationId="{E09B58CF-0CE5-4718-9F4D-367EE443B85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5" creationId="{019B869C-53C5-4C71-8E0A-496BE36C6B1A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6" creationId="{14A13018-9001-4128-91AE-3E398B89DE71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7" creationId="{263FF7A0-79F5-4C93-9811-DBBCEF3BD3E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8" creationId="{EA7B27D5-4EB9-4BEF-B08C-33B35A87F6E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39" creationId="{414BDD81-5F41-4982-A9F4-60D9249C24AC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0" creationId="{35303373-4E81-4149-99CA-823D273A2293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1" creationId="{1415A6BB-B43B-4106-93EF-1A34A20BF063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2" creationId="{F98EABA3-9ABD-4454-9CCE-8DD9D41E0E3F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3" creationId="{84C1FC68-E366-4602-84F8-E924E9C42F01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4" creationId="{1D369265-661F-431C-A1F0-516860143C19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5" creationId="{3FED5FDE-0E29-4222-A64C-8FAC4E7F204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6" creationId="{48B20F2C-F2B2-4689-A815-9AEC8A527D5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7" creationId="{99B76B7F-373A-4A14-9577-FD13D6D9D7C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8" creationId="{14ECE175-36B1-4B47-80DA-808173D71E95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49" creationId="{457D172D-78EF-4E6C-B820-E7320211A585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0" creationId="{AC058146-A56B-4757-B8EE-399631E41DD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1" creationId="{BAD8EDB6-A701-4E9C-A31C-25F6AEDBAD7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2" creationId="{668C4F87-A7AA-4314-BC76-2D0FA6910B3A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3" creationId="{4B50F229-6F64-4A46-83C8-41413CBB37D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4" creationId="{9818BD1F-C249-4899-8A68-11A2BE5C222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5" creationId="{70FC6214-2AB2-4B32-A81B-E6B1BAD32F7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6" creationId="{82FABC74-A6E8-4111-B7B3-45052F4B6F7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7" creationId="{6EA4E394-5AC0-4198-BAB3-41C2AFAEE2D7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8" creationId="{C8991EE7-EA2F-4FC4-B74D-B7B38C4D15B2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59" creationId="{78311CAD-18DA-468D-8398-73D85964E16B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0" creationId="{106B787E-DCC2-40C7-8C8A-26F4E74A81CF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1" creationId="{9BDD5A89-85CE-4184-896C-7B0E0F0EBEF0}"/>
          </ac:spMkLst>
        </pc:spChg>
        <pc:spChg chg="mod">
          <ac:chgData name="Iain Milne" userId="e451ec18-1952-4891-b1e2-a69699162e44" providerId="ADAL" clId="{065A4B05-03B7-4AFF-8C7D-C1F71C5E3CE5}" dt="2021-03-15T13:30:55.041" v="9933" actId="165"/>
          <ac:spMkLst>
            <pc:docMk/>
            <pc:sldMk cId="369569808" sldId="479"/>
            <ac:spMk id="362" creationId="{3F5FF2D7-8761-4A9C-A2EC-9D4D47550661}"/>
          </ac:spMkLst>
        </pc:spChg>
        <pc:spChg chg="del mod topLvl">
          <ac:chgData name="Iain Milne" userId="e451ec18-1952-4891-b1e2-a69699162e44" providerId="ADAL" clId="{065A4B05-03B7-4AFF-8C7D-C1F71C5E3CE5}" dt="2021-03-15T13:31:11.249" v="9941" actId="478"/>
          <ac:spMkLst>
            <pc:docMk/>
            <pc:sldMk cId="369569808" sldId="479"/>
            <ac:spMk id="363" creationId="{F902D0C8-71A3-4308-B1C8-298E2AF9174A}"/>
          </ac:spMkLst>
        </pc:spChg>
        <pc:spChg chg="del mod topLvl">
          <ac:chgData name="Iain Milne" userId="e451ec18-1952-4891-b1e2-a69699162e44" providerId="ADAL" clId="{065A4B05-03B7-4AFF-8C7D-C1F71C5E3CE5}" dt="2021-03-15T13:31:11.673" v="9942" actId="478"/>
          <ac:spMkLst>
            <pc:docMk/>
            <pc:sldMk cId="369569808" sldId="479"/>
            <ac:spMk id="364" creationId="{1EEBD205-745C-41D0-9F09-30F3424DA528}"/>
          </ac:spMkLst>
        </pc:spChg>
        <pc:spChg chg="del mod topLvl">
          <ac:chgData name="Iain Milne" userId="e451ec18-1952-4891-b1e2-a69699162e44" providerId="ADAL" clId="{065A4B05-03B7-4AFF-8C7D-C1F71C5E3CE5}" dt="2021-03-15T13:31:09.459" v="9938" actId="478"/>
          <ac:spMkLst>
            <pc:docMk/>
            <pc:sldMk cId="369569808" sldId="479"/>
            <ac:spMk id="365" creationId="{1CB58BA6-2A48-41C0-B396-FD2B1175C144}"/>
          </ac:spMkLst>
        </pc:spChg>
        <pc:spChg chg="del mod topLvl">
          <ac:chgData name="Iain Milne" userId="e451ec18-1952-4891-b1e2-a69699162e44" providerId="ADAL" clId="{065A4B05-03B7-4AFF-8C7D-C1F71C5E3CE5}" dt="2021-03-15T13:31:14.532" v="9949" actId="478"/>
          <ac:spMkLst>
            <pc:docMk/>
            <pc:sldMk cId="369569808" sldId="479"/>
            <ac:spMk id="366" creationId="{1CD91080-5296-4690-BBC9-6A3EC985C010}"/>
          </ac:spMkLst>
        </pc:spChg>
        <pc:spChg chg="mod ord topLvl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67" creationId="{4D82904C-9F15-4F2D-B30B-F27F7D25976F}"/>
          </ac:spMkLst>
        </pc:spChg>
        <pc:spChg chg="del mod topLvl">
          <ac:chgData name="Iain Milne" userId="e451ec18-1952-4891-b1e2-a69699162e44" providerId="ADAL" clId="{065A4B05-03B7-4AFF-8C7D-C1F71C5E3CE5}" dt="2021-03-15T13:31:10.633" v="9940" actId="478"/>
          <ac:spMkLst>
            <pc:docMk/>
            <pc:sldMk cId="369569808" sldId="479"/>
            <ac:spMk id="368" creationId="{868BC5A5-3523-4C7C-9CA3-23F55A9561D5}"/>
          </ac:spMkLst>
        </pc:spChg>
        <pc:spChg chg="del mod topLvl">
          <ac:chgData name="Iain Milne" userId="e451ec18-1952-4891-b1e2-a69699162e44" providerId="ADAL" clId="{065A4B05-03B7-4AFF-8C7D-C1F71C5E3CE5}" dt="2021-03-15T13:31:10.140" v="9939" actId="478"/>
          <ac:spMkLst>
            <pc:docMk/>
            <pc:sldMk cId="369569808" sldId="479"/>
            <ac:spMk id="369" creationId="{33D78CEB-A922-4CB5-A6B2-B531E86BBEAF}"/>
          </ac:spMkLst>
        </pc:spChg>
        <pc:spChg chg="del mod topLvl">
          <ac:chgData name="Iain Milne" userId="e451ec18-1952-4891-b1e2-a69699162e44" providerId="ADAL" clId="{065A4B05-03B7-4AFF-8C7D-C1F71C5E3CE5}" dt="2021-03-15T13:31:14.942" v="9950" actId="478"/>
          <ac:spMkLst>
            <pc:docMk/>
            <pc:sldMk cId="369569808" sldId="479"/>
            <ac:spMk id="370" creationId="{8E7CEF7F-B0D5-4ECC-8718-025B2825861B}"/>
          </ac:spMkLst>
        </pc:spChg>
        <pc:spChg chg="del mod topLvl">
          <ac:chgData name="Iain Milne" userId="e451ec18-1952-4891-b1e2-a69699162e44" providerId="ADAL" clId="{065A4B05-03B7-4AFF-8C7D-C1F71C5E3CE5}" dt="2021-03-15T13:31:19.935" v="9962" actId="478"/>
          <ac:spMkLst>
            <pc:docMk/>
            <pc:sldMk cId="369569808" sldId="479"/>
            <ac:spMk id="371" creationId="{AC648184-78A2-40A0-955D-94AF370DE857}"/>
          </ac:spMkLst>
        </pc:spChg>
        <pc:spChg chg="del mod topLvl">
          <ac:chgData name="Iain Milne" userId="e451ec18-1952-4891-b1e2-a69699162e44" providerId="ADAL" clId="{065A4B05-03B7-4AFF-8C7D-C1F71C5E3CE5}" dt="2021-03-15T13:31:17.828" v="9957" actId="478"/>
          <ac:spMkLst>
            <pc:docMk/>
            <pc:sldMk cId="369569808" sldId="479"/>
            <ac:spMk id="372" creationId="{F97D651F-83FB-4660-BAE0-0D9B005AA8C7}"/>
          </ac:spMkLst>
        </pc:spChg>
        <pc:spChg chg="del mod topLvl">
          <ac:chgData name="Iain Milne" userId="e451ec18-1952-4891-b1e2-a69699162e44" providerId="ADAL" clId="{065A4B05-03B7-4AFF-8C7D-C1F71C5E3CE5}" dt="2021-03-15T13:31:18.287" v="9958" actId="478"/>
          <ac:spMkLst>
            <pc:docMk/>
            <pc:sldMk cId="369569808" sldId="479"/>
            <ac:spMk id="373" creationId="{8083223F-55CB-4416-B073-1D634CB4CA0A}"/>
          </ac:spMkLst>
        </pc:spChg>
        <pc:spChg chg="del mod topLvl">
          <ac:chgData name="Iain Milne" userId="e451ec18-1952-4891-b1e2-a69699162e44" providerId="ADAL" clId="{065A4B05-03B7-4AFF-8C7D-C1F71C5E3CE5}" dt="2021-03-15T13:31:16.958" v="9955" actId="478"/>
          <ac:spMkLst>
            <pc:docMk/>
            <pc:sldMk cId="369569808" sldId="479"/>
            <ac:spMk id="374" creationId="{0B56C785-5597-40DA-A82C-BE4428F680F6}"/>
          </ac:spMkLst>
        </pc:spChg>
        <pc:spChg chg="del mod topLvl">
          <ac:chgData name="Iain Milne" userId="e451ec18-1952-4891-b1e2-a69699162e44" providerId="ADAL" clId="{065A4B05-03B7-4AFF-8C7D-C1F71C5E3CE5}" dt="2021-03-15T13:31:15.333" v="9951" actId="478"/>
          <ac:spMkLst>
            <pc:docMk/>
            <pc:sldMk cId="369569808" sldId="479"/>
            <ac:spMk id="375" creationId="{2B88DBB6-FC4D-402D-93A8-47E1BD53B12A}"/>
          </ac:spMkLst>
        </pc:spChg>
        <pc:spChg chg="del mod topLvl">
          <ac:chgData name="Iain Milne" userId="e451ec18-1952-4891-b1e2-a69699162e44" providerId="ADAL" clId="{065A4B05-03B7-4AFF-8C7D-C1F71C5E3CE5}" dt="2021-03-15T13:31:15.793" v="9952" actId="478"/>
          <ac:spMkLst>
            <pc:docMk/>
            <pc:sldMk cId="369569808" sldId="479"/>
            <ac:spMk id="376" creationId="{E2D2D1E9-6512-416F-B227-179A0CD856BB}"/>
          </ac:spMkLst>
        </pc:spChg>
        <pc:spChg chg="del mod topLvl">
          <ac:chgData name="Iain Milne" userId="e451ec18-1952-4891-b1e2-a69699162e44" providerId="ADAL" clId="{065A4B05-03B7-4AFF-8C7D-C1F71C5E3CE5}" dt="2021-03-15T13:31:16.169" v="9953" actId="478"/>
          <ac:spMkLst>
            <pc:docMk/>
            <pc:sldMk cId="369569808" sldId="479"/>
            <ac:spMk id="377" creationId="{63BC930A-6E59-47CE-855B-D9CA557932A8}"/>
          </ac:spMkLst>
        </pc:spChg>
        <pc:spChg chg="del mod topLvl">
          <ac:chgData name="Iain Milne" userId="e451ec18-1952-4891-b1e2-a69699162e44" providerId="ADAL" clId="{065A4B05-03B7-4AFF-8C7D-C1F71C5E3CE5}" dt="2021-03-15T13:31:16.550" v="9954" actId="478"/>
          <ac:spMkLst>
            <pc:docMk/>
            <pc:sldMk cId="369569808" sldId="479"/>
            <ac:spMk id="378" creationId="{D87473FF-BB0A-420D-AAFF-1FC8D50F3377}"/>
          </ac:spMkLst>
        </pc:spChg>
        <pc:spChg chg="del mod topLvl">
          <ac:chgData name="Iain Milne" userId="e451ec18-1952-4891-b1e2-a69699162e44" providerId="ADAL" clId="{065A4B05-03B7-4AFF-8C7D-C1F71C5E3CE5}" dt="2021-03-15T13:31:12.926" v="9945" actId="478"/>
          <ac:spMkLst>
            <pc:docMk/>
            <pc:sldMk cId="369569808" sldId="479"/>
            <ac:spMk id="379" creationId="{00926993-6F93-48EC-BDC5-B2FC45FFD85C}"/>
          </ac:spMkLst>
        </pc:spChg>
        <pc:spChg chg="del mod topLvl">
          <ac:chgData name="Iain Milne" userId="e451ec18-1952-4891-b1e2-a69699162e44" providerId="ADAL" clId="{065A4B05-03B7-4AFF-8C7D-C1F71C5E3CE5}" dt="2021-03-15T13:31:13.333" v="9946" actId="478"/>
          <ac:spMkLst>
            <pc:docMk/>
            <pc:sldMk cId="369569808" sldId="479"/>
            <ac:spMk id="380" creationId="{AC552881-E374-4A83-A2EA-EB4E045D6817}"/>
          </ac:spMkLst>
        </pc:spChg>
        <pc:spChg chg="del mod topLvl">
          <ac:chgData name="Iain Milne" userId="e451ec18-1952-4891-b1e2-a69699162e44" providerId="ADAL" clId="{065A4B05-03B7-4AFF-8C7D-C1F71C5E3CE5}" dt="2021-03-15T13:31:13.705" v="9947" actId="478"/>
          <ac:spMkLst>
            <pc:docMk/>
            <pc:sldMk cId="369569808" sldId="479"/>
            <ac:spMk id="381" creationId="{029FF464-FE90-464A-957C-47ED4FD59D28}"/>
          </ac:spMkLst>
        </pc:spChg>
        <pc:spChg chg="del mod topLvl">
          <ac:chgData name="Iain Milne" userId="e451ec18-1952-4891-b1e2-a69699162e44" providerId="ADAL" clId="{065A4B05-03B7-4AFF-8C7D-C1F71C5E3CE5}" dt="2021-03-15T13:31:20.817" v="9964" actId="478"/>
          <ac:spMkLst>
            <pc:docMk/>
            <pc:sldMk cId="369569808" sldId="479"/>
            <ac:spMk id="382" creationId="{E6972849-9137-43BB-9091-EE0CFED88B50}"/>
          </ac:spMkLst>
        </pc:spChg>
        <pc:spChg chg="del mod topLvl">
          <ac:chgData name="Iain Milne" userId="e451ec18-1952-4891-b1e2-a69699162e44" providerId="ADAL" clId="{065A4B05-03B7-4AFF-8C7D-C1F71C5E3CE5}" dt="2021-03-15T13:31:12.474" v="9944" actId="478"/>
          <ac:spMkLst>
            <pc:docMk/>
            <pc:sldMk cId="369569808" sldId="479"/>
            <ac:spMk id="383" creationId="{09D2E725-C7D4-4216-9DEC-8FDA119B66A2}"/>
          </ac:spMkLst>
        </pc:spChg>
        <pc:spChg chg="del mod topLvl">
          <ac:chgData name="Iain Milne" userId="e451ec18-1952-4891-b1e2-a69699162e44" providerId="ADAL" clId="{065A4B05-03B7-4AFF-8C7D-C1F71C5E3CE5}" dt="2021-03-15T13:31:12.097" v="9943" actId="478"/>
          <ac:spMkLst>
            <pc:docMk/>
            <pc:sldMk cId="369569808" sldId="479"/>
            <ac:spMk id="384" creationId="{9DA1569C-0F43-4E7D-A3C3-96B03AA79C1F}"/>
          </ac:spMkLst>
        </pc:spChg>
        <pc:spChg chg="del mod topLvl">
          <ac:chgData name="Iain Milne" userId="e451ec18-1952-4891-b1e2-a69699162e44" providerId="ADAL" clId="{065A4B05-03B7-4AFF-8C7D-C1F71C5E3CE5}" dt="2021-03-15T13:31:14.097" v="9948" actId="478"/>
          <ac:spMkLst>
            <pc:docMk/>
            <pc:sldMk cId="369569808" sldId="479"/>
            <ac:spMk id="385" creationId="{BD19EB25-B6EA-46E6-9C92-9FB3CF68271D}"/>
          </ac:spMkLst>
        </pc:spChg>
        <pc:spChg chg="del mod topLvl">
          <ac:chgData name="Iain Milne" userId="e451ec18-1952-4891-b1e2-a69699162e44" providerId="ADAL" clId="{065A4B05-03B7-4AFF-8C7D-C1F71C5E3CE5}" dt="2021-03-15T13:31:20.396" v="9963" actId="478"/>
          <ac:spMkLst>
            <pc:docMk/>
            <pc:sldMk cId="369569808" sldId="479"/>
            <ac:spMk id="386" creationId="{8F08E9A7-80D5-41A2-82AF-C20F812BDDB0}"/>
          </ac:spMkLst>
        </pc:spChg>
        <pc:spChg chg="del mod topLvl">
          <ac:chgData name="Iain Milne" userId="e451ec18-1952-4891-b1e2-a69699162e44" providerId="ADAL" clId="{065A4B05-03B7-4AFF-8C7D-C1F71C5E3CE5}" dt="2021-03-15T13:31:21.254" v="9965" actId="478"/>
          <ac:spMkLst>
            <pc:docMk/>
            <pc:sldMk cId="369569808" sldId="479"/>
            <ac:spMk id="387" creationId="{65D89F9F-2FF5-4892-A29E-88548CD2C92F}"/>
          </ac:spMkLst>
        </pc:spChg>
        <pc:spChg chg="del mod topLvl">
          <ac:chgData name="Iain Milne" userId="e451ec18-1952-4891-b1e2-a69699162e44" providerId="ADAL" clId="{065A4B05-03B7-4AFF-8C7D-C1F71C5E3CE5}" dt="2021-03-15T13:31:21.671" v="9966" actId="478"/>
          <ac:spMkLst>
            <pc:docMk/>
            <pc:sldMk cId="369569808" sldId="479"/>
            <ac:spMk id="388" creationId="{94F3B657-A2F7-442E-9F68-D302CA3BCFBA}"/>
          </ac:spMkLst>
        </pc:spChg>
        <pc:spChg chg="del mod topLvl">
          <ac:chgData name="Iain Milne" userId="e451ec18-1952-4891-b1e2-a69699162e44" providerId="ADAL" clId="{065A4B05-03B7-4AFF-8C7D-C1F71C5E3CE5}" dt="2021-03-15T13:31:22.130" v="9967" actId="478"/>
          <ac:spMkLst>
            <pc:docMk/>
            <pc:sldMk cId="369569808" sldId="479"/>
            <ac:spMk id="389" creationId="{4F98DBBA-535D-467E-A559-F8B7A9832446}"/>
          </ac:spMkLst>
        </pc:spChg>
        <pc:spChg chg="del mod topLvl">
          <ac:chgData name="Iain Milne" userId="e451ec18-1952-4891-b1e2-a69699162e44" providerId="ADAL" clId="{065A4B05-03B7-4AFF-8C7D-C1F71C5E3CE5}" dt="2021-03-15T13:31:22.595" v="9968" actId="478"/>
          <ac:spMkLst>
            <pc:docMk/>
            <pc:sldMk cId="369569808" sldId="479"/>
            <ac:spMk id="390" creationId="{57794F42-2838-4348-94D7-52A02346F862}"/>
          </ac:spMkLst>
        </pc:spChg>
        <pc:spChg chg="del mod topLvl">
          <ac:chgData name="Iain Milne" userId="e451ec18-1952-4891-b1e2-a69699162e44" providerId="ADAL" clId="{065A4B05-03B7-4AFF-8C7D-C1F71C5E3CE5}" dt="2021-03-15T13:31:19.551" v="9961" actId="478"/>
          <ac:spMkLst>
            <pc:docMk/>
            <pc:sldMk cId="369569808" sldId="479"/>
            <ac:spMk id="391" creationId="{BDF0F383-0D9F-4CCC-8048-F3957FB31F96}"/>
          </ac:spMkLst>
        </pc:spChg>
        <pc:spChg chg="del mod topLvl">
          <ac:chgData name="Iain Milne" userId="e451ec18-1952-4891-b1e2-a69699162e44" providerId="ADAL" clId="{065A4B05-03B7-4AFF-8C7D-C1F71C5E3CE5}" dt="2021-03-15T13:31:19.121" v="9960" actId="478"/>
          <ac:spMkLst>
            <pc:docMk/>
            <pc:sldMk cId="369569808" sldId="479"/>
            <ac:spMk id="392" creationId="{5DB0E90B-294E-4B0F-ACA4-33ED6879F792}"/>
          </ac:spMkLst>
        </pc:spChg>
        <pc:spChg chg="del mod topLvl">
          <ac:chgData name="Iain Milne" userId="e451ec18-1952-4891-b1e2-a69699162e44" providerId="ADAL" clId="{065A4B05-03B7-4AFF-8C7D-C1F71C5E3CE5}" dt="2021-03-15T13:31:18.737" v="9959" actId="478"/>
          <ac:spMkLst>
            <pc:docMk/>
            <pc:sldMk cId="369569808" sldId="479"/>
            <ac:spMk id="393" creationId="{A20A0E97-6C68-4C9B-93E6-17106C9C3762}"/>
          </ac:spMkLst>
        </pc:spChg>
        <pc:spChg chg="del mod topLvl">
          <ac:chgData name="Iain Milne" userId="e451ec18-1952-4891-b1e2-a69699162e44" providerId="ADAL" clId="{065A4B05-03B7-4AFF-8C7D-C1F71C5E3CE5}" dt="2021-03-15T13:31:17.372" v="9956" actId="478"/>
          <ac:spMkLst>
            <pc:docMk/>
            <pc:sldMk cId="369569808" sldId="479"/>
            <ac:spMk id="394" creationId="{02A600F1-581F-48B8-9B0A-93F19B1F897B}"/>
          </ac:spMkLst>
        </pc:spChg>
        <pc:spChg chg="add mod">
          <ac:chgData name="Iain Milne" userId="e451ec18-1952-4891-b1e2-a69699162e44" providerId="ADAL" clId="{065A4B05-03B7-4AFF-8C7D-C1F71C5E3CE5}" dt="2021-03-15T13:35:21.472" v="10008" actId="13822"/>
          <ac:spMkLst>
            <pc:docMk/>
            <pc:sldMk cId="369569808" sldId="479"/>
            <ac:spMk id="395" creationId="{B89B6F6A-9E12-4EF3-B5EB-D9268CB3F48C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7" creationId="{539482D3-62B9-4739-8471-285C72B97A20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8" creationId="{A84FBF76-3125-4C76-97E2-0942E24A6BAA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399" creationId="{04E8296E-3A3F-47B8-9E17-EFB19D5CB37E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0" creationId="{987BC1E9-E733-4E68-8578-66C3614F29C1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1" creationId="{A69E1F9D-E586-4499-8AE4-C33421A4D3D7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2" creationId="{56D79C41-49DD-4610-B4E4-52FDA57E7539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3" creationId="{8270C5DD-3307-4035-B7DD-F3FD89EA640B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4" creationId="{41C47BC9-FADD-4651-A7AC-48E0CA3A0920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5" creationId="{90506790-407F-471B-8DB1-382F10A91C52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6" creationId="{B9435C5C-9FF1-46A0-8B4A-D44F72279822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7" creationId="{AB18368F-1549-441C-8164-BD9276C8CA08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8" creationId="{A1B06E0C-69A5-443B-8594-69175AA2289A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09" creationId="{53EC7345-9267-43B1-8DF5-51B1AB7E101C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10" creationId="{EB91714B-B69C-4157-838A-46EB6293CD6D}"/>
          </ac:spMkLst>
        </pc:spChg>
        <pc:spChg chg="add del mod">
          <ac:chgData name="Iain Milne" userId="e451ec18-1952-4891-b1e2-a69699162e44" providerId="ADAL" clId="{065A4B05-03B7-4AFF-8C7D-C1F71C5E3CE5}" dt="2021-03-15T14:17:12.391" v="10059" actId="478"/>
          <ac:spMkLst>
            <pc:docMk/>
            <pc:sldMk cId="369569808" sldId="479"/>
            <ac:spMk id="411" creationId="{976B2308-A883-45BF-B684-3BDA109184E5}"/>
          </ac:spMkLst>
        </pc:spChg>
        <pc:spChg chg="add del mod">
          <ac:chgData name="Iain Milne" userId="e451ec18-1952-4891-b1e2-a69699162e44" providerId="ADAL" clId="{065A4B05-03B7-4AFF-8C7D-C1F71C5E3CE5}" dt="2021-03-15T14:17:55.869" v="10073" actId="478"/>
          <ac:spMkLst>
            <pc:docMk/>
            <pc:sldMk cId="369569808" sldId="479"/>
            <ac:spMk id="415" creationId="{324B3811-4445-40E6-B8A6-E99AEE0E56D0}"/>
          </ac:spMkLst>
        </pc:spChg>
        <pc:spChg chg="add del mod">
          <ac:chgData name="Iain Milne" userId="e451ec18-1952-4891-b1e2-a69699162e44" providerId="ADAL" clId="{065A4B05-03B7-4AFF-8C7D-C1F71C5E3CE5}" dt="2021-03-15T14:22:26.301" v="10123" actId="478"/>
          <ac:spMkLst>
            <pc:docMk/>
            <pc:sldMk cId="369569808" sldId="479"/>
            <ac:spMk id="416" creationId="{CB984528-FC19-4D9A-8F22-7DCBEA0EE469}"/>
          </ac:spMkLst>
        </pc:spChg>
        <pc:grpChg chg="add del mod">
          <ac:chgData name="Iain Milne" userId="e451ec18-1952-4891-b1e2-a69699162e44" providerId="ADAL" clId="{065A4B05-03B7-4AFF-8C7D-C1F71C5E3CE5}" dt="2021-03-15T11:55:14.104" v="9773" actId="478"/>
          <ac:grpSpMkLst>
            <pc:docMk/>
            <pc:sldMk cId="369569808" sldId="479"/>
            <ac:grpSpMk id="3" creationId="{98DE830B-5885-49EF-B951-C14C61370222}"/>
          </ac:grpSpMkLst>
        </pc:grpChg>
        <pc:grpChg chg="add del mod">
          <ac:chgData name="Iain Milne" userId="e451ec18-1952-4891-b1e2-a69699162e44" providerId="ADAL" clId="{065A4B05-03B7-4AFF-8C7D-C1F71C5E3CE5}" dt="2021-03-15T11:56:32.009" v="9788" actId="165"/>
          <ac:grpSpMkLst>
            <pc:docMk/>
            <pc:sldMk cId="369569808" sldId="479"/>
            <ac:grpSpMk id="4" creationId="{7F1A867D-43D6-4996-9FED-583FE5F07345}"/>
          </ac:grpSpMkLst>
        </pc:grpChg>
        <pc:grpChg chg="add del mod ord">
          <ac:chgData name="Iain Milne" userId="e451ec18-1952-4891-b1e2-a69699162e44" providerId="ADAL" clId="{065A4B05-03B7-4AFF-8C7D-C1F71C5E3CE5}" dt="2021-03-15T13:23:22.004" v="9815" actId="165"/>
          <ac:grpSpMkLst>
            <pc:docMk/>
            <pc:sldMk cId="369569808" sldId="479"/>
            <ac:grpSpMk id="6" creationId="{402E2616-4A1C-4D1D-B98F-9949DFC8B3B7}"/>
          </ac:grpSpMkLst>
        </pc:grpChg>
        <pc:grpChg chg="add del mod ord">
          <ac:chgData name="Iain Milne" userId="e451ec18-1952-4891-b1e2-a69699162e44" providerId="ADAL" clId="{065A4B05-03B7-4AFF-8C7D-C1F71C5E3CE5}" dt="2021-03-15T13:26:36.652" v="9863" actId="478"/>
          <ac:grpSpMkLst>
            <pc:docMk/>
            <pc:sldMk cId="369569808" sldId="479"/>
            <ac:grpSpMk id="40" creationId="{11A3A11E-77E2-478E-8503-B3D780052BD2}"/>
          </ac:grpSpMkLst>
        </pc:grpChg>
        <pc:grpChg chg="add del mod ord topLvl">
          <ac:chgData name="Iain Milne" userId="e451ec18-1952-4891-b1e2-a69699162e44" providerId="ADAL" clId="{065A4B05-03B7-4AFF-8C7D-C1F71C5E3CE5}" dt="2021-03-15T14:13:04.536" v="10013" actId="165"/>
          <ac:grpSpMkLst>
            <pc:docMk/>
            <pc:sldMk cId="369569808" sldId="479"/>
            <ac:grpSpMk id="43" creationId="{A0F88267-ED14-4E60-9DA8-807D3EF99DD1}"/>
          </ac:grpSpMkLst>
        </pc:grpChg>
        <pc:grpChg chg="add del mod topLvl">
          <ac:chgData name="Iain Milne" userId="e451ec18-1952-4891-b1e2-a69699162e44" providerId="ADAL" clId="{065A4B05-03B7-4AFF-8C7D-C1F71C5E3CE5}" dt="2021-03-15T13:28:13.563" v="9907" actId="478"/>
          <ac:grpSpMkLst>
            <pc:docMk/>
            <pc:sldMk cId="369569808" sldId="479"/>
            <ac:grpSpMk id="128" creationId="{DBE63935-1E6B-4D4C-945B-7C95534CA385}"/>
          </ac:grpSpMkLst>
        </pc:grpChg>
        <pc:grpChg chg="add mod ord topLvl">
          <ac:chgData name="Iain Milne" userId="e451ec18-1952-4891-b1e2-a69699162e44" providerId="ADAL" clId="{065A4B05-03B7-4AFF-8C7D-C1F71C5E3CE5}" dt="2021-03-15T13:28:55.491" v="9912" actId="164"/>
          <ac:grpSpMkLst>
            <pc:docMk/>
            <pc:sldMk cId="369569808" sldId="479"/>
            <ac:grpSpMk id="161" creationId="{B8DB1ADD-324F-4DCD-8708-71455D8A0E93}"/>
          </ac:grpSpMkLst>
        </pc:grpChg>
        <pc:grpChg chg="add del mod">
          <ac:chgData name="Iain Milne" userId="e451ec18-1952-4891-b1e2-a69699162e44" providerId="ADAL" clId="{065A4B05-03B7-4AFF-8C7D-C1F71C5E3CE5}" dt="2021-03-15T13:23:30.357" v="9818" actId="165"/>
          <ac:grpSpMkLst>
            <pc:docMk/>
            <pc:sldMk cId="369569808" sldId="479"/>
            <ac:grpSpMk id="198" creationId="{4F7E9ED3-A42C-43AC-BEF9-92BFBBD8FC9A}"/>
          </ac:grpSpMkLst>
        </pc:grpChg>
        <pc:grpChg chg="add del mod">
          <ac:chgData name="Iain Milne" userId="e451ec18-1952-4891-b1e2-a69699162e44" providerId="ADAL" clId="{065A4B05-03B7-4AFF-8C7D-C1F71C5E3CE5}" dt="2021-03-15T13:26:46.043" v="9867" actId="165"/>
          <ac:grpSpMkLst>
            <pc:docMk/>
            <pc:sldMk cId="369569808" sldId="479"/>
            <ac:grpSpMk id="251" creationId="{1018F59A-E58C-437B-BC34-0621558546E1}"/>
          </ac:grpSpMkLst>
        </pc:grpChg>
        <pc:grpChg chg="add del mod ord topLvl">
          <ac:chgData name="Iain Milne" userId="e451ec18-1952-4891-b1e2-a69699162e44" providerId="ADAL" clId="{065A4B05-03B7-4AFF-8C7D-C1F71C5E3CE5}" dt="2021-03-15T14:14:32.926" v="10035" actId="478"/>
          <ac:grpSpMkLst>
            <pc:docMk/>
            <pc:sldMk cId="369569808" sldId="479"/>
            <ac:grpSpMk id="284" creationId="{3BA98FBD-0955-4269-A2AF-2582B4224F6F}"/>
          </ac:grpSpMkLst>
        </pc:grpChg>
        <pc:grpChg chg="add mod">
          <ac:chgData name="Iain Milne" userId="e451ec18-1952-4891-b1e2-a69699162e44" providerId="ADAL" clId="{065A4B05-03B7-4AFF-8C7D-C1F71C5E3CE5}" dt="2021-03-15T13:28:55.491" v="9912" actId="164"/>
          <ac:grpSpMkLst>
            <pc:docMk/>
            <pc:sldMk cId="369569808" sldId="479"/>
            <ac:grpSpMk id="293" creationId="{E3FD49CD-223E-4473-AED0-E837FE555DB4}"/>
          </ac:grpSpMkLst>
        </pc:grpChg>
        <pc:grpChg chg="add del mod ord">
          <ac:chgData name="Iain Milne" userId="e451ec18-1952-4891-b1e2-a69699162e44" providerId="ADAL" clId="{065A4B05-03B7-4AFF-8C7D-C1F71C5E3CE5}" dt="2021-03-15T14:17:08.722" v="10057" actId="478"/>
          <ac:grpSpMkLst>
            <pc:docMk/>
            <pc:sldMk cId="369569808" sldId="479"/>
            <ac:grpSpMk id="326" creationId="{054A60D6-A09A-4A40-B1E5-5AC07079A242}"/>
          </ac:grpSpMkLst>
        </pc:grpChg>
        <pc:grpChg chg="add del mod ord">
          <ac:chgData name="Iain Milne" userId="e451ec18-1952-4891-b1e2-a69699162e44" providerId="ADAL" clId="{065A4B05-03B7-4AFF-8C7D-C1F71C5E3CE5}" dt="2021-03-15T14:12:59.187" v="10012" actId="165"/>
          <ac:grpSpMkLst>
            <pc:docMk/>
            <pc:sldMk cId="369569808" sldId="479"/>
            <ac:grpSpMk id="327" creationId="{6EFFEEB0-B863-4FBC-B30A-C87C2B451217}"/>
          </ac:grpSpMkLst>
        </pc:grpChg>
        <pc:grpChg chg="add del mod">
          <ac:chgData name="Iain Milne" userId="e451ec18-1952-4891-b1e2-a69699162e44" providerId="ADAL" clId="{065A4B05-03B7-4AFF-8C7D-C1F71C5E3CE5}" dt="2021-03-15T13:30:55.041" v="9933" actId="165"/>
          <ac:grpSpMkLst>
            <pc:docMk/>
            <pc:sldMk cId="369569808" sldId="479"/>
            <ac:grpSpMk id="328" creationId="{3046FC73-7DEE-4118-9213-4BEA1FB6FDC1}"/>
          </ac:grpSpMkLst>
        </pc:grpChg>
        <pc:grpChg chg="del mod ord topLvl">
          <ac:chgData name="Iain Milne" userId="e451ec18-1952-4891-b1e2-a69699162e44" providerId="ADAL" clId="{065A4B05-03B7-4AFF-8C7D-C1F71C5E3CE5}" dt="2021-03-15T13:31:01.255" v="9935" actId="165"/>
          <ac:grpSpMkLst>
            <pc:docMk/>
            <pc:sldMk cId="369569808" sldId="479"/>
            <ac:grpSpMk id="329" creationId="{28ED8B9F-DB9A-4F60-8961-F66236FDF992}"/>
          </ac:grpSpMkLst>
        </pc:grpChg>
        <pc:grpChg chg="del mod topLvl">
          <ac:chgData name="Iain Milne" userId="e451ec18-1952-4891-b1e2-a69699162e44" providerId="ADAL" clId="{065A4B05-03B7-4AFF-8C7D-C1F71C5E3CE5}" dt="2021-03-15T13:31:58.443" v="9975" actId="478"/>
          <ac:grpSpMkLst>
            <pc:docMk/>
            <pc:sldMk cId="369569808" sldId="479"/>
            <ac:grpSpMk id="330" creationId="{4C85AC1A-1DD0-4819-ABDE-A60FE64E1C73}"/>
          </ac:grpSpMkLst>
        </pc:grpChg>
        <pc:grpChg chg="add del mod ord">
          <ac:chgData name="Iain Milne" userId="e451ec18-1952-4891-b1e2-a69699162e44" providerId="ADAL" clId="{065A4B05-03B7-4AFF-8C7D-C1F71C5E3CE5}" dt="2021-03-15T14:17:09.760" v="10058" actId="478"/>
          <ac:grpSpMkLst>
            <pc:docMk/>
            <pc:sldMk cId="369569808" sldId="479"/>
            <ac:grpSpMk id="396" creationId="{5FBA22C4-45F3-4A06-BB5D-DD7AC7BA5D5B}"/>
          </ac:grpSpMkLst>
        </pc:grpChg>
        <pc:graphicFrameChg chg="add mod ord modGraphic">
          <ac:chgData name="Iain Milne" userId="e451ec18-1952-4891-b1e2-a69699162e44" providerId="ADAL" clId="{065A4B05-03B7-4AFF-8C7D-C1F71C5E3CE5}" dt="2021-03-15T14:23:30.989" v="10133" actId="167"/>
          <ac:graphicFrameMkLst>
            <pc:docMk/>
            <pc:sldMk cId="369569808" sldId="479"/>
            <ac:graphicFrameMk id="412" creationId="{80AA472E-3D9E-4C09-A13E-A03DE86C302A}"/>
          </ac:graphicFrameMkLst>
        </pc:graphicFrameChg>
        <pc:graphicFrameChg chg="add del">
          <ac:chgData name="Iain Milne" userId="e451ec18-1952-4891-b1e2-a69699162e44" providerId="ADAL" clId="{065A4B05-03B7-4AFF-8C7D-C1F71C5E3CE5}" dt="2021-03-15T14:16:17.712" v="10046" actId="478"/>
          <ac:graphicFrameMkLst>
            <pc:docMk/>
            <pc:sldMk cId="369569808" sldId="479"/>
            <ac:graphicFrameMk id="413" creationId="{51A6DF7B-7D3B-42D2-B1A4-E83AEF3B2391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01.371" v="10129" actId="167"/>
          <ac:graphicFrameMkLst>
            <pc:docMk/>
            <pc:sldMk cId="369569808" sldId="479"/>
            <ac:graphicFrameMk id="414" creationId="{832C7984-D715-488C-9DE7-C27ABD6E6C92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34.309" v="10134" actId="167"/>
          <ac:graphicFrameMkLst>
            <pc:docMk/>
            <pc:sldMk cId="369569808" sldId="479"/>
            <ac:graphicFrameMk id="417" creationId="{8FED84A3-22A8-4335-9CBD-E0E98D44EDFC}"/>
          </ac:graphicFrameMkLst>
        </pc:graphicFrameChg>
        <pc:graphicFrameChg chg="add mod ord modGraphic">
          <ac:chgData name="Iain Milne" userId="e451ec18-1952-4891-b1e2-a69699162e44" providerId="ADAL" clId="{065A4B05-03B7-4AFF-8C7D-C1F71C5E3CE5}" dt="2021-03-15T14:23:01.371" v="10129" actId="167"/>
          <ac:graphicFrameMkLst>
            <pc:docMk/>
            <pc:sldMk cId="369569808" sldId="479"/>
            <ac:graphicFrameMk id="420" creationId="{B6BE7F4E-07C0-4E14-8077-26A143C8B4BE}"/>
          </ac:graphicFrameMkLst>
        </pc:graphicFrameChg>
        <pc:cxnChg chg="add del">
          <ac:chgData name="Iain Milne" userId="e451ec18-1952-4891-b1e2-a69699162e44" providerId="ADAL" clId="{065A4B05-03B7-4AFF-8C7D-C1F71C5E3CE5}" dt="2021-03-15T11:57:47.415" v="9798" actId="478"/>
          <ac:cxnSpMkLst>
            <pc:docMk/>
            <pc:sldMk cId="369569808" sldId="479"/>
            <ac:cxnSpMk id="14" creationId="{D49F6D96-6CFC-4E18-A605-DBD71D7B2B78}"/>
          </ac:cxnSpMkLst>
        </pc:cxnChg>
        <pc:cxnChg chg="del mod">
          <ac:chgData name="Iain Milne" userId="e451ec18-1952-4891-b1e2-a69699162e44" providerId="ADAL" clId="{065A4B05-03B7-4AFF-8C7D-C1F71C5E3CE5}" dt="2021-03-15T11:53:00.879" v="9741" actId="478"/>
          <ac:cxnSpMkLst>
            <pc:docMk/>
            <pc:sldMk cId="369569808" sldId="479"/>
            <ac:cxnSpMk id="15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0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2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4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2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33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36" creationId="{00000000-0000-0000-0000-000000000000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4" creationId="{4BD19452-2CEE-4E7D-96E0-A4BA62D58147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5" creationId="{903EF50F-0064-476B-995C-8B0AF5C2A317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6" creationId="{A0B277CD-2579-4DCE-A2D6-1C7391C78855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98" creationId="{0592FA49-1579-4AE3-A141-8E87229D9D74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05" creationId="{11755F34-08A4-4F80-AF83-90523E75C8F8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08" creationId="{1978B2C0-80A9-4FA8-9AB3-0E2FB7F6478B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1" creationId="{B9883E04-CED4-4E0B-85D2-1ACD70B92DF2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4" creationId="{18F652D5-86DC-4D88-86CB-FF6495154B3D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17" creationId="{0CEFAD7D-46E1-4933-92A0-32062E20D56A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20" creationId="{E56AAF7D-131F-4C69-A3FF-7B4C125ABBC5}"/>
          </ac:cxnSpMkLst>
        </pc:cxnChg>
        <pc:cxnChg chg="del mod">
          <ac:chgData name="Iain Milne" userId="e451ec18-1952-4891-b1e2-a69699162e44" providerId="ADAL" clId="{065A4B05-03B7-4AFF-8C7D-C1F71C5E3CE5}" dt="2021-03-15T11:53:05.455" v="9744" actId="478"/>
          <ac:cxnSpMkLst>
            <pc:docMk/>
            <pc:sldMk cId="369569808" sldId="479"/>
            <ac:cxnSpMk id="123" creationId="{B01E4892-C54C-40FC-89D6-4B94AA99255A}"/>
          </ac:cxnSpMkLst>
        </pc:cxnChg>
        <pc:cxnChg chg="add mod">
          <ac:chgData name="Iain Milne" userId="e451ec18-1952-4891-b1e2-a69699162e44" providerId="ADAL" clId="{065A4B05-03B7-4AFF-8C7D-C1F71C5E3CE5}" dt="2021-03-15T14:22:00.197" v="10107" actId="14100"/>
          <ac:cxnSpMkLst>
            <pc:docMk/>
            <pc:sldMk cId="369569808" sldId="479"/>
            <ac:cxnSpMk id="194" creationId="{DB417B0C-2621-41D6-9BD9-648677E07B1C}"/>
          </ac:cxnSpMkLst>
        </pc:cxnChg>
        <pc:cxnChg chg="add mod ord">
          <ac:chgData name="Iain Milne" userId="e451ec18-1952-4891-b1e2-a69699162e44" providerId="ADAL" clId="{065A4B05-03B7-4AFF-8C7D-C1F71C5E3CE5}" dt="2021-03-15T14:23:51.377" v="10139" actId="167"/>
          <ac:cxnSpMkLst>
            <pc:docMk/>
            <pc:sldMk cId="369569808" sldId="479"/>
            <ac:cxnSpMk id="195" creationId="{171A4263-6B29-4A5D-A096-C962560CEFBE}"/>
          </ac:cxnSpMkLst>
        </pc:cxnChg>
        <pc:cxnChg chg="add mod">
          <ac:chgData name="Iain Milne" userId="e451ec18-1952-4891-b1e2-a69699162e44" providerId="ADAL" clId="{065A4B05-03B7-4AFF-8C7D-C1F71C5E3CE5}" dt="2021-03-15T14:22:05.830" v="10108" actId="14100"/>
          <ac:cxnSpMkLst>
            <pc:docMk/>
            <pc:sldMk cId="369569808" sldId="479"/>
            <ac:cxnSpMk id="196" creationId="{A996B4DA-91AB-475E-9CFD-26E530EAB14E}"/>
          </ac:cxnSpMkLst>
        </pc:cxnChg>
        <pc:cxnChg chg="add mod ord">
          <ac:chgData name="Iain Milne" userId="e451ec18-1952-4891-b1e2-a69699162e44" providerId="ADAL" clId="{065A4B05-03B7-4AFF-8C7D-C1F71C5E3CE5}" dt="2021-03-15T14:23:54.040" v="10140" actId="167"/>
          <ac:cxnSpMkLst>
            <pc:docMk/>
            <pc:sldMk cId="369569808" sldId="479"/>
            <ac:cxnSpMk id="197" creationId="{BEE3CED8-3FED-4E04-9C81-2720B270B8B5}"/>
          </ac:cxnSpMkLst>
        </pc:cxnChg>
      </pc:sldChg>
      <pc:sldChg chg="addSp delSp modSp new mod modClrScheme chgLayout">
        <pc:chgData name="Iain Milne" userId="e451ec18-1952-4891-b1e2-a69699162e44" providerId="ADAL" clId="{065A4B05-03B7-4AFF-8C7D-C1F71C5E3CE5}" dt="2021-03-16T16:49:02.979" v="10933" actId="20577"/>
        <pc:sldMkLst>
          <pc:docMk/>
          <pc:sldMk cId="3678091764" sldId="480"/>
        </pc:sldMkLst>
        <pc:spChg chg="del mod ord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2" creationId="{92FE9E74-61B9-4508-8EB6-0D8111394371}"/>
          </ac:spMkLst>
        </pc:spChg>
        <pc:spChg chg="del mod ord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3" creationId="{8544E4CF-6CD3-4956-A9B5-1EA9DF0A55B5}"/>
          </ac:spMkLst>
        </pc:spChg>
        <pc:spChg chg="del">
          <ac:chgData name="Iain Milne" userId="e451ec18-1952-4891-b1e2-a69699162e44" providerId="ADAL" clId="{065A4B05-03B7-4AFF-8C7D-C1F71C5E3CE5}" dt="2021-03-15T14:38:28.463" v="10143" actId="700"/>
          <ac:spMkLst>
            <pc:docMk/>
            <pc:sldMk cId="3678091764" sldId="480"/>
            <ac:spMk id="4" creationId="{3CA05BB5-9294-489F-B117-31B022DD99B8}"/>
          </ac:spMkLst>
        </pc:spChg>
        <pc:spChg chg="add mod ord">
          <ac:chgData name="Iain Milne" userId="e451ec18-1952-4891-b1e2-a69699162e44" providerId="ADAL" clId="{065A4B05-03B7-4AFF-8C7D-C1F71C5E3CE5}" dt="2021-03-15T14:38:43.554" v="10197" actId="20577"/>
          <ac:spMkLst>
            <pc:docMk/>
            <pc:sldMk cId="3678091764" sldId="480"/>
            <ac:spMk id="5" creationId="{A2C8D678-0B17-44CC-AC27-9AF4CDB9F927}"/>
          </ac:spMkLst>
        </pc:spChg>
        <pc:spChg chg="add mod ord">
          <ac:chgData name="Iain Milne" userId="e451ec18-1952-4891-b1e2-a69699162e44" providerId="ADAL" clId="{065A4B05-03B7-4AFF-8C7D-C1F71C5E3CE5}" dt="2021-03-16T16:49:02.979" v="10933" actId="20577"/>
          <ac:spMkLst>
            <pc:docMk/>
            <pc:sldMk cId="3678091764" sldId="480"/>
            <ac:spMk id="6" creationId="{54AB534F-428C-48DB-B6B7-10125AE19775}"/>
          </ac:spMkLst>
        </pc:spChg>
      </pc:sldChg>
      <pc:sldChg chg="addSp delSp modSp add mod">
        <pc:chgData name="Iain Milne" userId="e451ec18-1952-4891-b1e2-a69699162e44" providerId="ADAL" clId="{065A4B05-03B7-4AFF-8C7D-C1F71C5E3CE5}" dt="2021-03-16T14:03:04.550" v="10777"/>
        <pc:sldMkLst>
          <pc:docMk/>
          <pc:sldMk cId="4126391379" sldId="481"/>
        </pc:sldMkLst>
        <pc:spChg chg="del">
          <ac:chgData name="Iain Milne" userId="e451ec18-1952-4891-b1e2-a69699162e44" providerId="ADAL" clId="{065A4B05-03B7-4AFF-8C7D-C1F71C5E3CE5}" dt="2021-03-16T13:52:29.581" v="10646" actId="478"/>
          <ac:spMkLst>
            <pc:docMk/>
            <pc:sldMk cId="4126391379" sldId="481"/>
            <ac:spMk id="3" creationId="{D5C412D1-4F40-43CC-BCE2-22CBFDB38230}"/>
          </ac:spMkLst>
        </pc:spChg>
        <pc:spChg chg="add mod">
          <ac:chgData name="Iain Milne" userId="e451ec18-1952-4891-b1e2-a69699162e44" providerId="ADAL" clId="{065A4B05-03B7-4AFF-8C7D-C1F71C5E3CE5}" dt="2021-03-16T14:03:04.550" v="10777"/>
          <ac:spMkLst>
            <pc:docMk/>
            <pc:sldMk cId="4126391379" sldId="481"/>
            <ac:spMk id="25" creationId="{D3A72CD3-7D3F-43D2-A6B6-8BEC2D26CD74}"/>
          </ac:spMkLst>
        </pc:spChg>
        <pc:spChg chg="del">
          <ac:chgData name="Iain Milne" userId="e451ec18-1952-4891-b1e2-a69699162e44" providerId="ADAL" clId="{065A4B05-03B7-4AFF-8C7D-C1F71C5E3CE5}" dt="2021-03-16T14:03:04.193" v="10776" actId="478"/>
          <ac:spMkLst>
            <pc:docMk/>
            <pc:sldMk cId="4126391379" sldId="481"/>
            <ac:spMk id="30" creationId="{00000000-0000-0000-0000-000000000000}"/>
          </ac:spMkLst>
        </pc:spChg>
      </pc:sldChg>
      <pc:sldChg chg="add">
        <pc:chgData name="Iain Milne" userId="e451ec18-1952-4891-b1e2-a69699162e44" providerId="ADAL" clId="{065A4B05-03B7-4AFF-8C7D-C1F71C5E3CE5}" dt="2021-03-16T13:51:04.501" v="10618"/>
        <pc:sldMkLst>
          <pc:docMk/>
          <pc:sldMk cId="371166997" sldId="482"/>
        </pc:sldMkLst>
      </pc:sldChg>
      <pc:sldChg chg="add">
        <pc:chgData name="Iain Milne" userId="e451ec18-1952-4891-b1e2-a69699162e44" providerId="ADAL" clId="{065A4B05-03B7-4AFF-8C7D-C1F71C5E3CE5}" dt="2021-03-16T13:51:04.501" v="10618"/>
        <pc:sldMkLst>
          <pc:docMk/>
          <pc:sldMk cId="1180585213" sldId="483"/>
        </pc:sldMkLst>
      </pc:sldChg>
      <pc:sldChg chg="add modAnim">
        <pc:chgData name="Iain Milne" userId="e451ec18-1952-4891-b1e2-a69699162e44" providerId="ADAL" clId="{065A4B05-03B7-4AFF-8C7D-C1F71C5E3CE5}" dt="2021-03-16T14:10:06.483" v="10816"/>
        <pc:sldMkLst>
          <pc:docMk/>
          <pc:sldMk cId="3015834472" sldId="484"/>
        </pc:sldMkLst>
      </pc:sldChg>
      <pc:sldChg chg="add del modAnim">
        <pc:chgData name="Iain Milne" userId="e451ec18-1952-4891-b1e2-a69699162e44" providerId="ADAL" clId="{065A4B05-03B7-4AFF-8C7D-C1F71C5E3CE5}" dt="2021-03-16T14:18:05.583" v="10893" actId="47"/>
        <pc:sldMkLst>
          <pc:docMk/>
          <pc:sldMk cId="311030320" sldId="485"/>
        </pc:sldMkLst>
      </pc:sldChg>
      <pc:sldMasterChg chg="delSldLayout">
        <pc:chgData name="Iain Milne" userId="e451ec18-1952-4891-b1e2-a69699162e44" providerId="ADAL" clId="{065A4B05-03B7-4AFF-8C7D-C1F71C5E3CE5}" dt="2021-03-08T15:16:53.948" v="259" actId="2696"/>
        <pc:sldMasterMkLst>
          <pc:docMk/>
          <pc:sldMasterMk cId="192314242" sldId="2147483648"/>
        </pc:sldMasterMkLst>
        <pc:sldLayoutChg chg="del">
          <pc:chgData name="Iain Milne" userId="e451ec18-1952-4891-b1e2-a69699162e44" providerId="ADAL" clId="{065A4B05-03B7-4AFF-8C7D-C1F71C5E3CE5}" dt="2021-03-08T15:16:53.948" v="259" actId="2696"/>
          <pc:sldLayoutMkLst>
            <pc:docMk/>
            <pc:sldMasterMk cId="192314242" sldId="2147483648"/>
            <pc:sldLayoutMk cId="4071082651" sldId="2147483658"/>
          </pc:sldLayoutMkLst>
        </pc:sldLayoutChg>
      </pc:sldMasterChg>
    </pc:docChg>
  </pc:docChgLst>
  <pc:docChgLst>
    <pc:chgData name="Becky Smith" userId="S::rebecca.smith@hutton.ac.uk::bf19eb53-9ac8-4e1e-bd33-7973749f5d8e" providerId="AD" clId="Web-{22E0FCF4-85C2-363B-A113-7428D0BCCD39}"/>
    <pc:docChg chg="modSld">
      <pc:chgData name="Becky Smith" userId="S::rebecca.smith@hutton.ac.uk::bf19eb53-9ac8-4e1e-bd33-7973749f5d8e" providerId="AD" clId="Web-{22E0FCF4-85C2-363B-A113-7428D0BCCD39}" dt="2022-08-24T09:09:23.750" v="8" actId="1076"/>
      <pc:docMkLst>
        <pc:docMk/>
      </pc:docMkLst>
      <pc:sldChg chg="modSp">
        <pc:chgData name="Becky Smith" userId="S::rebecca.smith@hutton.ac.uk::bf19eb53-9ac8-4e1e-bd33-7973749f5d8e" providerId="AD" clId="Web-{22E0FCF4-85C2-363B-A113-7428D0BCCD39}" dt="2022-08-24T08:26:37.600" v="2" actId="20577"/>
        <pc:sldMkLst>
          <pc:docMk/>
          <pc:sldMk cId="995373492" sldId="370"/>
        </pc:sldMkLst>
        <pc:spChg chg="mod">
          <ac:chgData name="Becky Smith" userId="S::rebecca.smith@hutton.ac.uk::bf19eb53-9ac8-4e1e-bd33-7973749f5d8e" providerId="AD" clId="Web-{22E0FCF4-85C2-363B-A113-7428D0BCCD39}" dt="2022-08-24T08:26:37.600" v="2" actId="20577"/>
          <ac:spMkLst>
            <pc:docMk/>
            <pc:sldMk cId="995373492" sldId="370"/>
            <ac:spMk id="3" creationId="{00000000-0000-0000-0000-000000000000}"/>
          </ac:spMkLst>
        </pc:spChg>
      </pc:sldChg>
      <pc:sldChg chg="modSp">
        <pc:chgData name="Becky Smith" userId="S::rebecca.smith@hutton.ac.uk::bf19eb53-9ac8-4e1e-bd33-7973749f5d8e" providerId="AD" clId="Web-{22E0FCF4-85C2-363B-A113-7428D0BCCD39}" dt="2022-08-24T08:42:20.726" v="6" actId="20577"/>
        <pc:sldMkLst>
          <pc:docMk/>
          <pc:sldMk cId="1134477102" sldId="378"/>
        </pc:sldMkLst>
        <pc:spChg chg="mod">
          <ac:chgData name="Becky Smith" userId="S::rebecca.smith@hutton.ac.uk::bf19eb53-9ac8-4e1e-bd33-7973749f5d8e" providerId="AD" clId="Web-{22E0FCF4-85C2-363B-A113-7428D0BCCD39}" dt="2022-08-24T08:42:20.726" v="6" actId="20577"/>
          <ac:spMkLst>
            <pc:docMk/>
            <pc:sldMk cId="1134477102" sldId="378"/>
            <ac:spMk id="8" creationId="{934CE352-5944-43A8-A9D0-3DBBCAB06597}"/>
          </ac:spMkLst>
        </pc:spChg>
      </pc:sldChg>
      <pc:sldChg chg="modSp">
        <pc:chgData name="Becky Smith" userId="S::rebecca.smith@hutton.ac.uk::bf19eb53-9ac8-4e1e-bd33-7973749f5d8e" providerId="AD" clId="Web-{22E0FCF4-85C2-363B-A113-7428D0BCCD39}" dt="2022-08-24T09:09:23.750" v="8" actId="1076"/>
        <pc:sldMkLst>
          <pc:docMk/>
          <pc:sldMk cId="4269078234" sldId="461"/>
        </pc:sldMkLst>
        <pc:spChg chg="mod">
          <ac:chgData name="Becky Smith" userId="S::rebecca.smith@hutton.ac.uk::bf19eb53-9ac8-4e1e-bd33-7973749f5d8e" providerId="AD" clId="Web-{22E0FCF4-85C2-363B-A113-7428D0BCCD39}" dt="2022-08-24T09:09:23.750" v="8" actId="1076"/>
          <ac:spMkLst>
            <pc:docMk/>
            <pc:sldMk cId="4269078234" sldId="461"/>
            <ac:spMk id="9" creationId="{9478D5F3-E2D8-4D3A-92C6-2535274BF699}"/>
          </ac:spMkLst>
        </pc:spChg>
      </pc:sldChg>
    </pc:docChg>
  </pc:docChgLst>
  <pc:docChgLst>
    <pc:chgData name="Iain Milne" userId="b8331077e663a57c" providerId="LiveId" clId="{5593F5A0-29D6-458D-989E-7B980A578A84}"/>
    <pc:docChg chg="undo redo custSel modSld">
      <pc:chgData name="Iain Milne" userId="b8331077e663a57c" providerId="LiveId" clId="{5593F5A0-29D6-458D-989E-7B980A578A84}" dt="2021-03-25T13:23:25.938" v="1153" actId="20577"/>
      <pc:docMkLst>
        <pc:docMk/>
      </pc:docMkLst>
      <pc:sldChg chg="modSp mod">
        <pc:chgData name="Iain Milne" userId="b8331077e663a57c" providerId="LiveId" clId="{5593F5A0-29D6-458D-989E-7B980A578A84}" dt="2021-03-19T12:43:25.389" v="975" actId="207"/>
        <pc:sldMkLst>
          <pc:docMk/>
          <pc:sldMk cId="4210640361" sldId="260"/>
        </pc:sldMkLst>
        <pc:spChg chg="mod">
          <ac:chgData name="Iain Milne" userId="b8331077e663a57c" providerId="LiveId" clId="{5593F5A0-29D6-458D-989E-7B980A578A84}" dt="2021-03-19T12:43:25.389" v="975" actId="207"/>
          <ac:spMkLst>
            <pc:docMk/>
            <pc:sldMk cId="4210640361" sldId="260"/>
            <ac:spMk id="6" creationId="{D5D5C7C1-235E-4CD7-B812-BF05B4DAB41B}"/>
          </ac:spMkLst>
        </pc:spChg>
      </pc:sldChg>
      <pc:sldChg chg="addSp modSp mod">
        <pc:chgData name="Iain Milne" userId="b8331077e663a57c" providerId="LiveId" clId="{5593F5A0-29D6-458D-989E-7B980A578A84}" dt="2021-03-24T15:10:32.970" v="1149" actId="404"/>
        <pc:sldMkLst>
          <pc:docMk/>
          <pc:sldMk cId="995373492" sldId="370"/>
        </pc:sldMkLst>
        <pc:spChg chg="mod">
          <ac:chgData name="Iain Milne" userId="b8331077e663a57c" providerId="LiveId" clId="{5593F5A0-29D6-458D-989E-7B980A578A84}" dt="2021-03-24T15:10:32.970" v="1149" actId="404"/>
          <ac:spMkLst>
            <pc:docMk/>
            <pc:sldMk cId="995373492" sldId="370"/>
            <ac:spMk id="3" creationId="{00000000-0000-0000-0000-000000000000}"/>
          </ac:spMkLst>
        </pc:spChg>
        <pc:spChg chg="add mod">
          <ac:chgData name="Iain Milne" userId="b8331077e663a57c" providerId="LiveId" clId="{5593F5A0-29D6-458D-989E-7B980A578A84}" dt="2021-03-24T15:10:29.379" v="1144" actId="1076"/>
          <ac:spMkLst>
            <pc:docMk/>
            <pc:sldMk cId="995373492" sldId="370"/>
            <ac:spMk id="5" creationId="{A5486E09-EB2B-4E85-A678-CF2FE251F78C}"/>
          </ac:spMkLst>
        </pc:spChg>
      </pc:sldChg>
      <pc:sldChg chg="modSp mod">
        <pc:chgData name="Iain Milne" userId="b8331077e663a57c" providerId="LiveId" clId="{5593F5A0-29D6-458D-989E-7B980A578A84}" dt="2021-03-24T14:16:51.970" v="1030" actId="20577"/>
        <pc:sldMkLst>
          <pc:docMk/>
          <pc:sldMk cId="3000180280" sldId="371"/>
        </pc:sldMkLst>
        <pc:spChg chg="mod">
          <ac:chgData name="Iain Milne" userId="b8331077e663a57c" providerId="LiveId" clId="{5593F5A0-29D6-458D-989E-7B980A578A84}" dt="2021-03-24T14:16:51.970" v="1030" actId="20577"/>
          <ac:spMkLst>
            <pc:docMk/>
            <pc:sldMk cId="3000180280" sldId="371"/>
            <ac:spMk id="5" creationId="{00000000-0000-0000-0000-000000000000}"/>
          </ac:spMkLst>
        </pc:spChg>
      </pc:sldChg>
      <pc:sldChg chg="modSp mod">
        <pc:chgData name="Iain Milne" userId="b8331077e663a57c" providerId="LiveId" clId="{5593F5A0-29D6-458D-989E-7B980A578A84}" dt="2021-03-24T14:21:34.851" v="1077" actId="20577"/>
        <pc:sldMkLst>
          <pc:docMk/>
          <pc:sldMk cId="1134477102" sldId="378"/>
        </pc:sldMkLst>
        <pc:spChg chg="mod">
          <ac:chgData name="Iain Milne" userId="b8331077e663a57c" providerId="LiveId" clId="{5593F5A0-29D6-458D-989E-7B980A578A84}" dt="2021-03-24T14:21:34.851" v="1077" actId="20577"/>
          <ac:spMkLst>
            <pc:docMk/>
            <pc:sldMk cId="1134477102" sldId="378"/>
            <ac:spMk id="3" creationId="{EC40E832-C8C8-4D21-8F90-ED11C81CA7BA}"/>
          </ac:spMkLst>
        </pc:spChg>
        <pc:spChg chg="mod">
          <ac:chgData name="Iain Milne" userId="b8331077e663a57c" providerId="LiveId" clId="{5593F5A0-29D6-458D-989E-7B980A578A84}" dt="2021-03-24T14:20:43.285" v="1073" actId="20577"/>
          <ac:spMkLst>
            <pc:docMk/>
            <pc:sldMk cId="1134477102" sldId="378"/>
            <ac:spMk id="4" creationId="{92693878-E207-42FC-8E9D-1CC063D1E74D}"/>
          </ac:spMkLst>
        </pc:spChg>
      </pc:sldChg>
      <pc:sldChg chg="modSp mod">
        <pc:chgData name="Iain Milne" userId="b8331077e663a57c" providerId="LiveId" clId="{5593F5A0-29D6-458D-989E-7B980A578A84}" dt="2021-03-17T12:30:41.692" v="0" actId="20577"/>
        <pc:sldMkLst>
          <pc:docMk/>
          <pc:sldMk cId="835072159" sldId="456"/>
        </pc:sldMkLst>
        <pc:spChg chg="mod">
          <ac:chgData name="Iain Milne" userId="b8331077e663a57c" providerId="LiveId" clId="{5593F5A0-29D6-458D-989E-7B980A578A84}" dt="2021-03-17T12:30:41.692" v="0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modSp mod">
        <pc:chgData name="Iain Milne" userId="b8331077e663a57c" providerId="LiveId" clId="{5593F5A0-29D6-458D-989E-7B980A578A84}" dt="2021-03-19T12:43:32.708" v="977" actId="207"/>
        <pc:sldMkLst>
          <pc:docMk/>
          <pc:sldMk cId="1381780546" sldId="457"/>
        </pc:sldMkLst>
        <pc:spChg chg="mod">
          <ac:chgData name="Iain Milne" userId="b8331077e663a57c" providerId="LiveId" clId="{5593F5A0-29D6-458D-989E-7B980A578A84}" dt="2021-03-19T12:43:32.708" v="977" actId="207"/>
          <ac:spMkLst>
            <pc:docMk/>
            <pc:sldMk cId="1381780546" sldId="457"/>
            <ac:spMk id="6" creationId="{4D6126BB-FDE0-411D-AA95-55EFABD9ABC3}"/>
          </ac:spMkLst>
        </pc:spChg>
      </pc:sldChg>
      <pc:sldChg chg="modSp mod">
        <pc:chgData name="Iain Milne" userId="b8331077e663a57c" providerId="LiveId" clId="{5593F5A0-29D6-458D-989E-7B980A578A84}" dt="2021-03-18T09:45:02.437" v="888" actId="1035"/>
        <pc:sldMkLst>
          <pc:docMk/>
          <pc:sldMk cId="1174413581" sldId="464"/>
        </pc:sldMkLst>
        <pc:spChg chg="mod ord">
          <ac:chgData name="Iain Milne" userId="b8331077e663a57c" providerId="LiveId" clId="{5593F5A0-29D6-458D-989E-7B980A578A84}" dt="2021-03-18T09:44:58.685" v="880" actId="5793"/>
          <ac:spMkLst>
            <pc:docMk/>
            <pc:sldMk cId="1174413581" sldId="464"/>
            <ac:spMk id="9" creationId="{12FEA392-2F2B-44E9-A7BA-AA4953B764DF}"/>
          </ac:spMkLst>
        </pc:spChg>
        <pc:picChg chg="mod">
          <ac:chgData name="Iain Milne" userId="b8331077e663a57c" providerId="LiveId" clId="{5593F5A0-29D6-458D-989E-7B980A578A84}" dt="2021-03-18T09:45:02.437" v="888" actId="1035"/>
          <ac:picMkLst>
            <pc:docMk/>
            <pc:sldMk cId="1174413581" sldId="464"/>
            <ac:picMk id="8" creationId="{537F19C9-D11A-4F63-A1D8-D6A4F2DD58E4}"/>
          </ac:picMkLst>
        </pc:picChg>
      </pc:sldChg>
      <pc:sldChg chg="modSp mod">
        <pc:chgData name="Iain Milne" userId="b8331077e663a57c" providerId="LiveId" clId="{5593F5A0-29D6-458D-989E-7B980A578A84}" dt="2021-03-17T13:00:09.867" v="21" actId="20577"/>
        <pc:sldMkLst>
          <pc:docMk/>
          <pc:sldMk cId="2199833949" sldId="468"/>
        </pc:sldMkLst>
        <pc:spChg chg="mod">
          <ac:chgData name="Iain Milne" userId="b8331077e663a57c" providerId="LiveId" clId="{5593F5A0-29D6-458D-989E-7B980A578A84}" dt="2021-03-17T13:00:09.867" v="21" actId="20577"/>
          <ac:spMkLst>
            <pc:docMk/>
            <pc:sldMk cId="2199833949" sldId="468"/>
            <ac:spMk id="4" creationId="{00000000-0000-0000-0000-000000000000}"/>
          </ac:spMkLst>
        </pc:spChg>
      </pc:sldChg>
      <pc:sldChg chg="modSp mod">
        <pc:chgData name="Iain Milne" userId="b8331077e663a57c" providerId="LiveId" clId="{5593F5A0-29D6-458D-989E-7B980A578A84}" dt="2021-03-25T13:23:25.938" v="1153" actId="20577"/>
        <pc:sldMkLst>
          <pc:docMk/>
          <pc:sldMk cId="677744440" sldId="473"/>
        </pc:sldMkLst>
        <pc:spChg chg="mod">
          <ac:chgData name="Iain Milne" userId="b8331077e663a57c" providerId="LiveId" clId="{5593F5A0-29D6-458D-989E-7B980A578A84}" dt="2021-03-25T13:23:25.938" v="1153" actId="20577"/>
          <ac:spMkLst>
            <pc:docMk/>
            <pc:sldMk cId="677744440" sldId="473"/>
            <ac:spMk id="9" creationId="{F01F76EA-CF73-4E55-BBC1-0744BB4B6026}"/>
          </ac:spMkLst>
        </pc:spChg>
      </pc:sldChg>
      <pc:sldChg chg="modSp mod">
        <pc:chgData name="Iain Milne" userId="b8331077e663a57c" providerId="LiveId" clId="{5593F5A0-29D6-458D-989E-7B980A578A84}" dt="2021-03-19T12:44:02.485" v="978" actId="207"/>
        <pc:sldMkLst>
          <pc:docMk/>
          <pc:sldMk cId="4113218117" sldId="476"/>
        </pc:sldMkLst>
        <pc:spChg chg="mod">
          <ac:chgData name="Iain Milne" userId="b8331077e663a57c" providerId="LiveId" clId="{5593F5A0-29D6-458D-989E-7B980A578A84}" dt="2021-03-19T12:44:02.485" v="978" actId="207"/>
          <ac:spMkLst>
            <pc:docMk/>
            <pc:sldMk cId="4113218117" sldId="476"/>
            <ac:spMk id="6" creationId="{D67BE70D-94E3-4918-BCFA-CF7D422D92AE}"/>
          </ac:spMkLst>
        </pc:spChg>
      </pc:sldChg>
      <pc:sldChg chg="addSp delSp modSp mod chgLayout">
        <pc:chgData name="Iain Milne" userId="b8331077e663a57c" providerId="LiveId" clId="{5593F5A0-29D6-458D-989E-7B980A578A84}" dt="2021-03-18T09:46:48.582" v="974" actId="14100"/>
        <pc:sldMkLst>
          <pc:docMk/>
          <pc:sldMk cId="3678091764" sldId="480"/>
        </pc:sldMkLst>
        <pc:spChg chg="add del mod">
          <ac:chgData name="Iain Milne" userId="b8331077e663a57c" providerId="LiveId" clId="{5593F5A0-29D6-458D-989E-7B980A578A84}" dt="2021-03-18T09:31:45.920" v="23" actId="700"/>
          <ac:spMkLst>
            <pc:docMk/>
            <pc:sldMk cId="3678091764" sldId="480"/>
            <ac:spMk id="3" creationId="{B3DC97C1-3994-4362-BB5B-7B8CDB9D6F8F}"/>
          </ac:spMkLst>
        </pc:spChg>
        <pc:spChg chg="add mod ord">
          <ac:chgData name="Iain Milne" userId="b8331077e663a57c" providerId="LiveId" clId="{5593F5A0-29D6-458D-989E-7B980A578A84}" dt="2021-03-18T09:34:48.250" v="431" actId="404"/>
          <ac:spMkLst>
            <pc:docMk/>
            <pc:sldMk cId="3678091764" sldId="480"/>
            <ac:spMk id="4" creationId="{2DACCE78-A713-4DE9-BD23-711EEED1185C}"/>
          </ac:spMkLst>
        </pc:spChg>
        <pc:spChg chg="mod ord">
          <ac:chgData name="Iain Milne" userId="b8331077e663a57c" providerId="LiveId" clId="{5593F5A0-29D6-458D-989E-7B980A578A84}" dt="2021-03-18T09:31:45.920" v="23" actId="700"/>
          <ac:spMkLst>
            <pc:docMk/>
            <pc:sldMk cId="3678091764" sldId="480"/>
            <ac:spMk id="5" creationId="{A2C8D678-0B17-44CC-AC27-9AF4CDB9F927}"/>
          </ac:spMkLst>
        </pc:spChg>
        <pc:spChg chg="del">
          <ac:chgData name="Iain Milne" userId="b8331077e663a57c" providerId="LiveId" clId="{5593F5A0-29D6-458D-989E-7B980A578A84}" dt="2021-03-18T09:31:44.420" v="22" actId="478"/>
          <ac:spMkLst>
            <pc:docMk/>
            <pc:sldMk cId="3678091764" sldId="480"/>
            <ac:spMk id="6" creationId="{54AB534F-428C-48DB-B6B7-10125AE19775}"/>
          </ac:spMkLst>
        </pc:spChg>
        <pc:spChg chg="add mod">
          <ac:chgData name="Iain Milne" userId="b8331077e663a57c" providerId="LiveId" clId="{5593F5A0-29D6-458D-989E-7B980A578A84}" dt="2021-03-18T09:34:29.758" v="412" actId="114"/>
          <ac:spMkLst>
            <pc:docMk/>
            <pc:sldMk cId="3678091764" sldId="480"/>
            <ac:spMk id="7" creationId="{3B5E98F9-0933-45DC-A6BD-A6E241AC3BD8}"/>
          </ac:spMkLst>
        </pc:spChg>
        <pc:spChg chg="add mod">
          <ac:chgData name="Iain Milne" userId="b8331077e663a57c" providerId="LiveId" clId="{5593F5A0-29D6-458D-989E-7B980A578A84}" dt="2021-03-18T09:37:35.556" v="453" actId="20577"/>
          <ac:spMkLst>
            <pc:docMk/>
            <pc:sldMk cId="3678091764" sldId="480"/>
            <ac:spMk id="8" creationId="{257E2C65-84E2-476A-9233-2A54A12A6A17}"/>
          </ac:spMkLst>
        </pc:spChg>
        <pc:spChg chg="add mod">
          <ac:chgData name="Iain Milne" userId="b8331077e663a57c" providerId="LiveId" clId="{5593F5A0-29D6-458D-989E-7B980A578A84}" dt="2021-03-18T09:38:55.333" v="570" actId="114"/>
          <ac:spMkLst>
            <pc:docMk/>
            <pc:sldMk cId="3678091764" sldId="480"/>
            <ac:spMk id="9" creationId="{52731644-DBB5-43E7-B393-B85E99FC0707}"/>
          </ac:spMkLst>
        </pc:spChg>
        <pc:spChg chg="add mod">
          <ac:chgData name="Iain Milne" userId="b8331077e663a57c" providerId="LiveId" clId="{5593F5A0-29D6-458D-989E-7B980A578A84}" dt="2021-03-18T09:46:46.373" v="973" actId="1076"/>
          <ac:spMkLst>
            <pc:docMk/>
            <pc:sldMk cId="3678091764" sldId="480"/>
            <ac:spMk id="10" creationId="{AEDAFDA9-2330-40A5-A8A5-D9A82967BAFA}"/>
          </ac:spMkLst>
        </pc:spChg>
        <pc:cxnChg chg="add mod">
          <ac:chgData name="Iain Milne" userId="b8331077e663a57c" providerId="LiveId" clId="{5593F5A0-29D6-458D-989E-7B980A578A84}" dt="2021-03-18T09:46:48.582" v="974" actId="14100"/>
          <ac:cxnSpMkLst>
            <pc:docMk/>
            <pc:sldMk cId="3678091764" sldId="480"/>
            <ac:cxnSpMk id="12" creationId="{B4B244FC-C978-46F1-BB83-A1B318761D30}"/>
          </ac:cxnSpMkLst>
        </pc:cxnChg>
      </pc:sldChg>
      <pc:sldChg chg="modSp mod">
        <pc:chgData name="Iain Milne" userId="b8331077e663a57c" providerId="LiveId" clId="{5593F5A0-29D6-458D-989E-7B980A578A84}" dt="2021-03-24T14:00:09.868" v="996" actId="27636"/>
        <pc:sldMkLst>
          <pc:docMk/>
          <pc:sldMk cId="1551136094" sldId="487"/>
        </pc:sldMkLst>
        <pc:spChg chg="mod">
          <ac:chgData name="Iain Milne" userId="b8331077e663a57c" providerId="LiveId" clId="{5593F5A0-29D6-458D-989E-7B980A578A84}" dt="2021-03-24T14:00:09.868" v="996" actId="27636"/>
          <ac:spMkLst>
            <pc:docMk/>
            <pc:sldMk cId="1551136094" sldId="487"/>
            <ac:spMk id="8" creationId="{CF7CB6B1-F77E-4A51-A597-6CDE3E456357}"/>
          </ac:spMkLst>
        </pc:spChg>
      </pc:sldChg>
    </pc:docChg>
  </pc:docChgLst>
  <pc:docChgLst>
    <pc:chgData name="Iain Milne" userId="e451ec18-1952-4891-b1e2-a69699162e44" providerId="ADAL" clId="{8CDF01B1-7133-4652-8383-4043B0240E85}"/>
    <pc:docChg chg="undo redo custSel addSld delSld modSld">
      <pc:chgData name="Iain Milne" userId="e451ec18-1952-4891-b1e2-a69699162e44" providerId="ADAL" clId="{8CDF01B1-7133-4652-8383-4043B0240E85}" dt="2022-08-24T09:49:53.231" v="784" actId="6549"/>
      <pc:docMkLst>
        <pc:docMk/>
      </pc:docMkLst>
      <pc:sldChg chg="addSp delSp modSp mod">
        <pc:chgData name="Iain Milne" userId="e451ec18-1952-4891-b1e2-a69699162e44" providerId="ADAL" clId="{8CDF01B1-7133-4652-8383-4043B0240E85}" dt="2022-08-18T11:53:58.004" v="664" actId="20577"/>
        <pc:sldMkLst>
          <pc:docMk/>
          <pc:sldMk cId="546208407" sldId="261"/>
        </pc:sldMkLst>
        <pc:spChg chg="mod">
          <ac:chgData name="Iain Milne" userId="e451ec18-1952-4891-b1e2-a69699162e44" providerId="ADAL" clId="{8CDF01B1-7133-4652-8383-4043B0240E85}" dt="2022-08-18T11:53:58.004" v="664" actId="20577"/>
          <ac:spMkLst>
            <pc:docMk/>
            <pc:sldMk cId="546208407" sldId="261"/>
            <ac:spMk id="5" creationId="{5A241C1D-6EAA-414B-BBA6-5B5483417FC2}"/>
          </ac:spMkLst>
        </pc:spChg>
        <pc:spChg chg="mod">
          <ac:chgData name="Iain Milne" userId="e451ec18-1952-4891-b1e2-a69699162e44" providerId="ADAL" clId="{8CDF01B1-7133-4652-8383-4043B0240E85}" dt="2022-08-18T11:52:48.843" v="639" actId="27636"/>
          <ac:spMkLst>
            <pc:docMk/>
            <pc:sldMk cId="546208407" sldId="261"/>
            <ac:spMk id="6" creationId="{D67BE70D-94E3-4918-BCFA-CF7D422D92AE}"/>
          </ac:spMkLst>
        </pc:spChg>
        <pc:picChg chg="del">
          <ac:chgData name="Iain Milne" userId="e451ec18-1952-4891-b1e2-a69699162e44" providerId="ADAL" clId="{8CDF01B1-7133-4652-8383-4043B0240E85}" dt="2022-08-18T11:53:40.348" v="641" actId="478"/>
          <ac:picMkLst>
            <pc:docMk/>
            <pc:sldMk cId="546208407" sldId="261"/>
            <ac:picMk id="3" creationId="{4CF26432-08E7-4E69-9B7D-63FABEE50F44}"/>
          </ac:picMkLst>
        </pc:picChg>
        <pc:picChg chg="add mod">
          <ac:chgData name="Iain Milne" userId="e451ec18-1952-4891-b1e2-a69699162e44" providerId="ADAL" clId="{8CDF01B1-7133-4652-8383-4043B0240E85}" dt="2022-08-18T11:53:46.932" v="644" actId="1076"/>
          <ac:picMkLst>
            <pc:docMk/>
            <pc:sldMk cId="546208407" sldId="261"/>
            <ac:picMk id="4" creationId="{5FAFBCE3-5804-C071-8033-7D385E605B23}"/>
          </ac:picMkLst>
        </pc:picChg>
      </pc:sldChg>
      <pc:sldChg chg="modSp mod">
        <pc:chgData name="Iain Milne" userId="e451ec18-1952-4891-b1e2-a69699162e44" providerId="ADAL" clId="{8CDF01B1-7133-4652-8383-4043B0240E85}" dt="2022-08-24T07:38:30.516" v="775" actId="114"/>
        <pc:sldMkLst>
          <pc:docMk/>
          <pc:sldMk cId="995373492" sldId="370"/>
        </pc:sldMkLst>
        <pc:spChg chg="mod">
          <ac:chgData name="Iain Milne" userId="e451ec18-1952-4891-b1e2-a69699162e44" providerId="ADAL" clId="{8CDF01B1-7133-4652-8383-4043B0240E85}" dt="2022-08-18T11:48:58.759" v="579" actId="27636"/>
          <ac:spMkLst>
            <pc:docMk/>
            <pc:sldMk cId="995373492" sldId="370"/>
            <ac:spMk id="3" creationId="{00000000-0000-0000-0000-000000000000}"/>
          </ac:spMkLst>
        </pc:spChg>
        <pc:spChg chg="mod">
          <ac:chgData name="Iain Milne" userId="e451ec18-1952-4891-b1e2-a69699162e44" providerId="ADAL" clId="{8CDF01B1-7133-4652-8383-4043B0240E85}" dt="2022-08-24T07:38:30.516" v="775" actId="114"/>
          <ac:spMkLst>
            <pc:docMk/>
            <pc:sldMk cId="995373492" sldId="370"/>
            <ac:spMk id="4" creationId="{00000000-0000-0000-0000-000000000000}"/>
          </ac:spMkLst>
        </pc:spChg>
        <pc:spChg chg="mod">
          <ac:chgData name="Iain Milne" userId="e451ec18-1952-4891-b1e2-a69699162e44" providerId="ADAL" clId="{8CDF01B1-7133-4652-8383-4043B0240E85}" dt="2022-08-18T11:49:02.907" v="598" actId="1036"/>
          <ac:spMkLst>
            <pc:docMk/>
            <pc:sldMk cId="995373492" sldId="370"/>
            <ac:spMk id="5" creationId="{A5486E09-EB2B-4E85-A678-CF2FE251F78C}"/>
          </ac:spMkLst>
        </pc:spChg>
      </pc:sldChg>
      <pc:sldChg chg="modSp mod">
        <pc:chgData name="Iain Milne" userId="e451ec18-1952-4891-b1e2-a69699162e44" providerId="ADAL" clId="{8CDF01B1-7133-4652-8383-4043B0240E85}" dt="2022-08-18T11:34:40.467" v="270" actId="20577"/>
        <pc:sldMkLst>
          <pc:docMk/>
          <pc:sldMk cId="3000180280" sldId="371"/>
        </pc:sldMkLst>
        <pc:spChg chg="mod">
          <ac:chgData name="Iain Milne" userId="e451ec18-1952-4891-b1e2-a69699162e44" providerId="ADAL" clId="{8CDF01B1-7133-4652-8383-4043B0240E85}" dt="2022-08-18T11:34:35.570" v="260" actId="20577"/>
          <ac:spMkLst>
            <pc:docMk/>
            <pc:sldMk cId="3000180280" sldId="371"/>
            <ac:spMk id="4" creationId="{00000000-0000-0000-0000-000000000000}"/>
          </ac:spMkLst>
        </pc:spChg>
        <pc:spChg chg="mod">
          <ac:chgData name="Iain Milne" userId="e451ec18-1952-4891-b1e2-a69699162e44" providerId="ADAL" clId="{8CDF01B1-7133-4652-8383-4043B0240E85}" dt="2022-08-18T11:34:40.467" v="270" actId="20577"/>
          <ac:spMkLst>
            <pc:docMk/>
            <pc:sldMk cId="3000180280" sldId="371"/>
            <ac:spMk id="5" creationId="{00000000-0000-0000-0000-000000000000}"/>
          </ac:spMkLst>
        </pc:spChg>
      </pc:sldChg>
      <pc:sldChg chg="modSp mod">
        <pc:chgData name="Iain Milne" userId="e451ec18-1952-4891-b1e2-a69699162e44" providerId="ADAL" clId="{8CDF01B1-7133-4652-8383-4043B0240E85}" dt="2022-08-18T11:35:02.965" v="301" actId="20577"/>
        <pc:sldMkLst>
          <pc:docMk/>
          <pc:sldMk cId="1134477102" sldId="378"/>
        </pc:sldMkLst>
        <pc:spChg chg="mod">
          <ac:chgData name="Iain Milne" userId="e451ec18-1952-4891-b1e2-a69699162e44" providerId="ADAL" clId="{8CDF01B1-7133-4652-8383-4043B0240E85}" dt="2022-08-18T11:34:51.733" v="280" actId="20577"/>
          <ac:spMkLst>
            <pc:docMk/>
            <pc:sldMk cId="1134477102" sldId="378"/>
            <ac:spMk id="4" creationId="{92693878-E207-42FC-8E9D-1CC063D1E74D}"/>
          </ac:spMkLst>
        </pc:spChg>
        <pc:spChg chg="mod">
          <ac:chgData name="Iain Milne" userId="e451ec18-1952-4891-b1e2-a69699162e44" providerId="ADAL" clId="{8CDF01B1-7133-4652-8383-4043B0240E85}" dt="2022-08-18T11:34:58.614" v="290" actId="20577"/>
          <ac:spMkLst>
            <pc:docMk/>
            <pc:sldMk cId="1134477102" sldId="378"/>
            <ac:spMk id="7" creationId="{F7798F0A-C41A-47DE-B720-282B177C1952}"/>
          </ac:spMkLst>
        </pc:spChg>
        <pc:spChg chg="mod">
          <ac:chgData name="Iain Milne" userId="e451ec18-1952-4891-b1e2-a69699162e44" providerId="ADAL" clId="{8CDF01B1-7133-4652-8383-4043B0240E85}" dt="2022-08-18T11:35:02.965" v="301" actId="20577"/>
          <ac:spMkLst>
            <pc:docMk/>
            <pc:sldMk cId="1134477102" sldId="378"/>
            <ac:spMk id="8" creationId="{934CE352-5944-43A8-A9D0-3DBBCAB06597}"/>
          </ac:spMkLst>
        </pc:spChg>
      </pc:sldChg>
      <pc:sldChg chg="delSp mod">
        <pc:chgData name="Iain Milne" userId="e451ec18-1952-4891-b1e2-a69699162e44" providerId="ADAL" clId="{8CDF01B1-7133-4652-8383-4043B0240E85}" dt="2022-08-15T10:35:35.695" v="0" actId="478"/>
        <pc:sldMkLst>
          <pc:docMk/>
          <pc:sldMk cId="2941406127" sldId="454"/>
        </pc:sldMkLst>
        <pc:picChg chg="del">
          <ac:chgData name="Iain Milne" userId="e451ec18-1952-4891-b1e2-a69699162e44" providerId="ADAL" clId="{8CDF01B1-7133-4652-8383-4043B0240E85}" dt="2022-08-15T10:35:35.695" v="0" actId="478"/>
          <ac:picMkLst>
            <pc:docMk/>
            <pc:sldMk cId="2941406127" sldId="454"/>
            <ac:picMk id="4" creationId="{F4BFDFE5-9D04-4AC9-BE4D-3F533A812410}"/>
          </ac:picMkLst>
        </pc:picChg>
      </pc:sldChg>
      <pc:sldChg chg="modSp mod">
        <pc:chgData name="Iain Milne" userId="e451ec18-1952-4891-b1e2-a69699162e44" providerId="ADAL" clId="{8CDF01B1-7133-4652-8383-4043B0240E85}" dt="2022-08-18T11:54:52.414" v="667"/>
        <pc:sldMkLst>
          <pc:docMk/>
          <pc:sldMk cId="2668953221" sldId="460"/>
        </pc:sldMkLst>
        <pc:spChg chg="mod">
          <ac:chgData name="Iain Milne" userId="e451ec18-1952-4891-b1e2-a69699162e44" providerId="ADAL" clId="{8CDF01B1-7133-4652-8383-4043B0240E85}" dt="2022-08-18T11:54:52.414" v="667"/>
          <ac:spMkLst>
            <pc:docMk/>
            <pc:sldMk cId="2668953221" sldId="460"/>
            <ac:spMk id="11" creationId="{589AEECD-952B-429E-BFC6-C25426BBEDB0}"/>
          </ac:spMkLst>
        </pc:spChg>
      </pc:sldChg>
      <pc:sldChg chg="modSp mod">
        <pc:chgData name="Iain Milne" userId="e451ec18-1952-4891-b1e2-a69699162e44" providerId="ADAL" clId="{8CDF01B1-7133-4652-8383-4043B0240E85}" dt="2022-08-18T11:54:56.640" v="668"/>
        <pc:sldMkLst>
          <pc:docMk/>
          <pc:sldMk cId="4269078234" sldId="461"/>
        </pc:sldMkLst>
        <pc:spChg chg="mod">
          <ac:chgData name="Iain Milne" userId="e451ec18-1952-4891-b1e2-a69699162e44" providerId="ADAL" clId="{8CDF01B1-7133-4652-8383-4043B0240E85}" dt="2022-08-18T11:54:56.640" v="668"/>
          <ac:spMkLst>
            <pc:docMk/>
            <pc:sldMk cId="4269078234" sldId="461"/>
            <ac:spMk id="5" creationId="{5A241C1D-6EAA-414B-BBA6-5B5483417FC2}"/>
          </ac:spMkLst>
        </pc:spChg>
      </pc:sldChg>
      <pc:sldChg chg="modSp mod">
        <pc:chgData name="Iain Milne" userId="e451ec18-1952-4891-b1e2-a69699162e44" providerId="ADAL" clId="{8CDF01B1-7133-4652-8383-4043B0240E85}" dt="2022-08-18T11:54:45.333" v="666"/>
        <pc:sldMkLst>
          <pc:docMk/>
          <pc:sldMk cId="1174413581" sldId="464"/>
        </pc:sldMkLst>
        <pc:spChg chg="mod">
          <ac:chgData name="Iain Milne" userId="e451ec18-1952-4891-b1e2-a69699162e44" providerId="ADAL" clId="{8CDF01B1-7133-4652-8383-4043B0240E85}" dt="2022-08-18T11:54:45.333" v="666"/>
          <ac:spMkLst>
            <pc:docMk/>
            <pc:sldMk cId="1174413581" sldId="464"/>
            <ac:spMk id="9" creationId="{12FEA392-2F2B-44E9-A7BA-AA4953B764DF}"/>
          </ac:spMkLst>
        </pc:spChg>
        <pc:spChg chg="mod">
          <ac:chgData name="Iain Milne" userId="e451ec18-1952-4891-b1e2-a69699162e44" providerId="ADAL" clId="{8CDF01B1-7133-4652-8383-4043B0240E85}" dt="2022-08-18T11:54:42.979" v="665"/>
          <ac:spMkLst>
            <pc:docMk/>
            <pc:sldMk cId="1174413581" sldId="464"/>
            <ac:spMk id="13" creationId="{5DFA9DDB-6632-4AC4-A4E5-3A11D249F8F2}"/>
          </ac:spMkLst>
        </pc:spChg>
      </pc:sldChg>
      <pc:sldChg chg="modSp mod">
        <pc:chgData name="Iain Milne" userId="e451ec18-1952-4891-b1e2-a69699162e44" providerId="ADAL" clId="{8CDF01B1-7133-4652-8383-4043B0240E85}" dt="2022-08-18T12:02:07.227" v="689"/>
        <pc:sldMkLst>
          <pc:docMk/>
          <pc:sldMk cId="737065547" sldId="465"/>
        </pc:sldMkLst>
        <pc:spChg chg="mod">
          <ac:chgData name="Iain Milne" userId="e451ec18-1952-4891-b1e2-a69699162e44" providerId="ADAL" clId="{8CDF01B1-7133-4652-8383-4043B0240E85}" dt="2022-08-18T12:02:07.227" v="689"/>
          <ac:spMkLst>
            <pc:docMk/>
            <pc:sldMk cId="737065547" sldId="465"/>
            <ac:spMk id="5" creationId="{5A241C1D-6EAA-414B-BBA6-5B5483417FC2}"/>
          </ac:spMkLst>
        </pc:spChg>
        <pc:spChg chg="mod">
          <ac:chgData name="Iain Milne" userId="e451ec18-1952-4891-b1e2-a69699162e44" providerId="ADAL" clId="{8CDF01B1-7133-4652-8383-4043B0240E85}" dt="2022-08-18T12:01:33.359" v="686" actId="6549"/>
          <ac:spMkLst>
            <pc:docMk/>
            <pc:sldMk cId="737065547" sldId="465"/>
            <ac:spMk id="6" creationId="{D67BE70D-94E3-4918-BCFA-CF7D422D92AE}"/>
          </ac:spMkLst>
        </pc:spChg>
        <pc:spChg chg="mod">
          <ac:chgData name="Iain Milne" userId="e451ec18-1952-4891-b1e2-a69699162e44" providerId="ADAL" clId="{8CDF01B1-7133-4652-8383-4043B0240E85}" dt="2022-08-18T12:01:48.367" v="688" actId="207"/>
          <ac:spMkLst>
            <pc:docMk/>
            <pc:sldMk cId="737065547" sldId="465"/>
            <ac:spMk id="7" creationId="{8C79DDA6-FF73-4330-9783-91BC09F84B5B}"/>
          </ac:spMkLst>
        </pc:spChg>
      </pc:sldChg>
      <pc:sldChg chg="modSp mod">
        <pc:chgData name="Iain Milne" userId="e451ec18-1952-4891-b1e2-a69699162e44" providerId="ADAL" clId="{8CDF01B1-7133-4652-8383-4043B0240E85}" dt="2022-08-18T12:02:09.887" v="690"/>
        <pc:sldMkLst>
          <pc:docMk/>
          <pc:sldMk cId="2773636684" sldId="466"/>
        </pc:sldMkLst>
        <pc:spChg chg="mod">
          <ac:chgData name="Iain Milne" userId="e451ec18-1952-4891-b1e2-a69699162e44" providerId="ADAL" clId="{8CDF01B1-7133-4652-8383-4043B0240E85}" dt="2022-08-18T12:02:09.887" v="690"/>
          <ac:spMkLst>
            <pc:docMk/>
            <pc:sldMk cId="2773636684" sldId="466"/>
            <ac:spMk id="5" creationId="{5A241C1D-6EAA-414B-BBA6-5B5483417FC2}"/>
          </ac:spMkLst>
        </pc:spChg>
      </pc:sldChg>
      <pc:sldChg chg="modSp mod">
        <pc:chgData name="Iain Milne" userId="e451ec18-1952-4891-b1e2-a69699162e44" providerId="ADAL" clId="{8CDF01B1-7133-4652-8383-4043B0240E85}" dt="2022-08-18T12:02:21.266" v="691"/>
        <pc:sldMkLst>
          <pc:docMk/>
          <pc:sldMk cId="4143771202" sldId="467"/>
        </pc:sldMkLst>
        <pc:spChg chg="mod">
          <ac:chgData name="Iain Milne" userId="e451ec18-1952-4891-b1e2-a69699162e44" providerId="ADAL" clId="{8CDF01B1-7133-4652-8383-4043B0240E85}" dt="2022-08-18T12:02:21.266" v="691"/>
          <ac:spMkLst>
            <pc:docMk/>
            <pc:sldMk cId="4143771202" sldId="467"/>
            <ac:spMk id="5" creationId="{DA6C67F7-83B9-466C-89BA-B224CA1C52C6}"/>
          </ac:spMkLst>
        </pc:spChg>
      </pc:sldChg>
      <pc:sldChg chg="modSp mod">
        <pc:chgData name="Iain Milne" userId="e451ec18-1952-4891-b1e2-a69699162e44" providerId="ADAL" clId="{8CDF01B1-7133-4652-8383-4043B0240E85}" dt="2022-08-24T09:49:53.231" v="784" actId="6549"/>
        <pc:sldMkLst>
          <pc:docMk/>
          <pc:sldMk cId="2199833949" sldId="468"/>
        </pc:sldMkLst>
        <pc:spChg chg="mod">
          <ac:chgData name="Iain Milne" userId="e451ec18-1952-4891-b1e2-a69699162e44" providerId="ADAL" clId="{8CDF01B1-7133-4652-8383-4043B0240E85}" dt="2022-08-24T09:49:53.231" v="784" actId="6549"/>
          <ac:spMkLst>
            <pc:docMk/>
            <pc:sldMk cId="2199833949" sldId="468"/>
            <ac:spMk id="4" creationId="{00000000-0000-0000-0000-000000000000}"/>
          </ac:spMkLst>
        </pc:spChg>
      </pc:sldChg>
      <pc:sldChg chg="addSp delSp modSp mod">
        <pc:chgData name="Iain Milne" userId="e451ec18-1952-4891-b1e2-a69699162e44" providerId="ADAL" clId="{8CDF01B1-7133-4652-8383-4043B0240E85}" dt="2022-08-22T12:18:36.913" v="774" actId="1076"/>
        <pc:sldMkLst>
          <pc:docMk/>
          <pc:sldMk cId="2037291691" sldId="469"/>
        </pc:sldMkLst>
        <pc:spChg chg="mod">
          <ac:chgData name="Iain Milne" userId="e451ec18-1952-4891-b1e2-a69699162e44" providerId="ADAL" clId="{8CDF01B1-7133-4652-8383-4043B0240E85}" dt="2022-08-22T12:15:34.979" v="767" actId="27636"/>
          <ac:spMkLst>
            <pc:docMk/>
            <pc:sldMk cId="2037291691" sldId="469"/>
            <ac:spMk id="6" creationId="{17F82676-01FE-429E-8A43-79FBE9D5C59C}"/>
          </ac:spMkLst>
        </pc:spChg>
        <pc:spChg chg="add mod">
          <ac:chgData name="Iain Milne" userId="e451ec18-1952-4891-b1e2-a69699162e44" providerId="ADAL" clId="{8CDF01B1-7133-4652-8383-4043B0240E85}" dt="2022-08-22T12:18:36.913" v="774" actId="1076"/>
          <ac:spMkLst>
            <pc:docMk/>
            <pc:sldMk cId="2037291691" sldId="469"/>
            <ac:spMk id="7" creationId="{3289D34A-6DD8-FCA3-A78E-60C763876148}"/>
          </ac:spMkLst>
        </pc:spChg>
        <pc:picChg chg="add mod">
          <ac:chgData name="Iain Milne" userId="e451ec18-1952-4891-b1e2-a69699162e44" providerId="ADAL" clId="{8CDF01B1-7133-4652-8383-4043B0240E85}" dt="2022-08-22T12:15:43.595" v="770" actId="1076"/>
          <ac:picMkLst>
            <pc:docMk/>
            <pc:sldMk cId="2037291691" sldId="469"/>
            <ac:picMk id="3" creationId="{5766C24E-2BBA-044C-641C-4B70C67F0DD2}"/>
          </ac:picMkLst>
        </pc:picChg>
        <pc:picChg chg="del mod">
          <ac:chgData name="Iain Milne" userId="e451ec18-1952-4891-b1e2-a69699162e44" providerId="ADAL" clId="{8CDF01B1-7133-4652-8383-4043B0240E85}" dt="2022-08-22T12:15:50.594" v="772" actId="478"/>
          <ac:picMkLst>
            <pc:docMk/>
            <pc:sldMk cId="2037291691" sldId="469"/>
            <ac:picMk id="10" creationId="{E02AB7A6-229B-4632-AC00-92D2AFCD5DCD}"/>
          </ac:picMkLst>
        </pc:picChg>
      </pc:sldChg>
      <pc:sldChg chg="addSp delSp modSp del mod">
        <pc:chgData name="Iain Milne" userId="e451ec18-1952-4891-b1e2-a69699162e44" providerId="ADAL" clId="{8CDF01B1-7133-4652-8383-4043B0240E85}" dt="2022-08-18T12:08:57.390" v="752" actId="47"/>
        <pc:sldMkLst>
          <pc:docMk/>
          <pc:sldMk cId="599414825" sldId="470"/>
        </pc:sldMkLst>
        <pc:spChg chg="mod">
          <ac:chgData name="Iain Milne" userId="e451ec18-1952-4891-b1e2-a69699162e44" providerId="ADAL" clId="{8CDF01B1-7133-4652-8383-4043B0240E85}" dt="2022-08-18T12:08:14.902" v="750" actId="14100"/>
          <ac:spMkLst>
            <pc:docMk/>
            <pc:sldMk cId="599414825" sldId="470"/>
            <ac:spMk id="11" creationId="{ED94F8A2-F198-47AE-976C-494F9E5B6572}"/>
          </ac:spMkLst>
        </pc:spChg>
        <pc:picChg chg="add mod ord">
          <ac:chgData name="Iain Milne" userId="e451ec18-1952-4891-b1e2-a69699162e44" providerId="ADAL" clId="{8CDF01B1-7133-4652-8383-4043B0240E85}" dt="2022-08-18T12:04:09.756" v="702" actId="1076"/>
          <ac:picMkLst>
            <pc:docMk/>
            <pc:sldMk cId="599414825" sldId="470"/>
            <ac:picMk id="3" creationId="{106F93BF-6FFA-72A9-0099-ACCB5BC90BD7}"/>
          </ac:picMkLst>
        </pc:picChg>
        <pc:picChg chg="del">
          <ac:chgData name="Iain Milne" userId="e451ec18-1952-4891-b1e2-a69699162e44" providerId="ADAL" clId="{8CDF01B1-7133-4652-8383-4043B0240E85}" dt="2022-08-18T12:03:41.115" v="692" actId="478"/>
          <ac:picMkLst>
            <pc:docMk/>
            <pc:sldMk cId="599414825" sldId="470"/>
            <ac:picMk id="7" creationId="{6AF11906-797C-462D-BF71-BFD38EAEA61A}"/>
          </ac:picMkLst>
        </pc:picChg>
      </pc:sldChg>
      <pc:sldChg chg="addSp delSp modSp mod">
        <pc:chgData name="Iain Milne" userId="e451ec18-1952-4891-b1e2-a69699162e44" providerId="ADAL" clId="{8CDF01B1-7133-4652-8383-4043B0240E85}" dt="2022-08-18T12:08:12.281" v="748" actId="478"/>
        <pc:sldMkLst>
          <pc:docMk/>
          <pc:sldMk cId="436014756" sldId="471"/>
        </pc:sldMkLst>
        <pc:spChg chg="mod">
          <ac:chgData name="Iain Milne" userId="e451ec18-1952-4891-b1e2-a69699162e44" providerId="ADAL" clId="{8CDF01B1-7133-4652-8383-4043B0240E85}" dt="2022-08-18T12:08:08.007" v="742" actId="1076"/>
          <ac:spMkLst>
            <pc:docMk/>
            <pc:sldMk cId="436014756" sldId="471"/>
            <ac:spMk id="8" creationId="{17574F3C-E914-4752-99F1-D648FE1C48E4}"/>
          </ac:spMkLst>
        </pc:spChg>
        <pc:spChg chg="mod">
          <ac:chgData name="Iain Milne" userId="e451ec18-1952-4891-b1e2-a69699162e44" providerId="ADAL" clId="{8CDF01B1-7133-4652-8383-4043B0240E85}" dt="2022-08-18T12:08:01.571" v="732" actId="1076"/>
          <ac:spMkLst>
            <pc:docMk/>
            <pc:sldMk cId="436014756" sldId="471"/>
            <ac:spMk id="9" creationId="{42668AC7-11EA-4AEE-99C1-C2563012E29F}"/>
          </ac:spMkLst>
        </pc:spChg>
        <pc:picChg chg="add del mod ord">
          <ac:chgData name="Iain Milne" userId="e451ec18-1952-4891-b1e2-a69699162e44" providerId="ADAL" clId="{8CDF01B1-7133-4652-8383-4043B0240E85}" dt="2022-08-18T12:08:11.743" v="747" actId="22"/>
          <ac:picMkLst>
            <pc:docMk/>
            <pc:sldMk cId="436014756" sldId="471"/>
            <ac:picMk id="3" creationId="{9A6FE25C-5670-6E77-9041-03A9FCF515B8}"/>
          </ac:picMkLst>
        </pc:picChg>
        <pc:picChg chg="add del">
          <ac:chgData name="Iain Milne" userId="e451ec18-1952-4891-b1e2-a69699162e44" providerId="ADAL" clId="{8CDF01B1-7133-4652-8383-4043B0240E85}" dt="2022-08-18T12:08:12.281" v="748" actId="478"/>
          <ac:picMkLst>
            <pc:docMk/>
            <pc:sldMk cId="436014756" sldId="471"/>
            <ac:picMk id="5" creationId="{13E4BA21-E731-47E6-A840-008E2B765457}"/>
          </ac:picMkLst>
        </pc:picChg>
        <pc:picChg chg="add del mod ord">
          <ac:chgData name="Iain Milne" userId="e451ec18-1952-4891-b1e2-a69699162e44" providerId="ADAL" clId="{8CDF01B1-7133-4652-8383-4043B0240E85}" dt="2022-08-18T12:08:05.569" v="740" actId="22"/>
          <ac:picMkLst>
            <pc:docMk/>
            <pc:sldMk cId="436014756" sldId="471"/>
            <ac:picMk id="6" creationId="{C2D0296D-BFEB-0E92-03ED-6043D6E0959E}"/>
          </ac:picMkLst>
        </pc:picChg>
      </pc:sldChg>
      <pc:sldChg chg="modSp mod">
        <pc:chgData name="Iain Milne" userId="e451ec18-1952-4891-b1e2-a69699162e44" providerId="ADAL" clId="{8CDF01B1-7133-4652-8383-4043B0240E85}" dt="2022-08-24T09:30:40.804" v="776" actId="1076"/>
        <pc:sldMkLst>
          <pc:docMk/>
          <pc:sldMk cId="4113218117" sldId="476"/>
        </pc:sldMkLst>
        <pc:spChg chg="mod">
          <ac:chgData name="Iain Milne" userId="e451ec18-1952-4891-b1e2-a69699162e44" providerId="ADAL" clId="{8CDF01B1-7133-4652-8383-4043B0240E85}" dt="2022-08-24T09:30:40.804" v="776" actId="1076"/>
          <ac:spMkLst>
            <pc:docMk/>
            <pc:sldMk cId="4113218117" sldId="476"/>
            <ac:spMk id="8" creationId="{6ACB7699-8ED6-4B54-AA2B-D29752A0006E}"/>
          </ac:spMkLst>
        </pc:spChg>
      </pc:sldChg>
      <pc:sldChg chg="modSp mod">
        <pc:chgData name="Iain Milne" userId="e451ec18-1952-4891-b1e2-a69699162e44" providerId="ADAL" clId="{8CDF01B1-7133-4652-8383-4043B0240E85}" dt="2022-08-18T11:35:23.864" v="321" actId="20577"/>
        <pc:sldMkLst>
          <pc:docMk/>
          <pc:sldMk cId="3678091764" sldId="480"/>
        </pc:sldMkLst>
        <pc:spChg chg="mod">
          <ac:chgData name="Iain Milne" userId="e451ec18-1952-4891-b1e2-a69699162e44" providerId="ADAL" clId="{8CDF01B1-7133-4652-8383-4043B0240E85}" dt="2022-08-18T11:35:19.903" v="311" actId="20577"/>
          <ac:spMkLst>
            <pc:docMk/>
            <pc:sldMk cId="3678091764" sldId="480"/>
            <ac:spMk id="7" creationId="{3B5E98F9-0933-45DC-A6BD-A6E241AC3BD8}"/>
          </ac:spMkLst>
        </pc:spChg>
        <pc:spChg chg="mod">
          <ac:chgData name="Iain Milne" userId="e451ec18-1952-4891-b1e2-a69699162e44" providerId="ADAL" clId="{8CDF01B1-7133-4652-8383-4043B0240E85}" dt="2022-08-18T11:35:23.864" v="321" actId="20577"/>
          <ac:spMkLst>
            <pc:docMk/>
            <pc:sldMk cId="3678091764" sldId="480"/>
            <ac:spMk id="8" creationId="{257E2C65-84E2-476A-9233-2A54A12A6A17}"/>
          </ac:spMkLst>
        </pc:spChg>
      </pc:sldChg>
      <pc:sldChg chg="modSp mod">
        <pc:chgData name="Iain Milne" userId="e451ec18-1952-4891-b1e2-a69699162e44" providerId="ADAL" clId="{8CDF01B1-7133-4652-8383-4043B0240E85}" dt="2022-08-18T11:46:36.310" v="496" actId="20577"/>
        <pc:sldMkLst>
          <pc:docMk/>
          <pc:sldMk cId="4133289145" sldId="484"/>
        </pc:sldMkLst>
        <pc:spChg chg="mod">
          <ac:chgData name="Iain Milne" userId="e451ec18-1952-4891-b1e2-a69699162e44" providerId="ADAL" clId="{8CDF01B1-7133-4652-8383-4043B0240E85}" dt="2022-08-18T11:46:36.310" v="496" actId="20577"/>
          <ac:spMkLst>
            <pc:docMk/>
            <pc:sldMk cId="4133289145" sldId="484"/>
            <ac:spMk id="3" creationId="{00000000-0000-0000-0000-000000000000}"/>
          </ac:spMkLst>
        </pc:spChg>
      </pc:sldChg>
      <pc:sldChg chg="addSp delSp modSp new mod modClrScheme chgLayout">
        <pc:chgData name="Iain Milne" userId="e451ec18-1952-4891-b1e2-a69699162e44" providerId="ADAL" clId="{8CDF01B1-7133-4652-8383-4043B0240E85}" dt="2022-08-18T11:33:55.214" v="250" actId="114"/>
        <pc:sldMkLst>
          <pc:docMk/>
          <pc:sldMk cId="3320330106" sldId="489"/>
        </pc:sldMkLst>
        <pc:spChg chg="del mod ord">
          <ac:chgData name="Iain Milne" userId="e451ec18-1952-4891-b1e2-a69699162e44" providerId="ADAL" clId="{8CDF01B1-7133-4652-8383-4043B0240E85}" dt="2022-08-18T11:30:55.100" v="2" actId="700"/>
          <ac:spMkLst>
            <pc:docMk/>
            <pc:sldMk cId="3320330106" sldId="489"/>
            <ac:spMk id="2" creationId="{1FB99830-CA7E-8238-483B-FDE58FDF29E2}"/>
          </ac:spMkLst>
        </pc:spChg>
        <pc:spChg chg="del mod ord">
          <ac:chgData name="Iain Milne" userId="e451ec18-1952-4891-b1e2-a69699162e44" providerId="ADAL" clId="{8CDF01B1-7133-4652-8383-4043B0240E85}" dt="2022-08-18T11:30:55.100" v="2" actId="700"/>
          <ac:spMkLst>
            <pc:docMk/>
            <pc:sldMk cId="3320330106" sldId="489"/>
            <ac:spMk id="3" creationId="{64698808-17B0-3B76-8EFF-59D78BCB1F94}"/>
          </ac:spMkLst>
        </pc:spChg>
        <pc:spChg chg="del">
          <ac:chgData name="Iain Milne" userId="e451ec18-1952-4891-b1e2-a69699162e44" providerId="ADAL" clId="{8CDF01B1-7133-4652-8383-4043B0240E85}" dt="2022-08-18T11:30:55.100" v="2" actId="700"/>
          <ac:spMkLst>
            <pc:docMk/>
            <pc:sldMk cId="3320330106" sldId="489"/>
            <ac:spMk id="4" creationId="{9A2B4C86-F8F7-DB9B-5B50-B4D084F32DA4}"/>
          </ac:spMkLst>
        </pc:spChg>
        <pc:spChg chg="add mod ord">
          <ac:chgData name="Iain Milne" userId="e451ec18-1952-4891-b1e2-a69699162e44" providerId="ADAL" clId="{8CDF01B1-7133-4652-8383-4043B0240E85}" dt="2022-08-18T11:32:03.260" v="26" actId="700"/>
          <ac:spMkLst>
            <pc:docMk/>
            <pc:sldMk cId="3320330106" sldId="489"/>
            <ac:spMk id="5" creationId="{1B2E6A41-3CB5-5EBD-946D-732F259BABEB}"/>
          </ac:spMkLst>
        </pc:spChg>
        <pc:spChg chg="add del mod ord">
          <ac:chgData name="Iain Milne" userId="e451ec18-1952-4891-b1e2-a69699162e44" providerId="ADAL" clId="{8CDF01B1-7133-4652-8383-4043B0240E85}" dt="2022-08-18T11:31:48.729" v="22"/>
          <ac:spMkLst>
            <pc:docMk/>
            <pc:sldMk cId="3320330106" sldId="489"/>
            <ac:spMk id="6" creationId="{B5240A8B-B162-B6D0-8BEE-AE3E5188413D}"/>
          </ac:spMkLst>
        </pc:spChg>
        <pc:spChg chg="add mod">
          <ac:chgData name="Iain Milne" userId="e451ec18-1952-4891-b1e2-a69699162e44" providerId="ADAL" clId="{8CDF01B1-7133-4652-8383-4043B0240E85}" dt="2022-08-18T11:33:03.237" v="220" actId="20577"/>
          <ac:spMkLst>
            <pc:docMk/>
            <pc:sldMk cId="3320330106" sldId="489"/>
            <ac:spMk id="9" creationId="{A3EDA61D-8E53-924D-B61D-637C7204AE4C}"/>
          </ac:spMkLst>
        </pc:spChg>
        <pc:spChg chg="add mod ord">
          <ac:chgData name="Iain Milne" userId="e451ec18-1952-4891-b1e2-a69699162e44" providerId="ADAL" clId="{8CDF01B1-7133-4652-8383-4043B0240E85}" dt="2022-08-18T11:33:55.214" v="250" actId="114"/>
          <ac:spMkLst>
            <pc:docMk/>
            <pc:sldMk cId="3320330106" sldId="489"/>
            <ac:spMk id="11" creationId="{10B77782-5123-92FE-AC7B-7BE70C2B972A}"/>
          </ac:spMkLst>
        </pc:spChg>
        <pc:picChg chg="add del mod ord">
          <ac:chgData name="Iain Milne" userId="e451ec18-1952-4891-b1e2-a69699162e44" providerId="ADAL" clId="{8CDF01B1-7133-4652-8383-4043B0240E85}" dt="2022-08-18T11:32:05.605" v="27" actId="478"/>
          <ac:picMkLst>
            <pc:docMk/>
            <pc:sldMk cId="3320330106" sldId="489"/>
            <ac:picMk id="8" creationId="{1E32A095-8075-D9A5-91C2-4755F489DE2C}"/>
          </ac:picMkLst>
        </pc:picChg>
        <pc:picChg chg="add mod">
          <ac:chgData name="Iain Milne" userId="e451ec18-1952-4891-b1e2-a69699162e44" providerId="ADAL" clId="{8CDF01B1-7133-4652-8383-4043B0240E85}" dt="2022-08-18T11:33:22.348" v="224" actId="12788"/>
          <ac:picMkLst>
            <pc:docMk/>
            <pc:sldMk cId="3320330106" sldId="489"/>
            <ac:picMk id="13" creationId="{1D63EA2A-366F-F3E6-5C77-19FE26482BB1}"/>
          </ac:picMkLst>
        </pc:picChg>
      </pc:sldChg>
      <pc:sldChg chg="add">
        <pc:chgData name="Iain Milne" userId="e451ec18-1952-4891-b1e2-a69699162e44" providerId="ADAL" clId="{8CDF01B1-7133-4652-8383-4043B0240E85}" dt="2022-08-18T12:08:50.054" v="751"/>
        <pc:sldMkLst>
          <pc:docMk/>
          <pc:sldMk cId="1667725375" sldId="490"/>
        </pc:sldMkLst>
      </pc:sldChg>
    </pc:docChg>
  </pc:docChgLst>
  <pc:docChgLst>
    <pc:chgData name="Iain Milne" userId="e451ec18-1952-4891-b1e2-a69699162e44" providerId="ADAL" clId="{CA0C06C0-643F-4A39-80FD-816DBF8BC516}"/>
    <pc:docChg chg="undo custSel delSld modSld sldOrd">
      <pc:chgData name="Iain Milne" userId="e451ec18-1952-4891-b1e2-a69699162e44" providerId="ADAL" clId="{CA0C06C0-643F-4A39-80FD-816DBF8BC516}" dt="2022-08-30T10:23:41.506" v="438" actId="20577"/>
      <pc:docMkLst>
        <pc:docMk/>
      </pc:docMkLst>
      <pc:sldChg chg="modSp mod">
        <pc:chgData name="Iain Milne" userId="e451ec18-1952-4891-b1e2-a69699162e44" providerId="ADAL" clId="{CA0C06C0-643F-4A39-80FD-816DBF8BC516}" dt="2022-08-26T09:25:22.870" v="416" actId="20577"/>
        <pc:sldMkLst>
          <pc:docMk/>
          <pc:sldMk cId="1134477102" sldId="378"/>
        </pc:sldMkLst>
        <pc:spChg chg="mod">
          <ac:chgData name="Iain Milne" userId="e451ec18-1952-4891-b1e2-a69699162e44" providerId="ADAL" clId="{CA0C06C0-643F-4A39-80FD-816DBF8BC516}" dt="2022-08-26T09:25:22.870" v="416" actId="20577"/>
          <ac:spMkLst>
            <pc:docMk/>
            <pc:sldMk cId="1134477102" sldId="378"/>
            <ac:spMk id="2" creationId="{E0F58FDD-DF15-4B59-A13B-81659904976A}"/>
          </ac:spMkLst>
        </pc:spChg>
        <pc:spChg chg="mod">
          <ac:chgData name="Iain Milne" userId="e451ec18-1952-4891-b1e2-a69699162e44" providerId="ADAL" clId="{CA0C06C0-643F-4A39-80FD-816DBF8BC516}" dt="2022-08-26T09:24:57.029" v="371"/>
          <ac:spMkLst>
            <pc:docMk/>
            <pc:sldMk cId="1134477102" sldId="378"/>
            <ac:spMk id="3" creationId="{EC40E832-C8C8-4D21-8F90-ED11C81CA7BA}"/>
          </ac:spMkLst>
        </pc:spChg>
        <pc:spChg chg="mod">
          <ac:chgData name="Iain Milne" userId="e451ec18-1952-4891-b1e2-a69699162e44" providerId="ADAL" clId="{CA0C06C0-643F-4A39-80FD-816DBF8BC516}" dt="2022-08-26T09:24:27.996" v="280" actId="14100"/>
          <ac:spMkLst>
            <pc:docMk/>
            <pc:sldMk cId="1134477102" sldId="378"/>
            <ac:spMk id="4" creationId="{92693878-E207-42FC-8E9D-1CC063D1E74D}"/>
          </ac:spMkLst>
        </pc:spChg>
        <pc:spChg chg="mod">
          <ac:chgData name="Iain Milne" userId="e451ec18-1952-4891-b1e2-a69699162e44" providerId="ADAL" clId="{CA0C06C0-643F-4A39-80FD-816DBF8BC516}" dt="2022-08-26T09:24:51.981" v="368" actId="1036"/>
          <ac:spMkLst>
            <pc:docMk/>
            <pc:sldMk cId="1134477102" sldId="378"/>
            <ac:spMk id="7" creationId="{F7798F0A-C41A-47DE-B720-282B177C1952}"/>
          </ac:spMkLst>
        </pc:spChg>
        <pc:spChg chg="mod">
          <ac:chgData name="Iain Milne" userId="e451ec18-1952-4891-b1e2-a69699162e44" providerId="ADAL" clId="{CA0C06C0-643F-4A39-80FD-816DBF8BC516}" dt="2022-08-26T09:24:30.562" v="281" actId="14100"/>
          <ac:spMkLst>
            <pc:docMk/>
            <pc:sldMk cId="1134477102" sldId="378"/>
            <ac:spMk id="8" creationId="{934CE352-5944-43A8-A9D0-3DBBCAB06597}"/>
          </ac:spMkLst>
        </pc:spChg>
        <pc:spChg chg="mod">
          <ac:chgData name="Iain Milne" userId="e451ec18-1952-4891-b1e2-a69699162e44" providerId="ADAL" clId="{CA0C06C0-643F-4A39-80FD-816DBF8BC516}" dt="2022-08-26T09:25:05.675" v="411" actId="1035"/>
          <ac:spMkLst>
            <pc:docMk/>
            <pc:sldMk cId="1134477102" sldId="378"/>
            <ac:spMk id="9" creationId="{C5091748-35FE-4B16-8C6A-6B018F4C75B7}"/>
          </ac:spMkLst>
        </pc:spChg>
      </pc:sldChg>
      <pc:sldChg chg="del">
        <pc:chgData name="Iain Milne" userId="e451ec18-1952-4891-b1e2-a69699162e44" providerId="ADAL" clId="{CA0C06C0-643F-4A39-80FD-816DBF8BC516}" dt="2022-08-26T09:15:40.347" v="3" actId="47"/>
        <pc:sldMkLst>
          <pc:docMk/>
          <pc:sldMk cId="2018982001" sldId="455"/>
        </pc:sldMkLst>
      </pc:sldChg>
      <pc:sldChg chg="modSp mod chgLayout">
        <pc:chgData name="Iain Milne" userId="e451ec18-1952-4891-b1e2-a69699162e44" providerId="ADAL" clId="{CA0C06C0-643F-4A39-80FD-816DBF8BC516}" dt="2022-08-26T09:18:34.229" v="136" actId="20577"/>
        <pc:sldMkLst>
          <pc:docMk/>
          <pc:sldMk cId="835072159" sldId="456"/>
        </pc:sldMkLst>
        <pc:spChg chg="mod ord">
          <ac:chgData name="Iain Milne" userId="e451ec18-1952-4891-b1e2-a69699162e44" providerId="ADAL" clId="{CA0C06C0-643F-4A39-80FD-816DBF8BC516}" dt="2022-08-26T09:18:12.582" v="110" actId="700"/>
          <ac:spMkLst>
            <pc:docMk/>
            <pc:sldMk cId="835072159" sldId="456"/>
            <ac:spMk id="4" creationId="{1AF64225-4C61-433D-8530-7CE00B7D43E9}"/>
          </ac:spMkLst>
        </pc:spChg>
        <pc:spChg chg="mod ord">
          <ac:chgData name="Iain Milne" userId="e451ec18-1952-4891-b1e2-a69699162e44" providerId="ADAL" clId="{CA0C06C0-643F-4A39-80FD-816DBF8BC516}" dt="2022-08-26T09:18:34.229" v="136" actId="20577"/>
          <ac:spMkLst>
            <pc:docMk/>
            <pc:sldMk cId="835072159" sldId="456"/>
            <ac:spMk id="5" creationId="{CA130A59-5C47-449B-B10F-212780C4FC09}"/>
          </ac:spMkLst>
        </pc:spChg>
      </pc:sldChg>
      <pc:sldChg chg="modSp mod">
        <pc:chgData name="Iain Milne" userId="e451ec18-1952-4891-b1e2-a69699162e44" providerId="ADAL" clId="{CA0C06C0-643F-4A39-80FD-816DBF8BC516}" dt="2022-08-30T10:02:46.381" v="426" actId="20577"/>
        <pc:sldMkLst>
          <pc:docMk/>
          <pc:sldMk cId="737065547" sldId="465"/>
        </pc:sldMkLst>
        <pc:spChg chg="mod">
          <ac:chgData name="Iain Milne" userId="e451ec18-1952-4891-b1e2-a69699162e44" providerId="ADAL" clId="{CA0C06C0-643F-4A39-80FD-816DBF8BC516}" dt="2022-08-30T10:02:46.381" v="426" actId="20577"/>
          <ac:spMkLst>
            <pc:docMk/>
            <pc:sldMk cId="737065547" sldId="465"/>
            <ac:spMk id="10" creationId="{8640B780-CEA1-4E35-9A8F-A0FD9EB5F6FB}"/>
          </ac:spMkLst>
        </pc:spChg>
      </pc:sldChg>
      <pc:sldChg chg="modSp mod">
        <pc:chgData name="Iain Milne" userId="e451ec18-1952-4891-b1e2-a69699162e44" providerId="ADAL" clId="{CA0C06C0-643F-4A39-80FD-816DBF8BC516}" dt="2022-08-30T10:23:41.506" v="438" actId="20577"/>
        <pc:sldMkLst>
          <pc:docMk/>
          <pc:sldMk cId="2199833949" sldId="468"/>
        </pc:sldMkLst>
        <pc:spChg chg="mod">
          <ac:chgData name="Iain Milne" userId="e451ec18-1952-4891-b1e2-a69699162e44" providerId="ADAL" clId="{CA0C06C0-643F-4A39-80FD-816DBF8BC516}" dt="2022-08-30T10:23:41.506" v="438" actId="20577"/>
          <ac:spMkLst>
            <pc:docMk/>
            <pc:sldMk cId="2199833949" sldId="468"/>
            <ac:spMk id="4" creationId="{00000000-0000-0000-0000-000000000000}"/>
          </ac:spMkLst>
        </pc:spChg>
      </pc:sldChg>
      <pc:sldChg chg="del">
        <pc:chgData name="Iain Milne" userId="e451ec18-1952-4891-b1e2-a69699162e44" providerId="ADAL" clId="{CA0C06C0-643F-4A39-80FD-816DBF8BC516}" dt="2022-08-26T09:15:38.698" v="2" actId="47"/>
        <pc:sldMkLst>
          <pc:docMk/>
          <pc:sldMk cId="892734927" sldId="481"/>
        </pc:sldMkLst>
      </pc:sldChg>
      <pc:sldChg chg="del">
        <pc:chgData name="Iain Milne" userId="e451ec18-1952-4891-b1e2-a69699162e44" providerId="ADAL" clId="{CA0C06C0-643F-4A39-80FD-816DBF8BC516}" dt="2022-08-26T09:15:41.299" v="4" actId="47"/>
        <pc:sldMkLst>
          <pc:docMk/>
          <pc:sldMk cId="1420466114" sldId="485"/>
        </pc:sldMkLst>
      </pc:sldChg>
      <pc:sldChg chg="del">
        <pc:chgData name="Iain Milne" userId="e451ec18-1952-4891-b1e2-a69699162e44" providerId="ADAL" clId="{CA0C06C0-643F-4A39-80FD-816DBF8BC516}" dt="2022-08-26T09:15:41.900" v="5" actId="47"/>
        <pc:sldMkLst>
          <pc:docMk/>
          <pc:sldMk cId="2124799501" sldId="486"/>
        </pc:sldMkLst>
      </pc:sldChg>
      <pc:sldChg chg="modSp mod ord">
        <pc:chgData name="Iain Milne" userId="e451ec18-1952-4891-b1e2-a69699162e44" providerId="ADAL" clId="{CA0C06C0-643F-4A39-80FD-816DBF8BC516}" dt="2022-08-26T09:23:08.901" v="140" actId="20577"/>
        <pc:sldMkLst>
          <pc:docMk/>
          <pc:sldMk cId="1551136094" sldId="487"/>
        </pc:sldMkLst>
        <pc:spChg chg="mod">
          <ac:chgData name="Iain Milne" userId="e451ec18-1952-4891-b1e2-a69699162e44" providerId="ADAL" clId="{CA0C06C0-643F-4A39-80FD-816DBF8BC516}" dt="2022-08-26T09:23:08.901" v="140" actId="20577"/>
          <ac:spMkLst>
            <pc:docMk/>
            <pc:sldMk cId="1551136094" sldId="487"/>
            <ac:spMk id="2" creationId="{00000000-0000-0000-0000-000000000000}"/>
          </ac:spMkLst>
        </pc:spChg>
        <pc:spChg chg="mod">
          <ac:chgData name="Iain Milne" userId="e451ec18-1952-4891-b1e2-a69699162e44" providerId="ADAL" clId="{CA0C06C0-643F-4A39-80FD-816DBF8BC516}" dt="2022-08-26T09:17:54.934" v="103" actId="20577"/>
          <ac:spMkLst>
            <pc:docMk/>
            <pc:sldMk cId="1551136094" sldId="487"/>
            <ac:spMk id="8" creationId="{CF7CB6B1-F77E-4A51-A597-6CDE3E456357}"/>
          </ac:spMkLst>
        </pc:spChg>
      </pc:sldChg>
      <pc:sldChg chg="del">
        <pc:chgData name="Iain Milne" userId="e451ec18-1952-4891-b1e2-a69699162e44" providerId="ADAL" clId="{CA0C06C0-643F-4A39-80FD-816DBF8BC516}" dt="2022-08-26T09:15:42.490" v="6" actId="47"/>
        <pc:sldMkLst>
          <pc:docMk/>
          <pc:sldMk cId="4031022489" sldId="4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28949-069D-40FF-AE18-B6BCF880762F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95321-1CD3-42D0-BD66-863B33301B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26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2260"/>
            <a:ext cx="7366038" cy="5472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894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08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260"/>
            <a:ext cx="7501154" cy="54729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8229600" cy="1935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3343869"/>
            <a:ext cx="9144000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3366113"/>
            <a:ext cx="9144000" cy="1800225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71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 hasCustomPrompt="1"/>
          </p:nvPr>
        </p:nvSpPr>
        <p:spPr>
          <a:xfrm>
            <a:off x="-4686" y="-23553"/>
            <a:ext cx="3508375" cy="2596007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-3475" y="2604279"/>
            <a:ext cx="3508375" cy="2557971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Drag picture here or click icon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1666" y="222259"/>
            <a:ext cx="4041775" cy="92907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3936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1873450"/>
            <a:ext cx="4041775" cy="272117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522137" y="-26110"/>
            <a:ext cx="0" cy="5169611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0" y="2585529"/>
            <a:ext cx="3508452" cy="0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021666" y="222259"/>
            <a:ext cx="4041775" cy="68261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166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quarter" idx="4"/>
          </p:nvPr>
        </p:nvSpPr>
        <p:spPr>
          <a:xfrm>
            <a:off x="402166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22137" y="-26110"/>
            <a:ext cx="0" cy="5169611"/>
          </a:xfrm>
          <a:prstGeom prst="line">
            <a:avLst/>
          </a:prstGeom>
          <a:ln w="38100" cmpd="sng">
            <a:solidFill>
              <a:srgbClr val="55555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/>
          <p:cNvSpPr>
            <a:spLocks noGrp="1"/>
          </p:cNvSpPr>
          <p:nvPr>
            <p:ph type="pic" sz="quarter" idx="13" hasCustomPrompt="1"/>
          </p:nvPr>
        </p:nvSpPr>
        <p:spPr>
          <a:xfrm>
            <a:off x="-21310" y="0"/>
            <a:ext cx="3522663" cy="5143500"/>
          </a:xfrm>
        </p:spPr>
        <p:txBody>
          <a:bodyPr/>
          <a:lstStyle/>
          <a:p>
            <a:r>
              <a:rPr lang="en-US"/>
              <a:t>Drag picture here or click icon</a:t>
            </a:r>
          </a:p>
        </p:txBody>
      </p:sp>
      <p:pic>
        <p:nvPicPr>
          <p:cNvPr id="13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125657"/>
            <a:ext cx="2111704" cy="116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op bann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14978"/>
            <a:ext cx="9144000" cy="132561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74316" y="1661660"/>
            <a:ext cx="6139877" cy="646331"/>
          </a:xfrm>
        </p:spPr>
        <p:txBody>
          <a:bodyPr anchor="t" anchorCtr="0">
            <a:spAutoFit/>
          </a:bodyPr>
          <a:lstStyle>
            <a:lvl1pPr algn="l">
              <a:defRPr sz="3600" b="1" i="0">
                <a:solidFill>
                  <a:srgbClr val="555559"/>
                </a:solidFill>
              </a:defRPr>
            </a:lvl1pPr>
          </a:lstStyle>
          <a:p>
            <a:r>
              <a:rPr lang="en-GB"/>
              <a:t>Click to edit title 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4315" y="4101199"/>
            <a:ext cx="5908148" cy="461665"/>
          </a:xfrm>
        </p:spPr>
        <p:txBody>
          <a:bodyPr wrap="square" anchor="b" anchorCtr="0">
            <a:spAutoFit/>
          </a:bodyPr>
          <a:lstStyle>
            <a:lvl1pPr marL="0" indent="0" algn="l">
              <a:buNone/>
              <a:defRPr sz="2400" b="1" i="0" baseline="0">
                <a:solidFill>
                  <a:srgbClr val="7999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A Presentation by Presenter’s Name 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838135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49427-101C-9342-B4D0-0FE54A334EC0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JHI_logo_Horiz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93" y="3552431"/>
            <a:ext cx="2147469" cy="99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1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9EA87-F86B-934D-AA7D-293C2A807664}" type="datetimeFigureOut">
              <a:rPr lang="en-US" smtClean="0"/>
              <a:pPr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89B72-CFF6-364D-8089-CB64C04EBB3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Content Placeholder 3" descr="JHI_Vert_We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35523" r="-135523"/>
          <a:stretch>
            <a:fillRect/>
          </a:stretch>
        </p:blipFill>
        <p:spPr>
          <a:xfrm>
            <a:off x="7573037" y="238909"/>
            <a:ext cx="2111704" cy="871017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412312" y="683518"/>
            <a:ext cx="291415" cy="218561"/>
          </a:xfrm>
          <a:prstGeom prst="roundRect">
            <a:avLst/>
          </a:prstGeom>
          <a:solidFill>
            <a:srgbClr val="78A22F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  <p:sp>
        <p:nvSpPr>
          <p:cNvPr id="8" name="Rounded Rectangle 7"/>
          <p:cNvSpPr/>
          <p:nvPr userDrawn="1"/>
        </p:nvSpPr>
        <p:spPr>
          <a:xfrm>
            <a:off x="412312" y="442146"/>
            <a:ext cx="291415" cy="218561"/>
          </a:xfrm>
          <a:prstGeom prst="roundRect">
            <a:avLst/>
          </a:prstGeom>
          <a:solidFill>
            <a:srgbClr val="872175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  <p:sp>
        <p:nvSpPr>
          <p:cNvPr id="9" name="Rounded Rectangle 8"/>
          <p:cNvSpPr/>
          <p:nvPr userDrawn="1"/>
        </p:nvSpPr>
        <p:spPr>
          <a:xfrm>
            <a:off x="87749" y="442146"/>
            <a:ext cx="291415" cy="218561"/>
          </a:xfrm>
          <a:prstGeom prst="roundRect">
            <a:avLst/>
          </a:prstGeom>
          <a:solidFill>
            <a:srgbClr val="569BBE">
              <a:alpha val="40000"/>
            </a:srgbClr>
          </a:solidFill>
          <a:ln>
            <a:solidFill>
              <a:schemeClr val="accent1">
                <a:shade val="95000"/>
                <a:satMod val="105000"/>
                <a:alpha val="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aseline="-25000"/>
          </a:p>
        </p:txBody>
      </p:sp>
    </p:spTree>
    <p:extLst>
      <p:ext uri="{BB962C8B-B14F-4D97-AF65-F5344CB8AC3E}">
        <p14:creationId xmlns:p14="http://schemas.microsoft.com/office/powerpoint/2010/main" val="16055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2260"/>
            <a:ext cx="8229600" cy="547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56D96-C350-4843-B71C-3443AE11B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6" r:id="rId4"/>
    <p:sldLayoutId id="2147483657" r:id="rId5"/>
    <p:sldLayoutId id="2147483658" r:id="rId6"/>
  </p:sldLayoutIdLst>
  <p:txStyles>
    <p:titleStyle>
      <a:lvl1pPr marL="0" indent="0" algn="l" defTabSz="457200" rtl="0" eaLnBrk="1" latinLnBrk="0" hangingPunct="1">
        <a:spcBef>
          <a:spcPct val="0"/>
        </a:spcBef>
        <a:buClr>
          <a:srgbClr val="799934"/>
        </a:buClr>
        <a:buFont typeface="Arial"/>
        <a:buNone/>
        <a:defRPr sz="3600" b="1" i="0" kern="1200">
          <a:solidFill>
            <a:srgbClr val="555559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799934"/>
        </a:buClr>
        <a:buFont typeface="Wingdings" charset="2"/>
        <a:buChar char="§"/>
        <a:defRPr sz="3200" kern="1200">
          <a:solidFill>
            <a:srgbClr val="555559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9E15"/>
        </a:buClr>
        <a:buFont typeface="Wingdings" charset="2"/>
        <a:buChar char="§"/>
        <a:defRPr sz="2800" kern="1200">
          <a:solidFill>
            <a:srgbClr val="555559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00748C"/>
        </a:buClr>
        <a:buFont typeface="Wingdings" charset="2"/>
        <a:buChar char="§"/>
        <a:defRPr sz="2400" kern="1200">
          <a:solidFill>
            <a:srgbClr val="555559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CF009E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853175"/>
        </a:buClr>
        <a:buFont typeface="Wingdings" charset="2"/>
        <a:buChar char="§"/>
        <a:defRPr sz="2000" kern="1200">
          <a:solidFill>
            <a:srgbClr val="555559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oconda.github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ioconda.github.io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377B1E-AE61-440C-963F-E5B638FC10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/>
              <a:t>Interlude - </a:t>
            </a:r>
            <a:r>
              <a:rPr lang="en-GB" err="1"/>
              <a:t>Bioconda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4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Installing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11334"/>
          </a:xfrm>
        </p:spPr>
        <p:txBody>
          <a:bodyPr>
            <a:normAutofit/>
          </a:bodyPr>
          <a:lstStyle/>
          <a:p>
            <a:r>
              <a:rPr lang="en-GB"/>
              <a:t>There are many options for installing software:</a:t>
            </a:r>
            <a:endParaRPr lang="en-GB" b="1">
              <a:solidFill>
                <a:schemeClr val="accent2"/>
              </a:solidFill>
            </a:endParaRPr>
          </a:p>
          <a:p>
            <a:pPr lvl="1"/>
            <a:r>
              <a:rPr lang="en-GB"/>
              <a:t>already installed system-wide (admins only)</a:t>
            </a:r>
          </a:p>
          <a:p>
            <a:pPr lvl="1"/>
            <a:r>
              <a:rPr lang="en-GB"/>
              <a:t>download an x86-64 binary</a:t>
            </a:r>
          </a:p>
          <a:p>
            <a:pPr lvl="1"/>
            <a:r>
              <a:rPr lang="en-GB"/>
              <a:t>compile from source</a:t>
            </a:r>
          </a:p>
          <a:p>
            <a:pPr lvl="1"/>
            <a:r>
              <a:rPr lang="en-GB" b="1">
                <a:solidFill>
                  <a:schemeClr val="accent3"/>
                </a:solidFill>
              </a:rPr>
              <a:t>use a package manager</a:t>
            </a:r>
          </a:p>
          <a:p>
            <a:pPr lvl="1"/>
            <a:r>
              <a:rPr lang="en-GB"/>
              <a:t>build a containerized environment</a:t>
            </a:r>
          </a:p>
          <a:p>
            <a:pPr marL="0" indent="0">
              <a:buNone/>
            </a:pPr>
            <a:endParaRPr lang="en-GB"/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34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err="1"/>
              <a:t>Bioconda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/>
              <a:t>For bioinformatics, we can use </a:t>
            </a:r>
            <a:r>
              <a:rPr lang="en-GB" b="1" err="1">
                <a:solidFill>
                  <a:schemeClr val="accent2"/>
                </a:solidFill>
              </a:rPr>
              <a:t>Bioconda</a:t>
            </a:r>
            <a:endParaRPr lang="en-GB" b="1">
              <a:solidFill>
                <a:schemeClr val="accent2"/>
              </a:solidFill>
            </a:endParaRPr>
          </a:p>
          <a:p>
            <a:pPr lvl="1"/>
            <a:r>
              <a:rPr lang="en-GB"/>
              <a:t>more than 7,000 packages available</a:t>
            </a:r>
          </a:p>
          <a:p>
            <a:pPr lvl="1"/>
            <a:r>
              <a:rPr lang="en-GB" b="1" err="1">
                <a:solidFill>
                  <a:schemeClr val="accent2"/>
                </a:solidFill>
              </a:rPr>
              <a:t>Bioconda</a:t>
            </a:r>
            <a:r>
              <a:rPr lang="en-GB" b="1">
                <a:solidFill>
                  <a:schemeClr val="accent2"/>
                </a:solidFill>
              </a:rPr>
              <a:t> deals with any dependencies</a:t>
            </a:r>
          </a:p>
          <a:p>
            <a:pPr lvl="1"/>
            <a:r>
              <a:rPr lang="en-GB"/>
              <a:t>doesn’t require root</a:t>
            </a:r>
          </a:p>
          <a:p>
            <a:pPr lvl="1"/>
            <a:r>
              <a:rPr lang="en-GB"/>
              <a:t>doesn’t clash with system (or another user’s) packages</a:t>
            </a:r>
          </a:p>
          <a:p>
            <a:pPr lvl="1"/>
            <a:r>
              <a:rPr lang="en-GB"/>
              <a:t>lots more info at </a:t>
            </a:r>
            <a:r>
              <a:rPr lang="en-GB">
                <a:hlinkClick r:id="rId2"/>
              </a:rPr>
              <a:t>https://bioconda.github.io/</a:t>
            </a:r>
            <a:endParaRPr lang="en-GB"/>
          </a:p>
          <a:p>
            <a:pPr marL="0" indent="0">
              <a:buNone/>
            </a:pPr>
            <a:endParaRPr lang="en-GB"/>
          </a:p>
          <a:p>
            <a:pPr lvl="1"/>
            <a:endParaRPr lang="en-GB"/>
          </a:p>
        </p:txBody>
      </p:sp>
      <p:pic>
        <p:nvPicPr>
          <p:cNvPr id="5" name="Picture 4" descr="A picture containing text, wheel, gear&#10;&#10;Description automatically generated">
            <a:extLst>
              <a:ext uri="{FF2B5EF4-FFF2-40B4-BE49-F238E27FC236}">
                <a16:creationId xmlns:a16="http://schemas.microsoft.com/office/drawing/2014/main" id="{69ED1656-620D-4FB3-A2B6-78C5A7DE0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196" y="4167293"/>
            <a:ext cx="3275609" cy="53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8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Installing </a:t>
            </a:r>
            <a:r>
              <a:rPr lang="en-GB" err="1"/>
              <a:t>Bioconda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7896153" cy="368467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/>
              <a:t>Although you could install </a:t>
            </a:r>
            <a:r>
              <a:rPr lang="en-GB" err="1"/>
              <a:t>Bioconda</a:t>
            </a:r>
            <a:r>
              <a:rPr lang="en-GB"/>
              <a:t> manually, we have automated the process to optimize disk usage for our setup: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 sz="1700"/>
          </a:p>
          <a:p>
            <a:endParaRPr lang="en-GB"/>
          </a:p>
          <a:p>
            <a:r>
              <a:rPr lang="en-GB"/>
              <a:t>By default, </a:t>
            </a:r>
            <a:r>
              <a:rPr lang="en-GB" err="1"/>
              <a:t>Bioconda</a:t>
            </a:r>
            <a:r>
              <a:rPr lang="en-GB"/>
              <a:t> on </a:t>
            </a:r>
            <a:r>
              <a:rPr lang="en-GB" err="1"/>
              <a:t>gruffalo</a:t>
            </a:r>
            <a:r>
              <a:rPr lang="en-GB"/>
              <a:t> searches for packages from:</a:t>
            </a:r>
          </a:p>
          <a:p>
            <a:pPr lvl="1"/>
            <a:r>
              <a:rPr lang="en-GB" err="1"/>
              <a:t>Bioconda</a:t>
            </a:r>
            <a:r>
              <a:rPr lang="en-GB"/>
              <a:t>	</a:t>
            </a:r>
          </a:p>
          <a:p>
            <a:pPr lvl="1"/>
            <a:r>
              <a:rPr lang="en-GB" err="1"/>
              <a:t>conda</a:t>
            </a:r>
            <a:r>
              <a:rPr lang="en-GB"/>
              <a:t>-forge</a:t>
            </a:r>
          </a:p>
          <a:p>
            <a:pPr lvl="1"/>
            <a:r>
              <a:rPr lang="en-GB"/>
              <a:t>R</a:t>
            </a:r>
            <a:endParaRPr lang="en-GB">
              <a:cs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10988" y="2057354"/>
            <a:ext cx="6741066" cy="784830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srsh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--mem 8G </a:t>
            </a:r>
            <a:r>
              <a:rPr lang="en-GB" sz="1500" b="1" i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-p debug</a:t>
            </a:r>
          </a:p>
          <a:p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install-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86E09-EB2B-4E85-A678-CF2FE251F78C}"/>
              </a:ext>
            </a:extLst>
          </p:cNvPr>
          <p:cNvSpPr txBox="1"/>
          <p:nvPr/>
        </p:nvSpPr>
        <p:spPr>
          <a:xfrm>
            <a:off x="4559108" y="2528332"/>
            <a:ext cx="344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(you may need to log out/in again after running this)</a:t>
            </a:r>
          </a:p>
        </p:txBody>
      </p:sp>
    </p:spTree>
    <p:extLst>
      <p:ext uri="{BB962C8B-B14F-4D97-AF65-F5344CB8AC3E}">
        <p14:creationId xmlns:p14="http://schemas.microsoft.com/office/powerpoint/2010/main" val="99537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0B77782-5123-92FE-AC7B-7BE70C2B9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err="1"/>
              <a:t>Bioconda</a:t>
            </a:r>
            <a:r>
              <a:rPr lang="en-GB" sz="2400"/>
              <a:t> uses the </a:t>
            </a:r>
            <a:r>
              <a:rPr lang="en-GB" sz="2400" b="1" err="1">
                <a:solidFill>
                  <a:schemeClr val="accent2"/>
                </a:solidFill>
                <a:latin typeface="Consolas" panose="020B0609020204030204" pitchFamily="49" charset="0"/>
              </a:rPr>
              <a:t>conda</a:t>
            </a:r>
            <a:r>
              <a:rPr lang="en-GB" sz="2400"/>
              <a:t> command by default, but it can be very slow</a:t>
            </a:r>
          </a:p>
          <a:p>
            <a:r>
              <a:rPr lang="en-GB" sz="2400"/>
              <a:t>Mamba is a </a:t>
            </a:r>
            <a:r>
              <a:rPr lang="en-GB" sz="2400" i="1"/>
              <a:t>much</a:t>
            </a:r>
            <a:r>
              <a:rPr lang="en-GB" sz="2400"/>
              <a:t> faster drop-in replacement: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2E6A41-3CB5-5EBD-946D-732F259B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err="1"/>
              <a:t>conda</a:t>
            </a:r>
            <a:r>
              <a:rPr lang="en-GB"/>
              <a:t> vs mamba?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EDA61D-8E53-924D-B61D-637C7204AE4C}"/>
              </a:ext>
            </a:extLst>
          </p:cNvPr>
          <p:cNvSpPr txBox="1"/>
          <p:nvPr/>
        </p:nvSpPr>
        <p:spPr>
          <a:xfrm>
            <a:off x="1210988" y="2589664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conda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install mamba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63EA2A-366F-F3E6-5C77-19FE26482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27" y="3252843"/>
            <a:ext cx="3157946" cy="14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30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Installing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87833"/>
          </a:xfrm>
        </p:spPr>
        <p:txBody>
          <a:bodyPr>
            <a:normAutofit lnSpcReduction="10000"/>
          </a:bodyPr>
          <a:lstStyle/>
          <a:p>
            <a:r>
              <a:rPr lang="en-GB" sz="2000"/>
              <a:t>Search for a package:</a:t>
            </a:r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endParaRPr lang="en-GB" sz="2000"/>
          </a:p>
          <a:p>
            <a:r>
              <a:rPr lang="en-GB" sz="2000"/>
              <a:t>Can also use </a:t>
            </a:r>
            <a:r>
              <a:rPr lang="en-GB" sz="2000" err="1"/>
              <a:t>conda</a:t>
            </a:r>
            <a:r>
              <a:rPr lang="en-GB" sz="2000"/>
              <a:t> website to do this (</a:t>
            </a:r>
            <a:r>
              <a:rPr lang="en-GB" sz="2000">
                <a:hlinkClick r:id="rId2"/>
              </a:rPr>
              <a:t>https://bioconda.github.io/</a:t>
            </a:r>
            <a:r>
              <a:rPr lang="en-GB" sz="2000"/>
              <a:t>) </a:t>
            </a:r>
          </a:p>
          <a:p>
            <a:r>
              <a:rPr lang="en-GB" sz="2000"/>
              <a:t>And then to install, use:</a:t>
            </a:r>
          </a:p>
          <a:p>
            <a:endParaRPr lang="en-GB" sz="2800"/>
          </a:p>
          <a:p>
            <a:r>
              <a:rPr lang="en-GB" sz="2000" err="1"/>
              <a:t>fastqc</a:t>
            </a:r>
            <a:r>
              <a:rPr lang="en-GB" sz="2000"/>
              <a:t> requires Java and Perl, so you’ll see them automatically pulled in too</a:t>
            </a:r>
          </a:p>
          <a:p>
            <a:endParaRPr lang="en-GB" sz="2000"/>
          </a:p>
        </p:txBody>
      </p:sp>
      <p:sp>
        <p:nvSpPr>
          <p:cNvPr id="4" name="TextBox 3"/>
          <p:cNvSpPr txBox="1"/>
          <p:nvPr/>
        </p:nvSpPr>
        <p:spPr>
          <a:xfrm>
            <a:off x="1210988" y="1574940"/>
            <a:ext cx="6741066" cy="1569660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search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Loading channels: done</a:t>
            </a:r>
          </a:p>
          <a:p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Name                     Version                   Build  Channel</a:t>
            </a: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0.10.1                        0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0.11.2               pl5.22.0_0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0.11.5                        1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r>
              <a:rPr lang="en-GB" sz="1350">
                <a:latin typeface="Consolas" panose="020B0609020204030204" pitchFamily="49" charset="0"/>
                <a:cs typeface="Consolas" panose="020B0609020204030204" pitchFamily="49" charset="0"/>
              </a:rPr>
              <a:t>                   0.11.7               pl5.22.0_2  </a:t>
            </a:r>
            <a:r>
              <a:rPr lang="en-GB" sz="1350" err="1">
                <a:latin typeface="Consolas" panose="020B0609020204030204" pitchFamily="49" charset="0"/>
                <a:cs typeface="Consolas" panose="020B0609020204030204" pitchFamily="49" charset="0"/>
              </a:rPr>
              <a:t>bioconda</a:t>
            </a:r>
            <a:endParaRPr lang="en-GB" sz="135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0988" y="3944120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install 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fastqc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180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8FDD-DF15-4B59-A13B-81659904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Activity: </a:t>
            </a:r>
            <a:r>
              <a:rPr lang="en-GB" err="1"/>
              <a:t>Bioconda</a:t>
            </a:r>
            <a:r>
              <a:rPr lang="en-GB"/>
              <a:t>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0E832-C8C8-4D21-8F90-ED11C81CA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918798"/>
            <a:ext cx="7851126" cy="4002442"/>
          </a:xfrm>
        </p:spPr>
        <p:txBody>
          <a:bodyPr>
            <a:normAutofit/>
          </a:bodyPr>
          <a:lstStyle/>
          <a:p>
            <a:r>
              <a:rPr lang="en-GB" sz="2400"/>
              <a:t>To avoid dependency clashes, install a package into its own environment:</a:t>
            </a:r>
          </a:p>
          <a:p>
            <a:endParaRPr lang="en-GB" sz="2400"/>
          </a:p>
          <a:p>
            <a:r>
              <a:rPr lang="en-GB" sz="2400"/>
              <a:t>To invoke the environment in your shell script:</a:t>
            </a:r>
          </a:p>
          <a:p>
            <a:endParaRPr lang="en-GB" sz="2400"/>
          </a:p>
          <a:p>
            <a:r>
              <a:rPr lang="en-GB" sz="2400"/>
              <a:t>Then deactivate it again:</a:t>
            </a:r>
          </a:p>
          <a:p>
            <a:endParaRPr lang="en-GB" sz="2400"/>
          </a:p>
          <a:p>
            <a:r>
              <a:rPr lang="en-GB" sz="2400"/>
              <a:t>To remove the environment:</a:t>
            </a:r>
          </a:p>
          <a:p>
            <a:endParaRPr lang="en-GB" sz="2400"/>
          </a:p>
          <a:p>
            <a:endParaRPr lang="en-GB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93878-E207-42FC-8E9D-1CC063D1E74D}"/>
              </a:ext>
            </a:extLst>
          </p:cNvPr>
          <p:cNvSpPr txBox="1"/>
          <p:nvPr/>
        </p:nvSpPr>
        <p:spPr>
          <a:xfrm>
            <a:off x="1381396" y="1741023"/>
            <a:ext cx="5620296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create -n </a:t>
            </a:r>
            <a:r>
              <a:rPr lang="en-GB" sz="135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-old </a:t>
            </a:r>
            <a:r>
              <a:rPr lang="en-GB" sz="135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98F0A-C41A-47DE-B720-282B177C1952}"/>
              </a:ext>
            </a:extLst>
          </p:cNvPr>
          <p:cNvSpPr txBox="1"/>
          <p:nvPr/>
        </p:nvSpPr>
        <p:spPr>
          <a:xfrm>
            <a:off x="1381396" y="4336608"/>
            <a:ext cx="5620296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remove --all -n </a:t>
            </a:r>
            <a:r>
              <a:rPr lang="en-GB" sz="135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4CE352-5944-43A8-A9D0-3DBBCAB06597}"/>
              </a:ext>
            </a:extLst>
          </p:cNvPr>
          <p:cNvSpPr txBox="1"/>
          <p:nvPr/>
        </p:nvSpPr>
        <p:spPr>
          <a:xfrm>
            <a:off x="1381397" y="2603373"/>
            <a:ext cx="5620295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$ </a:t>
            </a:r>
            <a:r>
              <a:rPr lang="en-GB" sz="1350" b="1" err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conda</a:t>
            </a:r>
            <a:r>
              <a:rPr lang="en-GB" sz="1350" b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activate </a:t>
            </a:r>
            <a:r>
              <a:rPr lang="en-GB" sz="1350" b="1" err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samtools</a:t>
            </a:r>
            <a:r>
              <a:rPr lang="en-GB" sz="1350" b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-old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91748-35FE-4B16-8C6A-6B018F4C75B7}"/>
              </a:ext>
            </a:extLst>
          </p:cNvPr>
          <p:cNvSpPr txBox="1"/>
          <p:nvPr/>
        </p:nvSpPr>
        <p:spPr>
          <a:xfrm>
            <a:off x="1381396" y="3500604"/>
            <a:ext cx="5620296" cy="300082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35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source deactivate</a:t>
            </a:r>
          </a:p>
        </p:txBody>
      </p:sp>
    </p:spTree>
    <p:extLst>
      <p:ext uri="{BB962C8B-B14F-4D97-AF65-F5344CB8AC3E}">
        <p14:creationId xmlns:p14="http://schemas.microsoft.com/office/powerpoint/2010/main" val="1134477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C8D678-0B17-44CC-AC27-9AF4CDB9F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Saving </a:t>
            </a:r>
            <a:r>
              <a:rPr lang="en-GB" err="1"/>
              <a:t>Bioconda</a:t>
            </a:r>
            <a:r>
              <a:rPr lang="en-GB"/>
              <a:t> environments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CCE78-A713-4DE9-BD23-711EEED1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21089"/>
          </a:xfrm>
        </p:spPr>
        <p:txBody>
          <a:bodyPr>
            <a:normAutofit/>
          </a:bodyPr>
          <a:lstStyle/>
          <a:p>
            <a:r>
              <a:rPr lang="en-GB" sz="2000" err="1"/>
              <a:t>Bioconda</a:t>
            </a:r>
            <a:r>
              <a:rPr lang="en-GB" sz="2000"/>
              <a:t> allows you to easily export/import a full environment</a:t>
            </a:r>
          </a:p>
          <a:p>
            <a:pPr lvl="1"/>
            <a:r>
              <a:rPr lang="en-GB" sz="1800"/>
              <a:t>capture everything (and all versions) for later reuse</a:t>
            </a:r>
          </a:p>
          <a:p>
            <a:pPr lvl="1"/>
            <a:r>
              <a:rPr lang="en-GB" sz="1800"/>
              <a:t>share with others</a:t>
            </a:r>
          </a:p>
          <a:p>
            <a:pPr lvl="1"/>
            <a:r>
              <a:rPr lang="en-GB" sz="1800"/>
              <a:t>know that you’re rerunning an analysis under the same conditions</a:t>
            </a:r>
          </a:p>
          <a:p>
            <a:endParaRPr lang="en-GB" sz="1050"/>
          </a:p>
          <a:p>
            <a:r>
              <a:rPr lang="en-GB" sz="2000"/>
              <a:t>To export:</a:t>
            </a:r>
          </a:p>
          <a:p>
            <a:endParaRPr lang="en-GB" sz="2000"/>
          </a:p>
          <a:p>
            <a:endParaRPr lang="en-GB" sz="1200"/>
          </a:p>
          <a:p>
            <a:r>
              <a:rPr lang="en-GB" sz="2000"/>
              <a:t>To import: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5E98F9-0933-45DC-A6BD-A6E241AC3BD8}"/>
              </a:ext>
            </a:extLst>
          </p:cNvPr>
          <p:cNvSpPr txBox="1"/>
          <p:nvPr/>
        </p:nvSpPr>
        <p:spPr>
          <a:xfrm>
            <a:off x="1210988" y="3145770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env export --name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&gt;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.yml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E2C65-84E2-476A-9233-2A54A12A6A17}"/>
              </a:ext>
            </a:extLst>
          </p:cNvPr>
          <p:cNvSpPr txBox="1"/>
          <p:nvPr/>
        </p:nvSpPr>
        <p:spPr>
          <a:xfrm>
            <a:off x="1210988" y="4137459"/>
            <a:ext cx="6741066" cy="323165"/>
          </a:xfrm>
          <a:prstGeom prst="rect">
            <a:avLst/>
          </a:prstGeom>
          <a:solidFill>
            <a:srgbClr val="DCDCDC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mamba env create --name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-f </a:t>
            </a:r>
            <a:r>
              <a:rPr lang="en-GB" sz="1500" b="1" i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myenv</a:t>
            </a:r>
            <a:r>
              <a:rPr lang="en-GB" sz="1500" b="1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.yml</a:t>
            </a:r>
            <a:endParaRPr lang="en-GB" sz="1500" b="1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31644-DBB5-43E7-B393-B85E99FC0707}"/>
              </a:ext>
            </a:extLst>
          </p:cNvPr>
          <p:cNvSpPr txBox="1"/>
          <p:nvPr/>
        </p:nvSpPr>
        <p:spPr>
          <a:xfrm>
            <a:off x="4976384" y="3468935"/>
            <a:ext cx="3033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/>
              <a:t>investigate the result with : </a:t>
            </a:r>
            <a:r>
              <a:rPr lang="en-GB" sz="1200" b="1">
                <a:solidFill>
                  <a:schemeClr val="accent3"/>
                </a:solidFill>
              </a:rPr>
              <a:t>more </a:t>
            </a:r>
            <a:r>
              <a:rPr lang="en-GB" sz="1200" b="1" i="1" err="1">
                <a:solidFill>
                  <a:schemeClr val="accent3"/>
                </a:solidFill>
              </a:rPr>
              <a:t>myenv</a:t>
            </a:r>
            <a:r>
              <a:rPr lang="en-GB" sz="1200" b="1" err="1">
                <a:solidFill>
                  <a:schemeClr val="accent3"/>
                </a:solidFill>
              </a:rPr>
              <a:t>.yml</a:t>
            </a:r>
            <a:endParaRPr lang="en-GB" sz="1200" b="1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AFDA9-2330-40A5-A8A5-D9A82967BAFA}"/>
              </a:ext>
            </a:extLst>
          </p:cNvPr>
          <p:cNvSpPr txBox="1"/>
          <p:nvPr/>
        </p:nvSpPr>
        <p:spPr>
          <a:xfrm>
            <a:off x="4149684" y="2693730"/>
            <a:ext cx="3860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/>
              <a:t>if you only have one environment, the default is called </a:t>
            </a:r>
            <a:r>
              <a:rPr lang="en-GB" sz="1200" b="1">
                <a:solidFill>
                  <a:schemeClr val="accent3"/>
                </a:solidFill>
              </a:rPr>
              <a:t>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B244FC-C978-46F1-BB83-A1B318761D30}"/>
              </a:ext>
            </a:extLst>
          </p:cNvPr>
          <p:cNvCxnSpPr>
            <a:cxnSpLocks/>
          </p:cNvCxnSpPr>
          <p:nvPr/>
        </p:nvCxnSpPr>
        <p:spPr>
          <a:xfrm flipH="1">
            <a:off x="4395651" y="2943748"/>
            <a:ext cx="973183" cy="253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091764"/>
      </p:ext>
    </p:extLst>
  </p:cSld>
  <p:clrMapOvr>
    <a:masterClrMapping/>
  </p:clrMapOvr>
</p:sld>
</file>

<file path=ppt/theme/theme1.xml><?xml version="1.0" encoding="utf-8"?>
<a:theme xmlns:a="http://schemas.openxmlformats.org/drawingml/2006/main" name="Hutton PPT template 2017 widescreen">
  <a:themeElements>
    <a:clrScheme name="Custom 5">
      <a:dk1>
        <a:srgbClr val="555559"/>
      </a:dk1>
      <a:lt1>
        <a:sysClr val="window" lastClr="FFFFFF"/>
      </a:lt1>
      <a:dk2>
        <a:srgbClr val="555559"/>
      </a:dk2>
      <a:lt2>
        <a:srgbClr val="FFFFFF"/>
      </a:lt2>
      <a:accent1>
        <a:srgbClr val="799900"/>
      </a:accent1>
      <a:accent2>
        <a:srgbClr val="005769"/>
      </a:accent2>
      <a:accent3>
        <a:srgbClr val="00748C"/>
      </a:accent3>
      <a:accent4>
        <a:srgbClr val="CF009E"/>
      </a:accent4>
      <a:accent5>
        <a:srgbClr val="853175"/>
      </a:accent5>
      <a:accent6>
        <a:srgbClr val="6AA2B8"/>
      </a:accent6>
      <a:hlink>
        <a:srgbClr val="00748C"/>
      </a:hlink>
      <a:folHlink>
        <a:srgbClr val="6AA2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62D038233C51469147F003D8E0F8C5" ma:contentTypeVersion="2" ma:contentTypeDescription="Create a new document." ma:contentTypeScope="" ma:versionID="460adbf0d06597c5193aeeffe506f3a5">
  <xsd:schema xmlns:xsd="http://www.w3.org/2001/XMLSchema" xmlns:xs="http://www.w3.org/2001/XMLSchema" xmlns:p="http://schemas.microsoft.com/office/2006/metadata/properties" xmlns:ns1="http://schemas.microsoft.com/sharepoint/v3" xmlns:ns2="dd4118c1-80c0-4fd0-a895-4f8cc7b15db9" targetNamespace="http://schemas.microsoft.com/office/2006/metadata/properties" ma:root="true" ma:fieldsID="7fdb9e80014ce22284f30f74730fcf76" ns1:_="" ns2:_="">
    <xsd:import namespace="http://schemas.microsoft.com/sharepoint/v3"/>
    <xsd:import namespace="dd4118c1-80c0-4fd0-a895-4f8cc7b15db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TaxKeywordTaxHTField" minOccurs="0"/>
                <xsd:element ref="ns2:TaxCatchAll" minOccurs="0"/>
                <xsd:element ref="ns2:TaxCatchAllLabe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118c1-80c0-4fd0-a895-4f8cc7b15db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0" nillable="true" ma:taxonomy="true" ma:internalName="TaxKeywordTaxHTField" ma:taxonomyFieldName="TaxKeyword" ma:displayName="Enterprise Keywords" ma:fieldId="{23f27201-bee3-471e-b2e7-b64fd8b7ca38}" ma:taxonomyMulti="true" ma:sspId="0fbbd0a1-8703-46e1-8d9e-cad271c09ae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1" nillable="true" ma:displayName="Taxonomy Catch All Column" ma:hidden="true" ma:list="{7a9d32c9-126f-4343-9ebe-808524d350ec}" ma:internalName="TaxCatchAll" ma:showField="CatchAllData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" nillable="true" ma:displayName="Taxonomy Catch All Column1" ma:hidden="true" ma:list="{7a9d32c9-126f-4343-9ebe-808524d350ec}" ma:internalName="TaxCatchAllLabel" ma:readOnly="true" ma:showField="CatchAllDataLabel" ma:web="dd4118c1-80c0-4fd0-a895-4f8cc7b15d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KeywordTaxHTField xmlns="dd4118c1-80c0-4fd0-a895-4f8cc7b15db9">
      <Terms xmlns="http://schemas.microsoft.com/office/infopath/2007/PartnerControls"/>
    </TaxKeywordTaxHTField>
    <TaxCatchAll xmlns="dd4118c1-80c0-4fd0-a895-4f8cc7b15db9"/>
    <PublishingExpirationDate xmlns="http://schemas.microsoft.com/sharepoint/v3" xsi:nil="true"/>
    <PublishingStartDate xmlns="http://schemas.microsoft.com/sharepoint/v3" xsi:nil="true"/>
    <_dlc_DocId xmlns="dd4118c1-80c0-4fd0-a895-4f8cc7b15db9">6X5HV3WVA3CC-138-175</_dlc_DocId>
    <_dlc_DocIdUrl xmlns="dd4118c1-80c0-4fd0-a895-4f8cc7b15db9">
      <Url>http://connect.hutton.ac.uk/Organisation/Comms/_layouts/15/DocIdRedir.aspx?ID=6X5HV3WVA3CC-138-175</Url>
      <Description>6X5HV3WVA3CC-138-175</Description>
    </_dlc_DocIdUrl>
  </documentManagement>
</p:properties>
</file>

<file path=customXml/itemProps1.xml><?xml version="1.0" encoding="utf-8"?>
<ds:datastoreItem xmlns:ds="http://schemas.openxmlformats.org/officeDocument/2006/customXml" ds:itemID="{83277235-0B46-4DA6-A21E-4FE2F8B9B516}">
  <ds:schemaRefs>
    <ds:schemaRef ds:uri="dd4118c1-80c0-4fd0-a895-4f8cc7b15d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912F943-A4BD-47F9-AEA1-BA63178B5B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40081D-2632-44AA-8732-6DDCBD78A83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8CA114C-E986-4103-AE52-B3A961829643}">
  <ds:schemaRefs>
    <ds:schemaRef ds:uri="dd4118c1-80c0-4fd0-a895-4f8cc7b15db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Hutton PPT template 2017 widescreen</vt:lpstr>
      <vt:lpstr>Interlude - Bioconda</vt:lpstr>
      <vt:lpstr>Installing software</vt:lpstr>
      <vt:lpstr>Bioconda</vt:lpstr>
      <vt:lpstr>Activity: Installing Bioconda</vt:lpstr>
      <vt:lpstr>conda vs mamba?</vt:lpstr>
      <vt:lpstr>Activity: Installing software</vt:lpstr>
      <vt:lpstr>Activity: Bioconda environments</vt:lpstr>
      <vt:lpstr>Saving Bioconda environments</vt:lpstr>
    </vt:vector>
  </TitlesOfParts>
  <Company>The James Hutton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Iain Milne</dc:creator>
  <cp:keywords/>
  <cp:revision>1</cp:revision>
  <dcterms:created xsi:type="dcterms:W3CDTF">2019-06-26T08:43:14Z</dcterms:created>
  <dcterms:modified xsi:type="dcterms:W3CDTF">2024-06-13T13:52:27Z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0x0101008362D038233C51469147F003D8E0F8C5</vt:lpwstr>
  </property>
  <property fmtid="{D5CDD505-2E9C-101B-9397-08002B2CF9AE}" pid="3" name="_dlc_DocIdItemGuid">
    <vt:lpwstr>014a070b-2025-440a-b392-c30e1cd7105c</vt:lpwstr>
  </property>
  <property fmtid="{D5CDD505-2E9C-101B-9397-08002B2CF9AE}" pid="4" name="TaxKeyword">
    <vt:lpwstr/>
  </property>
</Properties>
</file>