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0"/>
  </p:notesMasterIdLst>
  <p:sldIdLst>
    <p:sldId id="429" r:id="rId6"/>
    <p:sldId id="491" r:id="rId7"/>
    <p:sldId id="487" r:id="rId8"/>
    <p:sldId id="492" r:id="rId9"/>
    <p:sldId id="272" r:id="rId10"/>
    <p:sldId id="484" r:id="rId11"/>
    <p:sldId id="489" r:id="rId12"/>
    <p:sldId id="490" r:id="rId13"/>
    <p:sldId id="269" r:id="rId14"/>
    <p:sldId id="485" r:id="rId15"/>
    <p:sldId id="493" r:id="rId16"/>
    <p:sldId id="488" r:id="rId17"/>
    <p:sldId id="486" r:id="rId18"/>
    <p:sldId id="281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A4A"/>
    <a:srgbClr val="EC4428"/>
    <a:srgbClr val="D88726"/>
    <a:srgbClr val="AADAFF"/>
    <a:srgbClr val="CCECFF"/>
    <a:srgbClr val="BD8D8D"/>
    <a:srgbClr val="CC3300"/>
    <a:srgbClr val="555559"/>
    <a:srgbClr val="853175"/>
    <a:srgbClr val="CF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55887-5BA3-4D78-A9CE-19031AE980E1}" v="66" dt="2024-07-01T14:02:24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2" autoAdjust="0"/>
  </p:normalViewPr>
  <p:slideViewPr>
    <p:cSldViewPr snapToGrid="0">
      <p:cViewPr>
        <p:scale>
          <a:sx n="125" d="100"/>
          <a:sy n="125" d="100"/>
        </p:scale>
        <p:origin x="1116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ser Macfarlane" userId="272a48e1-6e09-49ba-9a5c-e14e71872564" providerId="ADAL" clId="{F2255887-5BA3-4D78-A9CE-19031AE980E1}"/>
    <pc:docChg chg="undo redo custSel addSld delSld modSld sldOrd">
      <pc:chgData name="Fraser Macfarlane" userId="272a48e1-6e09-49ba-9a5c-e14e71872564" providerId="ADAL" clId="{F2255887-5BA3-4D78-A9CE-19031AE980E1}" dt="2024-07-01T14:28:49.083" v="2519" actId="14100"/>
      <pc:docMkLst>
        <pc:docMk/>
      </pc:docMkLst>
      <pc:sldChg chg="addSp delSp modSp add del mod modNotesTx">
        <pc:chgData name="Fraser Macfarlane" userId="272a48e1-6e09-49ba-9a5c-e14e71872564" providerId="ADAL" clId="{F2255887-5BA3-4D78-A9CE-19031AE980E1}" dt="2024-07-01T12:58:05.278" v="2187" actId="478"/>
        <pc:sldMkLst>
          <pc:docMk/>
          <pc:sldMk cId="3574828262" sldId="269"/>
        </pc:sldMkLst>
        <pc:spChg chg="del mod">
          <ac:chgData name="Fraser Macfarlane" userId="272a48e1-6e09-49ba-9a5c-e14e71872564" providerId="ADAL" clId="{F2255887-5BA3-4D78-A9CE-19031AE980E1}" dt="2024-07-01T12:32:39.917" v="1978" actId="478"/>
          <ac:spMkLst>
            <pc:docMk/>
            <pc:sldMk cId="3574828262" sldId="269"/>
            <ac:spMk id="4" creationId="{A4D8920B-8F25-D4E7-F3C1-FDF989C5A623}"/>
          </ac:spMkLst>
        </pc:spChg>
        <pc:spChg chg="add mod">
          <ac:chgData name="Fraser Macfarlane" userId="272a48e1-6e09-49ba-9a5c-e14e71872564" providerId="ADAL" clId="{F2255887-5BA3-4D78-A9CE-19031AE980E1}" dt="2024-07-01T12:55:32.986" v="2092" actId="1035"/>
          <ac:spMkLst>
            <pc:docMk/>
            <pc:sldMk cId="3574828262" sldId="269"/>
            <ac:spMk id="6" creationId="{1874B88E-FB01-BA57-C0F0-23737AAE5613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6" creationId="{AC7E8ADD-B302-692E-86AD-839D4ACF73EF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7" creationId="{8B70BEC7-DA5A-76F5-FE2A-7876C03B4FF9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8" creationId="{1B8D9C11-85D8-0896-72B7-2CAE29EE1DD0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8" creationId="{CBE8B997-F2F1-5995-8432-E4790C9F903F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9" creationId="{2AEEEE74-7F36-F35C-3639-6EEB76AF62DD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9" creationId="{41F0BE42-43E7-7D50-5CC9-E36DEC8CCC5E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10" creationId="{40465D6F-66B0-2073-E702-D16944B0D459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10" creationId="{40F6B118-6634-3AFE-265A-AA94679BC65B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11" creationId="{1BE28703-3BFD-C7E8-F00A-18A21AF7304A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11" creationId="{EBAA91E4-8E63-E0E3-592C-83753442E77D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12" creationId="{8AF55B3E-E826-1664-8600-E1BA7982C888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13" creationId="{28592BDD-F9AA-8B67-2D93-67A38F9F27BB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13" creationId="{D65FBF70-9CAB-78CE-2281-D1DB15449A38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15" creationId="{4E141AFF-2EDA-FE89-F402-86431393CEAA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16" creationId="{7D534CCE-0ED6-AEBC-653E-2A5AF6950AD4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17" creationId="{8AE0584B-CF2B-8970-343D-AF7B398429F8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18" creationId="{4977F66B-22CF-600A-88A3-9005BD81E06E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18" creationId="{8B9FD6F1-28E2-658E-F4F6-35171912185A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19" creationId="{085A95EE-95E0-6A24-FC95-1E9459C8DB5D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20" creationId="{4B393876-A021-D52E-8F8A-28F506D65D59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20" creationId="{C83B3B92-620E-F726-2261-C0FCF84CBC6F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21" creationId="{07F6B972-1280-BC31-F92D-55073123265A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22" creationId="{1573D17E-2FB0-5D2B-5928-D7998419FAD3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23" creationId="{DB1A9558-327E-9292-318B-83687317AC6C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23" creationId="{DFA77B44-90D8-64E7-E417-21BA672F12D6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24" creationId="{F540DF42-A774-1C6B-6569-4C870D1AB6B6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24" creationId="{F750C411-9214-9D67-36D3-4068093046DB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25" creationId="{96B4086F-502D-A255-16EE-4D304A3CAD93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26" creationId="{AFDD2D88-7B0D-4AA3-045B-9B2DAEA0F87C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26" creationId="{D5DCF15C-352D-EDDE-7D95-753644CD54DE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27" creationId="{B13E5DB8-66A2-1E5A-699B-98AD41C78240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27" creationId="{FF0C0519-47BA-A1DB-7E90-CE86AF9E34A1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29" creationId="{5EA23D5B-DD59-880D-693F-5ED338163FF4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29" creationId="{7585268D-2076-ADB9-26DD-3AAB0D57D221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30" creationId="{552AFAE5-F210-B487-99D9-560A5D682070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30" creationId="{981C57E3-0BA5-0192-5C93-9694CE1FE225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31" creationId="{3C935F19-035A-0140-3C88-30C7364CAF79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31" creationId="{4B41DEAC-A296-6405-5ED2-649407FAFC9A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32" creationId="{13BD2BE9-659C-272B-25BA-54061F04AB1C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32" creationId="{3838E0C6-7457-39C3-C254-7C4183A1A491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33" creationId="{415583B4-88A6-22B9-3884-16782BBA48C1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33" creationId="{E5B07FED-CF6B-A5B2-7C62-44409F0F9FE5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34" creationId="{4B1740EE-BF18-7A1F-C00E-B27F145E8799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34" creationId="{69A97D7A-36C4-33E1-05A8-4B6E674AB278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35" creationId="{3A2A015C-59E1-ED7C-1F1C-5BD11354479F}"/>
          </ac:spMkLst>
        </pc:spChg>
        <pc:spChg chg="add mod">
          <ac:chgData name="Fraser Macfarlane" userId="272a48e1-6e09-49ba-9a5c-e14e71872564" providerId="ADAL" clId="{F2255887-5BA3-4D78-A9CE-19031AE980E1}" dt="2024-07-01T12:56:33.010" v="2147" actId="1076"/>
          <ac:spMkLst>
            <pc:docMk/>
            <pc:sldMk cId="3574828262" sldId="269"/>
            <ac:spMk id="35" creationId="{44B04E85-6E24-983F-B7C5-6EF122A00E24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36" creationId="{83EAC629-1244-2A7A-2B71-A60F21D345F5}"/>
          </ac:spMkLst>
        </pc:spChg>
        <pc:spChg chg="add mod">
          <ac:chgData name="Fraser Macfarlane" userId="272a48e1-6e09-49ba-9a5c-e14e71872564" providerId="ADAL" clId="{F2255887-5BA3-4D78-A9CE-19031AE980E1}" dt="2024-07-01T12:56:33.010" v="2147" actId="1076"/>
          <ac:spMkLst>
            <pc:docMk/>
            <pc:sldMk cId="3574828262" sldId="269"/>
            <ac:spMk id="36" creationId="{A332424D-0F7F-AA5E-8ED9-7A4DFF8CA94E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37" creationId="{2FC05AB0-7AF4-8A7B-E3D6-E8CEA43FA062}"/>
          </ac:spMkLst>
        </pc:spChg>
        <pc:spChg chg="add mod">
          <ac:chgData name="Fraser Macfarlane" userId="272a48e1-6e09-49ba-9a5c-e14e71872564" providerId="ADAL" clId="{F2255887-5BA3-4D78-A9CE-19031AE980E1}" dt="2024-07-01T12:56:33.010" v="2147" actId="1076"/>
          <ac:spMkLst>
            <pc:docMk/>
            <pc:sldMk cId="3574828262" sldId="269"/>
            <ac:spMk id="37" creationId="{A9E7AEE5-A5FC-FC6C-F5F8-85E3C595CA3A}"/>
          </ac:spMkLst>
        </pc:spChg>
        <pc:spChg chg="add mod">
          <ac:chgData name="Fraser Macfarlane" userId="272a48e1-6e09-49ba-9a5c-e14e71872564" providerId="ADAL" clId="{F2255887-5BA3-4D78-A9CE-19031AE980E1}" dt="2024-07-01T12:56:33.010" v="2147" actId="1076"/>
          <ac:spMkLst>
            <pc:docMk/>
            <pc:sldMk cId="3574828262" sldId="269"/>
            <ac:spMk id="38" creationId="{176E0A86-6F5C-B29D-85B0-71DEBA8CA499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38" creationId="{E85175D1-85B2-8AD9-ED21-1D54618E54D5}"/>
          </ac:spMkLst>
        </pc:spChg>
        <pc:spChg chg="add mod">
          <ac:chgData name="Fraser Macfarlane" userId="272a48e1-6e09-49ba-9a5c-e14e71872564" providerId="ADAL" clId="{F2255887-5BA3-4D78-A9CE-19031AE980E1}" dt="2024-07-01T12:56:33.010" v="2147" actId="1076"/>
          <ac:spMkLst>
            <pc:docMk/>
            <pc:sldMk cId="3574828262" sldId="269"/>
            <ac:spMk id="39" creationId="{5CADA958-BA32-CAB3-FC07-F5166764C1F0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39" creationId="{B8B52385-5688-5BA5-D14A-B0B94CF75999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40" creationId="{06754B15-50DD-8045-ED87-FECAA81E13A0}"/>
          </ac:spMkLst>
        </pc:spChg>
        <pc:spChg chg="add mod">
          <ac:chgData name="Fraser Macfarlane" userId="272a48e1-6e09-49ba-9a5c-e14e71872564" providerId="ADAL" clId="{F2255887-5BA3-4D78-A9CE-19031AE980E1}" dt="2024-07-01T12:56:33.010" v="2147" actId="1076"/>
          <ac:spMkLst>
            <pc:docMk/>
            <pc:sldMk cId="3574828262" sldId="269"/>
            <ac:spMk id="40" creationId="{1F20AF5D-AE4E-A98D-1364-2DB291815156}"/>
          </ac:spMkLst>
        </pc:spChg>
        <pc:spChg chg="add mod">
          <ac:chgData name="Fraser Macfarlane" userId="272a48e1-6e09-49ba-9a5c-e14e71872564" providerId="ADAL" clId="{F2255887-5BA3-4D78-A9CE-19031AE980E1}" dt="2024-07-01T12:57:38.850" v="2183" actId="1036"/>
          <ac:spMkLst>
            <pc:docMk/>
            <pc:sldMk cId="3574828262" sldId="269"/>
            <ac:spMk id="41" creationId="{7DB5EBED-E607-D327-3E14-0D3ED9A9AD40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41" creationId="{D36E51EF-58BD-2B2B-AC9A-D5233D481FF1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42" creationId="{1A1E2480-D719-29E5-6E92-29A386C94F5E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43" creationId="{551FFF09-2978-D67E-3434-AC3CD8B87166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43" creationId="{780847C6-19FC-13E5-7374-8D32B4C05840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44" creationId="{377388E8-2C07-7ED8-9207-4D48E7C6E7C8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44" creationId="{EC91C4BC-73A0-8367-73BA-C1EADEDB8421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45" creationId="{D214B4D9-6780-DB7C-F3C4-8AB84DF33204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45" creationId="{FB4F36DF-D182-B074-959A-3DCABF47644E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46" creationId="{7BCCD39C-9875-B639-CD58-01C50C63E287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46" creationId="{B0AD04A4-4137-B6DC-4F4E-71F464A2AE04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47" creationId="{8E700414-3CCF-B13A-657D-D08B5E485F06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48" creationId="{88B0B267-FFBC-4B0B-94A7-BF9571736411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48" creationId="{F95DA362-9F0E-0D87-1EAD-1B5978A3A60D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49" creationId="{AB1E3A6A-3115-6042-D1D8-615455E6E4A1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49" creationId="{D67CC041-0EA6-7194-6971-8746B9E9630E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50" creationId="{7DA6D87C-E6F1-1209-39CA-0E29C3948162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50" creationId="{A84999F9-DD19-947D-635E-4833D5362225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51" creationId="{84ADE239-A9DD-04F9-71C8-5F997AE1B825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51" creationId="{8F746C35-984C-CD71-F59F-6FBF1679FAF5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52" creationId="{457A840E-735F-4547-1592-C14B3E77B46A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53" creationId="{BA92758D-4335-C233-9194-6BF3C86DA2B1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53" creationId="{F68C269E-DF48-880B-548B-5E280BDDADC5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54" creationId="{953F4DA3-ED4F-2A9B-ED5E-F5843AF1E357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54" creationId="{FA9BEB5F-0BD1-7072-C532-EF5F9FBEF16B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55" creationId="{BEE56FD9-C313-8932-86E5-72BFCA934B54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55" creationId="{DA0DAE4F-2231-5FD5-4D91-389629145330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56" creationId="{4AA0A434-8439-16B8-A9B8-2EF762D79A7B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56" creationId="{AE8009DA-9A84-D995-8A9D-A7FD9444DB3F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57" creationId="{BA965628-EA40-7342-2506-B2319189EAF1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58" creationId="{305C8988-CD71-7D8C-A24A-637E29CE8C84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58" creationId="{EA336C5F-6229-9B60-F517-C3477C770253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59" creationId="{4195903C-0749-E5F6-F02E-D23760D5A2EA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59" creationId="{A6B3CAC9-CD7E-F6EB-DADB-D87072BCECBA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60" creationId="{B5561E22-81C1-B508-93BC-923D57942EDA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60" creationId="{D364FB93-F895-1F21-0688-1F385C4C5F58}"/>
          </ac:spMkLst>
        </pc:spChg>
        <pc:spChg chg="mod">
          <ac:chgData name="Fraser Macfarlane" userId="272a48e1-6e09-49ba-9a5c-e14e71872564" providerId="ADAL" clId="{F2255887-5BA3-4D78-A9CE-19031AE980E1}" dt="2024-07-01T12:32:16.952" v="1977"/>
          <ac:spMkLst>
            <pc:docMk/>
            <pc:sldMk cId="3574828262" sldId="269"/>
            <ac:spMk id="61" creationId="{172A31C1-6D2D-1209-3D3E-8891AFFCA27F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61" creationId="{1EA76449-E440-7E99-0FAE-4953702A0414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62" creationId="{38547717-FA6C-F490-0003-86D93EE0358A}"/>
          </ac:spMkLst>
        </pc:spChg>
        <pc:spChg chg="mod">
          <ac:chgData name="Fraser Macfarlane" userId="272a48e1-6e09-49ba-9a5c-e14e71872564" providerId="ADAL" clId="{F2255887-5BA3-4D78-A9CE-19031AE980E1}" dt="2024-06-25T15:01:54.556" v="1580"/>
          <ac:spMkLst>
            <pc:docMk/>
            <pc:sldMk cId="3574828262" sldId="269"/>
            <ac:spMk id="63" creationId="{5944499B-2A34-0F6E-AB06-FE53457D89FC}"/>
          </ac:spMkLst>
        </pc:spChg>
        <pc:spChg chg="mod">
          <ac:chgData name="Fraser Macfarlane" userId="272a48e1-6e09-49ba-9a5c-e14e71872564" providerId="ADAL" clId="{F2255887-5BA3-4D78-A9CE-19031AE980E1}" dt="2024-06-25T14:51:56.089" v="1475" actId="14100"/>
          <ac:spMkLst>
            <pc:docMk/>
            <pc:sldMk cId="3574828262" sldId="269"/>
            <ac:spMk id="146" creationId="{9DE340B1-34BB-EAE5-101D-E62914AE3959}"/>
          </ac:spMkLst>
        </pc:spChg>
        <pc:spChg chg="mod">
          <ac:chgData name="Fraser Macfarlane" userId="272a48e1-6e09-49ba-9a5c-e14e71872564" providerId="ADAL" clId="{F2255887-5BA3-4D78-A9CE-19031AE980E1}" dt="2024-06-25T14:53:59.606" v="1488" actId="14100"/>
          <ac:spMkLst>
            <pc:docMk/>
            <pc:sldMk cId="3574828262" sldId="269"/>
            <ac:spMk id="147" creationId="{FE7A1F83-073D-E310-38B0-596CD7A6232E}"/>
          </ac:spMkLst>
        </pc:spChg>
        <pc:spChg chg="mod">
          <ac:chgData name="Fraser Macfarlane" userId="272a48e1-6e09-49ba-9a5c-e14e71872564" providerId="ADAL" clId="{F2255887-5BA3-4D78-A9CE-19031AE980E1}" dt="2024-06-25T14:53:33.129" v="1479" actId="1076"/>
          <ac:spMkLst>
            <pc:docMk/>
            <pc:sldMk cId="3574828262" sldId="269"/>
            <ac:spMk id="149" creationId="{6F374625-1C1D-6F0E-411F-114A5F50CFE1}"/>
          </ac:spMkLst>
        </pc:spChg>
        <pc:spChg chg="mod">
          <ac:chgData name="Fraser Macfarlane" userId="272a48e1-6e09-49ba-9a5c-e14e71872564" providerId="ADAL" clId="{F2255887-5BA3-4D78-A9CE-19031AE980E1}" dt="2024-06-25T14:54:02.436" v="1489" actId="1076"/>
          <ac:spMkLst>
            <pc:docMk/>
            <pc:sldMk cId="3574828262" sldId="269"/>
            <ac:spMk id="150" creationId="{BD0AFD1A-0926-E18E-90FC-BF3DA06E4163}"/>
          </ac:spMkLst>
        </pc:spChg>
        <pc:spChg chg="mod">
          <ac:chgData name="Fraser Macfarlane" userId="272a48e1-6e09-49ba-9a5c-e14e71872564" providerId="ADAL" clId="{F2255887-5BA3-4D78-A9CE-19031AE980E1}" dt="2024-06-25T14:53:39.050" v="1481" actId="1076"/>
          <ac:spMkLst>
            <pc:docMk/>
            <pc:sldMk cId="3574828262" sldId="269"/>
            <ac:spMk id="152" creationId="{F7DBA18B-974A-1B5A-BA66-3A08E76DA983}"/>
          </ac:spMkLst>
        </pc:spChg>
        <pc:spChg chg="mod">
          <ac:chgData name="Fraser Macfarlane" userId="272a48e1-6e09-49ba-9a5c-e14e71872564" providerId="ADAL" clId="{F2255887-5BA3-4D78-A9CE-19031AE980E1}" dt="2024-06-25T14:54:09.307" v="1490" actId="1076"/>
          <ac:spMkLst>
            <pc:docMk/>
            <pc:sldMk cId="3574828262" sldId="269"/>
            <ac:spMk id="153" creationId="{167BDE19-B9DC-C725-DCE6-048C23239959}"/>
          </ac:spMkLst>
        </pc:spChg>
        <pc:spChg chg="mod">
          <ac:chgData name="Fraser Macfarlane" userId="272a48e1-6e09-49ba-9a5c-e14e71872564" providerId="ADAL" clId="{F2255887-5BA3-4D78-A9CE-19031AE980E1}" dt="2024-06-25T14:53:48.387" v="1485" actId="1076"/>
          <ac:spMkLst>
            <pc:docMk/>
            <pc:sldMk cId="3574828262" sldId="269"/>
            <ac:spMk id="155" creationId="{9A4856C3-7BF2-0388-D109-8165949A7CCE}"/>
          </ac:spMkLst>
        </pc:spChg>
        <pc:spChg chg="mod">
          <ac:chgData name="Fraser Macfarlane" userId="272a48e1-6e09-49ba-9a5c-e14e71872564" providerId="ADAL" clId="{F2255887-5BA3-4D78-A9CE-19031AE980E1}" dt="2024-06-25T14:54:12.414" v="1491" actId="1076"/>
          <ac:spMkLst>
            <pc:docMk/>
            <pc:sldMk cId="3574828262" sldId="269"/>
            <ac:spMk id="156" creationId="{10515ABE-B843-C830-92BD-20E9ABD56EA6}"/>
          </ac:spMkLst>
        </pc:spChg>
        <pc:spChg chg="mod">
          <ac:chgData name="Fraser Macfarlane" userId="272a48e1-6e09-49ba-9a5c-e14e71872564" providerId="ADAL" clId="{F2255887-5BA3-4D78-A9CE-19031AE980E1}" dt="2024-06-25T14:54:23.305" v="1495" actId="14100"/>
          <ac:spMkLst>
            <pc:docMk/>
            <pc:sldMk cId="3574828262" sldId="269"/>
            <ac:spMk id="158" creationId="{CCCD0DF8-7B5C-C6BD-1283-9622C3C2A258}"/>
          </ac:spMkLst>
        </pc:spChg>
        <pc:spChg chg="mod">
          <ac:chgData name="Fraser Macfarlane" userId="272a48e1-6e09-49ba-9a5c-e14e71872564" providerId="ADAL" clId="{F2255887-5BA3-4D78-A9CE-19031AE980E1}" dt="2024-06-25T14:51:56.089" v="1475" actId="14100"/>
          <ac:spMkLst>
            <pc:docMk/>
            <pc:sldMk cId="3574828262" sldId="269"/>
            <ac:spMk id="159" creationId="{C1FF92CE-D326-E988-0D5B-77493E73725A}"/>
          </ac:spMkLst>
        </pc:spChg>
        <pc:spChg chg="mod">
          <ac:chgData name="Fraser Macfarlane" userId="272a48e1-6e09-49ba-9a5c-e14e71872564" providerId="ADAL" clId="{F2255887-5BA3-4D78-A9CE-19031AE980E1}" dt="2024-06-25T14:53:51.110" v="1486" actId="1076"/>
          <ac:spMkLst>
            <pc:docMk/>
            <pc:sldMk cId="3574828262" sldId="269"/>
            <ac:spMk id="160" creationId="{FD946982-B867-9896-CDD8-5626A83A91BA}"/>
          </ac:spMkLst>
        </pc:spChg>
        <pc:spChg chg="mod">
          <ac:chgData name="Fraser Macfarlane" userId="272a48e1-6e09-49ba-9a5c-e14e71872564" providerId="ADAL" clId="{F2255887-5BA3-4D78-A9CE-19031AE980E1}" dt="2024-06-25T14:54:12.414" v="1491" actId="1076"/>
          <ac:spMkLst>
            <pc:docMk/>
            <pc:sldMk cId="3574828262" sldId="269"/>
            <ac:spMk id="161" creationId="{8748AA1A-4E1E-EC35-41EB-9879BCE80B06}"/>
          </ac:spMkLst>
        </pc:spChg>
        <pc:spChg chg="mod">
          <ac:chgData name="Fraser Macfarlane" userId="272a48e1-6e09-49ba-9a5c-e14e71872564" providerId="ADAL" clId="{F2255887-5BA3-4D78-A9CE-19031AE980E1}" dt="2024-06-25T14:54:21.481" v="1494" actId="14100"/>
          <ac:spMkLst>
            <pc:docMk/>
            <pc:sldMk cId="3574828262" sldId="269"/>
            <ac:spMk id="162" creationId="{3EE6B5BD-FE33-0225-BFCD-9A6F8B3B07FB}"/>
          </ac:spMkLst>
        </pc:spChg>
        <pc:spChg chg="mod">
          <ac:chgData name="Fraser Macfarlane" userId="272a48e1-6e09-49ba-9a5c-e14e71872564" providerId="ADAL" clId="{F2255887-5BA3-4D78-A9CE-19031AE980E1}" dt="2024-06-25T14:51:56.089" v="1475" actId="14100"/>
          <ac:spMkLst>
            <pc:docMk/>
            <pc:sldMk cId="3574828262" sldId="269"/>
            <ac:spMk id="163" creationId="{719A2620-93F5-9F9B-9F6C-456DC4EE1DAC}"/>
          </ac:spMkLst>
        </pc:spChg>
        <pc:spChg chg="mod">
          <ac:chgData name="Fraser Macfarlane" userId="272a48e1-6e09-49ba-9a5c-e14e71872564" providerId="ADAL" clId="{F2255887-5BA3-4D78-A9CE-19031AE980E1}" dt="2024-06-25T14:53:45.610" v="1484" actId="14100"/>
          <ac:spMkLst>
            <pc:docMk/>
            <pc:sldMk cId="3574828262" sldId="269"/>
            <ac:spMk id="164" creationId="{F92158D4-6CD8-6B63-C58C-DE698D75B91F}"/>
          </ac:spMkLst>
        </pc:spChg>
        <pc:spChg chg="mod">
          <ac:chgData name="Fraser Macfarlane" userId="272a48e1-6e09-49ba-9a5c-e14e71872564" providerId="ADAL" clId="{F2255887-5BA3-4D78-A9CE-19031AE980E1}" dt="2024-06-25T14:54:09.307" v="1490" actId="1076"/>
          <ac:spMkLst>
            <pc:docMk/>
            <pc:sldMk cId="3574828262" sldId="269"/>
            <ac:spMk id="165" creationId="{B98AA95B-A71C-B930-06F7-46748D5F0380}"/>
          </ac:spMkLst>
        </pc:spChg>
        <pc:spChg chg="mod">
          <ac:chgData name="Fraser Macfarlane" userId="272a48e1-6e09-49ba-9a5c-e14e71872564" providerId="ADAL" clId="{F2255887-5BA3-4D78-A9CE-19031AE980E1}" dt="2024-06-25T14:54:20.256" v="1493" actId="14100"/>
          <ac:spMkLst>
            <pc:docMk/>
            <pc:sldMk cId="3574828262" sldId="269"/>
            <ac:spMk id="166" creationId="{2B033B0C-AB10-75C6-CBA3-F430C0656B45}"/>
          </ac:spMkLst>
        </pc:spChg>
        <pc:spChg chg="mod">
          <ac:chgData name="Fraser Macfarlane" userId="272a48e1-6e09-49ba-9a5c-e14e71872564" providerId="ADAL" clId="{F2255887-5BA3-4D78-A9CE-19031AE980E1}" dt="2024-06-25T14:51:56.089" v="1475" actId="14100"/>
          <ac:spMkLst>
            <pc:docMk/>
            <pc:sldMk cId="3574828262" sldId="269"/>
            <ac:spMk id="167" creationId="{8A31193F-15F4-C40F-CACC-320D834DF1BA}"/>
          </ac:spMkLst>
        </pc:spChg>
        <pc:spChg chg="mod">
          <ac:chgData name="Fraser Macfarlane" userId="272a48e1-6e09-49ba-9a5c-e14e71872564" providerId="ADAL" clId="{F2255887-5BA3-4D78-A9CE-19031AE980E1}" dt="2024-06-25T14:53:41.268" v="1482" actId="14100"/>
          <ac:spMkLst>
            <pc:docMk/>
            <pc:sldMk cId="3574828262" sldId="269"/>
            <ac:spMk id="168" creationId="{6EE5C5EB-139D-B30A-4B07-541386F00FDF}"/>
          </ac:spMkLst>
        </pc:spChg>
        <pc:spChg chg="mod">
          <ac:chgData name="Fraser Macfarlane" userId="272a48e1-6e09-49ba-9a5c-e14e71872564" providerId="ADAL" clId="{F2255887-5BA3-4D78-A9CE-19031AE980E1}" dt="2024-06-25T14:54:02.436" v="1489" actId="1076"/>
          <ac:spMkLst>
            <pc:docMk/>
            <pc:sldMk cId="3574828262" sldId="269"/>
            <ac:spMk id="169" creationId="{311BE955-7A69-8BFE-4FD6-1D63A65A9A33}"/>
          </ac:spMkLst>
        </pc:spChg>
        <pc:spChg chg="mod">
          <ac:chgData name="Fraser Macfarlane" userId="272a48e1-6e09-49ba-9a5c-e14e71872564" providerId="ADAL" clId="{F2255887-5BA3-4D78-A9CE-19031AE980E1}" dt="2024-06-25T14:54:18.729" v="1492" actId="14100"/>
          <ac:spMkLst>
            <pc:docMk/>
            <pc:sldMk cId="3574828262" sldId="269"/>
            <ac:spMk id="170" creationId="{4F1A7E53-3339-BAB0-C546-41447F5B02CF}"/>
          </ac:spMkLst>
        </pc:spChg>
        <pc:spChg chg="mod">
          <ac:chgData name="Fraser Macfarlane" userId="272a48e1-6e09-49ba-9a5c-e14e71872564" providerId="ADAL" clId="{F2255887-5BA3-4D78-A9CE-19031AE980E1}" dt="2024-06-25T14:51:56.089" v="1475" actId="14100"/>
          <ac:spMkLst>
            <pc:docMk/>
            <pc:sldMk cId="3574828262" sldId="269"/>
            <ac:spMk id="171" creationId="{CEF8B753-8034-2F42-D6DC-1058AC84152D}"/>
          </ac:spMkLst>
        </pc:spChg>
        <pc:spChg chg="mod">
          <ac:chgData name="Fraser Macfarlane" userId="272a48e1-6e09-49ba-9a5c-e14e71872564" providerId="ADAL" clId="{F2255887-5BA3-4D78-A9CE-19031AE980E1}" dt="2024-06-25T14:53:26.326" v="1478" actId="14100"/>
          <ac:spMkLst>
            <pc:docMk/>
            <pc:sldMk cId="3574828262" sldId="269"/>
            <ac:spMk id="172" creationId="{49314840-B828-E3EE-69EF-DE6AE73B1D37}"/>
          </ac:spMkLst>
        </pc:spChg>
        <pc:spChg chg="mod">
          <ac:chgData name="Fraser Macfarlane" userId="272a48e1-6e09-49ba-9a5c-e14e71872564" providerId="ADAL" clId="{F2255887-5BA3-4D78-A9CE-19031AE980E1}" dt="2024-06-25T14:53:59.606" v="1488" actId="14100"/>
          <ac:spMkLst>
            <pc:docMk/>
            <pc:sldMk cId="3574828262" sldId="269"/>
            <ac:spMk id="173" creationId="{4A99EF93-7C15-B18B-7DCD-790C33B7EA44}"/>
          </ac:spMkLst>
        </pc:spChg>
        <pc:grpChg chg="add del mod">
          <ac:chgData name="Fraser Macfarlane" userId="272a48e1-6e09-49ba-9a5c-e14e71872564" providerId="ADAL" clId="{F2255887-5BA3-4D78-A9CE-19031AE980E1}" dt="2024-06-25T15:03:13.401" v="1581" actId="21"/>
          <ac:grpSpMkLst>
            <pc:docMk/>
            <pc:sldMk cId="3574828262" sldId="269"/>
            <ac:grpSpMk id="3" creationId="{2A9A2537-6043-8A13-21B0-9693C78B5994}"/>
          </ac:grpSpMkLst>
        </pc:grpChg>
        <pc:grpChg chg="mod">
          <ac:chgData name="Fraser Macfarlane" userId="272a48e1-6e09-49ba-9a5c-e14e71872564" providerId="ADAL" clId="{F2255887-5BA3-4D78-A9CE-19031AE980E1}" dt="2024-06-25T15:01:54.556" v="1580"/>
          <ac:grpSpMkLst>
            <pc:docMk/>
            <pc:sldMk cId="3574828262" sldId="269"/>
            <ac:grpSpMk id="5" creationId="{E94F9B69-4A95-CA68-92BC-8D59959D35EE}"/>
          </ac:grpSpMkLst>
        </pc:grpChg>
        <pc:grpChg chg="add mod">
          <ac:chgData name="Fraser Macfarlane" userId="272a48e1-6e09-49ba-9a5c-e14e71872564" providerId="ADAL" clId="{F2255887-5BA3-4D78-A9CE-19031AE980E1}" dt="2024-07-01T12:55:32.986" v="2092" actId="1035"/>
          <ac:grpSpMkLst>
            <pc:docMk/>
            <pc:sldMk cId="3574828262" sldId="269"/>
            <ac:grpSpMk id="7" creationId="{9B4D9B84-1503-F954-8D59-34ED3B7B428F}"/>
          </ac:grpSpMkLst>
        </pc:grpChg>
        <pc:grpChg chg="mod">
          <ac:chgData name="Fraser Macfarlane" userId="272a48e1-6e09-49ba-9a5c-e14e71872564" providerId="ADAL" clId="{F2255887-5BA3-4D78-A9CE-19031AE980E1}" dt="2024-06-25T15:01:54.556" v="1580"/>
          <ac:grpSpMkLst>
            <pc:docMk/>
            <pc:sldMk cId="3574828262" sldId="269"/>
            <ac:grpSpMk id="14" creationId="{1A52F66B-96AC-816A-4DD7-713E74F8F3CA}"/>
          </ac:grpSpMkLst>
        </pc:grpChg>
        <pc:grpChg chg="add mod">
          <ac:chgData name="Fraser Macfarlane" userId="272a48e1-6e09-49ba-9a5c-e14e71872564" providerId="ADAL" clId="{F2255887-5BA3-4D78-A9CE-19031AE980E1}" dt="2024-07-01T12:55:32.986" v="2092" actId="1035"/>
          <ac:grpSpMkLst>
            <pc:docMk/>
            <pc:sldMk cId="3574828262" sldId="269"/>
            <ac:grpSpMk id="14" creationId="{E0C94DB5-8E33-4811-BAC0-78E92B50ECE1}"/>
          </ac:grpSpMkLst>
        </pc:grpChg>
        <pc:grpChg chg="mod">
          <ac:chgData name="Fraser Macfarlane" userId="272a48e1-6e09-49ba-9a5c-e14e71872564" providerId="ADAL" clId="{F2255887-5BA3-4D78-A9CE-19031AE980E1}" dt="2024-06-25T15:01:54.556" v="1580"/>
          <ac:grpSpMkLst>
            <pc:docMk/>
            <pc:sldMk cId="3574828262" sldId="269"/>
            <ac:grpSpMk id="15" creationId="{6D484235-B3A5-7989-B225-D4A0DA7BDC1F}"/>
          </ac:grpSpMkLst>
        </pc:grpChg>
        <pc:grpChg chg="mod">
          <ac:chgData name="Fraser Macfarlane" userId="272a48e1-6e09-49ba-9a5c-e14e71872564" providerId="ADAL" clId="{F2255887-5BA3-4D78-A9CE-19031AE980E1}" dt="2024-06-25T15:01:54.556" v="1580"/>
          <ac:grpSpMkLst>
            <pc:docMk/>
            <pc:sldMk cId="3574828262" sldId="269"/>
            <ac:grpSpMk id="16" creationId="{DCCA9343-4A36-93CA-C90D-ECCC90E7EDBF}"/>
          </ac:grpSpMkLst>
        </pc:grpChg>
        <pc:grpChg chg="mod">
          <ac:chgData name="Fraser Macfarlane" userId="272a48e1-6e09-49ba-9a5c-e14e71872564" providerId="ADAL" clId="{F2255887-5BA3-4D78-A9CE-19031AE980E1}" dt="2024-06-25T15:01:54.556" v="1580"/>
          <ac:grpSpMkLst>
            <pc:docMk/>
            <pc:sldMk cId="3574828262" sldId="269"/>
            <ac:grpSpMk id="17" creationId="{6D156FCD-9BD6-B891-F22D-F9419439EA19}"/>
          </ac:grpSpMkLst>
        </pc:grpChg>
        <pc:grpChg chg="mod">
          <ac:chgData name="Fraser Macfarlane" userId="272a48e1-6e09-49ba-9a5c-e14e71872564" providerId="ADAL" clId="{F2255887-5BA3-4D78-A9CE-19031AE980E1}" dt="2024-06-25T15:01:54.556" v="1580"/>
          <ac:grpSpMkLst>
            <pc:docMk/>
            <pc:sldMk cId="3574828262" sldId="269"/>
            <ac:grpSpMk id="19" creationId="{BDAC45EA-A613-994A-CA1A-CBF1C0E36B2E}"/>
          </ac:grpSpMkLst>
        </pc:grpChg>
        <pc:grpChg chg="add mod">
          <ac:chgData name="Fraser Macfarlane" userId="272a48e1-6e09-49ba-9a5c-e14e71872564" providerId="ADAL" clId="{F2255887-5BA3-4D78-A9CE-19031AE980E1}" dt="2024-07-01T12:55:32.986" v="2092" actId="1035"/>
          <ac:grpSpMkLst>
            <pc:docMk/>
            <pc:sldMk cId="3574828262" sldId="269"/>
            <ac:grpSpMk id="21" creationId="{D9CA4AC4-C391-3958-1E22-08F8199CC4D7}"/>
          </ac:grpSpMkLst>
        </pc:grpChg>
        <pc:grpChg chg="mod">
          <ac:chgData name="Fraser Macfarlane" userId="272a48e1-6e09-49ba-9a5c-e14e71872564" providerId="ADAL" clId="{F2255887-5BA3-4D78-A9CE-19031AE980E1}" dt="2024-06-25T15:01:54.556" v="1580"/>
          <ac:grpSpMkLst>
            <pc:docMk/>
            <pc:sldMk cId="3574828262" sldId="269"/>
            <ac:grpSpMk id="22" creationId="{4434A837-CAF8-64A7-FFE3-385B057E9F5F}"/>
          </ac:grpSpMkLst>
        </pc:grpChg>
        <pc:grpChg chg="mod">
          <ac:chgData name="Fraser Macfarlane" userId="272a48e1-6e09-49ba-9a5c-e14e71872564" providerId="ADAL" clId="{F2255887-5BA3-4D78-A9CE-19031AE980E1}" dt="2024-06-25T15:01:54.556" v="1580"/>
          <ac:grpSpMkLst>
            <pc:docMk/>
            <pc:sldMk cId="3574828262" sldId="269"/>
            <ac:grpSpMk id="25" creationId="{0DF491AD-1698-5ACC-0B8F-0D064443FA4F}"/>
          </ac:grpSpMkLst>
        </pc:grpChg>
        <pc:grpChg chg="mod">
          <ac:chgData name="Fraser Macfarlane" userId="272a48e1-6e09-49ba-9a5c-e14e71872564" providerId="ADAL" clId="{F2255887-5BA3-4D78-A9CE-19031AE980E1}" dt="2024-06-25T15:01:54.556" v="1580"/>
          <ac:grpSpMkLst>
            <pc:docMk/>
            <pc:sldMk cId="3574828262" sldId="269"/>
            <ac:grpSpMk id="28" creationId="{6F6EDD0B-07C1-DA2E-EC7C-B2E6E45E7FE4}"/>
          </ac:grpSpMkLst>
        </pc:grpChg>
        <pc:grpChg chg="add mod">
          <ac:chgData name="Fraser Macfarlane" userId="272a48e1-6e09-49ba-9a5c-e14e71872564" providerId="ADAL" clId="{F2255887-5BA3-4D78-A9CE-19031AE980E1}" dt="2024-07-01T12:55:32.986" v="2092" actId="1035"/>
          <ac:grpSpMkLst>
            <pc:docMk/>
            <pc:sldMk cId="3574828262" sldId="269"/>
            <ac:grpSpMk id="28" creationId="{FF1D2F72-A205-03ED-F9FA-5E72FEE7837E}"/>
          </ac:grpSpMkLst>
        </pc:grpChg>
        <pc:grpChg chg="add mod">
          <ac:chgData name="Fraser Macfarlane" userId="272a48e1-6e09-49ba-9a5c-e14e71872564" providerId="ADAL" clId="{F2255887-5BA3-4D78-A9CE-19031AE980E1}" dt="2024-07-01T12:57:38.850" v="2183" actId="1036"/>
          <ac:grpSpMkLst>
            <pc:docMk/>
            <pc:sldMk cId="3574828262" sldId="269"/>
            <ac:grpSpMk id="42" creationId="{F3C15B7B-9BFB-CDB1-EDBF-B5C6CA689EEE}"/>
          </ac:grpSpMkLst>
        </pc:grpChg>
        <pc:grpChg chg="add mod">
          <ac:chgData name="Fraser Macfarlane" userId="272a48e1-6e09-49ba-9a5c-e14e71872564" providerId="ADAL" clId="{F2255887-5BA3-4D78-A9CE-19031AE980E1}" dt="2024-07-01T12:57:38.850" v="2183" actId="1036"/>
          <ac:grpSpMkLst>
            <pc:docMk/>
            <pc:sldMk cId="3574828262" sldId="269"/>
            <ac:grpSpMk id="47" creationId="{81665A99-2A1A-4311-E52A-D3944AE507C8}"/>
          </ac:grpSpMkLst>
        </pc:grpChg>
        <pc:grpChg chg="add mod">
          <ac:chgData name="Fraser Macfarlane" userId="272a48e1-6e09-49ba-9a5c-e14e71872564" providerId="ADAL" clId="{F2255887-5BA3-4D78-A9CE-19031AE980E1}" dt="2024-07-01T12:57:38.850" v="2183" actId="1036"/>
          <ac:grpSpMkLst>
            <pc:docMk/>
            <pc:sldMk cId="3574828262" sldId="269"/>
            <ac:grpSpMk id="52" creationId="{2F4F694E-1CDF-64F7-A399-2C365021ED62}"/>
          </ac:grpSpMkLst>
        </pc:grpChg>
        <pc:grpChg chg="add mod">
          <ac:chgData name="Fraser Macfarlane" userId="272a48e1-6e09-49ba-9a5c-e14e71872564" providerId="ADAL" clId="{F2255887-5BA3-4D78-A9CE-19031AE980E1}" dt="2024-07-01T12:57:38.850" v="2183" actId="1036"/>
          <ac:grpSpMkLst>
            <pc:docMk/>
            <pc:sldMk cId="3574828262" sldId="269"/>
            <ac:grpSpMk id="57" creationId="{EC03F721-0733-068B-05AF-B6F07E362EB0}"/>
          </ac:grpSpMkLst>
        </pc:grpChg>
        <pc:grpChg chg="del">
          <ac:chgData name="Fraser Macfarlane" userId="272a48e1-6e09-49ba-9a5c-e14e71872564" providerId="ADAL" clId="{F2255887-5BA3-4D78-A9CE-19031AE980E1}" dt="2024-06-25T15:01:54.211" v="1579" actId="478"/>
          <ac:grpSpMkLst>
            <pc:docMk/>
            <pc:sldMk cId="3574828262" sldId="269"/>
            <ac:grpSpMk id="130" creationId="{DC2E98BA-7B0C-BED5-D4CC-4FF2340AB060}"/>
          </ac:grpSpMkLst>
        </pc:grpChg>
        <pc:picChg chg="add">
          <ac:chgData name="Fraser Macfarlane" userId="272a48e1-6e09-49ba-9a5c-e14e71872564" providerId="ADAL" clId="{F2255887-5BA3-4D78-A9CE-19031AE980E1}" dt="2024-07-01T12:28:04.399" v="1972"/>
          <ac:picMkLst>
            <pc:docMk/>
            <pc:sldMk cId="3574828262" sldId="269"/>
            <ac:picMk id="3" creationId="{A55918E6-6C79-68F2-FC01-304FB3A22FA7}"/>
          </ac:picMkLst>
        </pc:picChg>
        <pc:picChg chg="add del mod">
          <ac:chgData name="Fraser Macfarlane" userId="272a48e1-6e09-49ba-9a5c-e14e71872564" providerId="ADAL" clId="{F2255887-5BA3-4D78-A9CE-19031AE980E1}" dt="2024-07-01T12:32:15.899" v="1976" actId="478"/>
          <ac:picMkLst>
            <pc:docMk/>
            <pc:sldMk cId="3574828262" sldId="269"/>
            <ac:picMk id="5" creationId="{BEDD5340-E9BA-667C-99CE-CFFF9910B90E}"/>
          </ac:picMkLst>
        </pc:picChg>
        <pc:picChg chg="add del mod">
          <ac:chgData name="Fraser Macfarlane" userId="272a48e1-6e09-49ba-9a5c-e14e71872564" providerId="ADAL" clId="{F2255887-5BA3-4D78-A9CE-19031AE980E1}" dt="2024-07-01T12:28:03.126" v="1971" actId="478"/>
          <ac:picMkLst>
            <pc:docMk/>
            <pc:sldMk cId="3574828262" sldId="269"/>
            <ac:picMk id="128" creationId="{FB2E2985-E57E-E7BE-1916-EDFD32A74F83}"/>
          </ac:picMkLst>
        </pc:picChg>
        <pc:cxnChg chg="mod">
          <ac:chgData name="Fraser Macfarlane" userId="272a48e1-6e09-49ba-9a5c-e14e71872564" providerId="ADAL" clId="{F2255887-5BA3-4D78-A9CE-19031AE980E1}" dt="2024-06-25T15:01:54.556" v="1580"/>
          <ac:cxnSpMkLst>
            <pc:docMk/>
            <pc:sldMk cId="3574828262" sldId="269"/>
            <ac:cxnSpMk id="12" creationId="{84215B8E-9F2D-4EB7-57B0-9786441FB855}"/>
          </ac:cxnSpMkLst>
        </pc:cxnChg>
        <pc:cxnChg chg="add mod">
          <ac:chgData name="Fraser Macfarlane" userId="272a48e1-6e09-49ba-9a5c-e14e71872564" providerId="ADAL" clId="{F2255887-5BA3-4D78-A9CE-19031AE980E1}" dt="2024-07-01T12:56:25.565" v="2146" actId="14100"/>
          <ac:cxnSpMkLst>
            <pc:docMk/>
            <pc:sldMk cId="3574828262" sldId="269"/>
            <ac:cxnSpMk id="63" creationId="{F91BB1DD-F9C5-B8A8-1CDD-999180C7D4CE}"/>
          </ac:cxnSpMkLst>
        </pc:cxnChg>
        <pc:cxnChg chg="add mod">
          <ac:chgData name="Fraser Macfarlane" userId="272a48e1-6e09-49ba-9a5c-e14e71872564" providerId="ADAL" clId="{F2255887-5BA3-4D78-A9CE-19031AE980E1}" dt="2024-07-01T12:57:45.082" v="2184" actId="14100"/>
          <ac:cxnSpMkLst>
            <pc:docMk/>
            <pc:sldMk cId="3574828262" sldId="269"/>
            <ac:cxnSpMk id="132" creationId="{6C862AF7-EF17-3622-C6D5-E4A6775141E3}"/>
          </ac:cxnSpMkLst>
        </pc:cxnChg>
        <pc:cxnChg chg="add del mod">
          <ac:chgData name="Fraser Macfarlane" userId="272a48e1-6e09-49ba-9a5c-e14e71872564" providerId="ADAL" clId="{F2255887-5BA3-4D78-A9CE-19031AE980E1}" dt="2024-07-01T12:58:05.278" v="2187" actId="478"/>
          <ac:cxnSpMkLst>
            <pc:docMk/>
            <pc:sldMk cId="3574828262" sldId="269"/>
            <ac:cxnSpMk id="136" creationId="{EEFA146F-C244-78B2-F779-940E931F3370}"/>
          </ac:cxnSpMkLst>
        </pc:cxnChg>
      </pc:sldChg>
      <pc:sldChg chg="delSp modSp add mod">
        <pc:chgData name="Fraser Macfarlane" userId="272a48e1-6e09-49ba-9a5c-e14e71872564" providerId="ADAL" clId="{F2255887-5BA3-4D78-A9CE-19031AE980E1}" dt="2024-06-26T13:17:37.296" v="1964" actId="478"/>
        <pc:sldMkLst>
          <pc:docMk/>
          <pc:sldMk cId="2771528153" sldId="272"/>
        </pc:sldMkLst>
        <pc:spChg chg="mod">
          <ac:chgData name="Fraser Macfarlane" userId="272a48e1-6e09-49ba-9a5c-e14e71872564" providerId="ADAL" clId="{F2255887-5BA3-4D78-A9CE-19031AE980E1}" dt="2024-06-26T13:17:29.920" v="1963" actId="27636"/>
          <ac:spMkLst>
            <pc:docMk/>
            <pc:sldMk cId="2771528153" sldId="272"/>
            <ac:spMk id="3" creationId="{AF7F1445-87B6-08CE-FC13-DD635FBCE8C8}"/>
          </ac:spMkLst>
        </pc:spChg>
        <pc:spChg chg="del mod">
          <ac:chgData name="Fraser Macfarlane" userId="272a48e1-6e09-49ba-9a5c-e14e71872564" providerId="ADAL" clId="{F2255887-5BA3-4D78-A9CE-19031AE980E1}" dt="2024-06-26T13:17:37.296" v="1964" actId="478"/>
          <ac:spMkLst>
            <pc:docMk/>
            <pc:sldMk cId="2771528153" sldId="272"/>
            <ac:spMk id="4" creationId="{F035D876-922C-6B77-887F-A3D0C737E12D}"/>
          </ac:spMkLst>
        </pc:spChg>
      </pc:sldChg>
      <pc:sldChg chg="addSp delSp modSp add mod modAnim">
        <pc:chgData name="Fraser Macfarlane" userId="272a48e1-6e09-49ba-9a5c-e14e71872564" providerId="ADAL" clId="{F2255887-5BA3-4D78-A9CE-19031AE980E1}" dt="2024-06-19T08:57:40.998" v="1150"/>
        <pc:sldMkLst>
          <pc:docMk/>
          <pc:sldMk cId="542331110" sldId="281"/>
        </pc:sldMkLst>
        <pc:spChg chg="mod">
          <ac:chgData name="Fraser Macfarlane" userId="272a48e1-6e09-49ba-9a5c-e14e71872564" providerId="ADAL" clId="{F2255887-5BA3-4D78-A9CE-19031AE980E1}" dt="2024-06-19T08:33:50.391" v="1110"/>
          <ac:spMkLst>
            <pc:docMk/>
            <pc:sldMk cId="542331110" sldId="281"/>
            <ac:spMk id="2" creationId="{4E01797C-5157-28B5-5B4A-41E3575B9296}"/>
          </ac:spMkLst>
        </pc:spChg>
        <pc:spChg chg="del mod">
          <ac:chgData name="Fraser Macfarlane" userId="272a48e1-6e09-49ba-9a5c-e14e71872564" providerId="ADAL" clId="{F2255887-5BA3-4D78-A9CE-19031AE980E1}" dt="2024-06-19T08:33:44.407" v="1109" actId="478"/>
          <ac:spMkLst>
            <pc:docMk/>
            <pc:sldMk cId="542331110" sldId="281"/>
            <ac:spMk id="3" creationId="{24115253-5979-5C70-6635-C122B5D1E2B2}"/>
          </ac:spMkLst>
        </pc:spChg>
        <pc:spChg chg="add del mod">
          <ac:chgData name="Fraser Macfarlane" userId="272a48e1-6e09-49ba-9a5c-e14e71872564" providerId="ADAL" clId="{F2255887-5BA3-4D78-A9CE-19031AE980E1}" dt="2024-06-19T08:36:51.337" v="1116"/>
          <ac:spMkLst>
            <pc:docMk/>
            <pc:sldMk cId="542331110" sldId="281"/>
            <ac:spMk id="4" creationId="{9FA061E4-43A3-7003-8F5D-CDAAF2D842A8}"/>
          </ac:spMkLst>
        </pc:spChg>
        <pc:spChg chg="add mod">
          <ac:chgData name="Fraser Macfarlane" userId="272a48e1-6e09-49ba-9a5c-e14e71872564" providerId="ADAL" clId="{F2255887-5BA3-4D78-A9CE-19031AE980E1}" dt="2024-06-19T08:38:35.560" v="1146" actId="2711"/>
          <ac:spMkLst>
            <pc:docMk/>
            <pc:sldMk cId="542331110" sldId="281"/>
            <ac:spMk id="5" creationId="{F3C90EAC-0422-5D53-9069-80C4A650161F}"/>
          </ac:spMkLst>
        </pc:spChg>
      </pc:sldChg>
      <pc:sldChg chg="modSp mod">
        <pc:chgData name="Fraser Macfarlane" userId="272a48e1-6e09-49ba-9a5c-e14e71872564" providerId="ADAL" clId="{F2255887-5BA3-4D78-A9CE-19031AE980E1}" dt="2024-06-26T13:17:48.102" v="1966" actId="27636"/>
        <pc:sldMkLst>
          <pc:docMk/>
          <pc:sldMk cId="2840255835" sldId="484"/>
        </pc:sldMkLst>
        <pc:spChg chg="mod">
          <ac:chgData name="Fraser Macfarlane" userId="272a48e1-6e09-49ba-9a5c-e14e71872564" providerId="ADAL" clId="{F2255887-5BA3-4D78-A9CE-19031AE980E1}" dt="2024-06-26T13:17:48.102" v="1966" actId="27636"/>
          <ac:spMkLst>
            <pc:docMk/>
            <pc:sldMk cId="2840255835" sldId="484"/>
            <ac:spMk id="4" creationId="{2CB63429-ACA4-FA78-6438-15318AB53090}"/>
          </ac:spMkLst>
        </pc:spChg>
        <pc:spChg chg="mod">
          <ac:chgData name="Fraser Macfarlane" userId="272a48e1-6e09-49ba-9a5c-e14e71872564" providerId="ADAL" clId="{F2255887-5BA3-4D78-A9CE-19031AE980E1}" dt="2024-06-26T13:16:59.399" v="1959"/>
          <ac:spMkLst>
            <pc:docMk/>
            <pc:sldMk cId="2840255835" sldId="484"/>
            <ac:spMk id="5" creationId="{C8ADEF8B-121D-1F04-B55C-D1521EA70EC4}"/>
          </ac:spMkLst>
        </pc:spChg>
      </pc:sldChg>
      <pc:sldChg chg="addSp delSp modSp mod">
        <pc:chgData name="Fraser Macfarlane" userId="272a48e1-6e09-49ba-9a5c-e14e71872564" providerId="ADAL" clId="{F2255887-5BA3-4D78-A9CE-19031AE980E1}" dt="2024-07-01T14:01:13.697" v="2501" actId="20577"/>
        <pc:sldMkLst>
          <pc:docMk/>
          <pc:sldMk cId="1305065275" sldId="485"/>
        </pc:sldMkLst>
        <pc:spChg chg="add mod">
          <ac:chgData name="Fraser Macfarlane" userId="272a48e1-6e09-49ba-9a5c-e14e71872564" providerId="ADAL" clId="{F2255887-5BA3-4D78-A9CE-19031AE980E1}" dt="2024-07-01T14:01:11.925" v="2500" actId="20577"/>
          <ac:spMkLst>
            <pc:docMk/>
            <pc:sldMk cId="1305065275" sldId="485"/>
            <ac:spMk id="2" creationId="{C4C55017-5DFD-D427-7270-8E1A060BE07C}"/>
          </ac:spMkLst>
        </pc:spChg>
        <pc:spChg chg="add del mod">
          <ac:chgData name="Fraser Macfarlane" userId="272a48e1-6e09-49ba-9a5c-e14e71872564" providerId="ADAL" clId="{F2255887-5BA3-4D78-A9CE-19031AE980E1}" dt="2024-06-19T08:23:43.361" v="803" actId="478"/>
          <ac:spMkLst>
            <pc:docMk/>
            <pc:sldMk cId="1305065275" sldId="485"/>
            <ac:spMk id="2" creationId="{C9EA22D4-48D8-FE94-25D9-E8D4F6EB2979}"/>
          </ac:spMkLst>
        </pc:spChg>
        <pc:spChg chg="add mod">
          <ac:chgData name="Fraser Macfarlane" userId="272a48e1-6e09-49ba-9a5c-e14e71872564" providerId="ADAL" clId="{F2255887-5BA3-4D78-A9CE-19031AE980E1}" dt="2024-07-01T14:01:13.697" v="2501" actId="20577"/>
          <ac:spMkLst>
            <pc:docMk/>
            <pc:sldMk cId="1305065275" sldId="485"/>
            <ac:spMk id="3" creationId="{49AB9708-75AB-961A-B594-53109CA3949E}"/>
          </ac:spMkLst>
        </pc:spChg>
        <pc:spChg chg="mod">
          <ac:chgData name="Fraser Macfarlane" userId="272a48e1-6e09-49ba-9a5c-e14e71872564" providerId="ADAL" clId="{F2255887-5BA3-4D78-A9CE-19031AE980E1}" dt="2024-07-01T13:56:21.880" v="2470" actId="14100"/>
          <ac:spMkLst>
            <pc:docMk/>
            <pc:sldMk cId="1305065275" sldId="485"/>
            <ac:spMk id="6" creationId="{054539B7-B63C-CCB7-3EA0-312CB87BAE97}"/>
          </ac:spMkLst>
        </pc:spChg>
      </pc:sldChg>
      <pc:sldChg chg="delSp modSp mod">
        <pc:chgData name="Fraser Macfarlane" userId="272a48e1-6e09-49ba-9a5c-e14e71872564" providerId="ADAL" clId="{F2255887-5BA3-4D78-A9CE-19031AE980E1}" dt="2024-06-19T08:33:25.995" v="1107" actId="20577"/>
        <pc:sldMkLst>
          <pc:docMk/>
          <pc:sldMk cId="3232778480" sldId="486"/>
        </pc:sldMkLst>
        <pc:spChg chg="mod">
          <ac:chgData name="Fraser Macfarlane" userId="272a48e1-6e09-49ba-9a5c-e14e71872564" providerId="ADAL" clId="{F2255887-5BA3-4D78-A9CE-19031AE980E1}" dt="2024-06-19T08:33:25.995" v="1107" actId="20577"/>
          <ac:spMkLst>
            <pc:docMk/>
            <pc:sldMk cId="3232778480" sldId="486"/>
            <ac:spMk id="6" creationId="{2DDB70E2-CD35-26CF-D209-2AEBFD7DD047}"/>
          </ac:spMkLst>
        </pc:spChg>
        <pc:picChg chg="del">
          <ac:chgData name="Fraser Macfarlane" userId="272a48e1-6e09-49ba-9a5c-e14e71872564" providerId="ADAL" clId="{F2255887-5BA3-4D78-A9CE-19031AE980E1}" dt="2024-06-19T08:31:53.302" v="886" actId="478"/>
          <ac:picMkLst>
            <pc:docMk/>
            <pc:sldMk cId="3232778480" sldId="486"/>
            <ac:picMk id="8" creationId="{8C887F6B-D425-F9CC-A72A-C9208E7E2C07}"/>
          </ac:picMkLst>
        </pc:picChg>
      </pc:sldChg>
      <pc:sldChg chg="addSp modSp mod ord modAnim">
        <pc:chgData name="Fraser Macfarlane" userId="272a48e1-6e09-49ba-9a5c-e14e71872564" providerId="ADAL" clId="{F2255887-5BA3-4D78-A9CE-19031AE980E1}" dt="2024-06-26T14:32:29.295" v="1970"/>
        <pc:sldMkLst>
          <pc:docMk/>
          <pc:sldMk cId="1107074634" sldId="487"/>
        </pc:sldMkLst>
        <pc:spChg chg="add mod">
          <ac:chgData name="Fraser Macfarlane" userId="272a48e1-6e09-49ba-9a5c-e14e71872564" providerId="ADAL" clId="{F2255887-5BA3-4D78-A9CE-19031AE980E1}" dt="2024-06-26T13:25:10.385" v="1969"/>
          <ac:spMkLst>
            <pc:docMk/>
            <pc:sldMk cId="1107074634" sldId="487"/>
            <ac:spMk id="3" creationId="{938C8415-5D8C-D9C6-0D2F-23D6FB3307E7}"/>
          </ac:spMkLst>
        </pc:spChg>
        <pc:spChg chg="mod">
          <ac:chgData name="Fraser Macfarlane" userId="272a48e1-6e09-49ba-9a5c-e14e71872564" providerId="ADAL" clId="{F2255887-5BA3-4D78-A9CE-19031AE980E1}" dt="2024-06-26T10:18:45.811" v="1917" actId="20577"/>
          <ac:spMkLst>
            <pc:docMk/>
            <pc:sldMk cId="1107074634" sldId="487"/>
            <ac:spMk id="6" creationId="{5646FE2F-6BCC-A810-5332-C7B2D95822E2}"/>
          </ac:spMkLst>
        </pc:spChg>
        <pc:spChg chg="mod">
          <ac:chgData name="Fraser Macfarlane" userId="272a48e1-6e09-49ba-9a5c-e14e71872564" providerId="ADAL" clId="{F2255887-5BA3-4D78-A9CE-19031AE980E1}" dt="2024-06-25T15:22:22.148" v="1866" actId="20577"/>
          <ac:spMkLst>
            <pc:docMk/>
            <pc:sldMk cId="1107074634" sldId="487"/>
            <ac:spMk id="9" creationId="{93959415-BB92-03BB-03D6-F1E4DB365687}"/>
          </ac:spMkLst>
        </pc:spChg>
      </pc:sldChg>
      <pc:sldChg chg="modSp add mod">
        <pc:chgData name="Fraser Macfarlane" userId="272a48e1-6e09-49ba-9a5c-e14e71872564" providerId="ADAL" clId="{F2255887-5BA3-4D78-A9CE-19031AE980E1}" dt="2024-06-19T08:21:53.282" v="800" actId="20577"/>
        <pc:sldMkLst>
          <pc:docMk/>
          <pc:sldMk cId="2493838259" sldId="488"/>
        </pc:sldMkLst>
        <pc:spChg chg="mod">
          <ac:chgData name="Fraser Macfarlane" userId="272a48e1-6e09-49ba-9a5c-e14e71872564" providerId="ADAL" clId="{F2255887-5BA3-4D78-A9CE-19031AE980E1}" dt="2024-06-19T08:21:53.282" v="800" actId="20577"/>
          <ac:spMkLst>
            <pc:docMk/>
            <pc:sldMk cId="2493838259" sldId="488"/>
            <ac:spMk id="6" creationId="{054539B7-B63C-CCB7-3EA0-312CB87BAE97}"/>
          </ac:spMkLst>
        </pc:spChg>
      </pc:sldChg>
      <pc:sldChg chg="addSp delSp modSp new mod modClrScheme chgLayout">
        <pc:chgData name="Fraser Macfarlane" userId="272a48e1-6e09-49ba-9a5c-e14e71872564" providerId="ADAL" clId="{F2255887-5BA3-4D78-A9CE-19031AE980E1}" dt="2024-06-19T10:29:16.409" v="1173" actId="478"/>
        <pc:sldMkLst>
          <pc:docMk/>
          <pc:sldMk cId="125197414" sldId="489"/>
        </pc:sldMkLst>
        <pc:spChg chg="del mod ord">
          <ac:chgData name="Fraser Macfarlane" userId="272a48e1-6e09-49ba-9a5c-e14e71872564" providerId="ADAL" clId="{F2255887-5BA3-4D78-A9CE-19031AE980E1}" dt="2024-06-19T10:26:44.843" v="1152" actId="700"/>
          <ac:spMkLst>
            <pc:docMk/>
            <pc:sldMk cId="125197414" sldId="489"/>
            <ac:spMk id="2" creationId="{A87FAE0A-1CD8-8137-B5B7-019F66EB44E9}"/>
          </ac:spMkLst>
        </pc:spChg>
        <pc:spChg chg="del mod ord">
          <ac:chgData name="Fraser Macfarlane" userId="272a48e1-6e09-49ba-9a5c-e14e71872564" providerId="ADAL" clId="{F2255887-5BA3-4D78-A9CE-19031AE980E1}" dt="2024-06-19T10:26:44.843" v="1152" actId="700"/>
          <ac:spMkLst>
            <pc:docMk/>
            <pc:sldMk cId="125197414" sldId="489"/>
            <ac:spMk id="3" creationId="{69A9DA51-C637-AA39-4936-1520159D66E9}"/>
          </ac:spMkLst>
        </pc:spChg>
        <pc:spChg chg="del">
          <ac:chgData name="Fraser Macfarlane" userId="272a48e1-6e09-49ba-9a5c-e14e71872564" providerId="ADAL" clId="{F2255887-5BA3-4D78-A9CE-19031AE980E1}" dt="2024-06-19T10:26:44.843" v="1152" actId="700"/>
          <ac:spMkLst>
            <pc:docMk/>
            <pc:sldMk cId="125197414" sldId="489"/>
            <ac:spMk id="4" creationId="{EE0EC633-E263-4682-FE97-B50BA0E1B6F6}"/>
          </ac:spMkLst>
        </pc:spChg>
        <pc:spChg chg="add mod ord">
          <ac:chgData name="Fraser Macfarlane" userId="272a48e1-6e09-49ba-9a5c-e14e71872564" providerId="ADAL" clId="{F2255887-5BA3-4D78-A9CE-19031AE980E1}" dt="2024-06-19T10:26:50.890" v="1165" actId="20577"/>
          <ac:spMkLst>
            <pc:docMk/>
            <pc:sldMk cId="125197414" sldId="489"/>
            <ac:spMk id="5" creationId="{239BD26C-6B57-05A8-0ABE-970A33D187B0}"/>
          </ac:spMkLst>
        </pc:spChg>
        <pc:spChg chg="add del mod ord">
          <ac:chgData name="Fraser Macfarlane" userId="272a48e1-6e09-49ba-9a5c-e14e71872564" providerId="ADAL" clId="{F2255887-5BA3-4D78-A9CE-19031AE980E1}" dt="2024-06-19T10:27:13.988" v="1166"/>
          <ac:spMkLst>
            <pc:docMk/>
            <pc:sldMk cId="125197414" sldId="489"/>
            <ac:spMk id="6" creationId="{E4C298EE-FC2F-19F0-9026-1545FC09D158}"/>
          </ac:spMkLst>
        </pc:spChg>
        <pc:spChg chg="add del mod">
          <ac:chgData name="Fraser Macfarlane" userId="272a48e1-6e09-49ba-9a5c-e14e71872564" providerId="ADAL" clId="{F2255887-5BA3-4D78-A9CE-19031AE980E1}" dt="2024-06-19T10:29:16.409" v="1173" actId="478"/>
          <ac:spMkLst>
            <pc:docMk/>
            <pc:sldMk cId="125197414" sldId="489"/>
            <ac:spMk id="12" creationId="{9FC962DA-29B9-F4A0-1458-95B36A4BDA1E}"/>
          </ac:spMkLst>
        </pc:spChg>
        <pc:graphicFrameChg chg="add mod">
          <ac:chgData name="Fraser Macfarlane" userId="272a48e1-6e09-49ba-9a5c-e14e71872564" providerId="ADAL" clId="{F2255887-5BA3-4D78-A9CE-19031AE980E1}" dt="2024-06-19T10:27:22.046" v="1167"/>
          <ac:graphicFrameMkLst>
            <pc:docMk/>
            <pc:sldMk cId="125197414" sldId="489"/>
            <ac:graphicFrameMk id="8" creationId="{9D28FDBF-0C44-21F2-1AED-21BD59AC2CBD}"/>
          </ac:graphicFrameMkLst>
        </pc:graphicFrameChg>
        <pc:graphicFrameChg chg="add mod">
          <ac:chgData name="Fraser Macfarlane" userId="272a48e1-6e09-49ba-9a5c-e14e71872564" providerId="ADAL" clId="{F2255887-5BA3-4D78-A9CE-19031AE980E1}" dt="2024-06-19T10:27:22.046" v="1167"/>
          <ac:graphicFrameMkLst>
            <pc:docMk/>
            <pc:sldMk cId="125197414" sldId="489"/>
            <ac:graphicFrameMk id="9" creationId="{B8220013-97C7-A597-C557-EEC1B58C00BB}"/>
          </ac:graphicFrameMkLst>
        </pc:graphicFrameChg>
        <pc:picChg chg="add del mod">
          <ac:chgData name="Fraser Macfarlane" userId="272a48e1-6e09-49ba-9a5c-e14e71872564" providerId="ADAL" clId="{F2255887-5BA3-4D78-A9CE-19031AE980E1}" dt="2024-06-19T10:27:24.276" v="1168" actId="478"/>
          <ac:picMkLst>
            <pc:docMk/>
            <pc:sldMk cId="125197414" sldId="489"/>
            <ac:picMk id="7" creationId="{8924EF5E-7E95-9B3A-EF55-DA1E6D109EDD}"/>
          </ac:picMkLst>
        </pc:picChg>
        <pc:picChg chg="add mod">
          <ac:chgData name="Fraser Macfarlane" userId="272a48e1-6e09-49ba-9a5c-e14e71872564" providerId="ADAL" clId="{F2255887-5BA3-4D78-A9CE-19031AE980E1}" dt="2024-06-19T10:27:22.046" v="1167"/>
          <ac:picMkLst>
            <pc:docMk/>
            <pc:sldMk cId="125197414" sldId="489"/>
            <ac:picMk id="10" creationId="{5635AD6C-5A6D-2CDC-EC4D-7DEA5DD10957}"/>
          </ac:picMkLst>
        </pc:picChg>
      </pc:sldChg>
      <pc:sldChg chg="add del">
        <pc:chgData name="Fraser Macfarlane" userId="272a48e1-6e09-49ba-9a5c-e14e71872564" providerId="ADAL" clId="{F2255887-5BA3-4D78-A9CE-19031AE980E1}" dt="2024-06-19T08:34:25.964" v="1112" actId="47"/>
        <pc:sldMkLst>
          <pc:docMk/>
          <pc:sldMk cId="2755692162" sldId="489"/>
        </pc:sldMkLst>
      </pc:sldChg>
      <pc:sldChg chg="addSp delSp modSp add mod ord modShow">
        <pc:chgData name="Fraser Macfarlane" userId="272a48e1-6e09-49ba-9a5c-e14e71872564" providerId="ADAL" clId="{F2255887-5BA3-4D78-A9CE-19031AE980E1}" dt="2024-07-01T13:26:49.718" v="2189"/>
        <pc:sldMkLst>
          <pc:docMk/>
          <pc:sldMk cId="186678086" sldId="490"/>
        </pc:sldMkLst>
        <pc:spChg chg="add 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" creationId="{C1444752-373C-BF2E-36F7-AEB8498B90EC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7" creationId="{846C69ED-D480-A6D2-EEB6-E7758E695CE8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1" creationId="{0E464D51-2166-12C3-6033-EE56D7CD83DD}"/>
          </ac:spMkLst>
        </pc:spChg>
        <pc:spChg chg="del">
          <ac:chgData name="Fraser Macfarlane" userId="272a48e1-6e09-49ba-9a5c-e14e71872564" providerId="ADAL" clId="{F2255887-5BA3-4D78-A9CE-19031AE980E1}" dt="2024-06-19T10:28:08.644" v="1170" actId="478"/>
          <ac:spMkLst>
            <pc:docMk/>
            <pc:sldMk cId="186678086" sldId="490"/>
            <ac:spMk id="12" creationId="{9FC962DA-29B9-F4A0-1458-95B36A4BDA1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9" creationId="{1A623894-569F-C156-3D72-C0145A21CEB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0" creationId="{E9C88585-5BCC-D9B5-4F00-7B0627A1616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1" creationId="{3003A329-E21C-2144-45EF-E6B5D06FA67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2" creationId="{38B66E55-E0AD-7DCA-4B37-B0227677D65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3" creationId="{E66819DF-1215-2ED3-E541-425117E4EAD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4" creationId="{03D11796-A72E-0915-126A-6FBCA43F3198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5" creationId="{B35D8A26-EA6A-009E-A576-02F022C20BB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6" creationId="{D67D029F-3FC3-A6D5-C305-0BE1589B05A8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7" creationId="{1DD7F4AC-C204-53A4-5F32-379105850E9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8" creationId="{2E191DBA-BF59-1DED-EDC7-C397A98E927C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9" creationId="{27A451C9-15E4-ECBE-CE4F-E23DB4FC193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50" creationId="{6988E3DD-4B95-3228-24FC-F54FFACC583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51" creationId="{AE09CCE5-5953-CA85-D894-4D1C3DA635F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52" creationId="{5AF0D846-2AFE-51D8-6060-567D64094029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53" creationId="{20CDCCFE-9B0A-1F99-3C21-95B4468BBC5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54" creationId="{19F11866-64AF-091D-BE66-B0C0828FB4E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55" creationId="{FFCC3535-63FB-FF83-0C18-1E18BD249230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56" creationId="{206704C0-72FF-F891-FED4-EAC1BF111BA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66" creationId="{10B63E56-3633-F1A2-B141-52E82593896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67" creationId="{AAC6A653-DDC4-737A-C86D-3A7621E3411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68" creationId="{87F79A6E-3257-5D5B-F9A5-1B1282FAED7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69" creationId="{F2ABA943-3C71-20AC-A333-6D72808046F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70" creationId="{79503732-8F16-4575-912A-47FA47DAB08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71" creationId="{70DBA767-34A8-1EDC-1917-EDFBFC45C07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72" creationId="{83F696BC-6AE8-5348-55AE-95E063DC24B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73" creationId="{44C05664-EFE1-091E-0C33-AFECBE7A772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74" creationId="{286F8DC5-626C-E730-3B3B-60A717CF4A5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75" creationId="{98B1DB20-02A9-3E98-0E72-9277863D5DE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76" creationId="{0D125ED2-04E8-17A7-1FD9-441BD887E3E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77" creationId="{5C9E8905-DF39-27EE-5F6D-72FE0FC8302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78" creationId="{B065FA09-FEDA-F862-1B83-259A65C9568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79" creationId="{5DE991D4-E13A-2B37-70A9-1172CD48C85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80" creationId="{63598DD8-6CAF-8BD5-B53D-307A27C92897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81" creationId="{C35AEAFB-DF8D-E6BF-DB3B-C338E945D4F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82" creationId="{F4EE5030-6733-4C42-021C-18CE3475676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83" creationId="{5CC36240-1232-8F5B-F5CD-CA1D000948F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93" creationId="{040146F8-18E9-C2F0-311F-2B3E4E248DD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94" creationId="{D7CD02EB-BC60-E94D-A9C2-34A8FA4FA17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95" creationId="{285EF500-1E7B-D4DB-D6EF-7099BC05305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96" creationId="{A140F7C9-6B39-E95A-E167-6260F5BE96D8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97" creationId="{6FA04E00-822F-AF82-AC81-D0786B7849A0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98" creationId="{2AE14CB4-DDAC-6824-020A-00C39406046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99" creationId="{0D8F84F9-EDBF-0380-7615-332DBB91BDF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00" creationId="{F51C8921-70C6-E026-CE61-F6150345C6CF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01" creationId="{BF8540DC-A130-F1ED-0452-40E4CCD2E2C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02" creationId="{81127BF6-2AE1-ED2F-42DB-6FC869A3D70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03" creationId="{2BCBDF1B-610D-7588-6CBC-3477E89C4C4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04" creationId="{0BDF78AE-DACD-D99C-3363-455644A1ACCC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05" creationId="{9B8BCEDE-BC26-8442-C5A9-3B59E5ADB07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06" creationId="{D0E9E059-7EF7-9E6D-D1EC-B77211C0B79F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07" creationId="{6D68779D-C420-CC52-738D-B7D8E033357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08" creationId="{95A04379-399A-3E7D-DC59-2ECC93873CD0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09" creationId="{9B0AF7D3-3A28-5ED6-FEF4-84FCCBAF088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10" creationId="{F71AFD31-9EEC-9EC5-6229-5EFB48C7031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20" creationId="{4179526D-5A68-7AFA-BBCA-4B2828B7E0E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21" creationId="{A270941A-FE82-130A-68CA-BB84CD94982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22" creationId="{6B00C203-2518-A925-78EB-214A0A6F1DF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23" creationId="{CFB74DBF-8D36-03EE-19C9-F1CEB791F0A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24" creationId="{F8A8F620-C441-AB7F-F54C-FA5BB5BFD7E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25" creationId="{FDFA4C34-94FC-1998-ADC6-3449A2A3103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26" creationId="{DD1168F2-02D2-6ED0-CB0F-F96C9BA36AD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27" creationId="{2485F00F-3B6F-BEE8-502C-51E9C39E314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28" creationId="{819E1B72-4CDF-F147-5762-845CA88AF0F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29" creationId="{8A64C940-5E40-C450-7117-67FC8569C71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30" creationId="{00C18493-B03E-C13F-77C6-45A981B18060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31" creationId="{DDCF86FD-B54F-8AA8-BD4D-688BAB27138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32" creationId="{628FEF56-A391-7A71-1D09-DD310B5B212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33" creationId="{D6601AF3-2667-147C-59C0-C8D5F1ABFA7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34" creationId="{58D31BED-0D44-4C46-C9E9-F60A74A99C4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35" creationId="{608076E3-9331-8264-FD29-31081A29EE5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36" creationId="{4159F397-12DC-616D-BF2E-A317109E1B8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37" creationId="{B69332A9-D85C-2C45-549B-0FCB514787B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47" creationId="{FA7A26B8-C7D3-5C03-27BE-45D3A53D41C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48" creationId="{F89E4698-7599-4A82-A3B2-B662E50A50A7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49" creationId="{EBDE92A1-7D52-0E4C-ABC6-AA71E5AAE09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50" creationId="{00EF3635-F325-C739-C629-8D2FF1D35E3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51" creationId="{33AB942F-7DCC-F10A-8BBE-0705630AB22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52" creationId="{67E01A67-5E27-9748-236E-964708F164A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53" creationId="{145CE0B8-E5C4-4B87-46E5-D74EA33BD0C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54" creationId="{2BC8E7D0-318B-CB77-025C-B827C0854AE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55" creationId="{4AB33B1C-DA9D-92AA-E4B6-EE36FE8223F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56" creationId="{8906F3F0-F2B3-0DF3-46BE-390CCBB444C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57" creationId="{E433F322-B05F-3120-ABFD-D7CF239B433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58" creationId="{3C6ECB04-9C96-9A0D-C656-926F8AB3C18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59" creationId="{FC7E2E23-50BE-8BCC-42AC-7453001E60AC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60" creationId="{4B2B6AD1-7976-6105-10B9-70263EF0E02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61" creationId="{B8705B3C-C877-3234-0044-2FB1A4A812C8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62" creationId="{35A495DB-2B27-F72E-32AF-162270B4172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63" creationId="{6A3B55E7-B737-73BC-C99D-1D8AA62B890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64" creationId="{84553D2A-4BF5-1527-0C77-F6EE681192D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74" creationId="{5E7382A6-ADF8-89B5-2F64-F1985D4DF11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75" creationId="{390ACB68-FD37-7934-F449-D5B466E1AA57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76" creationId="{3983B7AB-97C3-FBE8-0327-8CEEF254EDE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77" creationId="{B733D979-1259-F961-8EAB-4B02C50E644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78" creationId="{E35B7CD0-0B60-840E-9681-F07B4F006BA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79" creationId="{7D20D54D-2A99-AA54-AD0D-39021BFB4CC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80" creationId="{0270ACF1-58EE-6AD8-F6E7-E440795E3A0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81" creationId="{7FF313C7-B74A-6AC3-EC67-6A75AADEE36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82" creationId="{0D9F9848-8984-5A76-7B97-4FB10534993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83" creationId="{A5D00917-AE38-5524-F8AC-71474046A6B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84" creationId="{539D11B4-A26F-01C6-66B6-C500D1EA2C0F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85" creationId="{25EAEFBA-1314-086C-1DC8-F0DD335DFE5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86" creationId="{4B3D3832-9F2E-D399-A635-58A496091339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87" creationId="{257B4DDC-1386-F2CF-BAD9-801AC3F2CD6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88" creationId="{E44DCD90-1E55-CFA2-C36D-4B493A464A0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89" creationId="{7CD6A1EF-DA98-D928-6965-9EFCBD8EF588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90" creationId="{14C475A7-5383-C347-76F1-DFF3B4153DF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191" creationId="{BE9BC425-4B34-86EE-0D79-2AACFEA4347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01" creationId="{4D55881A-7B88-1E2F-D7E4-558AF5DC2CA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02" creationId="{9CC34C83-BF4C-220C-3812-A6F03A8AF2E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03" creationId="{BCAFF5E4-D0CB-2CC3-1C12-6DAEC3B3521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04" creationId="{CF812F9A-C974-BD68-B6F6-B148E52F9EB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05" creationId="{4A2242F9-5CCD-F1E3-893E-9E76C4D0FA5C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06" creationId="{8E8FFF76-B050-81E7-FFC2-7E5D709E134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07" creationId="{F4268C26-1AE1-C546-7D31-2F821362F0D7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08" creationId="{BC2E5833-2390-5785-5268-B820B90A415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09" creationId="{252DDF7B-CF41-5C9F-4B8A-F8B9EC5BF2D8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10" creationId="{A914B848-95E7-077C-EFF8-05E1DEF8C090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11" creationId="{F7DB477F-9375-7287-DD80-8CE86285104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12" creationId="{0B0CDC5B-A05C-A68E-0215-56CCE22634C9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13" creationId="{722EF453-C50B-99A4-70A3-8DACDA970D6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14" creationId="{18A8892D-C379-8DD8-E415-8847FFFAF51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15" creationId="{5749F133-63DB-8FBF-46C6-C7B8842E5F7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16" creationId="{457BDA06-96DC-9EBD-5EC1-EE4A40CA005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17" creationId="{462C6B59-2413-3BB3-96E0-03EC3A42240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18" creationId="{7E47B95A-E480-8131-E96B-F85634EEF909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28" creationId="{437ED65E-8566-2721-4100-B2CD716F3FA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29" creationId="{16D541E1-6653-C643-8C64-1A3FBC5EEDF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30" creationId="{00DA7254-ADB0-7A3B-CCCB-A650873BB37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31" creationId="{C28C4058-2953-26B4-8663-513C908E7A9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32" creationId="{F50C4D6D-9129-0D53-8318-1FF09C8E69C7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33" creationId="{242532AE-08C4-2893-A25F-52A4B9831F0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34" creationId="{51C8B2ED-D7BC-D263-1AF9-9E96F09CA80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35" creationId="{AC8E7745-BF43-14F9-07A3-EF3AEE15883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36" creationId="{532CA6D3-C913-7154-5132-1AE3BB22D4E7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37" creationId="{D0FE8189-5489-3D7B-B6FD-8CD486713AC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38" creationId="{C99D5805-5BDF-335F-3D29-037DEB86A74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39" creationId="{70321231-CBC8-AD5E-53AD-3BB0BEB567A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40" creationId="{8099D88A-213B-6250-B13C-9E6BAB20B029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41" creationId="{8B631B5E-2842-6EAE-3C5F-08B48EA8C0E0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42" creationId="{1832C4E6-98B1-4E60-E913-67C8968DD7AF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43" creationId="{6F24FFBE-89D1-7205-74E7-866360B37668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44" creationId="{DE4C6837-6F0A-DA67-7367-7BCD92155FD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45" creationId="{1467CB9B-63AE-CE93-A7AD-95A26B15999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55" creationId="{3900FB8D-26AC-44B1-7CD8-A3377F543E2C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56" creationId="{6DF6B3C6-6A6F-2746-D914-43944CFC31E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57" creationId="{49D68633-C996-852D-BFAC-F8B37767415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58" creationId="{6D655CAC-55C8-AE0C-84FF-DF54C34E588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59" creationId="{0A6E0DAA-A285-5EBF-B804-5DE1CE8AC3B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60" creationId="{FBD381D2-BAF6-5EFC-0AE4-C7FE23AABEC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61" creationId="{E53676E5-3843-B922-BC57-559667BF267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62" creationId="{FA7EDF82-2731-F210-25D0-7FC3F7F636E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63" creationId="{0CD890B8-C40D-FE93-663C-B6CCF947218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64" creationId="{43992AF6-8E02-9E56-BDC4-802078E7058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65" creationId="{B1A3504D-3E5E-8DB3-959A-B75F460E3B7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66" creationId="{975DD14A-90B8-23F3-C4F6-D4291F52C8A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67" creationId="{32F3AEC9-A989-AC6C-8234-071D3448914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68" creationId="{2598B612-0469-0FFD-A5AA-1D85B173959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69" creationId="{6FC10828-319E-E77F-6D3D-1654453C6A67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70" creationId="{F07DA117-6961-FEAB-687D-D78CAC8E896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71" creationId="{E6FFECD6-F3C9-12CA-9D31-EFCC4E45C337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72" creationId="{58E95376-5802-3E13-B5F1-FCBE2AE6A3A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82" creationId="{F2724714-509A-F389-B9C6-D601853CE7E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83" creationId="{68ECF2BA-CF80-D790-2737-FAC4B849B3F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84" creationId="{7AE4F3E2-9E83-FB89-CC3D-EAA96DCC099F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85" creationId="{B4598127-4874-08A5-739C-DAEDD26274EF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86" creationId="{E0E29D52-A24F-B7E8-3D7E-203C9E3F2C4F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87" creationId="{C9A4B758-696A-D10D-5D90-8161BA81558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88" creationId="{3145FE2B-61B9-5281-F7A3-8A646D23AD9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89" creationId="{34148EE8-A853-7745-B77E-E7B56F49FC5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90" creationId="{B20137B6-E00E-C90B-536E-2E241572D63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91" creationId="{EB42DA53-B34B-F9C8-B92E-5E539035B089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92" creationId="{DB4AF4A1-368A-2C3B-C4CA-D4AEC3084BC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93" creationId="{AB5F76FE-45C6-59B4-E113-0AD4ED66BC4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94" creationId="{D7D04C86-8731-9D0F-7D23-8FE0567CBF4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95" creationId="{14F080E8-35A6-EA96-533F-3A87C3C8CAD9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96" creationId="{1DD570EB-FD51-74F1-F2AA-8D6E7294B02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97" creationId="{65150F96-269D-528E-E495-A5F7344F4AC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98" creationId="{2646EBA6-646D-C45E-7C4D-5B3044F01A9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299" creationId="{EBBA4B98-4DE6-02EF-20BF-696FA561E42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09" creationId="{93A5A114-D123-8F02-4AE5-44A3CCD78A8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10" creationId="{453AE3DE-0732-84B7-1AFA-37350F580E3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11" creationId="{5A4DC5B1-9CCA-EAF3-4255-CD3A4CEB716C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12" creationId="{07F63D6C-9DC1-6F40-F532-C6BC578306A0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13" creationId="{78229C9D-BC18-7A73-9974-FC996065635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14" creationId="{30D4C078-BC51-9115-C4D7-DE24C0544C3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15" creationId="{55DBAE75-60CF-788D-3118-2921A1BD745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16" creationId="{E5F16B0C-06D4-43F6-4AC4-1A63775FA07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17" creationId="{F4D58EDC-5AF7-F067-D849-C98C4E1D61D8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18" creationId="{F93B7797-639D-0A29-657C-70F4E4821C79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19" creationId="{7CEB10B3-7C2E-AF52-49A9-A28F751F9BCF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20" creationId="{ACA3BB3A-49FE-9DAE-FDD7-41BD11E5D6D7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21" creationId="{8042F23A-5A3C-4DC8-D1EB-72165E80E1C0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22" creationId="{3B82AA57-61B1-B991-78BA-47EE827BE11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23" creationId="{9010C0B9-2E1D-737B-2E80-DAE41A0C239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24" creationId="{EAEF7C43-1288-8274-092E-334B8BC2F31C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25" creationId="{FC10DAAE-E42D-A50E-0870-0BCBCA3DCB5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26" creationId="{43766644-30D5-31F3-4DEE-3F9CAFD0730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36" creationId="{F8EEBD50-D4A3-9E0B-09EC-44D65D481AD0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37" creationId="{C198C2FF-B32C-9AD7-EC88-D513145E05AC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38" creationId="{68A12952-E88F-F647-EEB0-C3F8B101FB9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39" creationId="{67348AE3-8F41-3638-6CEB-1E8FF1C48AB0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40" creationId="{30FAAE4A-FD3E-AAB1-AC5E-9605AA4FDF2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41" creationId="{D4E17F56-EDB0-268A-00B3-DBFEEFFA448C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42" creationId="{34F939D1-5F98-98F0-F935-6FB8F4A6796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43" creationId="{A6C25B86-6C0F-0F5A-A43A-90747A2A638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44" creationId="{0E44FBB2-0FB4-DC89-40D9-68E978AD572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45" creationId="{1D663945-A5D5-8855-43FC-767FF8B49D67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46" creationId="{CD8D27AF-E74B-2E0D-ADEB-64390E1D798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47" creationId="{F08754FE-F8E0-C8F4-B97C-48E01CC9879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48" creationId="{BA52DC2D-E0A8-D9E5-5C40-684A35DCB97C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49" creationId="{0078742D-0214-4F04-BC4A-908E670F0E6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50" creationId="{E9870AB7-1A20-97F3-E0F4-B3DC74C2836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51" creationId="{40194556-A941-E16B-AB0D-6892A54EFE50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52" creationId="{5D8D97C5-0524-F42A-72B7-6E7A4031A70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53" creationId="{ABEA2825-19DA-294A-8C52-BAD4FF5AB13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63" creationId="{5C281C86-4AC2-2939-1BE5-D4B2DCAB8F9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64" creationId="{3E84CC2B-05E7-103F-A0EA-BF10757B86C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65" creationId="{85C91B88-E8D4-961B-A0F6-3B2F3D480C0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66" creationId="{F924EF9B-B47A-010F-8706-EB7E3B4FADAF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67" creationId="{3F52CE5C-C216-FBB4-910D-8BD4B29D4348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68" creationId="{4421B94E-A02D-8E9E-FEBF-0C334EF61CEF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69" creationId="{A95273DA-848D-282D-E578-23F7903FA55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70" creationId="{C236650A-C7EA-23B2-9A22-AC19AC60DC5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71" creationId="{30139839-FCAE-9D06-C0CB-2622F155E8F7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72" creationId="{CFD33F9D-5EAF-81EE-DCD1-48540268264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73" creationId="{FDFCFD16-4601-551F-359C-AB347EA66689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74" creationId="{FA95EE89-6925-4BF4-5947-0CF6E8262CE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75" creationId="{0D9569AD-B21B-12D1-6D36-43096CED459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76" creationId="{A2BB037F-9456-D1D4-96C6-AA0821C08BA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77" creationId="{13119E47-8845-253C-35DF-890AF7B5D14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78" creationId="{339DA7D2-54FB-8E57-7C71-9CA2BF76E84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79" creationId="{B57B61B9-89EF-8AAB-800E-42D35DCF0E8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80" creationId="{903F5128-5E55-09B8-CE55-00794A4DE56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90" creationId="{5F3C4398-DDA2-155C-ED54-8DF55CC72C20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91" creationId="{7374951E-D7BF-DBEB-C1EA-7590176C728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92" creationId="{E21F20C6-B1E7-2BD9-905E-1A1A6A63A318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93" creationId="{D90ABAE7-AC96-2DFA-75A2-A6F5C1D9200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94" creationId="{D98E63F7-A115-19B7-3266-4BB836D39CF0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95" creationId="{371F40B2-0A70-8994-32C2-3ACF0AF7E42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96" creationId="{80FA0B71-D4E3-A290-5DB7-8DA6025F458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97" creationId="{408CF0BE-5355-E174-5F9B-8A1EAC37302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98" creationId="{514B2F72-7F0D-A95F-5328-2E94EE503B90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399" creationId="{A36A02D7-F9DE-91A7-EB39-7FA919CA091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00" creationId="{986D3C2E-15CE-56BF-9877-E389F031504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01" creationId="{CFC06729-FA76-6884-A25F-E4F67AC025D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02" creationId="{19C70CD3-A9BC-800A-22F1-6ED9180E09A8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03" creationId="{2617B7D7-E55E-0F39-F589-31188EA46E2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04" creationId="{F1C5EA26-E38E-DAD9-187D-D2ED9EBA1B9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05" creationId="{22483C45-67C4-91E5-8504-F1B1B917D9F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06" creationId="{D9C9CEDE-F131-02BB-DBAD-6DF631092B8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07" creationId="{F4231864-1F4C-2A1F-3BE6-E4974B9E6D2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17" creationId="{594E4ACC-C90C-31E0-75EF-AD8CE020062F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18" creationId="{E48FD4CE-50BD-C0C1-684F-7EFD48EB9FFF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19" creationId="{4A9B6912-B21A-03A3-4D13-BD250454C6C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20" creationId="{DDE87837-02E4-9F5A-4001-B7762CA0D76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21" creationId="{18EBCB8E-6B86-0107-2431-92EE651B20D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22" creationId="{F0B14D7E-B98F-1F78-C6BE-6E9941CC21B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23" creationId="{B93595DE-281C-090E-6FEC-6757A05F83D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24" creationId="{2F183C9E-92E1-B66A-F098-F10FCEE3E2D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25" creationId="{8D7FE3A7-8F6E-1279-362B-3B147417E7B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26" creationId="{714FAB62-7422-AFD7-2DBC-A0C89403AFE9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27" creationId="{1D162D5F-9506-9733-51D7-F76ADB1D6958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28" creationId="{BC655F53-D86D-79E6-4B94-D1C4CA79941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29" creationId="{085B6030-9B84-39CD-5DCB-5C0DB4473E79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30" creationId="{62EFCB58-BC28-DE1C-3ED9-F50F66E6903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31" creationId="{68FF0316-0494-A99C-69E5-AEC78066639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32" creationId="{3540385E-37F8-D0E6-008C-D9037F5B7EB9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33" creationId="{F91A1140-48A6-4DDB-46DD-5144FE9D555C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34" creationId="{DEC55EB1-9BE5-D6EE-BC46-900930370EC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44" creationId="{FD71D723-F10F-F1D9-F308-5E0603057F3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45" creationId="{69609D80-F41F-0B6C-C0B3-1191717F518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46" creationId="{EB523A47-2E2A-2A67-8D4F-B9CCB57AC8FC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47" creationId="{37654620-CEF7-1B16-5067-E67B23B7858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48" creationId="{F41B9A1F-C10C-7FE7-DB41-B152BB59756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49" creationId="{63388E51-08BD-6A06-D2A8-F60778EA7AE0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50" creationId="{002156F0-2C5E-AC26-F7DB-3E7DD09CA09C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51" creationId="{08BB7EFD-37A2-E155-E380-5BA81B62A21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52" creationId="{BE0A2093-4C82-65CA-DD29-814BF42A7B74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53" creationId="{20A64B0C-9D2E-B932-D823-2B827581CEB8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54" creationId="{5FB66AB5-0E24-3F1D-0AF6-2A90ACB60A18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55" creationId="{F8F5C755-720E-9EBF-28A8-66FF2FE554F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56" creationId="{E4736430-91DC-E29C-8281-8C9C614EE597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57" creationId="{CA18E51F-8257-432C-3DA3-B19840F3A05C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58" creationId="{F0E4892B-098F-7F4C-EBAB-48C767E313FE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59" creationId="{63D6D17A-D879-D457-4A1B-7DAA3C45BB8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60" creationId="{B83AF5B9-E857-12F9-D10E-7CE126354ABF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61" creationId="{B9B8E3A1-0D95-C0F7-CA76-FC13FDA28B1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71" creationId="{369C72F5-2501-A2A9-A171-12DD0A5241C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72" creationId="{86126F9B-EF51-F949-24BD-FCA07911C15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73" creationId="{9A1F48DF-DC1F-FA70-9DA3-1F293EBE532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74" creationId="{D01B94C6-2A9D-55AA-CD10-0017F7A86B3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75" creationId="{3795F801-0A1E-7F77-A21B-377E6A2802A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76" creationId="{2554AC81-F986-EF7C-6B8F-9F1D00EAB97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77" creationId="{2CE15C75-FA6D-AFE8-ABA2-488DE428B9AA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78" creationId="{D326EDCE-AAFA-F538-955A-7B7C011B3C3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79" creationId="{D3B07315-68C0-5E75-1679-3445C29A6B9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80" creationId="{9C671147-78B7-15C1-F8B2-4C7C0F6008EF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81" creationId="{0D9C1CD5-67C8-F0DC-B1A5-C5277C8B062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82" creationId="{E74BBCF2-82C1-952F-651E-C45E92CDFCF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83" creationId="{74A55CC5-DA70-51BA-7019-021F492CAB5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84" creationId="{0C2B4ACA-7C63-83AA-B1A1-1E8F53738C92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85" creationId="{FD391758-C9B9-4D6C-E2DF-AD05D4A9E110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86" creationId="{71ED801D-D336-2769-38D2-7B5F68A398B1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87" creationId="{F7765717-713D-B319-EA41-5D5B2ECB690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88" creationId="{279CBEE8-65A9-B60A-1D63-FE16773D76E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89" creationId="{4AB9DD40-A477-AC7D-7873-78C2DDD27B4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90" creationId="{72E49212-2391-4149-F0C7-A9C72CA3854B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91" creationId="{C82964A6-8C1D-AF98-1AAA-EC8DE059E1D8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92" creationId="{CE145C94-F08B-D615-0274-A462ADD5D003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93" creationId="{D98092A6-3900-2F8D-497F-63554F215DFD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94" creationId="{515F4BB5-D853-3113-9ED0-404734762535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95" creationId="{09E75F0E-81B2-C6E7-2796-B20028CF01E6}"/>
          </ac:spMkLst>
        </pc:spChg>
        <pc:spChg chg="mod">
          <ac:chgData name="Fraser Macfarlane" userId="272a48e1-6e09-49ba-9a5c-e14e71872564" providerId="ADAL" clId="{F2255887-5BA3-4D78-A9CE-19031AE980E1}" dt="2024-06-19T10:28:16.697" v="1171"/>
          <ac:spMkLst>
            <pc:docMk/>
            <pc:sldMk cId="186678086" sldId="490"/>
            <ac:spMk id="496" creationId="{E5A4A3F6-17ED-F2A7-A2B3-71C51A636F52}"/>
          </ac:spMkLst>
        </pc:spChg>
        <pc:spChg chg="add 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497" creationId="{F5BDE909-7820-F26A-D9E5-329FE8A7C3C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01" creationId="{CF6D213B-CD61-1E64-DE4D-9CAE829A2ED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02" creationId="{C4F1268D-A83E-C917-66BF-89E51D0BDEE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29" creationId="{DB3E7EB7-A4BE-DD17-FB49-2B2CA1E0D1C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30" creationId="{B9DF96B6-17E7-8313-EC38-D5CDE7A4BEF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31" creationId="{9C9D0BF8-DA86-CFC4-C8B8-FC18B4D9292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32" creationId="{580BA830-75FA-4142-C3E2-EAA872117EA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33" creationId="{EFFD495D-C410-E199-8A96-B9C609EC10A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34" creationId="{4DE0EB17-BDAB-E979-3481-FF97E61DC14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35" creationId="{D8CCCAAE-F2A0-9683-AA84-26CEE151E13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36" creationId="{66F49329-DDA6-FC0A-BC99-6DD77F5BAC0A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37" creationId="{80E314AC-772E-7BA0-E250-FC8304A1933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38" creationId="{65588F5E-E027-5200-FC22-36EB057A1B81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39" creationId="{1C0CEF37-B77A-A5AF-F81C-3901D2A785E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40" creationId="{ADEAB266-524B-4482-C60F-DFF5BC58777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41" creationId="{E6429763-A776-A513-8448-A9B8D4B6D8B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42" creationId="{42B4C947-CC5A-3A5C-9296-4259D24305E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43" creationId="{4705EB51-89A2-12DA-0E6B-A2C564D94C9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44" creationId="{1A8BAD8C-3ADA-69D3-E316-891DAA71BF9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45" creationId="{CE66BC00-927A-3FA6-BDD5-53FE38A645A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46" creationId="{84E938D5-E5F1-4321-E629-28289B83659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56" creationId="{2D567E82-9539-2413-F81E-8B144B2E5E0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57" creationId="{0335754E-C2A2-60B0-2A4A-7EAF49E7F25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58" creationId="{EBA76140-5DA5-D5E6-649C-4A3B409224A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59" creationId="{5CADF2E9-75C6-B07C-D4AF-867EC21C304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60" creationId="{6A488F16-0433-07F9-C889-0D272D620FC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61" creationId="{6B7F2537-5FE8-06B8-023B-6A424B45FC6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62" creationId="{9CE4B47C-A67A-6E16-570E-AD590CEC2C4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63" creationId="{B4C434C5-D0B1-E259-B0AB-780DA5AE828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64" creationId="{E778C1C8-D444-EB6A-8E2C-B73C521BCEE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65" creationId="{8882D411-19D0-311D-7F4E-0F05DA3C994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66" creationId="{CA5CA4ED-4AD5-3E13-F99A-53D39A689F8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67" creationId="{A3064A93-AA89-02DC-597F-66E213D81B1F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68" creationId="{69B60615-7DB6-9CE0-2A74-F78FF261938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69" creationId="{20B21FFC-49A6-B49A-4691-98AF07E4BB4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70" creationId="{5129DDFC-248C-6024-73E8-A7C0E19C0DF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71" creationId="{A7326834-65E7-4DBE-DE8A-9FA46DE1074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72" creationId="{C286D994-E854-432B-1B22-374383F8EF4A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73" creationId="{937ECAA5-BD32-B391-D719-C068EFAD87A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83" creationId="{DCF0D76B-A72B-55CC-B3A0-53E7E74B38B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84" creationId="{2195C8D2-175B-D257-7584-9428FFB26E9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85" creationId="{ACB5E266-46C4-AD9F-E037-9838234BB2D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86" creationId="{BADF92EB-510E-A90D-6B49-1234D2B3F54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87" creationId="{8BBD9A6B-7410-4737-F236-2A13C3D8EC6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88" creationId="{D590FC4E-E280-0DC5-3F11-DCF7CA45528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89" creationId="{6C1E4C4C-6F18-B77F-1B98-23CF21A6234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90" creationId="{B219E915-9F4F-03D3-D290-2E636652A5B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91" creationId="{948F10E6-37DA-BA3C-CA26-C1190C6462B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92" creationId="{4A8FBDD2-F708-4097-27BD-340D4E758A3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93" creationId="{680D6E54-A89A-559A-D88C-2F8C472A9B8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94" creationId="{CF926982-CFB8-266A-4FF0-0C1E4F3B146F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95" creationId="{FE94C6EB-696F-C1DC-367C-7BE2C85CB11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96" creationId="{8541E883-3100-90CF-FF8A-F2516E7C3C4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97" creationId="{E3A763DE-3713-D9C2-24B6-BF4A983E758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98" creationId="{02E31D1F-740B-1C4F-96D1-50AEFF3BFBC1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599" creationId="{C6BE5B2B-97D3-13A4-2464-688D127284B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00" creationId="{BE48C269-AB34-C956-373C-DED265B7C89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10" creationId="{5C31031E-D482-FF85-E664-1FE6D440623A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11" creationId="{87371455-CC29-E26C-53FA-E3BBC670350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12" creationId="{763F2D86-44F5-2C8F-AC92-9BFD04B9138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13" creationId="{64703F5E-0B31-CCEF-BB73-37F2FA0F4E5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14" creationId="{67F09776-8E0E-1246-A69F-F9D7346D80FF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15" creationId="{63720419-3F66-59CC-90EC-93CD6503E31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16" creationId="{02D0DF8B-529C-6BE9-B252-53B42CC1852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17" creationId="{0C3A7E2C-5280-7C9F-D7E3-377767B9007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18" creationId="{51BA3E14-79C6-4C51-AB2C-63A45181AF9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19" creationId="{7516F00B-A248-211A-89C2-4882693899B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20" creationId="{70AE75F9-3B13-753A-B17F-3AFD4EAC5AF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21" creationId="{BCF5C09E-1AD2-A1B8-3866-0DDF3CFD9AC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22" creationId="{0435FA96-CF8F-2F11-662D-BADB0256703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23" creationId="{BFB8AAFE-5E93-D8B1-4A36-33F4B6E6797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24" creationId="{555514DC-EE54-B5D0-B514-E21740B822F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25" creationId="{60234EEC-6F34-F0E3-B18D-A86D34F8B3F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26" creationId="{21B31758-CCCD-CB8F-6F5F-C6F16770ED4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27" creationId="{44231313-3565-D7F5-E86D-6ECDF126193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37" creationId="{40CCEBC8-51E4-206A-D3E2-31A6467B9F7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38" creationId="{13F32CD7-5992-69BE-09C7-352070485A0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39" creationId="{D21811EF-A6B2-2A51-10FC-A15EEA6F7DD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40" creationId="{1D9F97DD-1BCC-60C8-A303-4ADC438F8BEF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41" creationId="{F4AC1499-0CCA-1C0E-787D-94053CB9118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42" creationId="{FA25C88E-1CBB-C221-7AF0-A90F8C01E54F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43" creationId="{8AF3D9ED-D8E5-1A8A-4285-B1C991DDAEC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44" creationId="{EBE44E17-1F91-A48F-2826-0F9ED60BA2A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45" creationId="{5C800D72-F665-2962-CC92-21B86CC4B16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46" creationId="{35CA40E9-DF44-802D-2628-86E1FB956F0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47" creationId="{37ECD858-8B61-F157-891E-BDF5F62ECD31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48" creationId="{F7EC3F71-6EF6-A9E2-1905-F7E6E2E48BD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49" creationId="{CED7D534-70AA-4CA9-A17D-F1C7371A23D1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50" creationId="{87FADC3B-33FA-B217-EA8B-38322A533831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51" creationId="{1547F783-E1B2-3AAD-65E3-336BB73F508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52" creationId="{3520C9F8-EE85-EC30-DD28-7430616FE10F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53" creationId="{3FDDCDD7-33C4-B3F3-2249-CF551F3F968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54" creationId="{04FE9F6D-784F-305D-643A-32BE87CF406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64" creationId="{B16A7862-F5B4-3250-D7D3-75CFB83182B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65" creationId="{CD5FDB37-E12F-16BB-323C-C986D6167B5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66" creationId="{3CB4A5A8-9D96-E062-4E6A-1F912FDE1FC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67" creationId="{EEB95CF2-B893-5C64-ABAD-0DD6DB3D224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68" creationId="{E3F241EA-CFC3-0F7F-F719-67154B66B8C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69" creationId="{D1F4E78C-119F-6996-249E-1984DCA2A26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70" creationId="{803A1C85-ECB0-37E0-E9F2-BD21CBE24B4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71" creationId="{85AB7749-A024-DE68-5C00-3D8817D0F50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72" creationId="{DBA7EEB4-BDBC-E461-302C-0BBDEE98726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73" creationId="{E8454C1F-CC3C-B60A-C64A-B0B4A09436D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74" creationId="{BD810067-B7E4-840E-D03E-EA218BD7121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75" creationId="{CFC31E31-2B3E-3E67-5ED4-7B22E95685E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76" creationId="{2FC00938-D2A8-C92D-968E-B7857153C501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77" creationId="{AFB62D6C-E7A7-CB92-4100-C7B6EBAFC42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78" creationId="{60256787-B669-E23D-E710-F9612289F9F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79" creationId="{5EC6DD27-A9B9-649E-17A8-26C5F834B19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80" creationId="{66A792B2-EAE5-78B2-A5A5-EAB30FE3E19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81" creationId="{23D337C4-DE7A-FB3A-C782-59EF330F34A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91" creationId="{7EABB974-D643-97CE-5586-351ECB76833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92" creationId="{B0E7E687-A9D0-97AD-AE05-9BFC0180014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93" creationId="{BE8E91B7-9E06-017E-CD25-A59E777CB451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94" creationId="{892644C5-3DB0-6D0E-D551-54697B8715E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95" creationId="{27DAB2B3-6638-D28A-CF78-B280F8515BF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96" creationId="{13E8DCD1-58F0-23EB-BEB6-51F005743E81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97" creationId="{886E7DED-F551-5AAA-1B8D-0EABC76E8D5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98" creationId="{272B25F3-F0C7-B6FD-8226-AD2690683E8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699" creationId="{B8FCC6FD-C8D8-B673-B11B-2A4E6687E41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00" creationId="{E9704DBC-85CA-57F4-B484-D81676F97F7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01" creationId="{68D7AFCE-E465-2B6A-8842-1BE65F68E95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02" creationId="{10DA1E20-CDA5-6B9C-0465-269A117C78F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03" creationId="{7CC8CBDF-E983-54BD-EA96-B1B61FAE579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04" creationId="{1B260FAB-3B4C-8D66-082E-05D38B4A5DBF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05" creationId="{0907289F-985C-3FD0-0B58-57CF227FD8FF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06" creationId="{8C8EBA31-100D-C654-5E7F-821176CC48D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07" creationId="{86944535-5977-0B6D-4EA9-D4C2EC8C1DD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08" creationId="{1859CE80-3A0E-8DD9-2FEF-51C216AF896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18" creationId="{32B413EB-B43C-65AB-3302-BA3A5F918BAA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19" creationId="{E52DE9FC-5BB2-19E5-9944-7EB80BCC6BA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20" creationId="{CF65D725-40F5-5F42-BC5C-526122D377D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21" creationId="{8E93D779-7193-9125-B93A-BD4B652EDA4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22" creationId="{3833CDAA-3EC9-57D2-049C-BC5E42A4169A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23" creationId="{D8CE0D0C-25E6-0ADD-06D3-E97751583FA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24" creationId="{E7AC31D1-CB57-C386-99FE-EFDF12428CE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25" creationId="{6CD111B6-4B84-9408-3F6C-DFED2C533EE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26" creationId="{82900E43-A2D3-37F4-DF2D-7149E7B98D4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27" creationId="{7E6E0802-9594-22AD-5B19-40CEAE94CC4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28" creationId="{A794B75A-F33B-7A74-9228-D52322988AF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29" creationId="{5292D2E1-076F-AE41-B7A4-2211BE76CAD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30" creationId="{1926040D-9C3B-DAD8-579B-E78DF999A35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31" creationId="{75EACEC1-DECC-4F58-BDCC-EDBFE4C67D8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32" creationId="{91DA3B70-C819-C538-F5F4-7CC47B58CEE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33" creationId="{EB1A81A8-CB6E-2DB8-444F-6218F9B2DBC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34" creationId="{E1711570-86CC-378B-56A2-1823396A3EB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35" creationId="{32298B05-260D-2759-D69B-BBC53AEDEA8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45" creationId="{218EC0AB-6CBF-02EC-93D8-0F5A64E3D1F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46" creationId="{0C22C290-9F9F-673B-E0D4-C8DF6617F41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47" creationId="{83EF20C6-1945-9026-87AD-5980D863E00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48" creationId="{BEC39763-328C-1BF8-151D-FE561FFA36B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49" creationId="{7930C135-7017-AEFD-83BE-639B08027D9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50" creationId="{EB8DAE20-E00E-B806-6B59-AACF678B04A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51" creationId="{BEB78081-2892-EE88-52A9-77E7D06F477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52" creationId="{9323AF23-C606-698E-E18A-C2003CF0BD5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53" creationId="{A4197DC6-EE11-BD8C-AAE3-F873DF67673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54" creationId="{8895CC12-DADE-7653-5934-133BED7604C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55" creationId="{6F402534-865E-D462-7B99-5FFCC322A0F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56" creationId="{E5E16028-C596-BEDF-B1A5-A3245F69A27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57" creationId="{8C114AC4-A5E3-7141-742C-DFEB199985A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58" creationId="{1970768B-06F4-2E51-974A-9134B9ECD32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59" creationId="{31185CBC-44B0-A7B3-5C1F-69C9991BC3B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60" creationId="{A303CB7B-84F0-1675-8525-2E8B9B9E5DE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61" creationId="{0AFE6AAA-EB25-CD80-3EEA-B4710797B53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62" creationId="{CD87FC2F-23A5-2099-B027-3C4B8B64B84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72" creationId="{A090AD63-D2FF-B928-D888-1FEBA8FDC881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73" creationId="{A29C99AD-071F-0BFB-544C-3194660B240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74" creationId="{C14ADCBB-2025-41E7-D2C5-3BED6ABB7AF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75" creationId="{D1C9E526-B100-A10F-6561-414D1A3E55F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76" creationId="{4ABAEC23-5479-4594-BCBA-EDB6F0015D8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77" creationId="{D0752745-B871-FF24-AC00-6CE31A793EF1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78" creationId="{452C184C-3F51-5BA3-26EE-779CFBDABCF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79" creationId="{0468FE9D-30F9-6218-A848-2CE2CCB7B94A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80" creationId="{BA360253-040C-33D7-A2FE-65C77A8BEBC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81" creationId="{337CE29A-3CD0-09F9-D970-E3582E43DDF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82" creationId="{8965795E-E97F-04E2-DA71-0CD4C1C162D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83" creationId="{76D0B09D-ED92-2F92-5241-5BF79C3BD52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84" creationId="{B68B1E0C-D730-B7F3-AD77-7AAC14E17B3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85" creationId="{7BAC7D66-A1B6-64DF-CFB1-52788C04550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86" creationId="{D7970F25-20A7-FE66-B542-7AF3B49BE3C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87" creationId="{B5D5241C-82BB-096B-0D2D-8523F9865E7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88" creationId="{EA45C07B-D3BE-C3F7-A77B-8EEB3896987A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89" creationId="{1B3ACDB8-A8C1-D965-B824-D50038B7D3C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799" creationId="{9BB839C1-2FEF-5B35-5789-023E4D70CAF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00" creationId="{1FB33A4E-0EBD-1BD3-9F6D-A6B312844ED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01" creationId="{B24FA342-CCFE-35F2-1E5B-3FB4279C06A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02" creationId="{5A33A43F-BAB7-C903-4E2D-14C8FE312F8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03" creationId="{1F8D6D94-6089-7CDF-4CC4-A314B6BB01EF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04" creationId="{169BBADF-A068-4FF0-F468-EE26B0A710E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05" creationId="{ECD08D2B-1187-FC22-AEDB-2077E623483A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06" creationId="{417F3218-8A57-FA48-F8A7-01A43FB4D00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07" creationId="{4A622A6F-72C7-7940-6E5C-BA2F7A3EC3D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08" creationId="{B3C675CA-5C48-59B5-6760-31710150E43A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09" creationId="{E7B8D6C7-DA57-8965-1EA0-62839C4EBB9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10" creationId="{D96E8727-D925-8C8C-823D-DF1D93AC0F6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11" creationId="{C6D7C547-A8BD-3D10-A7A8-7F1CB84096B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12" creationId="{921914B0-6961-DE1C-3816-9112F522F22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13" creationId="{0351708C-93A1-67DA-A2F5-3A308B9CB10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14" creationId="{787176CD-A680-FF6D-49FF-CA9D30F912F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15" creationId="{2BCB2728-1ED1-4444-C3D6-AB77D9177AB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16" creationId="{47716F4C-0BAC-07FD-6584-77A572D429D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26" creationId="{610BEC81-7FD8-7233-EFC6-31DE13BF7241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27" creationId="{DC6E957D-5D6F-2329-19D1-AF37D6F1BC7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28" creationId="{405BDE9C-C009-5FB3-14C7-96CAD06A250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29" creationId="{883BF54F-2FC5-70BB-9198-7A69AD26B80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30" creationId="{3258E975-7453-4F68-5370-0BCC9083EB8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31" creationId="{21045EBD-DA34-70D6-3E79-684682F4E00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32" creationId="{F370C8F2-02F7-758F-44FC-80F434D813F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33" creationId="{1571ECF4-1AE3-544C-2056-015A1496058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34" creationId="{FA9F15B8-E6B9-03D3-3573-0154670EB07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35" creationId="{533DF0D0-5537-C194-5665-789F6E12401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36" creationId="{D8EAA072-E167-FD84-B670-F4BA5903E31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37" creationId="{D7EF3370-5DC0-7F66-BE7A-314C962FE8B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38" creationId="{76F5D855-C93E-B1ED-180B-A03BB8B9F97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39" creationId="{96F9BD6C-16EA-BC56-1295-BF902ADDB6D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40" creationId="{1487E2E5-FD6A-F869-2F53-ECD7BAFBB0D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41" creationId="{D06CC083-403E-06DE-B333-9AC6279E114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42" creationId="{066770CF-A8E1-587C-206A-1E0F1C4BD06A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43" creationId="{87A51612-8DDF-EE46-7CA2-0392F02ADDDF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53" creationId="{FCD16943-D2E0-3DB0-01D0-8CAA41C86641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54" creationId="{8F1B4B1A-BDE8-854C-84EA-A8531200E5DA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55" creationId="{AF9B92C3-44BA-3FA0-32F3-1CF3AC256E5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56" creationId="{5AA9CD9B-09BE-3AA2-5BC0-0F56756973BF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57" creationId="{BD87ECB4-CB99-5021-072F-4788A73061B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58" creationId="{4F79A002-7C86-4C8E-82AD-06E6B273F69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59" creationId="{41E2D59E-9888-FFF3-464A-D420F59B84B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60" creationId="{B7C68CA2-6BB6-ED67-02C6-CF84FCB28A2A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61" creationId="{BBC44AA4-4BE7-E96F-BB1F-03E735444FD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62" creationId="{95AE3573-1CC0-E688-026A-232AAE12B6E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63" creationId="{D211742D-64C6-5BB5-8189-C2D4530428AF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64" creationId="{F2592D98-BC69-4AB3-7B5E-9FCECD9ECA2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65" creationId="{B76F08AF-0C6A-7DBF-9A1D-F57A3879DCF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66" creationId="{240297F9-91E8-188E-1569-D85DE8A24FB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67" creationId="{6FDB4CF4-3241-B41B-7239-FBD6F411C0F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68" creationId="{244DEF5F-88E2-DCF3-9622-D5817263A99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69" creationId="{63155EE2-5B8C-9B8F-8480-9CC7F329BB1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70" creationId="{5E65AA0F-C07B-59FB-1F17-456B37666E4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80" creationId="{F222AF83-382C-C341-ABFD-3FEEA6C4E3F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81" creationId="{467B8623-DF55-5361-AA57-DC0F0C21847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82" creationId="{67A631DD-BFA1-0CB9-F0A9-0C6EA2B17BD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83" creationId="{57D2DD76-3C80-FC01-E2EC-981CA23986F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84" creationId="{3E515116-CAF7-6017-A7A1-1C81FE6F32E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85" creationId="{0CEDC986-2C1A-FB94-73A4-4257641C6B8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86" creationId="{516CDB1B-DE5B-9F7F-FE03-1A69F24BFB9F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87" creationId="{FDCB956B-B488-7BAE-349B-AC183230892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88" creationId="{94EA7441-C2F9-D15A-56D7-210D4C12167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89" creationId="{7D9E528D-CD7D-7536-6303-9C6AB2A397C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90" creationId="{C2773BE3-3256-3613-15B8-EA43EBA42D1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91" creationId="{78930F58-7937-B4E8-2268-8E33153E368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92" creationId="{88236BCB-A938-D3B8-5EBC-6D885A69374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93" creationId="{1A6FE0E0-92D3-B349-8955-0650A4AFA16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94" creationId="{43BDAB48-A939-1197-D698-6297BC1FF0C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95" creationId="{F3943544-A783-4784-E2E2-A06809D6B5F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96" creationId="{FC90F468-516E-420F-34F8-36905E1E71D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897" creationId="{64E4FCBD-097B-420D-1EB2-F29121B1A5C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07" creationId="{66CFAF0D-46D0-B6C2-DFBC-F3C21F153B6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08" creationId="{9561667D-042E-34B3-A5C8-9F9E7B6CA44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09" creationId="{F69F3B95-208F-7EF2-F860-53092942D83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10" creationId="{62F60DEC-F37D-F2FD-AE53-522F4D0D546A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11" creationId="{DCD8569E-07FD-BCB6-083E-83FFF666DAB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12" creationId="{BBFA4AB8-14B2-F87D-0C4F-8D7445A1623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13" creationId="{34506AF8-9B65-30C1-6BCC-983DCFCAAA8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14" creationId="{243AC564-7BA4-B648-B7C2-0D461454A0F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15" creationId="{72271E31-0998-6983-A6D3-EFA9A265EDE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16" creationId="{31B754F3-968D-C707-DDD2-A6245CBC4D2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17" creationId="{C919F732-B80D-BFFA-261D-5D9CBE1FB16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18" creationId="{2E0F8B06-762B-4AC7-A69F-13CA4FCA89AF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19" creationId="{A5D4C7A4-FC9D-F8D3-6EF1-7C2C0C33F373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20" creationId="{EB503095-0624-FBD9-708E-E8FFF616CEA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21" creationId="{12C521B2-62D6-A8ED-1315-49EF4EE4538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22" creationId="{0385F462-D2C0-1E39-85F5-B27B674CE49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23" creationId="{686CEBA1-1AD1-7E01-3E73-01DC271BDF9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24" creationId="{B6C25573-6FB9-F30C-29B1-0D5F0D3A1BD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34" creationId="{09C3CCB2-97FB-D213-C215-152A3848C74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35" creationId="{D23226EA-11CE-8F11-FCFB-5F3D85A7128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36" creationId="{0F2A43A9-F46A-749F-1A7E-9EBCD2CD41A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37" creationId="{7DB5A6E7-DD55-8AC5-FC25-BE4A7DB354B1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38" creationId="{DED98C23-3812-B07A-C93B-6CA4392AA79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39" creationId="{DD869511-0AAF-D9E7-B16A-5A0C8BD06E2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40" creationId="{B1BBE45A-49FB-3045-B73F-3B18101A9C61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41" creationId="{FC41CAE5-969E-51E8-F963-AD40195F2884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42" creationId="{00C2A9D2-5505-30C4-CAB2-3836F37EEB3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43" creationId="{99FB8B42-F0B4-038E-603E-BCC398C7D8C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44" creationId="{465AF83B-9CA1-C467-2CEB-DA2B784D164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45" creationId="{412C6714-B21C-89E2-5365-905C8A91EE7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46" creationId="{9460EB9D-FA18-D179-33E1-3E3263813A8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47" creationId="{567681D7-5938-9EB9-EFF1-B3FC0462F91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48" creationId="{288F9220-A32D-E255-FB4E-129BC1A1DBD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49" creationId="{2F092617-EC3C-0915-E377-0387F8D7F22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50" creationId="{8862F4EB-5734-CABE-A610-5774D8A72DFA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51" creationId="{6B773C98-7D31-43ED-B916-C4275EE6200D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61" creationId="{5F771D98-5D91-F92C-8FEB-985489FEF25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62" creationId="{024E34F1-DBAE-9604-D162-51F9258BF0B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63" creationId="{32C32F2E-8064-A34F-F825-F65AC5E3302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64" creationId="{9591C7DC-53CD-18FF-FFC6-79CFB959C58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65" creationId="{F8CF1F20-E23A-339A-3A20-C5C7EA516E6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66" creationId="{6ACDA02E-AF8B-E1EC-6970-1C02ABB71999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67" creationId="{D81A4A06-6F89-1704-B160-860A6B744C2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68" creationId="{3B9E9FB7-43FD-5D7B-3553-CDD728683DF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69" creationId="{C425E1B6-4C1E-0D5E-7A28-78821D1D1C18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70" creationId="{B315E0FE-518E-4975-5F0D-037B808E429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71" creationId="{76652213-FB79-38E5-60CF-4A3FA73D01C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72" creationId="{E679585E-8893-8671-A0C1-AA7765352026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73" creationId="{4DF26990-7640-E1F6-3A73-4AF9FCEF0F9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74" creationId="{4F574E9A-2D18-2B4C-F2F6-52E6087B0DB7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75" creationId="{9AEE8EC5-4754-7D3C-00A6-96C6F3A1BF4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76" creationId="{558E4545-55D1-B092-99DA-201D1B6FE6BE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77" creationId="{C91AE2CB-5F02-E9CD-4F5B-2F2556634FD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78" creationId="{6021F587-5ACB-E27B-6911-B42FF673125A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79" creationId="{B81AB970-C7DC-213C-832F-AC24DB64319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80" creationId="{2F430084-B1FB-28DD-125E-A9692FA6FE75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81" creationId="{4521C552-A6A6-14D2-9E9E-0D152143FD70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82" creationId="{25DA3229-31BF-0942-AC73-A8EE9E5B834F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83" creationId="{B9B34A46-8984-6EC2-66F9-27669FE30FE2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84" creationId="{FF2CA5D8-8833-E93B-0556-C86B9F5254DC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85" creationId="{B7966EBE-EDBC-8CA1-8C1D-0667D86F3DFB}"/>
          </ac:spMkLst>
        </pc:spChg>
        <pc:spChg chg="mod">
          <ac:chgData name="Fraser Macfarlane" userId="272a48e1-6e09-49ba-9a5c-e14e71872564" providerId="ADAL" clId="{F2255887-5BA3-4D78-A9CE-19031AE980E1}" dt="2024-06-19T10:28:31.244" v="1172"/>
          <ac:spMkLst>
            <pc:docMk/>
            <pc:sldMk cId="186678086" sldId="490"/>
            <ac:spMk id="986" creationId="{5EF45101-D6A4-5217-3F9C-53ABFD6E57C8}"/>
          </ac:spMkLst>
        </pc:spChg>
        <pc:grpChg chg="add 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" creationId="{74E1CEAF-FF87-196F-B71F-623E5121829B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" creationId="{86B99A71-E11C-4F2B-E7CB-9C2E6D617EE6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6" creationId="{F2B3B54E-CE7C-340D-F97B-D964E7776375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3" creationId="{C8EE3332-1946-AAE5-BCB4-B2180DCD6C93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4" creationId="{6F460C5B-97C5-0E78-4599-9E2A557D75B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5" creationId="{76294113-947B-1337-4232-650633A63ADE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6" creationId="{E4238E8E-78B8-4BE4-7CED-B85263824E1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7" creationId="{74290F6A-9A32-9B82-1BF6-D113441B6D8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8" creationId="{EBDAE37C-F783-4925-7D95-D109AEAE174C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9" creationId="{6AE0EFED-18BF-DCD8-3463-E3B97552DA6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0" creationId="{9B5BC788-8375-DF73-3CB7-B916D253E8FC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1" creationId="{7BF86B02-41BD-4DD3-713B-3352CAFC5A6A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2" creationId="{5201391C-F717-9A0D-A13F-10C11578BD7E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3" creationId="{82A520BD-29F0-DD43-6DEC-6AABBB04325C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4" creationId="{3BCADEF6-F6D6-28F1-C4CC-013779B33744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5" creationId="{789E50E6-F155-C438-9F67-9EA4937BA5E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6" creationId="{7960E559-BA54-03C2-A586-2D9326620EA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7" creationId="{0F6A2235-203D-7DEC-1CD8-AA2DF690F6FA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8" creationId="{D3E3CC89-F70F-6580-DD89-952D3037D21C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9" creationId="{EDC8C09B-2D27-ED48-5562-1F81B719BD7C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0" creationId="{3C232F8B-BCB3-A9E6-B2EF-4B3207ECFF4F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1" creationId="{B08F55D7-0AD7-40DF-7C22-61355E3C78AF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2" creationId="{E09566B4-2A50-0977-3286-7BCC972A32B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3" creationId="{E0E2DEEA-F0F7-7962-A7E7-3E339F2C917D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4" creationId="{C06E2667-5230-2651-199F-EFA48FB6EBDD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5" creationId="{227DFEA7-0737-6FE9-8081-872954A8240B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6" creationId="{CC4B31B6-33D4-91AE-3479-4FF1E734F7CA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7" creationId="{BF0F84F5-5163-B448-BE47-7745B29BAED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8" creationId="{06A30F95-8399-EF93-D817-99A9EA6AD42B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57" creationId="{7EF43E1B-FCE7-AA17-295F-3ED2751A4EDB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58" creationId="{D972DF16-5528-EBDF-E3A9-58FECFA86F3B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59" creationId="{61AFFA08-B514-22E5-0564-C66A9237F480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60" creationId="{CD3B6CC6-2EDB-3E31-7EEC-B0C188507C0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61" creationId="{92AD6F11-3759-17E6-82E2-5FE4EB6F2950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62" creationId="{6E9DE59B-CE39-4CDF-96FF-7B754677779F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63" creationId="{8EA7C124-D3F3-0896-D2D8-C59E25485FFD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64" creationId="{195E14A7-EC69-042C-CAAE-B3CF8003FDB0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65" creationId="{0D22EF88-FD3C-7757-C8AF-BEED249A193F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84" creationId="{DA4BFE51-CA13-E5A7-ADEA-E1E6CE5FF353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85" creationId="{7D2B6DC2-4D92-C568-33AC-475B2494A407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86" creationId="{2ECF3CB2-D2E6-A05B-8B9F-5DBC31A114C3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87" creationId="{CEE3774D-B848-B5D4-A69B-9F954804A6B5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88" creationId="{AFE6A47B-A879-1EE6-4711-7FC14228D56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89" creationId="{A4539106-4584-C2D9-695C-A6FD81004506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90" creationId="{21BCEE08-F7ED-4A42-C450-DE96C4BB1DFC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91" creationId="{285813DB-ADA8-57E7-23A0-FD79921B3C7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92" creationId="{CEFB903D-B285-595A-8AFC-D9017D454FA0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11" creationId="{0D66EC47-7751-1058-0B12-D281728494C2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12" creationId="{CC3B1FC3-619B-0FFB-660A-F14DE805C5B4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13" creationId="{B082DB27-65AA-88AC-4783-C16C3257A1B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14" creationId="{A9203A56-8D0C-0692-4FDA-D8F52234AA53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15" creationId="{803C806F-D0EA-3DCC-C6F1-8731B993A6D5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16" creationId="{0E50CF79-DA6A-0ECD-9319-A1CBCE0CAF8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17" creationId="{23838148-DD3D-E4B0-1C7E-090270B42733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18" creationId="{07D8E6DA-0C26-A7BD-306D-B7E6E49227B2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19" creationId="{703E7D13-B8B1-5E17-AC73-1503D2194160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38" creationId="{07F20E85-0A48-2BBC-AEDB-FDE0E17A47A6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39" creationId="{22573A36-CB8A-4DBF-5AFD-9392A97FC7B3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40" creationId="{195D48D0-A699-899F-25C6-F74FF205F745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41" creationId="{2169D343-E6F9-8956-7A47-AC55914A0827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42" creationId="{3A24D040-A055-0E68-E759-87117E48A49D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43" creationId="{E171FB49-3FDB-23F5-D0CE-1AED8F9FB18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44" creationId="{555BF864-BAC4-04A0-DE9E-47AA2C63C9F0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45" creationId="{684B1D9E-C47B-1B79-3328-BA130AB7D36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46" creationId="{23C68D15-BFC0-874E-A416-4BD21D494B05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65" creationId="{A0D6FB15-3161-C24F-BE71-3E219D58CDC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66" creationId="{BB5F6342-C9B2-DA15-9A7F-2CE0EE04497F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67" creationId="{B5541ABA-8185-28C6-A1FB-AD919F7539F4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68" creationId="{6B667531-9F78-D3EE-0D1A-821875DB790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69" creationId="{A13F9861-9B36-E76F-7049-51CBEC02AA4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70" creationId="{446C2AB0-66BE-5314-34A0-686ACEADC5BD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71" creationId="{CA7C7E1C-E0C4-E90B-67BC-293F7DBD0F5A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72" creationId="{928FF0C7-F7AC-BF13-89DC-2389BDF4A43E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73" creationId="{CC02C850-64FC-8A1B-3A3D-831CBC9CB2D8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92" creationId="{55B651A3-E8AB-2455-D05E-730B7C87849B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93" creationId="{C5DB5AAE-4A04-5732-1D18-A656A750506E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94" creationId="{FC0E56D4-CE7E-C14B-C008-3821FFEAA6B8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95" creationId="{2133D967-B592-F73A-C1E9-F01D34584CB2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96" creationId="{3B47F923-2064-6C72-77B9-DF59AED83EBA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97" creationId="{9A97AF14-3E41-A64E-D5A7-519F067A5A5B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98" creationId="{D87F161B-F881-28D5-DC81-EE0545FDC0B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199" creationId="{35F610A3-9855-B815-EC50-EF614FFB0F7D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00" creationId="{582224A5-7997-89C1-F55A-08F30D0C3A2D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19" creationId="{823E8DD7-6F8C-1786-E502-4BDA21246C97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20" creationId="{70D67569-463E-7824-387E-D66941FE54C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21" creationId="{B4C7A956-674C-D499-CA31-03559E7301AC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22" creationId="{67B687C5-D771-0E25-41EE-C2E3016D678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23" creationId="{32E913A1-21BA-C3F5-4F75-E898C53D4C16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24" creationId="{B4DDDC73-51EC-D98F-D0F2-066D85B20000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25" creationId="{3AE47D14-D026-74E8-4808-96F9E14616CA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26" creationId="{9539EF8F-0110-49F9-C7D6-C4F7B4249468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27" creationId="{BD02E38C-814F-DC02-34CD-D6C561E0E9E3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46" creationId="{8D465235-F37C-ACC6-6F4B-078F3EDEAAEB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47" creationId="{2F2F3010-7FE7-36A6-1CE7-BE1759F4AE2B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48" creationId="{C1373AD8-F4E1-254A-DF5D-71805A49535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49" creationId="{86C17005-10DA-CA8B-E9C1-1F95A7F276DF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50" creationId="{749339E9-3850-7647-8AD9-24381B0877BE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51" creationId="{65DD4E07-48D7-5B21-CCDE-0DEC64291F0F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52" creationId="{05800120-9524-73D4-9E70-E9C88DAE14D8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53" creationId="{8877C657-541E-E567-F081-818358CA358C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54" creationId="{A783B71E-D8FE-998A-16D2-A59DFBE32302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73" creationId="{4E77B36A-42BF-49AF-52BF-ADFBADBE99AC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74" creationId="{C671D52B-116C-B34E-0CBA-D895D0EF6350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75" creationId="{7C43B387-4A5D-C235-B388-430366B8DE9B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76" creationId="{B0EB1F63-8BFC-DF3A-99E6-69B3C7931908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77" creationId="{4DEDE79D-353E-DC53-B09D-413D1A9B085C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78" creationId="{8C164915-B67B-F7D0-CE67-861BF241B19D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79" creationId="{912BF820-4A63-B775-F875-E70A87C0F587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80" creationId="{1A0BFD22-EFF3-CF1C-1D3F-F30FC5D29BC7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281" creationId="{47B34D9E-7ACA-BCB9-C4D1-5E01BFE86CF7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00" creationId="{16F07719-F3F2-0CB3-B9A2-2B35B24E73E8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01" creationId="{123A9108-DC64-F313-AB7E-376D0EDCF0DD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02" creationId="{BACDD8AE-8DBD-4F3D-C88A-1F24E18EAFD5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03" creationId="{47F6EE85-7751-80E7-7E92-ED00BFF1332B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04" creationId="{2DC04E8C-3BD0-B30D-E25A-CECA246D2782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05" creationId="{49E3F8F2-0332-C341-A8A4-D9A9594FC090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06" creationId="{4D5A3EC1-7CFB-588E-3ABC-537B8CA2B1F3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07" creationId="{F24C5084-C759-BF35-C021-9809B864FD06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08" creationId="{DDB77195-3E6A-F36D-B3E3-3013B1C1A4CB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27" creationId="{8D20D5DA-DE30-B746-8BB7-EB4B788BFE03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28" creationId="{A44682C7-F8E1-7292-E5B5-D6F90A241A90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29" creationId="{FDCFD412-7A4F-51A8-711C-9C127D6745ED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30" creationId="{84D58693-3EED-82AA-9A0D-2806AF64C62A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31" creationId="{8E1E65C1-A475-C22D-85C1-3AFAFA53A0E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32" creationId="{770705ED-EABA-E0B3-8166-511E1D07E5D7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33" creationId="{6EEA6358-E7F5-5290-0ECE-F64218A1D826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34" creationId="{BD9570A5-7A12-6C34-BCE9-2C417A5C016D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35" creationId="{C861D251-2A8A-BCE3-FD7F-B2F6A002B5B6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54" creationId="{CA6CE41F-7928-08E4-FE1A-CC0344B91F8C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55" creationId="{C5B04F24-77D7-625B-E0F7-091AE666A51F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56" creationId="{B29A1708-9A08-60D5-3E97-C04C9724339E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57" creationId="{FD8FFA5F-7BED-0AFD-9BEA-06098A43FCAD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58" creationId="{BFAC0F7E-C84E-3E5C-5508-17764112AC0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59" creationId="{C46BE507-C855-1D28-6715-8F0D16E8FB75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60" creationId="{8F0211C2-BB9C-E7F1-C633-E10F77B21602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61" creationId="{5DC15F02-2E18-F5F7-4636-7D2493F4A650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62" creationId="{98D68A2A-B0F4-0B10-131E-8BFF7E05157C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81" creationId="{2213AD67-1714-4EE2-E3CB-6D81D582EB7D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82" creationId="{3840DED3-395C-C9EC-B771-BB7144BB6305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83" creationId="{40E36D5B-F5F9-6907-911D-280C1DB773FE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84" creationId="{6605FBEE-51D5-C8D4-7E46-7872BB9D3D04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85" creationId="{03A29C16-D2D9-9B1B-8E82-40A6D8D140E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86" creationId="{AE92E705-2759-F621-DFC7-46D6C3B8580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87" creationId="{9787410C-3217-96A8-7EF1-8AC732415A77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88" creationId="{9ACD8768-526E-8CB1-147C-AF70FF5D58D2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389" creationId="{610B8E1D-E276-DF32-2730-6D0569F62554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08" creationId="{B1747899-F668-79EB-E9F1-1A50C9C985AF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09" creationId="{4A87690E-660A-52F0-E11B-ECD57FC83488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10" creationId="{BE620FE3-1131-BD5F-A86A-5681DD2C7EAD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11" creationId="{11984E36-23D5-48F1-2D47-A4B9E7F88F26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12" creationId="{DE674991-F99C-99A9-9A87-4DBF6B4526D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13" creationId="{98FF81CD-BEBA-8FFA-30F2-FAABAE012320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14" creationId="{9EA90447-A778-3A2F-113E-C2EF225701C4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15" creationId="{4F3FA5C2-D04E-BD1F-11B4-A70AE9C37DEB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16" creationId="{F4933EEA-9CE0-8C15-6525-0EE1DFCF39E2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35" creationId="{C88045AE-022E-8FA2-5E1D-95158259E92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36" creationId="{F3C6DEA3-4366-9B83-97D9-49CBF674039A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37" creationId="{31B98187-736A-47BA-85E2-3CBB8A088F5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38" creationId="{B5CD2E9E-312E-1393-CCDB-1102B320E3EB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39" creationId="{BE014F81-1F7F-020F-3B68-E20976067E2F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40" creationId="{9A3907EA-6E7A-8512-5C1F-DDB985E8B82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41" creationId="{D2E3BEA6-0E57-4CED-1B5E-EBB2FAB91354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42" creationId="{6741938F-8A5B-6CDA-700C-31D34178FB85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43" creationId="{85AD5BAC-4285-5561-A4CE-6CF84520CDD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62" creationId="{42B612D4-421C-E0A4-73D2-4549901280D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63" creationId="{63CFDB06-9CA8-C7BD-FD32-9E7D456803CC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64" creationId="{3E6EF0FA-335D-9AE0-2171-09932A474540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65" creationId="{7559C2B5-03A9-546B-DD6F-C61044F3285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66" creationId="{F8305DAD-E670-31A0-CF69-61A60B52161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67" creationId="{C1A8AE46-F5DA-ACD1-7F60-D515AB7515C9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68" creationId="{D4B1DF32-E300-0D06-56DA-EB54312BE111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69" creationId="{EE13105D-C3A2-F235-DBD2-C5B09D0329C8}"/>
          </ac:grpSpMkLst>
        </pc:grpChg>
        <pc:grpChg chg="mod">
          <ac:chgData name="Fraser Macfarlane" userId="272a48e1-6e09-49ba-9a5c-e14e71872564" providerId="ADAL" clId="{F2255887-5BA3-4D78-A9CE-19031AE980E1}" dt="2024-06-19T10:28:16.697" v="1171"/>
          <ac:grpSpMkLst>
            <pc:docMk/>
            <pc:sldMk cId="186678086" sldId="490"/>
            <ac:grpSpMk id="470" creationId="{FB68C637-7033-F7EC-D3D1-93E182AEA7B0}"/>
          </ac:grpSpMkLst>
        </pc:grpChg>
        <pc:grpChg chg="add 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498" creationId="{38212A27-029E-0C3A-BB1F-D02C4188E12E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499" creationId="{9086C27F-F5EB-7808-E681-02A1D8F71E4D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00" creationId="{2D02782E-1644-8937-D584-6BD0FC93366F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03" creationId="{D9B2CEED-DCDD-0527-EEC6-1E68F4799990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04" creationId="{AB0709E4-CB59-045D-F938-A76155FAE881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05" creationId="{9556E4A4-115D-A3AD-870E-A4E8AE2B33B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06" creationId="{F29ED435-8DE1-BFD9-D331-C8F4195186E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07" creationId="{3970E0CC-48DE-016A-D62D-2A90A4B4F2A2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08" creationId="{4546D262-1958-FA25-AD23-008E95246B35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09" creationId="{A3795135-9CB1-8516-2E16-D6C71DF91256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10" creationId="{0C9C6214-F72F-58C1-4479-DB3C1872A231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11" creationId="{E0418329-33FC-3BBA-0EA2-51CCE8DE8903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12" creationId="{8AAC5FD2-1727-7E48-EEE2-3437543A75EB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13" creationId="{0D468A10-57D0-E790-8F4B-390E73797CE1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14" creationId="{82E5165D-521A-A498-F995-70E3270D72CF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15" creationId="{CBF5ED68-49A2-F4C9-622E-E4800FC0F71C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16" creationId="{58BBE9AB-ADB9-D9AB-1690-D66C3961B4DF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17" creationId="{860FB130-3C40-4A73-27F0-727D066B8C56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18" creationId="{1C644DB9-4C6C-ED75-D7C2-62406F650A6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19" creationId="{D0D4A174-228E-69CA-561E-86B81E33A355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20" creationId="{7A033EFE-47FD-4FFE-0F5B-D105768D8E6F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21" creationId="{2808F106-037F-BCA1-9788-D87C21D87D9A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22" creationId="{5B605536-4A1E-B66B-3E07-AF2CFE08079F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23" creationId="{F5B17028-53A4-251C-ADD9-4D0552D421E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24" creationId="{4DD7211C-AE1A-2641-4198-1856A02A9A08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25" creationId="{36C1B2F3-B644-ADB7-6EF7-4C08F6E5E0FD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26" creationId="{097ABA52-4F0B-C0E5-6DE8-AE2648C01561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27" creationId="{095ED0C4-CFB3-0C7D-1977-058F51ED359C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28" creationId="{15C80846-51AF-6F7B-4782-490F8D483799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47" creationId="{832E3A11-87CB-9CAC-3F6E-F64A2F5E04A2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48" creationId="{1028ADA4-F52E-22EF-FCA9-175E562C4704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49" creationId="{20CE354B-E4CD-1608-557B-8DF71FDA77B2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50" creationId="{6D3E6E48-1B83-CE03-446B-4FE312D3EAE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51" creationId="{7B2DF3AF-66B6-4214-3BF8-A056E72BF2B6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52" creationId="{0F4E7138-366C-4DDD-D48C-39CA86E15831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53" creationId="{9235433E-5D18-4D9C-ADF6-F3A8E3F82494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54" creationId="{3964399A-B36B-E272-52B5-00CDBF7608C4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55" creationId="{3BCEAB18-95B3-BAF0-45A9-94AD728F93B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74" creationId="{420A3437-F33E-3526-A0C8-B74D85F0512F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75" creationId="{B740242D-FCDD-354D-6016-D7852D19ACE0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76" creationId="{F080F051-16A6-1A5E-C5FA-B684A3D54D46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77" creationId="{AC9FED1C-F4DD-1A60-1B98-8CCD690C942E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78" creationId="{18E47DEE-9618-82B7-C48B-7CB0F83829BE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79" creationId="{D0C94DB4-A310-8D2A-4BB3-1167F7DB099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80" creationId="{759FCB05-08CF-BA61-8A6F-003F6671EE7C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81" creationId="{6A3DBABF-0710-F20B-E656-4DECE65D7FA8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582" creationId="{67DD001F-D017-C69C-ACE1-BA0076DA9FE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01" creationId="{130D7C89-B095-0C63-8DA1-B526DDD6E93C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02" creationId="{4F6CF5F2-7A27-660E-FFE7-EFEDB929E88A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03" creationId="{F1A410B1-1E66-0665-52FE-A277CE0A8B7D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04" creationId="{47EF2830-16A1-528E-2865-D0A984420B01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05" creationId="{2AC24097-0A41-DFB8-0E7B-CAFA2A46342D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06" creationId="{08802356-84A8-A9F4-64AD-159C82F6747A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07" creationId="{DC43CB65-5961-7E9F-3BAE-47EB079C76BF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08" creationId="{CD891299-75F8-B440-72B1-E7B6C9F621C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09" creationId="{0424211A-43BC-30D0-1424-8AEA2214294B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28" creationId="{3A2552AD-74E4-40CA-7DB2-BEE4249B00B9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29" creationId="{E2460376-6952-2EA7-2B3F-FE0CFCAC869C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30" creationId="{BACAF822-AB6A-6BB4-588C-E029DD3C703E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31" creationId="{68533AF5-5CFD-3CC1-0A9A-5B1818006BE1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32" creationId="{BD96AC62-4A57-BA04-5C6B-288FB6B0C8EC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33" creationId="{C382EB44-EB1E-5284-4ADD-AE0B96C57A5D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34" creationId="{08E8FAA9-CBCD-4E0F-43B5-4F599225B1E3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35" creationId="{F7907A9C-E654-4075-F3F0-EFECFB7CB0A5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36" creationId="{AE626CDE-775F-06B0-BB47-43FB31E6C761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55" creationId="{446C5485-D532-D04C-2547-E958695BB36D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56" creationId="{4D1857FC-E010-A5C1-AF14-C8CEE1987AC0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57" creationId="{B25DC53A-BCD7-43BC-7189-978536B42DE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58" creationId="{6202A4B8-1A7E-FDB6-56DA-988E4776F1A0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59" creationId="{936B36FB-342E-EAE1-2A36-ED875DD4FF98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60" creationId="{FFAB8306-C15B-2336-18AF-A9532106DA5F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61" creationId="{34D52B12-3BE2-BA7C-362B-A1AA4572E981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62" creationId="{F2FE2F7E-7F52-6387-CFD1-FB57AEF0FC1A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63" creationId="{2E067A5A-DA1B-FE0D-387A-2F39AB0BB27E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82" creationId="{F7BB4C75-A178-2E4C-8DD7-5ADF704539DD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83" creationId="{68DA25BA-F8D9-C127-D751-9DCE4F7BC07C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84" creationId="{25AE75A2-2E37-DA01-7536-76B65CB9261F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85" creationId="{71CC208E-B220-97C5-F370-4824C8820091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86" creationId="{8AADA419-6830-7443-CE65-0CF54ABE492F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87" creationId="{4DF9917B-4E20-AABA-1862-241818E0850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88" creationId="{A30F7970-CB37-0F9E-B298-EE9457281CF0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89" creationId="{4DCC688B-71BA-3426-B24C-D885EFECD271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690" creationId="{A59D925B-F60B-0D27-06DF-12EA200A960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09" creationId="{D97E9540-CFBA-4D63-AE66-C801CDF6D33B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10" creationId="{BCAB8843-3556-D684-A94C-68187A8F6332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11" creationId="{78900444-A8D9-3B81-0815-4B9D4782E2C1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12" creationId="{2EFDED20-26BC-1408-2DC2-64F2B61F3DBD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13" creationId="{12C41A64-12D5-0E87-4867-981A24943A71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14" creationId="{105BD426-F07B-0CD6-1ABB-8FCB906D2742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15" creationId="{6ADC18AA-6BCF-F910-2D1A-A0A13AEFB463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16" creationId="{31D2F7D6-AAB5-1011-2466-B48435BAB910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17" creationId="{ACDFBE2A-7A42-424B-A250-AC9B84E16B8E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36" creationId="{C733A130-6FC0-546D-1FAD-C66582A8AF8D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37" creationId="{84972C3F-7466-CCDF-DD51-C4D83C52402C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38" creationId="{284B466E-9DB4-D278-93B8-39F6AA8C5A10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39" creationId="{B6C27DC4-1063-4E0F-AE6F-93A4AB244B33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40" creationId="{C0F6978E-C4ED-2673-5F2B-A2FFD1A9541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41" creationId="{03FDA7AB-57AE-A390-C8B0-8B8FA0E2E1C2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42" creationId="{747F5BAA-B8F0-C124-90D7-2FD7BB6F29CE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43" creationId="{3D3DB853-592D-675D-F893-2DF01B3B69BC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44" creationId="{D8ECFAE5-0FFF-27F5-6CEA-06A1AE0E81EF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63" creationId="{E800214D-51F4-55B8-A1B0-432E50C275C2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64" creationId="{7BC589EE-E707-2146-DA62-222FE82F2691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65" creationId="{DA6FC4A3-CCE5-B1F5-D515-AEA88186C60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66" creationId="{E6804500-AABA-7C75-4AD7-FFD3A0D2BC18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67" creationId="{404E414A-41FC-EE78-1302-4B065252537B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68" creationId="{38C1E53C-860E-09A7-4715-57A88722B2F5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69" creationId="{7B7BBB91-8F5E-8129-3FBC-ED822E65BEE9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70" creationId="{8AEE06E8-94EC-9CB5-FF73-C8903898BD2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71" creationId="{02C982BA-9736-6F6F-D12A-C892249AA66E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90" creationId="{89BAF652-4311-A8C4-24A2-E2A81FA5F2E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91" creationId="{52EE81F4-8AF0-53FE-A74C-97E0AC77AC46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92" creationId="{D29FD41F-15FA-82AC-03DD-53F72BD552A5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93" creationId="{7289DBC0-CD15-127C-2A7E-71DB13EA452D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94" creationId="{C57B014C-718C-588E-AEF1-7E647AC82123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95" creationId="{B38634D6-D73A-A8B7-EEEC-5D25A5F40567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96" creationId="{B27BB9A4-F5CA-BB27-FAEF-1E152F6C61E9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97" creationId="{8BCF0184-1A10-CC65-39B1-90531D98D358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798" creationId="{D5F832F6-5785-7414-A2AC-D851FBCF9A23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17" creationId="{787E2CFF-6604-BB63-93F4-C78542CFDFB3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18" creationId="{5CB53C09-0D63-971A-F73D-6C7415945FC1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19" creationId="{E6553624-8600-3D7E-4EEA-689391371890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20" creationId="{872445B7-16D4-90D6-72DD-11C09436678A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21" creationId="{1509CA4F-03FA-4D74-C0E8-20AE96B5A77F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22" creationId="{CA9B851C-6C5D-75D4-5DB9-76F361880FCF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23" creationId="{F2289F1A-2889-5330-4F23-7331EFA50ACA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24" creationId="{E237B591-1E31-9E6C-B9AD-740D48EE5B99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25" creationId="{0A3EC38B-1C9E-ADE1-5646-F3C029269EE3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44" creationId="{370BEF93-C3C6-0669-DCCF-EE6FF82C783A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45" creationId="{9E543B66-D266-F8C8-6D59-806FE4C54FF3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46" creationId="{6327AAF0-9A8D-7725-6173-5CA0B068E42A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47" creationId="{4E13B047-8BCA-D6C2-D34B-524D210D9DF6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48" creationId="{281F95A9-89C3-3DC6-4791-610DE6D02BB3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49" creationId="{A0C612D0-CE90-B809-DFD3-C763411268A5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50" creationId="{B86689F7-F7AB-79E7-B299-D2F6B749E789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51" creationId="{E6B5C4CB-AB3A-3099-67FE-B2B31ED9D754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52" creationId="{B99F17B0-9B99-5AFC-E5EB-2930E6D0E5CD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71" creationId="{86F8814C-6F12-8E00-10C9-CC15C1E16F6F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72" creationId="{F093A8BC-33BC-A145-7E3A-355E192A5B6E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73" creationId="{F6E1927C-9911-F544-1F6A-DAC0B0F251AC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74" creationId="{0B6A1FBB-61C2-DBE4-E2A9-EE073ED9038F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75" creationId="{F98F6D2B-DE46-290C-FB19-753C3602D17C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76" creationId="{A30C3CE5-C708-566F-D625-27665AB67A12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77" creationId="{91CCD44D-80B3-2296-B861-9B9AE3174A8D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78" creationId="{7AB744CC-0253-15A5-1062-F763EE3F5F55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79" creationId="{B4E18D92-2D48-8BEF-80C6-2A56D1E5BD2F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98" creationId="{59576EC9-F0A7-BAD1-E357-A7269941D38C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899" creationId="{2C05A319-6E50-AD43-80AE-76275FD44446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00" creationId="{AE728296-1140-321A-042D-9D5EF03F2441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01" creationId="{48FEA23A-C016-72D5-32A2-7B6B357BB90A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02" creationId="{91EA4727-D23A-940E-16BA-AFDD34B69AC2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03" creationId="{7250BC40-D7A9-2989-B5B4-4B27DBBC7250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04" creationId="{17B8025E-DFA9-B025-8186-17882A444A1A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05" creationId="{BCCD913A-C00A-D297-C9E4-795D2BE2CDBA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06" creationId="{689BFB8B-75DC-FE87-C5D9-6E5D22422A7D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25" creationId="{EA7E04B6-7527-FAE6-0FAE-882680FBD75D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26" creationId="{73A26294-9849-F0E6-5E97-12890FCFDD8A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27" creationId="{F0D8B0A5-5B08-30F5-5497-185DCC1C23B9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28" creationId="{D3767B27-2BA9-1D89-CE60-C49E8D1F3BB4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29" creationId="{8BD6784C-6726-879A-237E-B22EB43B746E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30" creationId="{8ED61328-4043-BD64-E23B-636337028C24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31" creationId="{237071FB-A65A-A006-DD8D-01CB15BDD6A5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32" creationId="{2B87CDE0-D1F9-8F61-C3C9-3173BBAA9AB6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33" creationId="{9C0403B3-6D51-0E24-E7F7-4F5FE2339B5B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52" creationId="{500E73A1-BDE9-CF62-0D25-40469DCC8EC0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53" creationId="{B7FC7482-8BD5-9A73-EA0D-4A3BCA727533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54" creationId="{655CA09B-5DF7-4487-72E0-ADE4607F4789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55" creationId="{69CDC3E3-E36B-3DFD-803C-E7588AF13A85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56" creationId="{3CDAD6E5-889B-F300-91F9-77D423928A18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57" creationId="{92355B0B-0CA6-DCD2-222F-31F2B309914D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58" creationId="{BA0AC21D-D16A-6218-C044-4426D340DB92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59" creationId="{A5934748-9C78-BBA9-F967-3B469C62B3FA}"/>
          </ac:grpSpMkLst>
        </pc:grpChg>
        <pc:grpChg chg="mod">
          <ac:chgData name="Fraser Macfarlane" userId="272a48e1-6e09-49ba-9a5c-e14e71872564" providerId="ADAL" clId="{F2255887-5BA3-4D78-A9CE-19031AE980E1}" dt="2024-06-19T10:28:31.244" v="1172"/>
          <ac:grpSpMkLst>
            <pc:docMk/>
            <pc:sldMk cId="186678086" sldId="490"/>
            <ac:grpSpMk id="960" creationId="{6CA16C13-1CC3-24F1-74C2-F6B688A7BA01}"/>
          </ac:grpSpMkLst>
        </pc:grpChg>
        <pc:graphicFrameChg chg="del">
          <ac:chgData name="Fraser Macfarlane" userId="272a48e1-6e09-49ba-9a5c-e14e71872564" providerId="ADAL" clId="{F2255887-5BA3-4D78-A9CE-19031AE980E1}" dt="2024-06-19T10:28:08.644" v="1170" actId="478"/>
          <ac:graphicFrameMkLst>
            <pc:docMk/>
            <pc:sldMk cId="186678086" sldId="490"/>
            <ac:graphicFrameMk id="8" creationId="{9D28FDBF-0C44-21F2-1AED-21BD59AC2CBD}"/>
          </ac:graphicFrameMkLst>
        </pc:graphicFrameChg>
        <pc:graphicFrameChg chg="del">
          <ac:chgData name="Fraser Macfarlane" userId="272a48e1-6e09-49ba-9a5c-e14e71872564" providerId="ADAL" clId="{F2255887-5BA3-4D78-A9CE-19031AE980E1}" dt="2024-06-19T10:28:08.644" v="1170" actId="478"/>
          <ac:graphicFrameMkLst>
            <pc:docMk/>
            <pc:sldMk cId="186678086" sldId="490"/>
            <ac:graphicFrameMk id="9" creationId="{B8220013-97C7-A597-C557-EEC1B58C00BB}"/>
          </ac:graphicFrameMkLst>
        </pc:graphicFrameChg>
        <pc:picChg chg="del">
          <ac:chgData name="Fraser Macfarlane" userId="272a48e1-6e09-49ba-9a5c-e14e71872564" providerId="ADAL" clId="{F2255887-5BA3-4D78-A9CE-19031AE980E1}" dt="2024-06-19T10:28:08.644" v="1170" actId="478"/>
          <ac:picMkLst>
            <pc:docMk/>
            <pc:sldMk cId="186678086" sldId="490"/>
            <ac:picMk id="10" creationId="{5635AD6C-5A6D-2CDC-EC4D-7DEA5DD10957}"/>
          </ac:picMkLst>
        </pc:picChg>
      </pc:sldChg>
      <pc:sldChg chg="addSp modSp new mod">
        <pc:chgData name="Fraser Macfarlane" userId="272a48e1-6e09-49ba-9a5c-e14e71872564" providerId="ADAL" clId="{F2255887-5BA3-4D78-A9CE-19031AE980E1}" dt="2024-07-01T14:28:49.083" v="2519" actId="14100"/>
        <pc:sldMkLst>
          <pc:docMk/>
          <pc:sldMk cId="4032605390" sldId="491"/>
        </pc:sldMkLst>
        <pc:spChg chg="mod">
          <ac:chgData name="Fraser Macfarlane" userId="272a48e1-6e09-49ba-9a5c-e14e71872564" providerId="ADAL" clId="{F2255887-5BA3-4D78-A9CE-19031AE980E1}" dt="2024-06-19T13:37:31.012" v="1191" actId="20577"/>
          <ac:spMkLst>
            <pc:docMk/>
            <pc:sldMk cId="4032605390" sldId="491"/>
            <ac:spMk id="2" creationId="{F808E651-FBA3-D5B0-C838-03E4B42EBFA3}"/>
          </ac:spMkLst>
        </pc:spChg>
        <pc:spChg chg="mod">
          <ac:chgData name="Fraser Macfarlane" userId="272a48e1-6e09-49ba-9a5c-e14e71872564" providerId="ADAL" clId="{F2255887-5BA3-4D78-A9CE-19031AE980E1}" dt="2024-07-01T14:28:49.083" v="2519" actId="14100"/>
          <ac:spMkLst>
            <pc:docMk/>
            <pc:sldMk cId="4032605390" sldId="491"/>
            <ac:spMk id="3" creationId="{B49E1B71-7A7A-7269-2EB3-01C7191C1896}"/>
          </ac:spMkLst>
        </pc:spChg>
        <pc:picChg chg="add mod">
          <ac:chgData name="Fraser Macfarlane" userId="272a48e1-6e09-49ba-9a5c-e14e71872564" providerId="ADAL" clId="{F2255887-5BA3-4D78-A9CE-19031AE980E1}" dt="2024-06-19T13:39:24.752" v="1235" actId="1076"/>
          <ac:picMkLst>
            <pc:docMk/>
            <pc:sldMk cId="4032605390" sldId="491"/>
            <ac:picMk id="1026" creationId="{4192A44C-3854-98B0-B82B-FAD9A4794C72}"/>
          </ac:picMkLst>
        </pc:picChg>
      </pc:sldChg>
      <pc:sldChg chg="addSp delSp modSp add mod modShow">
        <pc:chgData name="Fraser Macfarlane" userId="272a48e1-6e09-49ba-9a5c-e14e71872564" providerId="ADAL" clId="{F2255887-5BA3-4D78-A9CE-19031AE980E1}" dt="2024-06-25T15:24:41.047" v="1899" actId="729"/>
        <pc:sldMkLst>
          <pc:docMk/>
          <pc:sldMk cId="489207872" sldId="492"/>
        </pc:sldMkLst>
        <pc:spChg chg="del">
          <ac:chgData name="Fraser Macfarlane" userId="272a48e1-6e09-49ba-9a5c-e14e71872564" providerId="ADAL" clId="{F2255887-5BA3-4D78-A9CE-19031AE980E1}" dt="2024-06-25T15:09:39.636" v="1588" actId="478"/>
          <ac:spMkLst>
            <pc:docMk/>
            <pc:sldMk cId="489207872" sldId="492"/>
            <ac:spMk id="3" creationId="{938C8415-5D8C-D9C6-0D2F-23D6FB3307E7}"/>
          </ac:spMkLst>
        </pc:spChg>
        <pc:spChg chg="add del mod">
          <ac:chgData name="Fraser Macfarlane" userId="272a48e1-6e09-49ba-9a5c-e14e71872564" providerId="ADAL" clId="{F2255887-5BA3-4D78-A9CE-19031AE980E1}" dt="2024-06-25T15:09:47.732" v="1589" actId="3680"/>
          <ac:spMkLst>
            <pc:docMk/>
            <pc:sldMk cId="489207872" sldId="492"/>
            <ac:spMk id="4" creationId="{A65D3F31-F2F9-A48A-C0FA-FD116E6B6E4A}"/>
          </ac:spMkLst>
        </pc:spChg>
        <pc:spChg chg="del">
          <ac:chgData name="Fraser Macfarlane" userId="272a48e1-6e09-49ba-9a5c-e14e71872564" providerId="ADAL" clId="{F2255887-5BA3-4D78-A9CE-19031AE980E1}" dt="2024-06-25T15:09:39.636" v="1588" actId="478"/>
          <ac:spMkLst>
            <pc:docMk/>
            <pc:sldMk cId="489207872" sldId="492"/>
            <ac:spMk id="6" creationId="{5646FE2F-6BCC-A810-5332-C7B2D95822E2}"/>
          </ac:spMkLst>
        </pc:spChg>
        <pc:spChg chg="del">
          <ac:chgData name="Fraser Macfarlane" userId="272a48e1-6e09-49ba-9a5c-e14e71872564" providerId="ADAL" clId="{F2255887-5BA3-4D78-A9CE-19031AE980E1}" dt="2024-06-25T15:09:39.636" v="1588" actId="478"/>
          <ac:spMkLst>
            <pc:docMk/>
            <pc:sldMk cId="489207872" sldId="492"/>
            <ac:spMk id="9" creationId="{93959415-BB92-03BB-03D6-F1E4DB365687}"/>
          </ac:spMkLst>
        </pc:spChg>
        <pc:graphicFrameChg chg="add mod ord modGraphic">
          <ac:chgData name="Fraser Macfarlane" userId="272a48e1-6e09-49ba-9a5c-e14e71872564" providerId="ADAL" clId="{F2255887-5BA3-4D78-A9CE-19031AE980E1}" dt="2024-06-25T15:24:27.109" v="1898" actId="115"/>
          <ac:graphicFrameMkLst>
            <pc:docMk/>
            <pc:sldMk cId="489207872" sldId="492"/>
            <ac:graphicFrameMk id="7" creationId="{D9023C30-79BB-C8D1-FC4D-7E8A902D4934}"/>
          </ac:graphicFrameMkLst>
        </pc:graphicFrameChg>
      </pc:sldChg>
      <pc:sldChg chg="addSp delSp modSp add mod">
        <pc:chgData name="Fraser Macfarlane" userId="272a48e1-6e09-49ba-9a5c-e14e71872564" providerId="ADAL" clId="{F2255887-5BA3-4D78-A9CE-19031AE980E1}" dt="2024-07-01T14:02:48.513" v="2516" actId="478"/>
        <pc:sldMkLst>
          <pc:docMk/>
          <pc:sldMk cId="2280921860" sldId="493"/>
        </pc:sldMkLst>
        <pc:spChg chg="add mod">
          <ac:chgData name="Fraser Macfarlane" userId="272a48e1-6e09-49ba-9a5c-e14e71872564" providerId="ADAL" clId="{F2255887-5BA3-4D78-A9CE-19031AE980E1}" dt="2024-07-01T14:00:27.858" v="2491" actId="20577"/>
          <ac:spMkLst>
            <pc:docMk/>
            <pc:sldMk cId="2280921860" sldId="493"/>
            <ac:spMk id="2" creationId="{6C3EA155-4FE4-6272-6CC3-7BB442AA2B5C}"/>
          </ac:spMkLst>
        </pc:spChg>
        <pc:spChg chg="add del mod">
          <ac:chgData name="Fraser Macfarlane" userId="272a48e1-6e09-49ba-9a5c-e14e71872564" providerId="ADAL" clId="{F2255887-5BA3-4D78-A9CE-19031AE980E1}" dt="2024-07-01T14:02:48.513" v="2516" actId="478"/>
          <ac:spMkLst>
            <pc:docMk/>
            <pc:sldMk cId="2280921860" sldId="493"/>
            <ac:spMk id="3" creationId="{26B0E7B2-CB81-A2CB-60C6-932679EB41A3}"/>
          </ac:spMkLst>
        </pc:spChg>
        <pc:spChg chg="mod">
          <ac:chgData name="Fraser Macfarlane" userId="272a48e1-6e09-49ba-9a5c-e14e71872564" providerId="ADAL" clId="{F2255887-5BA3-4D78-A9CE-19031AE980E1}" dt="2024-07-01T14:00:13.949" v="2488" actId="6549"/>
          <ac:spMkLst>
            <pc:docMk/>
            <pc:sldMk cId="2280921860" sldId="493"/>
            <ac:spMk id="6" creationId="{054539B7-B63C-CCB7-3EA0-312CB87BAE97}"/>
          </ac:spMkLst>
        </pc:spChg>
      </pc:sldChg>
    </pc:docChg>
  </pc:docChgLst>
  <pc:docChgLst>
    <pc:chgData name="Micha Bayer" userId="S::micha.bayer@hutton.ac.uk::89dca733-f099-424a-9b56-031d3ae4dca7" providerId="AD" clId="Web-{65C187FB-BD7B-1CE6-0862-7E80BD61BEA6}"/>
    <pc:docChg chg="modSld">
      <pc:chgData name="Micha Bayer" userId="S::micha.bayer@hutton.ac.uk::89dca733-f099-424a-9b56-031d3ae4dca7" providerId="AD" clId="Web-{65C187FB-BD7B-1CE6-0862-7E80BD61BEA6}" dt="2022-08-23T15:42:52.066" v="94" actId="1076"/>
      <pc:docMkLst>
        <pc:docMk/>
      </pc:docMkLst>
      <pc:sldChg chg="mod modShow">
        <pc:chgData name="Micha Bayer" userId="S::micha.bayer@hutton.ac.uk::89dca733-f099-424a-9b56-031d3ae4dca7" providerId="AD" clId="Web-{65C187FB-BD7B-1CE6-0862-7E80BD61BEA6}" dt="2022-08-23T15:36:26.254" v="2"/>
        <pc:sldMkLst>
          <pc:docMk/>
          <pc:sldMk cId="3363132897" sldId="400"/>
        </pc:sldMkLst>
      </pc:sldChg>
      <pc:sldChg chg="modSp">
        <pc:chgData name="Micha Bayer" userId="S::micha.bayer@hutton.ac.uk::89dca733-f099-424a-9b56-031d3ae4dca7" providerId="AD" clId="Web-{65C187FB-BD7B-1CE6-0862-7E80BD61BEA6}" dt="2022-08-23T15:42:52.066" v="94" actId="1076"/>
        <pc:sldMkLst>
          <pc:docMk/>
          <pc:sldMk cId="2548926742" sldId="467"/>
        </pc:sldMkLst>
        <pc:spChg chg="mod">
          <ac:chgData name="Micha Bayer" userId="S::micha.bayer@hutton.ac.uk::89dca733-f099-424a-9b56-031d3ae4dca7" providerId="AD" clId="Web-{65C187FB-BD7B-1CE6-0862-7E80BD61BEA6}" dt="2022-08-23T15:42:52.066" v="94" actId="1076"/>
          <ac:spMkLst>
            <pc:docMk/>
            <pc:sldMk cId="2548926742" sldId="467"/>
            <ac:spMk id="6" creationId="{B41D917C-D097-49DF-AC57-1C8645D8221C}"/>
          </ac:spMkLst>
        </pc:spChg>
      </pc:sldChg>
      <pc:sldChg chg="mod modShow">
        <pc:chgData name="Micha Bayer" userId="S::micha.bayer@hutton.ac.uk::89dca733-f099-424a-9b56-031d3ae4dca7" providerId="AD" clId="Web-{65C187FB-BD7B-1CE6-0862-7E80BD61BEA6}" dt="2022-08-23T15:36:23.144" v="1"/>
        <pc:sldMkLst>
          <pc:docMk/>
          <pc:sldMk cId="1900424799" sldId="478"/>
        </pc:sldMkLst>
      </pc:sldChg>
      <pc:sldChg chg="mod modShow">
        <pc:chgData name="Micha Bayer" userId="S::micha.bayer@hutton.ac.uk::89dca733-f099-424a-9b56-031d3ae4dca7" providerId="AD" clId="Web-{65C187FB-BD7B-1CE6-0862-7E80BD61BEA6}" dt="2022-08-23T15:35:49.299" v="0"/>
        <pc:sldMkLst>
          <pc:docMk/>
          <pc:sldMk cId="2556935673" sldId="483"/>
        </pc:sldMkLst>
      </pc:sldChg>
    </pc:docChg>
  </pc:docChgLst>
  <pc:docChgLst>
    <pc:chgData name="Micha Bayer" userId="S::micha.bayer@hutton.ac.uk::89dca733-f099-424a-9b56-031d3ae4dca7" providerId="AD" clId="Web-{D93DB4AC-63A3-D5D0-BC52-694268F2335C}"/>
    <pc:docChg chg="addSld delSld modSld sldOrd">
      <pc:chgData name="Micha Bayer" userId="S::micha.bayer@hutton.ac.uk::89dca733-f099-424a-9b56-031d3ae4dca7" providerId="AD" clId="Web-{D93DB4AC-63A3-D5D0-BC52-694268F2335C}" dt="2022-08-22T17:00:10.503" v="445" actId="20577"/>
      <pc:docMkLst>
        <pc:docMk/>
      </pc:docMkLst>
      <pc:sldChg chg="modSp">
        <pc:chgData name="Micha Bayer" userId="S::micha.bayer@hutton.ac.uk::89dca733-f099-424a-9b56-031d3ae4dca7" providerId="AD" clId="Web-{D93DB4AC-63A3-D5D0-BC52-694268F2335C}" dt="2022-08-22T17:00:10.503" v="445" actId="20577"/>
        <pc:sldMkLst>
          <pc:docMk/>
          <pc:sldMk cId="206238137" sldId="401"/>
        </pc:sldMkLst>
        <pc:spChg chg="mod">
          <ac:chgData name="Micha Bayer" userId="S::micha.bayer@hutton.ac.uk::89dca733-f099-424a-9b56-031d3ae4dca7" providerId="AD" clId="Web-{D93DB4AC-63A3-D5D0-BC52-694268F2335C}" dt="2022-08-22T17:00:10.503" v="445" actId="20577"/>
          <ac:spMkLst>
            <pc:docMk/>
            <pc:sldMk cId="206238137" sldId="401"/>
            <ac:spMk id="2" creationId="{7A596C4C-1317-42E4-B642-0B819C51E7BE}"/>
          </ac:spMkLst>
        </pc:spChg>
      </pc:sldChg>
      <pc:sldChg chg="addSp modSp">
        <pc:chgData name="Micha Bayer" userId="S::micha.bayer@hutton.ac.uk::89dca733-f099-424a-9b56-031d3ae4dca7" providerId="AD" clId="Web-{D93DB4AC-63A3-D5D0-BC52-694268F2335C}" dt="2022-08-22T16:49:35.954" v="188" actId="1076"/>
        <pc:sldMkLst>
          <pc:docMk/>
          <pc:sldMk cId="1941991548" sldId="448"/>
        </pc:sldMkLst>
        <pc:spChg chg="mod">
          <ac:chgData name="Micha Bayer" userId="S::micha.bayer@hutton.ac.uk::89dca733-f099-424a-9b56-031d3ae4dca7" providerId="AD" clId="Web-{D93DB4AC-63A3-D5D0-BC52-694268F2335C}" dt="2022-08-22T16:47:44.529" v="103" actId="1076"/>
          <ac:spMkLst>
            <pc:docMk/>
            <pc:sldMk cId="1941991548" sldId="448"/>
            <ac:spMk id="2" creationId="{E16842D4-F7A5-489B-9498-CF3E700B2573}"/>
          </ac:spMkLst>
        </pc:spChg>
        <pc:spChg chg="mod">
          <ac:chgData name="Micha Bayer" userId="S::micha.bayer@hutton.ac.uk::89dca733-f099-424a-9b56-031d3ae4dca7" providerId="AD" clId="Web-{D93DB4AC-63A3-D5D0-BC52-694268F2335C}" dt="2022-08-22T16:47:47.576" v="104" actId="1076"/>
          <ac:spMkLst>
            <pc:docMk/>
            <pc:sldMk cId="1941991548" sldId="448"/>
            <ac:spMk id="3" creationId="{A8A4F9A2-DD2A-4E5D-ABB7-8A26F8D0498B}"/>
          </ac:spMkLst>
        </pc:spChg>
        <pc:spChg chg="add mod">
          <ac:chgData name="Micha Bayer" userId="S::micha.bayer@hutton.ac.uk::89dca733-f099-424a-9b56-031d3ae4dca7" providerId="AD" clId="Web-{D93DB4AC-63A3-D5D0-BC52-694268F2335C}" dt="2022-08-22T16:49:35.954" v="188" actId="1076"/>
          <ac:spMkLst>
            <pc:docMk/>
            <pc:sldMk cId="1941991548" sldId="448"/>
            <ac:spMk id="5" creationId="{9ECFB9D2-ABED-21B1-8CB9-2A61E7EA5407}"/>
          </ac:spMkLst>
        </pc:spChg>
        <pc:spChg chg="mod">
          <ac:chgData name="Micha Bayer" userId="S::micha.bayer@hutton.ac.uk::89dca733-f099-424a-9b56-031d3ae4dca7" providerId="AD" clId="Web-{D93DB4AC-63A3-D5D0-BC52-694268F2335C}" dt="2022-08-22T16:47:57.014" v="106" actId="1076"/>
          <ac:spMkLst>
            <pc:docMk/>
            <pc:sldMk cId="1941991548" sldId="448"/>
            <ac:spMk id="6" creationId="{3D04E961-74CC-4F19-B04F-D3FDA0591FC2}"/>
          </ac:spMkLst>
        </pc:spChg>
        <pc:spChg chg="mod">
          <ac:chgData name="Micha Bayer" userId="S::micha.bayer@hutton.ac.uk::89dca733-f099-424a-9b56-031d3ae4dca7" providerId="AD" clId="Web-{D93DB4AC-63A3-D5D0-BC52-694268F2335C}" dt="2022-08-22T16:47:57.045" v="107" actId="1076"/>
          <ac:spMkLst>
            <pc:docMk/>
            <pc:sldMk cId="1941991548" sldId="448"/>
            <ac:spMk id="7" creationId="{D14D1D21-E75D-4C09-9267-972BD832FC83}"/>
          </ac:spMkLst>
        </pc:spChg>
        <pc:picChg chg="mod">
          <ac:chgData name="Micha Bayer" userId="S::micha.bayer@hutton.ac.uk::89dca733-f099-424a-9b56-031d3ae4dca7" providerId="AD" clId="Web-{D93DB4AC-63A3-D5D0-BC52-694268F2335C}" dt="2022-08-22T16:47:56.982" v="105" actId="1076"/>
          <ac:picMkLst>
            <pc:docMk/>
            <pc:sldMk cId="1941991548" sldId="448"/>
            <ac:picMk id="4" creationId="{A78DD3AE-40A7-43DB-A8DC-4DB7989A8410}"/>
          </ac:picMkLst>
        </pc:picChg>
      </pc:sldChg>
      <pc:sldChg chg="del">
        <pc:chgData name="Micha Bayer" userId="S::micha.bayer@hutton.ac.uk::89dca733-f099-424a-9b56-031d3ae4dca7" providerId="AD" clId="Web-{D93DB4AC-63A3-D5D0-BC52-694268F2335C}" dt="2022-08-22T16:45:11.946" v="100"/>
        <pc:sldMkLst>
          <pc:docMk/>
          <pc:sldMk cId="3667547631" sldId="452"/>
        </pc:sldMkLst>
      </pc:sldChg>
      <pc:sldChg chg="ord">
        <pc:chgData name="Micha Bayer" userId="S::micha.bayer@hutton.ac.uk::89dca733-f099-424a-9b56-031d3ae4dca7" providerId="AD" clId="Web-{D93DB4AC-63A3-D5D0-BC52-694268F2335C}" dt="2022-08-22T16:47:05.918" v="102"/>
        <pc:sldMkLst>
          <pc:docMk/>
          <pc:sldMk cId="1210276623" sldId="453"/>
        </pc:sldMkLst>
      </pc:sldChg>
      <pc:sldChg chg="ord">
        <pc:chgData name="Micha Bayer" userId="S::micha.bayer@hutton.ac.uk::89dca733-f099-424a-9b56-031d3ae4dca7" providerId="AD" clId="Web-{D93DB4AC-63A3-D5D0-BC52-694268F2335C}" dt="2022-08-22T16:58:47.750" v="425"/>
        <pc:sldMkLst>
          <pc:docMk/>
          <pc:sldMk cId="1054007395" sldId="466"/>
        </pc:sldMkLst>
      </pc:sldChg>
      <pc:sldChg chg="addSp modSp">
        <pc:chgData name="Micha Bayer" userId="S::micha.bayer@hutton.ac.uk::89dca733-f099-424a-9b56-031d3ae4dca7" providerId="AD" clId="Web-{D93DB4AC-63A3-D5D0-BC52-694268F2335C}" dt="2022-08-22T16:55:13.432" v="424" actId="20577"/>
        <pc:sldMkLst>
          <pc:docMk/>
          <pc:sldMk cId="2548926742" sldId="467"/>
        </pc:sldMkLst>
        <pc:spChg chg="add mod">
          <ac:chgData name="Micha Bayer" userId="S::micha.bayer@hutton.ac.uk::89dca733-f099-424a-9b56-031d3ae4dca7" providerId="AD" clId="Web-{D93DB4AC-63A3-D5D0-BC52-694268F2335C}" dt="2022-08-22T16:52:46.068" v="356" actId="20577"/>
          <ac:spMkLst>
            <pc:docMk/>
            <pc:sldMk cId="2548926742" sldId="467"/>
            <ac:spMk id="3" creationId="{A468DA2F-D05A-A1FF-BE6A-40E0F5F862F5}"/>
          </ac:spMkLst>
        </pc:spChg>
        <pc:spChg chg="add mod">
          <ac:chgData name="Micha Bayer" userId="S::micha.bayer@hutton.ac.uk::89dca733-f099-424a-9b56-031d3ae4dca7" providerId="AD" clId="Web-{D93DB4AC-63A3-D5D0-BC52-694268F2335C}" dt="2022-08-22T16:55:13.432" v="424" actId="20577"/>
          <ac:spMkLst>
            <pc:docMk/>
            <pc:sldMk cId="2548926742" sldId="467"/>
            <ac:spMk id="4" creationId="{DFD6E5C7-F8F4-F27C-65F0-CFE6D80FE0AA}"/>
          </ac:spMkLst>
        </pc:spChg>
        <pc:spChg chg="mod">
          <ac:chgData name="Micha Bayer" userId="S::micha.bayer@hutton.ac.uk::89dca733-f099-424a-9b56-031d3ae4dca7" providerId="AD" clId="Web-{D93DB4AC-63A3-D5D0-BC52-694268F2335C}" dt="2022-08-22T16:54:25.649" v="408" actId="20577"/>
          <ac:spMkLst>
            <pc:docMk/>
            <pc:sldMk cId="2548926742" sldId="467"/>
            <ac:spMk id="6" creationId="{B41D917C-D097-49DF-AC57-1C8645D8221C}"/>
          </ac:spMkLst>
        </pc:spChg>
      </pc:sldChg>
      <pc:sldChg chg="addSp delSp modSp">
        <pc:chgData name="Micha Bayer" userId="S::micha.bayer@hutton.ac.uk::89dca733-f099-424a-9b56-031d3ae4dca7" providerId="AD" clId="Web-{D93DB4AC-63A3-D5D0-BC52-694268F2335C}" dt="2022-08-22T16:41:43.847" v="99" actId="14100"/>
        <pc:sldMkLst>
          <pc:docMk/>
          <pc:sldMk cId="3321783784" sldId="470"/>
        </pc:sldMkLst>
        <pc:spChg chg="add del mod">
          <ac:chgData name="Micha Bayer" userId="S::micha.bayer@hutton.ac.uk::89dca733-f099-424a-9b56-031d3ae4dca7" providerId="AD" clId="Web-{D93DB4AC-63A3-D5D0-BC52-694268F2335C}" dt="2022-08-22T16:24:47.834" v="25"/>
          <ac:spMkLst>
            <pc:docMk/>
            <pc:sldMk cId="3321783784" sldId="470"/>
            <ac:spMk id="2" creationId="{AF4D041D-4AB8-FA92-1C7E-C234F0B68010}"/>
          </ac:spMkLst>
        </pc:spChg>
        <pc:spChg chg="add del mod">
          <ac:chgData name="Micha Bayer" userId="S::micha.bayer@hutton.ac.uk::89dca733-f099-424a-9b56-031d3ae4dca7" providerId="AD" clId="Web-{D93DB4AC-63A3-D5D0-BC52-694268F2335C}" dt="2022-08-22T16:26:07.415" v="29"/>
          <ac:spMkLst>
            <pc:docMk/>
            <pc:sldMk cId="3321783784" sldId="470"/>
            <ac:spMk id="3" creationId="{66281479-47D5-E771-2F80-0DA71E2929EB}"/>
          </ac:spMkLst>
        </pc:spChg>
        <pc:spChg chg="mod">
          <ac:chgData name="Micha Bayer" userId="S::micha.bayer@hutton.ac.uk::89dca733-f099-424a-9b56-031d3ae4dca7" providerId="AD" clId="Web-{D93DB4AC-63A3-D5D0-BC52-694268F2335C}" dt="2022-08-22T16:41:43.847" v="99" actId="14100"/>
          <ac:spMkLst>
            <pc:docMk/>
            <pc:sldMk cId="3321783784" sldId="470"/>
            <ac:spMk id="6" creationId="{F39FD412-B98E-40F1-81A8-A95E21691526}"/>
          </ac:spMkLst>
        </pc:spChg>
        <pc:spChg chg="add del mod">
          <ac:chgData name="Micha Bayer" userId="S::micha.bayer@hutton.ac.uk::89dca733-f099-424a-9b56-031d3ae4dca7" providerId="AD" clId="Web-{D93DB4AC-63A3-D5D0-BC52-694268F2335C}" dt="2022-08-22T16:27:01.166" v="37"/>
          <ac:spMkLst>
            <pc:docMk/>
            <pc:sldMk cId="3321783784" sldId="470"/>
            <ac:spMk id="7" creationId="{53FBE879-E27D-28E9-4FD2-742713745227}"/>
          </ac:spMkLst>
        </pc:spChg>
        <pc:graphicFrameChg chg="add del mod">
          <ac:chgData name="Micha Bayer" userId="S::micha.bayer@hutton.ac.uk::89dca733-f099-424a-9b56-031d3ae4dca7" providerId="AD" clId="Web-{D93DB4AC-63A3-D5D0-BC52-694268F2335C}" dt="2022-08-22T16:26:57.635" v="36"/>
          <ac:graphicFrameMkLst>
            <pc:docMk/>
            <pc:sldMk cId="3321783784" sldId="470"/>
            <ac:graphicFrameMk id="4" creationId="{1B741170-919F-DDBA-8AA4-E3DF01FA5A15}"/>
          </ac:graphicFrameMkLst>
        </pc:graphicFrameChg>
      </pc:sldChg>
      <pc:sldChg chg="modSp">
        <pc:chgData name="Micha Bayer" userId="S::micha.bayer@hutton.ac.uk::89dca733-f099-424a-9b56-031d3ae4dca7" providerId="AD" clId="Web-{D93DB4AC-63A3-D5D0-BC52-694268F2335C}" dt="2022-08-22T16:20:20.171" v="19" actId="20577"/>
        <pc:sldMkLst>
          <pc:docMk/>
          <pc:sldMk cId="1230999877" sldId="482"/>
        </pc:sldMkLst>
        <pc:spChg chg="mod">
          <ac:chgData name="Micha Bayer" userId="S::micha.bayer@hutton.ac.uk::89dca733-f099-424a-9b56-031d3ae4dca7" providerId="AD" clId="Web-{D93DB4AC-63A3-D5D0-BC52-694268F2335C}" dt="2022-08-22T16:20:20.171" v="19" actId="20577"/>
          <ac:spMkLst>
            <pc:docMk/>
            <pc:sldMk cId="1230999877" sldId="482"/>
            <ac:spMk id="3" creationId="{7689C90B-B4B6-4B98-C8D4-DBC4BA0C2C33}"/>
          </ac:spMkLst>
        </pc:spChg>
      </pc:sldChg>
      <pc:sldChg chg="add">
        <pc:chgData name="Micha Bayer" userId="S::micha.bayer@hutton.ac.uk::89dca733-f099-424a-9b56-031d3ae4dca7" providerId="AD" clId="Web-{D93DB4AC-63A3-D5D0-BC52-694268F2335C}" dt="2022-08-22T16:45:23.134" v="101"/>
        <pc:sldMkLst>
          <pc:docMk/>
          <pc:sldMk cId="2556935673" sldId="483"/>
        </pc:sldMkLst>
      </pc:sldChg>
    </pc:docChg>
  </pc:docChgLst>
  <pc:docChgLst>
    <pc:chgData name="Iain Milne" userId="e451ec18-1952-4891-b1e2-a69699162e44" providerId="ADAL" clId="{FA51D97B-FA8C-421F-8BAE-635A10C8DEEA}"/>
    <pc:docChg chg="undo custSel addSld modSld sldOrd">
      <pc:chgData name="Iain Milne" userId="e451ec18-1952-4891-b1e2-a69699162e44" providerId="ADAL" clId="{FA51D97B-FA8C-421F-8BAE-635A10C8DEEA}" dt="2022-08-22T15:08:22.234" v="1917" actId="20577"/>
      <pc:docMkLst>
        <pc:docMk/>
      </pc:docMkLst>
      <pc:sldChg chg="addSp delSp modSp add mod">
        <pc:chgData name="Iain Milne" userId="e451ec18-1952-4891-b1e2-a69699162e44" providerId="ADAL" clId="{FA51D97B-FA8C-421F-8BAE-635A10C8DEEA}" dt="2022-08-19T10:16:09.641" v="1558" actId="20577"/>
        <pc:sldMkLst>
          <pc:docMk/>
          <pc:sldMk cId="267162117" sldId="320"/>
        </pc:sldMkLst>
        <pc:spChg chg="mod">
          <ac:chgData name="Iain Milne" userId="e451ec18-1952-4891-b1e2-a69699162e44" providerId="ADAL" clId="{FA51D97B-FA8C-421F-8BAE-635A10C8DEEA}" dt="2022-08-18T09:02:03.985" v="239" actId="20577"/>
          <ac:spMkLst>
            <pc:docMk/>
            <pc:sldMk cId="267162117" sldId="320"/>
            <ac:spMk id="2" creationId="{00000000-0000-0000-0000-000000000000}"/>
          </ac:spMkLst>
        </pc:spChg>
        <pc:spChg chg="del mod">
          <ac:chgData name="Iain Milne" userId="e451ec18-1952-4891-b1e2-a69699162e44" providerId="ADAL" clId="{FA51D97B-FA8C-421F-8BAE-635A10C8DEEA}" dt="2022-08-18T09:05:31.845" v="344" actId="478"/>
          <ac:spMkLst>
            <pc:docMk/>
            <pc:sldMk cId="267162117" sldId="320"/>
            <ac:spMk id="3" creationId="{00000000-0000-0000-0000-000000000000}"/>
          </ac:spMkLst>
        </pc:spChg>
        <pc:spChg chg="mod">
          <ac:chgData name="Iain Milne" userId="e451ec18-1952-4891-b1e2-a69699162e44" providerId="ADAL" clId="{FA51D97B-FA8C-421F-8BAE-635A10C8DEEA}" dt="2022-08-18T10:09:34.106" v="466" actId="6549"/>
          <ac:spMkLst>
            <pc:docMk/>
            <pc:sldMk cId="267162117" sldId="320"/>
            <ac:spMk id="4" creationId="{00000000-0000-0000-0000-000000000000}"/>
          </ac:spMkLst>
        </pc:spChg>
        <pc:spChg chg="add del">
          <ac:chgData name="Iain Milne" userId="e451ec18-1952-4891-b1e2-a69699162e44" providerId="ADAL" clId="{FA51D97B-FA8C-421F-8BAE-635A10C8DEEA}" dt="2022-08-18T09:03:07.512" v="248"/>
          <ac:spMkLst>
            <pc:docMk/>
            <pc:sldMk cId="267162117" sldId="320"/>
            <ac:spMk id="5" creationId="{30B26FCF-588F-65F7-7508-F36644AAE43C}"/>
          </ac:spMkLst>
        </pc:spChg>
        <pc:spChg chg="add del">
          <ac:chgData name="Iain Milne" userId="e451ec18-1952-4891-b1e2-a69699162e44" providerId="ADAL" clId="{FA51D97B-FA8C-421F-8BAE-635A10C8DEEA}" dt="2022-08-18T09:03:09.555" v="250"/>
          <ac:spMkLst>
            <pc:docMk/>
            <pc:sldMk cId="267162117" sldId="320"/>
            <ac:spMk id="6" creationId="{DC95E355-66E6-8869-B5C9-B63409391DBD}"/>
          </ac:spMkLst>
        </pc:spChg>
        <pc:spChg chg="add del">
          <ac:chgData name="Iain Milne" userId="e451ec18-1952-4891-b1e2-a69699162e44" providerId="ADAL" clId="{FA51D97B-FA8C-421F-8BAE-635A10C8DEEA}" dt="2022-08-18T09:03:18.541" v="255"/>
          <ac:spMkLst>
            <pc:docMk/>
            <pc:sldMk cId="267162117" sldId="320"/>
            <ac:spMk id="7" creationId="{EDF1203F-5DDE-1A02-F2A3-86CA230BA338}"/>
          </ac:spMkLst>
        </pc:spChg>
        <pc:spChg chg="add del mod">
          <ac:chgData name="Iain Milne" userId="e451ec18-1952-4891-b1e2-a69699162e44" providerId="ADAL" clId="{FA51D97B-FA8C-421F-8BAE-635A10C8DEEA}" dt="2022-08-18T09:05:34.369" v="345" actId="478"/>
          <ac:spMkLst>
            <pc:docMk/>
            <pc:sldMk cId="267162117" sldId="320"/>
            <ac:spMk id="9" creationId="{DA132632-E5AA-E95C-68D4-53CAF556758E}"/>
          </ac:spMkLst>
        </pc:spChg>
        <pc:spChg chg="add mod">
          <ac:chgData name="Iain Milne" userId="e451ec18-1952-4891-b1e2-a69699162e44" providerId="ADAL" clId="{FA51D97B-FA8C-421F-8BAE-635A10C8DEEA}" dt="2022-08-18T10:22:47.189" v="598" actId="20577"/>
          <ac:spMkLst>
            <pc:docMk/>
            <pc:sldMk cId="267162117" sldId="320"/>
            <ac:spMk id="10" creationId="{9E3E2AC4-C220-63B8-7F7D-B3279FCB3848}"/>
          </ac:spMkLst>
        </pc:spChg>
        <pc:spChg chg="add mod">
          <ac:chgData name="Iain Milne" userId="e451ec18-1952-4891-b1e2-a69699162e44" providerId="ADAL" clId="{FA51D97B-FA8C-421F-8BAE-635A10C8DEEA}" dt="2022-08-19T10:16:09.641" v="1558" actId="20577"/>
          <ac:spMkLst>
            <pc:docMk/>
            <pc:sldMk cId="267162117" sldId="320"/>
            <ac:spMk id="11" creationId="{CF97FADD-A66B-F0FA-0C30-179985AB1402}"/>
          </ac:spMkLst>
        </pc:spChg>
        <pc:spChg chg="add mod">
          <ac:chgData name="Iain Milne" userId="e451ec18-1952-4891-b1e2-a69699162e44" providerId="ADAL" clId="{FA51D97B-FA8C-421F-8BAE-635A10C8DEEA}" dt="2022-08-19T10:16:08.988" v="1557" actId="20577"/>
          <ac:spMkLst>
            <pc:docMk/>
            <pc:sldMk cId="267162117" sldId="320"/>
            <ac:spMk id="12" creationId="{F7C97769-46BD-3031-65B7-529CCE487CE8}"/>
          </ac:spMkLst>
        </pc:spChg>
      </pc:sldChg>
      <pc:sldChg chg="addSp modSp mod">
        <pc:chgData name="Iain Milne" userId="e451ec18-1952-4891-b1e2-a69699162e44" providerId="ADAL" clId="{FA51D97B-FA8C-421F-8BAE-635A10C8DEEA}" dt="2022-08-22T15:08:11.215" v="1910" actId="1076"/>
        <pc:sldMkLst>
          <pc:docMk/>
          <pc:sldMk cId="202248914" sldId="404"/>
        </pc:sldMkLst>
        <pc:spChg chg="add mod">
          <ac:chgData name="Iain Milne" userId="e451ec18-1952-4891-b1e2-a69699162e44" providerId="ADAL" clId="{FA51D97B-FA8C-421F-8BAE-635A10C8DEEA}" dt="2022-08-22T15:07:44.940" v="1887" actId="404"/>
          <ac:spMkLst>
            <pc:docMk/>
            <pc:sldMk cId="202248914" sldId="404"/>
            <ac:spMk id="3" creationId="{3F446245-B3D0-6E42-577A-4C2A815F96CB}"/>
          </ac:spMkLst>
        </pc:spChg>
        <pc:spChg chg="add mod">
          <ac:chgData name="Iain Milne" userId="e451ec18-1952-4891-b1e2-a69699162e44" providerId="ADAL" clId="{FA51D97B-FA8C-421F-8BAE-635A10C8DEEA}" dt="2022-08-22T15:08:11.215" v="1910" actId="1076"/>
          <ac:spMkLst>
            <pc:docMk/>
            <pc:sldMk cId="202248914" sldId="404"/>
            <ac:spMk id="47" creationId="{BE618013-F4D1-0A12-4A1D-8606A7D2BA28}"/>
          </ac:spMkLst>
        </pc:spChg>
      </pc:sldChg>
      <pc:sldChg chg="addSp modSp mod">
        <pc:chgData name="Iain Milne" userId="e451ec18-1952-4891-b1e2-a69699162e44" providerId="ADAL" clId="{FA51D97B-FA8C-421F-8BAE-635A10C8DEEA}" dt="2022-08-22T15:08:22.234" v="1917" actId="20577"/>
        <pc:sldMkLst>
          <pc:docMk/>
          <pc:sldMk cId="3547412454" sldId="405"/>
        </pc:sldMkLst>
        <pc:spChg chg="add mod">
          <ac:chgData name="Iain Milne" userId="e451ec18-1952-4891-b1e2-a69699162e44" providerId="ADAL" clId="{FA51D97B-FA8C-421F-8BAE-635A10C8DEEA}" dt="2022-08-22T15:08:22.234" v="1917" actId="20577"/>
          <ac:spMkLst>
            <pc:docMk/>
            <pc:sldMk cId="3547412454" sldId="405"/>
            <ac:spMk id="49" creationId="{19A4098C-E132-6791-D95E-406763802178}"/>
          </ac:spMkLst>
        </pc:spChg>
        <pc:spChg chg="add mod">
          <ac:chgData name="Iain Milne" userId="e451ec18-1952-4891-b1e2-a69699162e44" providerId="ADAL" clId="{FA51D97B-FA8C-421F-8BAE-635A10C8DEEA}" dt="2022-08-22T15:08:15.105" v="1911"/>
          <ac:spMkLst>
            <pc:docMk/>
            <pc:sldMk cId="3547412454" sldId="405"/>
            <ac:spMk id="50" creationId="{1A802910-A9AF-C37C-96A9-A949DF312CDB}"/>
          </ac:spMkLst>
        </pc:spChg>
        <pc:grpChg chg="mod">
          <ac:chgData name="Iain Milne" userId="e451ec18-1952-4891-b1e2-a69699162e44" providerId="ADAL" clId="{FA51D97B-FA8C-421F-8BAE-635A10C8DEEA}" dt="2022-08-22T15:06:47.572" v="1754" actId="1076"/>
          <ac:grpSpMkLst>
            <pc:docMk/>
            <pc:sldMk cId="3547412454" sldId="405"/>
            <ac:grpSpMk id="47" creationId="{A979898D-8674-4838-9C46-51F0C7C9FADF}"/>
          </ac:grpSpMkLst>
        </pc:grpChg>
      </pc:sldChg>
      <pc:sldChg chg="delSp mod">
        <pc:chgData name="Iain Milne" userId="e451ec18-1952-4891-b1e2-a69699162e44" providerId="ADAL" clId="{FA51D97B-FA8C-421F-8BAE-635A10C8DEEA}" dt="2022-08-15T12:27:12.303" v="0" actId="478"/>
        <pc:sldMkLst>
          <pc:docMk/>
          <pc:sldMk cId="1083107446" sldId="429"/>
        </pc:sldMkLst>
        <pc:picChg chg="del">
          <ac:chgData name="Iain Milne" userId="e451ec18-1952-4891-b1e2-a69699162e44" providerId="ADAL" clId="{FA51D97B-FA8C-421F-8BAE-635A10C8DEEA}" dt="2022-08-15T12:27:12.303" v="0" actId="478"/>
          <ac:picMkLst>
            <pc:docMk/>
            <pc:sldMk cId="1083107446" sldId="429"/>
            <ac:picMk id="4" creationId="{E49B1B7F-0747-4BF4-9DBF-8FD1C70516BC}"/>
          </ac:picMkLst>
        </pc:picChg>
      </pc:sldChg>
      <pc:sldChg chg="addSp modSp mod">
        <pc:chgData name="Iain Milne" userId="e451ec18-1952-4891-b1e2-a69699162e44" providerId="ADAL" clId="{FA51D97B-FA8C-421F-8BAE-635A10C8DEEA}" dt="2022-08-19T11:16:59.304" v="1583" actId="1038"/>
        <pc:sldMkLst>
          <pc:docMk/>
          <pc:sldMk cId="271516746" sldId="446"/>
        </pc:sldMkLst>
        <pc:picChg chg="add mod">
          <ac:chgData name="Iain Milne" userId="e451ec18-1952-4891-b1e2-a69699162e44" providerId="ADAL" clId="{FA51D97B-FA8C-421F-8BAE-635A10C8DEEA}" dt="2022-08-19T11:16:34.470" v="1565" actId="1076"/>
          <ac:picMkLst>
            <pc:docMk/>
            <pc:sldMk cId="271516746" sldId="446"/>
            <ac:picMk id="3" creationId="{6879DCEC-0B38-799B-4560-66B9C23D50ED}"/>
          </ac:picMkLst>
        </pc:picChg>
        <pc:picChg chg="add mod">
          <ac:chgData name="Iain Milne" userId="e451ec18-1952-4891-b1e2-a69699162e44" providerId="ADAL" clId="{FA51D97B-FA8C-421F-8BAE-635A10C8DEEA}" dt="2022-08-19T11:16:59.304" v="1583" actId="1038"/>
          <ac:picMkLst>
            <pc:docMk/>
            <pc:sldMk cId="271516746" sldId="446"/>
            <ac:picMk id="7" creationId="{CA02377A-1519-8C94-6F23-C5914FB4BC20}"/>
          </ac:picMkLst>
        </pc:picChg>
        <pc:picChg chg="mod">
          <ac:chgData name="Iain Milne" userId="e451ec18-1952-4891-b1e2-a69699162e44" providerId="ADAL" clId="{FA51D97B-FA8C-421F-8BAE-635A10C8DEEA}" dt="2022-08-19T11:16:29.514" v="1562" actId="1076"/>
          <ac:picMkLst>
            <pc:docMk/>
            <pc:sldMk cId="271516746" sldId="446"/>
            <ac:picMk id="10" creationId="{5D27E90C-C3FA-4719-83F1-FAF1EAD64F15}"/>
          </ac:picMkLst>
        </pc:picChg>
      </pc:sldChg>
      <pc:sldChg chg="modSp mod">
        <pc:chgData name="Iain Milne" userId="e451ec18-1952-4891-b1e2-a69699162e44" providerId="ADAL" clId="{FA51D97B-FA8C-421F-8BAE-635A10C8DEEA}" dt="2022-08-15T12:45:44.570" v="41" actId="20577"/>
        <pc:sldMkLst>
          <pc:docMk/>
          <pc:sldMk cId="1210276623" sldId="453"/>
        </pc:sldMkLst>
        <pc:spChg chg="mod">
          <ac:chgData name="Iain Milne" userId="e451ec18-1952-4891-b1e2-a69699162e44" providerId="ADAL" clId="{FA51D97B-FA8C-421F-8BAE-635A10C8DEEA}" dt="2022-08-15T12:45:44.570" v="41" actId="20577"/>
          <ac:spMkLst>
            <pc:docMk/>
            <pc:sldMk cId="1210276623" sldId="453"/>
            <ac:spMk id="3" creationId="{454F52B0-C5F2-4110-ADBD-9F76CE7A440A}"/>
          </ac:spMkLst>
        </pc:spChg>
      </pc:sldChg>
      <pc:sldChg chg="modSp mod">
        <pc:chgData name="Iain Milne" userId="e451ec18-1952-4891-b1e2-a69699162e44" providerId="ADAL" clId="{FA51D97B-FA8C-421F-8BAE-635A10C8DEEA}" dt="2022-08-18T08:45:18.009" v="43" actId="113"/>
        <pc:sldMkLst>
          <pc:docMk/>
          <pc:sldMk cId="3550349226" sldId="462"/>
        </pc:sldMkLst>
        <pc:spChg chg="mod">
          <ac:chgData name="Iain Milne" userId="e451ec18-1952-4891-b1e2-a69699162e44" providerId="ADAL" clId="{FA51D97B-FA8C-421F-8BAE-635A10C8DEEA}" dt="2022-08-18T08:45:16.306" v="42" actId="113"/>
          <ac:spMkLst>
            <pc:docMk/>
            <pc:sldMk cId="3550349226" sldId="462"/>
            <ac:spMk id="3" creationId="{B9CC990D-AAFD-45CF-944D-F4EC5AA08439}"/>
          </ac:spMkLst>
        </pc:spChg>
        <pc:spChg chg="mod">
          <ac:chgData name="Iain Milne" userId="e451ec18-1952-4891-b1e2-a69699162e44" providerId="ADAL" clId="{FA51D97B-FA8C-421F-8BAE-635A10C8DEEA}" dt="2022-08-18T08:45:18.009" v="43" actId="113"/>
          <ac:spMkLst>
            <pc:docMk/>
            <pc:sldMk cId="3550349226" sldId="462"/>
            <ac:spMk id="34" creationId="{C0633459-3E33-453A-9069-54E24F94C89D}"/>
          </ac:spMkLst>
        </pc:spChg>
      </pc:sldChg>
      <pc:sldChg chg="modSp mod">
        <pc:chgData name="Iain Milne" userId="e451ec18-1952-4891-b1e2-a69699162e44" providerId="ADAL" clId="{FA51D97B-FA8C-421F-8BAE-635A10C8DEEA}" dt="2022-08-18T08:54:01.948" v="45" actId="20577"/>
        <pc:sldMkLst>
          <pc:docMk/>
          <pc:sldMk cId="1217656193" sldId="463"/>
        </pc:sldMkLst>
        <pc:spChg chg="mod">
          <ac:chgData name="Iain Milne" userId="e451ec18-1952-4891-b1e2-a69699162e44" providerId="ADAL" clId="{FA51D97B-FA8C-421F-8BAE-635A10C8DEEA}" dt="2022-08-18T08:54:01.948" v="45" actId="20577"/>
          <ac:spMkLst>
            <pc:docMk/>
            <pc:sldMk cId="1217656193" sldId="463"/>
            <ac:spMk id="13" creationId="{A710B63F-F04B-4527-BC18-85F3B07DF305}"/>
          </ac:spMkLst>
        </pc:spChg>
      </pc:sldChg>
      <pc:sldChg chg="modSp mod ord">
        <pc:chgData name="Iain Milne" userId="e451ec18-1952-4891-b1e2-a69699162e44" providerId="ADAL" clId="{FA51D97B-FA8C-421F-8BAE-635A10C8DEEA}" dt="2022-08-18T10:26:00.376" v="776" actId="114"/>
        <pc:sldMkLst>
          <pc:docMk/>
          <pc:sldMk cId="1054007395" sldId="466"/>
        </pc:sldMkLst>
        <pc:spChg chg="mod">
          <ac:chgData name="Iain Milne" userId="e451ec18-1952-4891-b1e2-a69699162e44" providerId="ADAL" clId="{FA51D97B-FA8C-421F-8BAE-635A10C8DEEA}" dt="2022-08-18T10:26:00.376" v="776" actId="114"/>
          <ac:spMkLst>
            <pc:docMk/>
            <pc:sldMk cId="1054007395" sldId="466"/>
            <ac:spMk id="6" creationId="{929BF727-E595-496F-8148-CAC65BF67DC9}"/>
          </ac:spMkLst>
        </pc:spChg>
      </pc:sldChg>
      <pc:sldChg chg="addSp delSp modSp new mod modClrScheme chgLayout">
        <pc:chgData name="Iain Milne" userId="e451ec18-1952-4891-b1e2-a69699162e44" providerId="ADAL" clId="{FA51D97B-FA8C-421F-8BAE-635A10C8DEEA}" dt="2022-08-18T09:01:11.140" v="211" actId="1076"/>
        <pc:sldMkLst>
          <pc:docMk/>
          <pc:sldMk cId="1609744066" sldId="479"/>
        </pc:sldMkLst>
        <pc:spChg chg="del mod ord">
          <ac:chgData name="Iain Milne" userId="e451ec18-1952-4891-b1e2-a69699162e44" providerId="ADAL" clId="{FA51D97B-FA8C-421F-8BAE-635A10C8DEEA}" dt="2022-08-18T08:54:36.938" v="47" actId="700"/>
          <ac:spMkLst>
            <pc:docMk/>
            <pc:sldMk cId="1609744066" sldId="479"/>
            <ac:spMk id="2" creationId="{A0056E5D-5F0B-DB4B-A387-A878ACB8F053}"/>
          </ac:spMkLst>
        </pc:spChg>
        <pc:spChg chg="del mod ord">
          <ac:chgData name="Iain Milne" userId="e451ec18-1952-4891-b1e2-a69699162e44" providerId="ADAL" clId="{FA51D97B-FA8C-421F-8BAE-635A10C8DEEA}" dt="2022-08-18T08:54:36.938" v="47" actId="700"/>
          <ac:spMkLst>
            <pc:docMk/>
            <pc:sldMk cId="1609744066" sldId="479"/>
            <ac:spMk id="3" creationId="{B0707ADF-3E9D-3974-8C44-096B74A722B3}"/>
          </ac:spMkLst>
        </pc:spChg>
        <pc:spChg chg="del">
          <ac:chgData name="Iain Milne" userId="e451ec18-1952-4891-b1e2-a69699162e44" providerId="ADAL" clId="{FA51D97B-FA8C-421F-8BAE-635A10C8DEEA}" dt="2022-08-18T08:54:36.938" v="47" actId="700"/>
          <ac:spMkLst>
            <pc:docMk/>
            <pc:sldMk cId="1609744066" sldId="479"/>
            <ac:spMk id="4" creationId="{BBB81C45-A255-D669-DE9E-241171D45AE5}"/>
          </ac:spMkLst>
        </pc:spChg>
        <pc:spChg chg="add mod ord">
          <ac:chgData name="Iain Milne" userId="e451ec18-1952-4891-b1e2-a69699162e44" providerId="ADAL" clId="{FA51D97B-FA8C-421F-8BAE-635A10C8DEEA}" dt="2022-08-18T08:57:58.051" v="64" actId="20577"/>
          <ac:spMkLst>
            <pc:docMk/>
            <pc:sldMk cId="1609744066" sldId="479"/>
            <ac:spMk id="5" creationId="{E8F665BB-0CE7-5100-D24B-323982F334FC}"/>
          </ac:spMkLst>
        </pc:spChg>
        <pc:spChg chg="add mod ord">
          <ac:chgData name="Iain Milne" userId="e451ec18-1952-4891-b1e2-a69699162e44" providerId="ADAL" clId="{FA51D97B-FA8C-421F-8BAE-635A10C8DEEA}" dt="2022-08-18T09:00:47.713" v="206" actId="20577"/>
          <ac:spMkLst>
            <pc:docMk/>
            <pc:sldMk cId="1609744066" sldId="479"/>
            <ac:spMk id="6" creationId="{AC427235-32C9-182D-236D-39DC60E4FFEF}"/>
          </ac:spMkLst>
        </pc:spChg>
        <pc:picChg chg="add mod">
          <ac:chgData name="Iain Milne" userId="e451ec18-1952-4891-b1e2-a69699162e44" providerId="ADAL" clId="{FA51D97B-FA8C-421F-8BAE-635A10C8DEEA}" dt="2022-08-18T09:01:11.140" v="211" actId="1076"/>
          <ac:picMkLst>
            <pc:docMk/>
            <pc:sldMk cId="1609744066" sldId="479"/>
            <ac:picMk id="8" creationId="{C70180D8-1BB4-0EA7-74D1-8DFAA18EDAD4}"/>
          </ac:picMkLst>
        </pc:picChg>
      </pc:sldChg>
      <pc:sldChg chg="addSp delSp modSp new mod modClrScheme chgLayout modNotesTx">
        <pc:chgData name="Iain Milne" userId="e451ec18-1952-4891-b1e2-a69699162e44" providerId="ADAL" clId="{FA51D97B-FA8C-421F-8BAE-635A10C8DEEA}" dt="2022-08-18T10:30:21.533" v="1164" actId="20577"/>
        <pc:sldMkLst>
          <pc:docMk/>
          <pc:sldMk cId="1070532452" sldId="480"/>
        </pc:sldMkLst>
        <pc:spChg chg="mod ord">
          <ac:chgData name="Iain Milne" userId="e451ec18-1952-4891-b1e2-a69699162e44" providerId="ADAL" clId="{FA51D97B-FA8C-421F-8BAE-635A10C8DEEA}" dt="2022-08-18T10:27:36.795" v="802" actId="700"/>
          <ac:spMkLst>
            <pc:docMk/>
            <pc:sldMk cId="1070532452" sldId="480"/>
            <ac:spMk id="2" creationId="{9252D2D6-61AC-16B6-60DC-BAB04253E8BC}"/>
          </ac:spMkLst>
        </pc:spChg>
        <pc:spChg chg="del mod ord">
          <ac:chgData name="Iain Milne" userId="e451ec18-1952-4891-b1e2-a69699162e44" providerId="ADAL" clId="{FA51D97B-FA8C-421F-8BAE-635A10C8DEEA}" dt="2022-08-18T10:27:36.795" v="802" actId="700"/>
          <ac:spMkLst>
            <pc:docMk/>
            <pc:sldMk cId="1070532452" sldId="480"/>
            <ac:spMk id="3" creationId="{06A77764-6D7F-405C-1C16-24B0AC89C4C2}"/>
          </ac:spMkLst>
        </pc:spChg>
        <pc:spChg chg="del">
          <ac:chgData name="Iain Milne" userId="e451ec18-1952-4891-b1e2-a69699162e44" providerId="ADAL" clId="{FA51D97B-FA8C-421F-8BAE-635A10C8DEEA}" dt="2022-08-18T10:27:36.795" v="802" actId="700"/>
          <ac:spMkLst>
            <pc:docMk/>
            <pc:sldMk cId="1070532452" sldId="480"/>
            <ac:spMk id="4" creationId="{0E4D5A5F-4E35-B380-39B2-1B3870FB3663}"/>
          </ac:spMkLst>
        </pc:spChg>
        <pc:spChg chg="add mod ord">
          <ac:chgData name="Iain Milne" userId="e451ec18-1952-4891-b1e2-a69699162e44" providerId="ADAL" clId="{FA51D97B-FA8C-421F-8BAE-635A10C8DEEA}" dt="2022-08-18T10:30:21.533" v="1164" actId="20577"/>
          <ac:spMkLst>
            <pc:docMk/>
            <pc:sldMk cId="1070532452" sldId="480"/>
            <ac:spMk id="5" creationId="{0FB02E31-9E21-1BD8-41C1-E9F3D2E9A27C}"/>
          </ac:spMkLst>
        </pc:spChg>
        <pc:spChg chg="add mod">
          <ac:chgData name="Iain Milne" userId="e451ec18-1952-4891-b1e2-a69699162e44" providerId="ADAL" clId="{FA51D97B-FA8C-421F-8BAE-635A10C8DEEA}" dt="2022-08-18T10:28:26.265" v="913" actId="1076"/>
          <ac:spMkLst>
            <pc:docMk/>
            <pc:sldMk cId="1070532452" sldId="480"/>
            <ac:spMk id="6" creationId="{C534597F-5CC8-F209-A8A4-71182C081703}"/>
          </ac:spMkLst>
        </pc:spChg>
      </pc:sldChg>
      <pc:sldChg chg="addSp delSp modSp new mod modClrScheme chgLayout">
        <pc:chgData name="Iain Milne" userId="e451ec18-1952-4891-b1e2-a69699162e44" providerId="ADAL" clId="{FA51D97B-FA8C-421F-8BAE-635A10C8DEEA}" dt="2022-08-22T12:36:53.618" v="1606" actId="1036"/>
        <pc:sldMkLst>
          <pc:docMk/>
          <pc:sldMk cId="573056058" sldId="481"/>
        </pc:sldMkLst>
        <pc:spChg chg="mod ord">
          <ac:chgData name="Iain Milne" userId="e451ec18-1952-4891-b1e2-a69699162e44" providerId="ADAL" clId="{FA51D97B-FA8C-421F-8BAE-635A10C8DEEA}" dt="2022-08-18T12:22:20.255" v="1189" actId="700"/>
          <ac:spMkLst>
            <pc:docMk/>
            <pc:sldMk cId="573056058" sldId="481"/>
            <ac:spMk id="2" creationId="{613F4D0C-7228-E400-D0EC-AFB5CB34C6EA}"/>
          </ac:spMkLst>
        </pc:spChg>
        <pc:spChg chg="del mod ord">
          <ac:chgData name="Iain Milne" userId="e451ec18-1952-4891-b1e2-a69699162e44" providerId="ADAL" clId="{FA51D97B-FA8C-421F-8BAE-635A10C8DEEA}" dt="2022-08-18T12:22:20.255" v="1189" actId="700"/>
          <ac:spMkLst>
            <pc:docMk/>
            <pc:sldMk cId="573056058" sldId="481"/>
            <ac:spMk id="3" creationId="{210294E1-5CCC-8AF7-4A60-FD4AABCD3349}"/>
          </ac:spMkLst>
        </pc:spChg>
        <pc:spChg chg="del">
          <ac:chgData name="Iain Milne" userId="e451ec18-1952-4891-b1e2-a69699162e44" providerId="ADAL" clId="{FA51D97B-FA8C-421F-8BAE-635A10C8DEEA}" dt="2022-08-18T12:22:20.255" v="1189" actId="700"/>
          <ac:spMkLst>
            <pc:docMk/>
            <pc:sldMk cId="573056058" sldId="481"/>
            <ac:spMk id="4" creationId="{09934611-2B59-55A9-50C6-9EF3DA392E52}"/>
          </ac:spMkLst>
        </pc:spChg>
        <pc:spChg chg="add mod ord">
          <ac:chgData name="Iain Milne" userId="e451ec18-1952-4891-b1e2-a69699162e44" providerId="ADAL" clId="{FA51D97B-FA8C-421F-8BAE-635A10C8DEEA}" dt="2022-08-22T12:36:49.586" v="1597" actId="20577"/>
          <ac:spMkLst>
            <pc:docMk/>
            <pc:sldMk cId="573056058" sldId="481"/>
            <ac:spMk id="5" creationId="{5DB6B39B-304E-E84F-5AED-83CC5A7453D3}"/>
          </ac:spMkLst>
        </pc:spChg>
        <pc:spChg chg="add del mod">
          <ac:chgData name="Iain Milne" userId="e451ec18-1952-4891-b1e2-a69699162e44" providerId="ADAL" clId="{FA51D97B-FA8C-421F-8BAE-635A10C8DEEA}" dt="2022-08-18T12:22:56.613" v="1275" actId="478"/>
          <ac:spMkLst>
            <pc:docMk/>
            <pc:sldMk cId="573056058" sldId="481"/>
            <ac:spMk id="6" creationId="{03D65E98-F757-2A14-9E2C-791D8FBF4E1D}"/>
          </ac:spMkLst>
        </pc:spChg>
        <pc:spChg chg="add mod">
          <ac:chgData name="Iain Milne" userId="e451ec18-1952-4891-b1e2-a69699162e44" providerId="ADAL" clId="{FA51D97B-FA8C-421F-8BAE-635A10C8DEEA}" dt="2022-08-22T12:36:53.618" v="1606" actId="1036"/>
          <ac:spMkLst>
            <pc:docMk/>
            <pc:sldMk cId="573056058" sldId="481"/>
            <ac:spMk id="7" creationId="{F40759FD-D310-D771-A34A-77DAC1C7461C}"/>
          </ac:spMkLst>
        </pc:spChg>
      </pc:sldChg>
    </pc:docChg>
  </pc:docChgLst>
  <pc:docChgLst>
    <pc:chgData name="Micha Bayer" userId="S::micha.bayer@hutton.ac.uk::89dca733-f099-424a-9b56-031d3ae4dca7" providerId="AD" clId="Web-{923AB806-21A3-2932-A4A8-5A399E621B67}"/>
    <pc:docChg chg="addSld modSld">
      <pc:chgData name="Micha Bayer" userId="S::micha.bayer@hutton.ac.uk::89dca733-f099-424a-9b56-031d3ae4dca7" providerId="AD" clId="Web-{923AB806-21A3-2932-A4A8-5A399E621B67}" dt="2022-08-22T16:14:54.312" v="56" actId="20577"/>
      <pc:docMkLst>
        <pc:docMk/>
      </pc:docMkLst>
      <pc:sldChg chg="mod modShow">
        <pc:chgData name="Micha Bayer" userId="S::micha.bayer@hutton.ac.uk::89dca733-f099-424a-9b56-031d3ae4dca7" providerId="AD" clId="Web-{923AB806-21A3-2932-A4A8-5A399E621B67}" dt="2022-08-22T15:05:44.476" v="0"/>
        <pc:sldMkLst>
          <pc:docMk/>
          <pc:sldMk cId="202248914" sldId="404"/>
        </pc:sldMkLst>
      </pc:sldChg>
      <pc:sldChg chg="mod modShow">
        <pc:chgData name="Micha Bayer" userId="S::micha.bayer@hutton.ac.uk::89dca733-f099-424a-9b56-031d3ae4dca7" providerId="AD" clId="Web-{923AB806-21A3-2932-A4A8-5A399E621B67}" dt="2022-08-22T15:05:47.257" v="1"/>
        <pc:sldMkLst>
          <pc:docMk/>
          <pc:sldMk cId="3547412454" sldId="405"/>
        </pc:sldMkLst>
      </pc:sldChg>
      <pc:sldChg chg="modSp">
        <pc:chgData name="Micha Bayer" userId="S::micha.bayer@hutton.ac.uk::89dca733-f099-424a-9b56-031d3ae4dca7" providerId="AD" clId="Web-{923AB806-21A3-2932-A4A8-5A399E621B67}" dt="2022-08-22T16:01:42.154" v="4" actId="20577"/>
        <pc:sldMkLst>
          <pc:docMk/>
          <pc:sldMk cId="3641907833" sldId="431"/>
        </pc:sldMkLst>
        <pc:spChg chg="mod">
          <ac:chgData name="Micha Bayer" userId="S::micha.bayer@hutton.ac.uk::89dca733-f099-424a-9b56-031d3ae4dca7" providerId="AD" clId="Web-{923AB806-21A3-2932-A4A8-5A399E621B67}" dt="2022-08-22T16:01:42.154" v="4" actId="20577"/>
          <ac:spMkLst>
            <pc:docMk/>
            <pc:sldMk cId="3641907833" sldId="431"/>
            <ac:spMk id="4" creationId="{F968D5E4-DE81-428D-9B46-3290BBF89391}"/>
          </ac:spMkLst>
        </pc:spChg>
      </pc:sldChg>
      <pc:sldChg chg="modSp new">
        <pc:chgData name="Micha Bayer" userId="S::micha.bayer@hutton.ac.uk::89dca733-f099-424a-9b56-031d3ae4dca7" providerId="AD" clId="Web-{923AB806-21A3-2932-A4A8-5A399E621B67}" dt="2022-08-22T16:14:54.312" v="56" actId="20577"/>
        <pc:sldMkLst>
          <pc:docMk/>
          <pc:sldMk cId="1230999877" sldId="482"/>
        </pc:sldMkLst>
        <pc:spChg chg="mod">
          <ac:chgData name="Micha Bayer" userId="S::micha.bayer@hutton.ac.uk::89dca733-f099-424a-9b56-031d3ae4dca7" providerId="AD" clId="Web-{923AB806-21A3-2932-A4A8-5A399E621B67}" dt="2022-08-22T16:13:23.758" v="26" actId="20577"/>
          <ac:spMkLst>
            <pc:docMk/>
            <pc:sldMk cId="1230999877" sldId="482"/>
            <ac:spMk id="2" creationId="{8436F202-7F92-F7B4-FED6-97324B50EF25}"/>
          </ac:spMkLst>
        </pc:spChg>
        <pc:spChg chg="mod">
          <ac:chgData name="Micha Bayer" userId="S::micha.bayer@hutton.ac.uk::89dca733-f099-424a-9b56-031d3ae4dca7" providerId="AD" clId="Web-{923AB806-21A3-2932-A4A8-5A399E621B67}" dt="2022-08-22T16:14:54.312" v="56" actId="20577"/>
          <ac:spMkLst>
            <pc:docMk/>
            <pc:sldMk cId="1230999877" sldId="482"/>
            <ac:spMk id="3" creationId="{7689C90B-B4B6-4B98-C8D4-DBC4BA0C2C33}"/>
          </ac:spMkLst>
        </pc:spChg>
      </pc:sldChg>
    </pc:docChg>
  </pc:docChgLst>
  <pc:docChgLst>
    <pc:chgData name="Micha Bayer" userId="S::micha.bayer@hutton.ac.uk::89dca733-f099-424a-9b56-031d3ae4dca7" providerId="AD" clId="Web-{FDA004F8-4F5A-36F1-496C-03AD73BAC358}"/>
    <pc:docChg chg="modSld">
      <pc:chgData name="Micha Bayer" userId="S::micha.bayer@hutton.ac.uk::89dca733-f099-424a-9b56-031d3ae4dca7" providerId="AD" clId="Web-{FDA004F8-4F5A-36F1-496C-03AD73BAC358}" dt="2022-08-23T07:58:35.146" v="0" actId="20577"/>
      <pc:docMkLst>
        <pc:docMk/>
      </pc:docMkLst>
      <pc:sldChg chg="modSp">
        <pc:chgData name="Micha Bayer" userId="S::micha.bayer@hutton.ac.uk::89dca733-f099-424a-9b56-031d3ae4dca7" providerId="AD" clId="Web-{FDA004F8-4F5A-36F1-496C-03AD73BAC358}" dt="2022-08-23T07:58:35.146" v="0" actId="20577"/>
        <pc:sldMkLst>
          <pc:docMk/>
          <pc:sldMk cId="206238137" sldId="401"/>
        </pc:sldMkLst>
        <pc:spChg chg="mod">
          <ac:chgData name="Micha Bayer" userId="S::micha.bayer@hutton.ac.uk::89dca733-f099-424a-9b56-031d3ae4dca7" providerId="AD" clId="Web-{FDA004F8-4F5A-36F1-496C-03AD73BAC358}" dt="2022-08-23T07:58:35.146" v="0" actId="20577"/>
          <ac:spMkLst>
            <pc:docMk/>
            <pc:sldMk cId="206238137" sldId="401"/>
            <ac:spMk id="2" creationId="{7A596C4C-1317-42E4-B642-0B819C51E7BE}"/>
          </ac:spMkLst>
        </pc:spChg>
      </pc:sldChg>
    </pc:docChg>
  </pc:docChgLst>
  <pc:docChgLst>
    <pc:chgData name="Iain Milne" userId="e451ec18-1952-4891-b1e2-a69699162e44" providerId="ADAL" clId="{DA139441-F25E-43FB-9553-78FA359F6D4B}"/>
    <pc:docChg chg="custSel addSld delSld modSld">
      <pc:chgData name="Iain Milne" userId="e451ec18-1952-4891-b1e2-a69699162e44" providerId="ADAL" clId="{DA139441-F25E-43FB-9553-78FA359F6D4B}" dt="2024-06-11T13:17:49.615" v="178" actId="20577"/>
      <pc:docMkLst>
        <pc:docMk/>
      </pc:docMkLst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267162117" sldId="320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3363132897" sldId="400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206238137" sldId="401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202248914" sldId="404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3547412454" sldId="405"/>
        </pc:sldMkLst>
      </pc:sldChg>
      <pc:sldChg chg="modSp mod">
        <pc:chgData name="Iain Milne" userId="e451ec18-1952-4891-b1e2-a69699162e44" providerId="ADAL" clId="{DA139441-F25E-43FB-9553-78FA359F6D4B}" dt="2024-06-11T11:45:39.077" v="33" actId="20577"/>
        <pc:sldMkLst>
          <pc:docMk/>
          <pc:sldMk cId="1083107446" sldId="429"/>
        </pc:sldMkLst>
        <pc:spChg chg="mod">
          <ac:chgData name="Iain Milne" userId="e451ec18-1952-4891-b1e2-a69699162e44" providerId="ADAL" clId="{DA139441-F25E-43FB-9553-78FA359F6D4B}" dt="2024-06-11T11:45:39.077" v="33" actId="20577"/>
          <ac:spMkLst>
            <pc:docMk/>
            <pc:sldMk cId="1083107446" sldId="429"/>
            <ac:spMk id="7" creationId="{0C75D307-DB52-43DD-84F1-6F5E8857EB61}"/>
          </ac:spMkLst>
        </pc:spChg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3641907833" sldId="431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271516746" sldId="446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3060193386" sldId="447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1941991548" sldId="448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1781703571" sldId="449"/>
        </pc:sldMkLst>
      </pc:sldChg>
      <pc:sldChg chg="del">
        <pc:chgData name="Iain Milne" userId="e451ec18-1952-4891-b1e2-a69699162e44" providerId="ADAL" clId="{DA139441-F25E-43FB-9553-78FA359F6D4B}" dt="2024-06-11T11:45:53.358" v="35" actId="47"/>
        <pc:sldMkLst>
          <pc:docMk/>
          <pc:sldMk cId="1210276623" sldId="453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1690517186" sldId="460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3550349226" sldId="462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1217656193" sldId="463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1042324171" sldId="465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1054007395" sldId="466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2548926742" sldId="467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2108001632" sldId="468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3792714845" sldId="469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3321783784" sldId="470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3893093413" sldId="472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1717967904" sldId="473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3794137145" sldId="474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1741449601" sldId="475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1747987286" sldId="476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3094223763" sldId="477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1900424799" sldId="478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1609744066" sldId="479"/>
        </pc:sldMkLst>
      </pc:sldChg>
      <pc:sldChg chg="del">
        <pc:chgData name="Iain Milne" userId="e451ec18-1952-4891-b1e2-a69699162e44" providerId="ADAL" clId="{DA139441-F25E-43FB-9553-78FA359F6D4B}" dt="2024-06-11T11:45:53.358" v="35" actId="47"/>
        <pc:sldMkLst>
          <pc:docMk/>
          <pc:sldMk cId="1070532452" sldId="480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573056058" sldId="481"/>
        </pc:sldMkLst>
      </pc:sldChg>
      <pc:sldChg chg="del">
        <pc:chgData name="Iain Milne" userId="e451ec18-1952-4891-b1e2-a69699162e44" providerId="ADAL" clId="{DA139441-F25E-43FB-9553-78FA359F6D4B}" dt="2024-06-11T11:45:49.811" v="34" actId="47"/>
        <pc:sldMkLst>
          <pc:docMk/>
          <pc:sldMk cId="1230999877" sldId="482"/>
        </pc:sldMkLst>
      </pc:sldChg>
      <pc:sldChg chg="del">
        <pc:chgData name="Iain Milne" userId="e451ec18-1952-4891-b1e2-a69699162e44" providerId="ADAL" clId="{DA139441-F25E-43FB-9553-78FA359F6D4B}" dt="2024-06-11T11:45:53.358" v="35" actId="47"/>
        <pc:sldMkLst>
          <pc:docMk/>
          <pc:sldMk cId="2556935673" sldId="483"/>
        </pc:sldMkLst>
      </pc:sldChg>
      <pc:sldChg chg="addSp delSp modSp mod chgLayout">
        <pc:chgData name="Iain Milne" userId="e451ec18-1952-4891-b1e2-a69699162e44" providerId="ADAL" clId="{DA139441-F25E-43FB-9553-78FA359F6D4B}" dt="2024-06-11T13:17:49.615" v="178" actId="20577"/>
        <pc:sldMkLst>
          <pc:docMk/>
          <pc:sldMk cId="2840255835" sldId="484"/>
        </pc:sldMkLst>
        <pc:spChg chg="add del mod">
          <ac:chgData name="Iain Milne" userId="e451ec18-1952-4891-b1e2-a69699162e44" providerId="ADAL" clId="{DA139441-F25E-43FB-9553-78FA359F6D4B}" dt="2024-06-11T13:16:36.599" v="62" actId="478"/>
          <ac:spMkLst>
            <pc:docMk/>
            <pc:sldMk cId="2840255835" sldId="484"/>
            <ac:spMk id="3" creationId="{C27B62F7-B9E6-043C-630A-412EB91A59D7}"/>
          </ac:spMkLst>
        </pc:spChg>
        <pc:spChg chg="add mod ord">
          <ac:chgData name="Iain Milne" userId="e451ec18-1952-4891-b1e2-a69699162e44" providerId="ADAL" clId="{DA139441-F25E-43FB-9553-78FA359F6D4B}" dt="2024-06-11T13:17:49.615" v="178" actId="20577"/>
          <ac:spMkLst>
            <pc:docMk/>
            <pc:sldMk cId="2840255835" sldId="484"/>
            <ac:spMk id="4" creationId="{2CB63429-ACA4-FA78-6438-15318AB53090}"/>
          </ac:spMkLst>
        </pc:spChg>
        <pc:spChg chg="mod ord">
          <ac:chgData name="Iain Milne" userId="e451ec18-1952-4891-b1e2-a69699162e44" providerId="ADAL" clId="{DA139441-F25E-43FB-9553-78FA359F6D4B}" dt="2024-06-11T13:17:19.803" v="68" actId="700"/>
          <ac:spMkLst>
            <pc:docMk/>
            <pc:sldMk cId="2840255835" sldId="484"/>
            <ac:spMk id="5" creationId="{C8ADEF8B-121D-1F04-B55C-D1521EA70EC4}"/>
          </ac:spMkLst>
        </pc:spChg>
        <pc:spChg chg="del mod">
          <ac:chgData name="Iain Milne" userId="e451ec18-1952-4891-b1e2-a69699162e44" providerId="ADAL" clId="{DA139441-F25E-43FB-9553-78FA359F6D4B}" dt="2024-06-11T13:16:34.943" v="61" actId="478"/>
          <ac:spMkLst>
            <pc:docMk/>
            <pc:sldMk cId="2840255835" sldId="484"/>
            <ac:spMk id="6" creationId="{5646FE2F-6BCC-A810-5332-C7B2D95822E2}"/>
          </ac:spMkLst>
        </pc:spChg>
        <pc:spChg chg="del mod">
          <ac:chgData name="Iain Milne" userId="e451ec18-1952-4891-b1e2-a69699162e44" providerId="ADAL" clId="{DA139441-F25E-43FB-9553-78FA359F6D4B}" dt="2024-06-11T13:16:40.083" v="63" actId="478"/>
          <ac:spMkLst>
            <pc:docMk/>
            <pc:sldMk cId="2840255835" sldId="484"/>
            <ac:spMk id="9" creationId="{93959415-BB92-03BB-03D6-F1E4DB365687}"/>
          </ac:spMkLst>
        </pc:spChg>
      </pc:sldChg>
      <pc:sldChg chg="modSp mod">
        <pc:chgData name="Iain Milne" userId="e451ec18-1952-4891-b1e2-a69699162e44" providerId="ADAL" clId="{DA139441-F25E-43FB-9553-78FA359F6D4B}" dt="2024-06-11T13:15:32.458" v="57" actId="20577"/>
        <pc:sldMkLst>
          <pc:docMk/>
          <pc:sldMk cId="1305065275" sldId="485"/>
        </pc:sldMkLst>
        <pc:spChg chg="mod">
          <ac:chgData name="Iain Milne" userId="e451ec18-1952-4891-b1e2-a69699162e44" providerId="ADAL" clId="{DA139441-F25E-43FB-9553-78FA359F6D4B}" dt="2024-06-11T13:15:32.458" v="57" actId="20577"/>
          <ac:spMkLst>
            <pc:docMk/>
            <pc:sldMk cId="1305065275" sldId="485"/>
            <ac:spMk id="6" creationId="{054539B7-B63C-CCB7-3EA0-312CB87BAE97}"/>
          </ac:spMkLst>
        </pc:spChg>
      </pc:sldChg>
      <pc:sldChg chg="add">
        <pc:chgData name="Iain Milne" userId="e451ec18-1952-4891-b1e2-a69699162e44" providerId="ADAL" clId="{DA139441-F25E-43FB-9553-78FA359F6D4B}" dt="2024-06-11T13:16:31.396" v="60"/>
        <pc:sldMkLst>
          <pc:docMk/>
          <pc:sldMk cId="1107074634" sldId="487"/>
        </pc:sldMkLst>
      </pc:sldChg>
      <pc:sldChg chg="new del">
        <pc:chgData name="Iain Milne" userId="e451ec18-1952-4891-b1e2-a69699162e44" providerId="ADAL" clId="{DA139441-F25E-43FB-9553-78FA359F6D4B}" dt="2024-06-11T13:16:29.881" v="59" actId="47"/>
        <pc:sldMkLst>
          <pc:docMk/>
          <pc:sldMk cId="3612347574" sldId="487"/>
        </pc:sldMkLst>
      </pc:sldChg>
    </pc:docChg>
  </pc:docChgLst>
  <pc:docChgLst>
    <pc:chgData name="Iain Milne" userId="e451ec18-1952-4891-b1e2-a69699162e44" providerId="ADAL" clId="{065A4B05-03B7-4AFF-8C7D-C1F71C5E3CE5}"/>
    <pc:docChg chg="undo redo custSel addSld delSld modSld sldOrd">
      <pc:chgData name="Iain Milne" userId="e451ec18-1952-4891-b1e2-a69699162e44" providerId="ADAL" clId="{065A4B05-03B7-4AFF-8C7D-C1F71C5E3CE5}" dt="2021-03-16T16:58:49.965" v="10934" actId="47"/>
      <pc:docMkLst>
        <pc:docMk/>
      </pc:docMkLst>
      <pc:sldChg chg="modSp add del">
        <pc:chgData name="Iain Milne" userId="e451ec18-1952-4891-b1e2-a69699162e44" providerId="ADAL" clId="{065A4B05-03B7-4AFF-8C7D-C1F71C5E3CE5}" dt="2021-03-11T09:31:26.671" v="4856" actId="47"/>
        <pc:sldMkLst>
          <pc:docMk/>
          <pc:sldMk cId="4081512457" sldId="25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81512457" sldId="256"/>
            <ac:spMk id="2" creationId="{01DEDCF8-B154-46B1-8C0A-1423F965A9AF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81512457" sldId="256"/>
            <ac:spMk id="3" creationId="{B10159E3-21F9-464D-A6BC-78CA45DA2F53}"/>
          </ac:spMkLst>
        </pc:spChg>
      </pc:sldChg>
      <pc:sldChg chg="modSp del">
        <pc:chgData name="Iain Milne" userId="e451ec18-1952-4891-b1e2-a69699162e44" providerId="ADAL" clId="{065A4B05-03B7-4AFF-8C7D-C1F71C5E3CE5}" dt="2021-03-09T14:46:12.322" v="2488" actId="47"/>
        <pc:sldMkLst>
          <pc:docMk/>
          <pc:sldMk cId="79016504" sldId="25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79016504" sldId="257"/>
            <ac:spMk id="5" creationId="{FE4478ED-9FCD-48B2-A4E1-6ACE6A85ED7C}"/>
          </ac:spMkLst>
        </pc:spChg>
      </pc:sldChg>
      <pc:sldChg chg="modSp del">
        <pc:chgData name="Iain Milne" userId="e451ec18-1952-4891-b1e2-a69699162e44" providerId="ADAL" clId="{065A4B05-03B7-4AFF-8C7D-C1F71C5E3CE5}" dt="2021-03-09T14:46:14.009" v="2490" actId="47"/>
        <pc:sldMkLst>
          <pc:docMk/>
          <pc:sldMk cId="2241293747" sldId="25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241293747" sldId="258"/>
            <ac:spMk id="5" creationId="{FE4478ED-9FCD-48B2-A4E1-6ACE6A85ED7C}"/>
          </ac:spMkLst>
        </pc:spChg>
      </pc:sldChg>
      <pc:sldChg chg="addSp delSp modSp del mod ord chgLayout">
        <pc:chgData name="Iain Milne" userId="e451ec18-1952-4891-b1e2-a69699162e44" providerId="ADAL" clId="{065A4B05-03B7-4AFF-8C7D-C1F71C5E3CE5}" dt="2021-03-11T09:24:15.241" v="4588" actId="47"/>
        <pc:sldMkLst>
          <pc:docMk/>
          <pc:sldMk cId="1831686614" sldId="259"/>
        </pc:sldMkLst>
        <pc:spChg chg="add del mod">
          <ac:chgData name="Iain Milne" userId="e451ec18-1952-4891-b1e2-a69699162e44" providerId="ADAL" clId="{065A4B05-03B7-4AFF-8C7D-C1F71C5E3CE5}" dt="2021-03-10T15:32:32.378" v="4304" actId="700"/>
          <ac:spMkLst>
            <pc:docMk/>
            <pc:sldMk cId="1831686614" sldId="259"/>
            <ac:spMk id="3" creationId="{F307FA56-B8B6-48C1-BC64-B5B1D5ECEFF9}"/>
          </ac:spMkLst>
        </pc:spChg>
        <pc:spChg chg="add mod ord">
          <ac:chgData name="Iain Milne" userId="e451ec18-1952-4891-b1e2-a69699162e44" providerId="ADAL" clId="{065A4B05-03B7-4AFF-8C7D-C1F71C5E3CE5}" dt="2021-03-10T15:32:41.516" v="4360" actId="20577"/>
          <ac:spMkLst>
            <pc:docMk/>
            <pc:sldMk cId="1831686614" sldId="259"/>
            <ac:spMk id="4" creationId="{4895A3D0-5911-4CAC-9896-B91623CCAD28}"/>
          </ac:spMkLst>
        </pc:spChg>
        <pc:spChg chg="mod ord">
          <ac:chgData name="Iain Milne" userId="e451ec18-1952-4891-b1e2-a69699162e44" providerId="ADAL" clId="{065A4B05-03B7-4AFF-8C7D-C1F71C5E3CE5}" dt="2021-03-10T15:32:32.378" v="4304" actId="700"/>
          <ac:spMkLst>
            <pc:docMk/>
            <pc:sldMk cId="1831686614" sldId="259"/>
            <ac:spMk id="5" creationId="{364C5D17-3A23-4635-8237-F232C1383B79}"/>
          </ac:spMkLst>
        </pc:spChg>
        <pc:spChg chg="del">
          <ac:chgData name="Iain Milne" userId="e451ec18-1952-4891-b1e2-a69699162e44" providerId="ADAL" clId="{065A4B05-03B7-4AFF-8C7D-C1F71C5E3CE5}" dt="2021-03-10T15:32:29.897" v="4303" actId="478"/>
          <ac:spMkLst>
            <pc:docMk/>
            <pc:sldMk cId="1831686614" sldId="259"/>
            <ac:spMk id="6" creationId="{3683940F-8379-4635-9B6C-A35EEFD5A050}"/>
          </ac:spMkLst>
        </pc:spChg>
      </pc:sldChg>
      <pc:sldChg chg="modSp mod ord">
        <pc:chgData name="Iain Milne" userId="e451ec18-1952-4891-b1e2-a69699162e44" providerId="ADAL" clId="{065A4B05-03B7-4AFF-8C7D-C1F71C5E3CE5}" dt="2021-03-11T09:29:21.983" v="4827" actId="207"/>
        <pc:sldMkLst>
          <pc:docMk/>
          <pc:sldMk cId="4210640361" sldId="260"/>
        </pc:sldMkLst>
        <pc:spChg chg="mod">
          <ac:chgData name="Iain Milne" userId="e451ec18-1952-4891-b1e2-a69699162e44" providerId="ADAL" clId="{065A4B05-03B7-4AFF-8C7D-C1F71C5E3CE5}" dt="2021-03-11T09:24:25.717" v="4590" actId="20577"/>
          <ac:spMkLst>
            <pc:docMk/>
            <pc:sldMk cId="4210640361" sldId="260"/>
            <ac:spMk id="5" creationId="{1A533C3F-47DE-45E4-9FB0-6ECF149970F9}"/>
          </ac:spMkLst>
        </pc:spChg>
        <pc:spChg chg="mod">
          <ac:chgData name="Iain Milne" userId="e451ec18-1952-4891-b1e2-a69699162e44" providerId="ADAL" clId="{065A4B05-03B7-4AFF-8C7D-C1F71C5E3CE5}" dt="2021-03-11T09:29:21.983" v="4827" actId="207"/>
          <ac:spMkLst>
            <pc:docMk/>
            <pc:sldMk cId="4210640361" sldId="260"/>
            <ac:spMk id="6" creationId="{D5D5C7C1-235E-4CD7-B812-BF05B4DAB41B}"/>
          </ac:spMkLst>
        </pc:spChg>
      </pc:sldChg>
      <pc:sldChg chg="addSp modSp mod ord">
        <pc:chgData name="Iain Milne" userId="e451ec18-1952-4891-b1e2-a69699162e44" providerId="ADAL" clId="{065A4B05-03B7-4AFF-8C7D-C1F71C5E3CE5}" dt="2021-03-11T11:14:11.044" v="5342" actId="1076"/>
        <pc:sldMkLst>
          <pc:docMk/>
          <pc:sldMk cId="546208407" sldId="26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546208407" sldId="261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1:14:05.060" v="5341" actId="20577"/>
          <ac:spMkLst>
            <pc:docMk/>
            <pc:sldMk cId="546208407" sldId="261"/>
            <ac:spMk id="6" creationId="{D67BE70D-94E3-4918-BCFA-CF7D422D92AE}"/>
          </ac:spMkLst>
        </pc:spChg>
        <pc:picChg chg="add mod">
          <ac:chgData name="Iain Milne" userId="e451ec18-1952-4891-b1e2-a69699162e44" providerId="ADAL" clId="{065A4B05-03B7-4AFF-8C7D-C1F71C5E3CE5}" dt="2021-03-11T11:14:11.044" v="5342" actId="1076"/>
          <ac:picMkLst>
            <pc:docMk/>
            <pc:sldMk cId="546208407" sldId="261"/>
            <ac:picMk id="3" creationId="{4CF26432-08E7-4E69-9B7D-63FABEE50F44}"/>
          </ac:picMkLst>
        </pc:picChg>
      </pc:sldChg>
      <pc:sldChg chg="modSp del ord">
        <pc:chgData name="Iain Milne" userId="e451ec18-1952-4891-b1e2-a69699162e44" providerId="ADAL" clId="{065A4B05-03B7-4AFF-8C7D-C1F71C5E3CE5}" dt="2021-03-15T11:36:28.052" v="9493" actId="47"/>
        <pc:sldMkLst>
          <pc:docMk/>
          <pc:sldMk cId="4276889218" sldId="26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276889218" sldId="262"/>
            <ac:spMk id="5" creationId="{1223C82E-E19A-4B61-9456-CF8524E37091}"/>
          </ac:spMkLst>
        </pc:spChg>
      </pc:sldChg>
      <pc:sldChg chg="modSp del">
        <pc:chgData name="Iain Milne" userId="e451ec18-1952-4891-b1e2-a69699162e44" providerId="ADAL" clId="{065A4B05-03B7-4AFF-8C7D-C1F71C5E3CE5}" dt="2021-03-09T14:46:13.128" v="2489" actId="47"/>
        <pc:sldMkLst>
          <pc:docMk/>
          <pc:sldMk cId="1392745860" sldId="26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92745860" sldId="263"/>
            <ac:spMk id="4" creationId="{B81F2314-04FC-4E33-A9FC-96E1B65CBBA6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92745860" sldId="263"/>
            <ac:spMk id="5" creationId="{085EE0F8-DC67-4581-BCF1-64A7176C3276}"/>
          </ac:spMkLst>
        </pc:spChg>
      </pc:sldChg>
      <pc:sldChg chg="addSp delSp modSp mod ord">
        <pc:chgData name="Iain Milne" userId="e451ec18-1952-4891-b1e2-a69699162e44" providerId="ADAL" clId="{065A4B05-03B7-4AFF-8C7D-C1F71C5E3CE5}" dt="2021-03-11T15:37:45" v="9102" actId="688"/>
        <pc:sldMkLst>
          <pc:docMk/>
          <pc:sldMk cId="3783569800" sldId="26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783569800" sldId="265"/>
            <ac:spMk id="4" creationId="{017C05E2-2FCA-4A39-A057-CEED58114033}"/>
          </ac:spMkLst>
        </pc:spChg>
        <pc:spChg chg="mod">
          <ac:chgData name="Iain Milne" userId="e451ec18-1952-4891-b1e2-a69699162e44" providerId="ADAL" clId="{065A4B05-03B7-4AFF-8C7D-C1F71C5E3CE5}" dt="2021-03-11T09:40:01.210" v="5029" actId="27636"/>
          <ac:spMkLst>
            <pc:docMk/>
            <pc:sldMk cId="3783569800" sldId="265"/>
            <ac:spMk id="6" creationId="{88FEF26C-65BC-4CD6-A34D-4463ED274B46}"/>
          </ac:spMkLst>
        </pc:spChg>
        <pc:grpChg chg="mod">
          <ac:chgData name="Iain Milne" userId="e451ec18-1952-4891-b1e2-a69699162e44" providerId="ADAL" clId="{065A4B05-03B7-4AFF-8C7D-C1F71C5E3CE5}" dt="2021-03-11T09:40:15.906" v="5070" actId="12788"/>
          <ac:grpSpMkLst>
            <pc:docMk/>
            <pc:sldMk cId="3783569800" sldId="265"/>
            <ac:grpSpMk id="5" creationId="{8005E988-A0D6-4602-9692-6240D005EC7E}"/>
          </ac:grpSpMkLst>
        </pc:grp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7" creationId="{DB3ED893-771D-4232-8D0B-0B74F00D81BD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8" creationId="{F70EA196-96C9-41DC-87D4-0361CCACE845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9" creationId="{8F21FCF4-1AAD-422C-8C49-65C63EF05E16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10" creationId="{077FC2DD-89E6-4E47-80CA-87109AB5C290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11" creationId="{C0A96AE5-B27A-4DD4-92C0-9BBF777B7BB0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12" creationId="{002A181A-A1F3-43C3-996B-3B72AAC718FA}"/>
          </ac:picMkLst>
        </pc:picChg>
        <pc:picChg chg="mod">
          <ac:chgData name="Iain Milne" userId="e451ec18-1952-4891-b1e2-a69699162e44" providerId="ADAL" clId="{065A4B05-03B7-4AFF-8C7D-C1F71C5E3CE5}" dt="2021-03-11T15:37:45" v="9102" actId="688"/>
          <ac:picMkLst>
            <pc:docMk/>
            <pc:sldMk cId="3783569800" sldId="265"/>
            <ac:picMk id="13" creationId="{A2A93153-C799-43B2-80C4-CAB0CE2426C6}"/>
          </ac:picMkLst>
        </pc:picChg>
        <pc:picChg chg="add del mod">
          <ac:chgData name="Iain Milne" userId="e451ec18-1952-4891-b1e2-a69699162e44" providerId="ADAL" clId="{065A4B05-03B7-4AFF-8C7D-C1F71C5E3CE5}" dt="2021-03-11T09:38:35.352" v="5004" actId="478"/>
          <ac:picMkLst>
            <pc:docMk/>
            <pc:sldMk cId="3783569800" sldId="265"/>
            <ac:picMk id="14" creationId="{527BB014-6918-4726-A7F1-D108814B7ED2}"/>
          </ac:picMkLst>
        </pc:picChg>
        <pc:picChg chg="add 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16" creationId="{D8710605-D00A-4712-84D9-44D14F3E9BF9}"/>
          </ac:picMkLst>
        </pc:picChg>
      </pc:sldChg>
      <pc:sldChg chg="modSp del">
        <pc:chgData name="Iain Milne" userId="e451ec18-1952-4891-b1e2-a69699162e44" providerId="ADAL" clId="{065A4B05-03B7-4AFF-8C7D-C1F71C5E3CE5}" dt="2021-03-11T13:41:31.207" v="7142" actId="47"/>
        <pc:sldMkLst>
          <pc:docMk/>
          <pc:sldMk cId="4001228672" sldId="27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01228672" sldId="274"/>
            <ac:spMk id="6" creationId="{30E45594-35E9-4097-A555-67280CAE6BF7}"/>
          </ac:spMkLst>
        </pc:spChg>
      </pc:sldChg>
      <pc:sldChg chg="modSp del">
        <pc:chgData name="Iain Milne" userId="e451ec18-1952-4891-b1e2-a69699162e44" providerId="ADAL" clId="{065A4B05-03B7-4AFF-8C7D-C1F71C5E3CE5}" dt="2021-03-11T13:47:41.888" v="7186" actId="47"/>
        <pc:sldMkLst>
          <pc:docMk/>
          <pc:sldMk cId="86946065" sldId="27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6946065" sldId="275"/>
            <ac:spMk id="2" creationId="{FB715601-A819-48FE-9333-78565ACA75C4}"/>
          </ac:spMkLst>
        </pc:spChg>
      </pc:sldChg>
      <pc:sldChg chg="modSp del">
        <pc:chgData name="Iain Milne" userId="e451ec18-1952-4891-b1e2-a69699162e44" providerId="ADAL" clId="{065A4B05-03B7-4AFF-8C7D-C1F71C5E3CE5}" dt="2021-03-11T13:47:37.232" v="7184" actId="47"/>
        <pc:sldMkLst>
          <pc:docMk/>
          <pc:sldMk cId="2384094844" sldId="27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384094844" sldId="276"/>
            <ac:spMk id="2" creationId="{1763F6FD-2D38-465A-88BD-2348C023CF0A}"/>
          </ac:spMkLst>
        </pc:spChg>
      </pc:sldChg>
      <pc:sldChg chg="modSp del">
        <pc:chgData name="Iain Milne" userId="e451ec18-1952-4891-b1e2-a69699162e44" providerId="ADAL" clId="{065A4B05-03B7-4AFF-8C7D-C1F71C5E3CE5}" dt="2021-03-11T13:53:45.293" v="7215" actId="47"/>
        <pc:sldMkLst>
          <pc:docMk/>
          <pc:sldMk cId="2868820565" sldId="27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68820565" sldId="277"/>
            <ac:spMk id="2" creationId="{1763F6FD-2D38-465A-88BD-2348C023CF0A}"/>
          </ac:spMkLst>
        </pc:spChg>
      </pc:sldChg>
      <pc:sldChg chg="modSp del">
        <pc:chgData name="Iain Milne" userId="e451ec18-1952-4891-b1e2-a69699162e44" providerId="ADAL" clId="{065A4B05-03B7-4AFF-8C7D-C1F71C5E3CE5}" dt="2021-03-15T11:36:45.315" v="9495" actId="47"/>
        <pc:sldMkLst>
          <pc:docMk/>
          <pc:sldMk cId="4103943545" sldId="27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103943545" sldId="278"/>
            <ac:spMk id="2" creationId="{030F4FF2-E0D0-44F0-BD43-B5446604DB8E}"/>
          </ac:spMkLst>
        </pc:spChg>
      </pc:sldChg>
      <pc:sldChg chg="modSp del">
        <pc:chgData name="Iain Milne" userId="e451ec18-1952-4891-b1e2-a69699162e44" providerId="ADAL" clId="{065A4B05-03B7-4AFF-8C7D-C1F71C5E3CE5}" dt="2021-03-16T16:58:49.965" v="10934" actId="47"/>
        <pc:sldMkLst>
          <pc:docMk/>
          <pc:sldMk cId="1070818299" sldId="27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70818299" sldId="279"/>
            <ac:spMk id="2" creationId="{6993A936-22A6-4D91-8813-8D3E6F9BB782}"/>
          </ac:spMkLst>
        </pc:spChg>
      </pc:sldChg>
      <pc:sldChg chg="delSp modSp del">
        <pc:chgData name="Iain Milne" userId="e451ec18-1952-4891-b1e2-a69699162e44" providerId="ADAL" clId="{065A4B05-03B7-4AFF-8C7D-C1F71C5E3CE5}" dt="2021-03-11T13:54:00.633" v="7219" actId="47"/>
        <pc:sldMkLst>
          <pc:docMk/>
          <pc:sldMk cId="2786032175" sldId="28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786032175" sldId="281"/>
            <ac:spMk id="2" creationId="{035372A0-D0F2-4754-93F4-B56CD4FC8618}"/>
          </ac:spMkLst>
        </pc:spChg>
        <pc:picChg chg="del">
          <ac:chgData name="Iain Milne" userId="e451ec18-1952-4891-b1e2-a69699162e44" providerId="ADAL" clId="{065A4B05-03B7-4AFF-8C7D-C1F71C5E3CE5}" dt="2021-03-11T13:53:53.044" v="7218" actId="21"/>
          <ac:picMkLst>
            <pc:docMk/>
            <pc:sldMk cId="2786032175" sldId="281"/>
            <ac:picMk id="1026" creationId="{EFDC8484-CDAD-4AE9-9A0C-706579168185}"/>
          </ac:picMkLst>
        </pc:picChg>
      </pc:sldChg>
      <pc:sldChg chg="modSp del">
        <pc:chgData name="Iain Milne" userId="e451ec18-1952-4891-b1e2-a69699162e44" providerId="ADAL" clId="{065A4B05-03B7-4AFF-8C7D-C1F71C5E3CE5}" dt="2021-03-11T13:47:42.399" v="7187" actId="47"/>
        <pc:sldMkLst>
          <pc:docMk/>
          <pc:sldMk cId="2992982890" sldId="28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92982890" sldId="282"/>
            <ac:spMk id="2" creationId="{9C8A6700-1C36-4275-B505-04C1FACDC301}"/>
          </ac:spMkLst>
        </pc:spChg>
      </pc:sldChg>
      <pc:sldChg chg="modSp mod ord">
        <pc:chgData name="Iain Milne" userId="e451ec18-1952-4891-b1e2-a69699162e44" providerId="ADAL" clId="{065A4B05-03B7-4AFF-8C7D-C1F71C5E3CE5}" dt="2021-03-16T13:53:28.168" v="10668" actId="20577"/>
        <pc:sldMkLst>
          <pc:docMk/>
          <pc:sldMk cId="1091065310" sldId="283"/>
        </pc:sldMkLst>
        <pc:spChg chg="mod">
          <ac:chgData name="Iain Milne" userId="e451ec18-1952-4891-b1e2-a69699162e44" providerId="ADAL" clId="{065A4B05-03B7-4AFF-8C7D-C1F71C5E3CE5}" dt="2021-03-16T13:53:28.168" v="10668" actId="20577"/>
          <ac:spMkLst>
            <pc:docMk/>
            <pc:sldMk cId="1091065310" sldId="283"/>
            <ac:spMk id="6" creationId="{2BA9E508-32A2-42B0-9A2D-239C8BB8DAA0}"/>
          </ac:spMkLst>
        </pc:spChg>
        <pc:spChg chg="mod">
          <ac:chgData name="Iain Milne" userId="e451ec18-1952-4891-b1e2-a69699162e44" providerId="ADAL" clId="{065A4B05-03B7-4AFF-8C7D-C1F71C5E3CE5}" dt="2021-03-11T09:48:42.532" v="5237" actId="20577"/>
          <ac:spMkLst>
            <pc:docMk/>
            <pc:sldMk cId="1091065310" sldId="283"/>
            <ac:spMk id="7" creationId="{5641357D-6F58-4573-8DFA-687B5B4323E4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811466209" sldId="28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11466209" sldId="284"/>
            <ac:spMk id="4" creationId="{09010023-7322-43BC-BC98-AAEF70FCADF1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811466209" sldId="284"/>
            <ac:picMk id="22" creationId="{BEB7E03F-842F-4B5C-8B19-B4D1B2211B63}"/>
          </ac:picMkLst>
        </pc:pic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811466209" sldId="284"/>
            <ac:picMk id="28" creationId="{A4629AD6-919C-42A2-AF3C-B82D54D7F71C}"/>
          </ac:picMkLst>
        </pc:picChg>
      </pc:sldChg>
      <pc:sldChg chg="modSp del">
        <pc:chgData name="Iain Milne" userId="e451ec18-1952-4891-b1e2-a69699162e44" providerId="ADAL" clId="{065A4B05-03B7-4AFF-8C7D-C1F71C5E3CE5}" dt="2021-03-15T11:40:32.661" v="9502" actId="47"/>
        <pc:sldMkLst>
          <pc:docMk/>
          <pc:sldMk cId="1393374003" sldId="28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93374003" sldId="285"/>
            <ac:spMk id="7" creationId="{33AEC135-032F-4366-B5F8-B2BFF17CC703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1393374003" sldId="285"/>
            <ac:picMk id="22" creationId="{0CBC44EC-4475-4619-9708-929713AEF3EE}"/>
          </ac:picMkLst>
        </pc:pic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1393374003" sldId="285"/>
            <ac:picMk id="23" creationId="{3B3CF615-6989-4CBA-947D-327C817EC573}"/>
          </ac:picMkLst>
        </pc:picChg>
      </pc:sldChg>
      <pc:sldChg chg="del">
        <pc:chgData name="Iain Milne" userId="e451ec18-1952-4891-b1e2-a69699162e44" providerId="ADAL" clId="{065A4B05-03B7-4AFF-8C7D-C1F71C5E3CE5}" dt="2021-03-08T14:36:16.275" v="2" actId="47"/>
        <pc:sldMkLst>
          <pc:docMk/>
          <pc:sldMk cId="3256215486" sldId="286"/>
        </pc:sldMkLst>
      </pc:sldChg>
      <pc:sldChg chg="modSp add del mod ord">
        <pc:chgData name="Iain Milne" userId="e451ec18-1952-4891-b1e2-a69699162e44" providerId="ADAL" clId="{065A4B05-03B7-4AFF-8C7D-C1F71C5E3CE5}" dt="2021-03-15T11:40:29.844" v="9501" actId="47"/>
        <pc:sldMkLst>
          <pc:docMk/>
          <pc:sldMk cId="239048242" sldId="287"/>
        </pc:sldMkLst>
        <pc:spChg chg="mod">
          <ac:chgData name="Iain Milne" userId="e451ec18-1952-4891-b1e2-a69699162e44" providerId="ADAL" clId="{065A4B05-03B7-4AFF-8C7D-C1F71C5E3CE5}" dt="2021-03-11T15:37:05.564" v="9100" actId="207"/>
          <ac:spMkLst>
            <pc:docMk/>
            <pc:sldMk cId="239048242" sldId="287"/>
            <ac:spMk id="3" creationId="{D4C120B0-DF3E-4EA9-8A57-163334C1DC85}"/>
          </ac:spMkLst>
        </pc:spChg>
      </pc:sldChg>
      <pc:sldChg chg="modSp del">
        <pc:chgData name="Iain Milne" userId="e451ec18-1952-4891-b1e2-a69699162e44" providerId="ADAL" clId="{065A4B05-03B7-4AFF-8C7D-C1F71C5E3CE5}" dt="2021-03-11T15:36:47.695" v="9098" actId="2696"/>
        <pc:sldMkLst>
          <pc:docMk/>
          <pc:sldMk cId="3961852734" sldId="28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961852734" sldId="287"/>
            <ac:spMk id="2" creationId="{4FADE448-93C8-4C3B-B1C2-DDCC2517B5DC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3961852734" sldId="287"/>
            <ac:picMk id="12" creationId="{F0322EE0-98A1-44FE-9A21-C173F90CCF72}"/>
          </ac:picMkLst>
        </pc:picChg>
      </pc:sldChg>
      <pc:sldChg chg="del">
        <pc:chgData name="Iain Milne" userId="e451ec18-1952-4891-b1e2-a69699162e44" providerId="ADAL" clId="{065A4B05-03B7-4AFF-8C7D-C1F71C5E3CE5}" dt="2021-03-15T11:36:43.628" v="9494" actId="47"/>
        <pc:sldMkLst>
          <pc:docMk/>
          <pc:sldMk cId="464103846" sldId="288"/>
        </pc:sldMkLst>
      </pc:sldChg>
      <pc:sldChg chg="modSp mod ord">
        <pc:chgData name="Iain Milne" userId="e451ec18-1952-4891-b1e2-a69699162e44" providerId="ADAL" clId="{065A4B05-03B7-4AFF-8C7D-C1F71C5E3CE5}" dt="2021-03-16T14:01:43.905" v="10746"/>
        <pc:sldMkLst>
          <pc:docMk/>
          <pc:sldMk cId="1590763866" sldId="289"/>
        </pc:sldMkLst>
        <pc:spChg chg="mod">
          <ac:chgData name="Iain Milne" userId="e451ec18-1952-4891-b1e2-a69699162e44" providerId="ADAL" clId="{065A4B05-03B7-4AFF-8C7D-C1F71C5E3CE5}" dt="2021-03-11T09:32:10.132" v="4891" actId="20577"/>
          <ac:spMkLst>
            <pc:docMk/>
            <pc:sldMk cId="1590763866" sldId="289"/>
            <ac:spMk id="2" creationId="{6D61FD58-6383-4FA6-ADB7-092B011B3394}"/>
          </ac:spMkLst>
        </pc:spChg>
        <pc:spChg chg="mod">
          <ac:chgData name="Iain Milne" userId="e451ec18-1952-4891-b1e2-a69699162e44" providerId="ADAL" clId="{065A4B05-03B7-4AFF-8C7D-C1F71C5E3CE5}" dt="2021-03-11T13:44:22.210" v="7166" actId="113"/>
          <ac:spMkLst>
            <pc:docMk/>
            <pc:sldMk cId="1590763866" sldId="289"/>
            <ac:spMk id="7" creationId="{B8A03373-DB68-486A-957E-0E117FEBB2AF}"/>
          </ac:spMkLst>
        </pc:spChg>
        <pc:graphicFrameChg chg="mod">
          <ac:chgData name="Iain Milne" userId="e451ec18-1952-4891-b1e2-a69699162e44" providerId="ADAL" clId="{065A4B05-03B7-4AFF-8C7D-C1F71C5E3CE5}" dt="2021-03-11T13:43:17.184" v="7153" actId="692"/>
          <ac:graphicFrameMkLst>
            <pc:docMk/>
            <pc:sldMk cId="1590763866" sldId="289"/>
            <ac:graphicFrameMk id="4" creationId="{C4E0C977-2446-435B-926F-70DF58F01532}"/>
          </ac:graphicFrameMkLst>
        </pc:graphicFrameChg>
      </pc:sldChg>
      <pc:sldChg chg="modSp del">
        <pc:chgData name="Iain Milne" userId="e451ec18-1952-4891-b1e2-a69699162e44" providerId="ADAL" clId="{065A4B05-03B7-4AFF-8C7D-C1F71C5E3CE5}" dt="2021-03-11T15:36:09.336" v="9096" actId="47"/>
        <pc:sldMkLst>
          <pc:docMk/>
          <pc:sldMk cId="639360452" sldId="29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639360452" sldId="291"/>
            <ac:spMk id="4" creationId="{4CE9B843-5B33-468A-B64C-64BD6ACFF769}"/>
          </ac:spMkLst>
        </pc:spChg>
      </pc:sldChg>
      <pc:sldChg chg="modSp del">
        <pc:chgData name="Iain Milne" userId="e451ec18-1952-4891-b1e2-a69699162e44" providerId="ADAL" clId="{065A4B05-03B7-4AFF-8C7D-C1F71C5E3CE5}" dt="2021-03-11T13:47:35.865" v="7183" actId="47"/>
        <pc:sldMkLst>
          <pc:docMk/>
          <pc:sldMk cId="232135397" sldId="29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32135397" sldId="292"/>
            <ac:spMk id="4" creationId="{017C05E2-2FCA-4A39-A057-CEED58114033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32135397" sldId="292"/>
            <ac:spMk id="6" creationId="{88FEF26C-65BC-4CD6-A34D-4463ED274B46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232135397" sldId="292"/>
            <ac:picMk id="13" creationId="{A2A93153-C799-43B2-80C4-CAB0CE2426C6}"/>
          </ac:picMkLst>
        </pc:picChg>
      </pc:sldChg>
      <pc:sldChg chg="modSp del">
        <pc:chgData name="Iain Milne" userId="e451ec18-1952-4891-b1e2-a69699162e44" providerId="ADAL" clId="{065A4B05-03B7-4AFF-8C7D-C1F71C5E3CE5}" dt="2021-03-11T13:47:39.181" v="7185" actId="47"/>
        <pc:sldMkLst>
          <pc:docMk/>
          <pc:sldMk cId="37087858" sldId="29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7087858" sldId="293"/>
            <ac:spMk id="2" creationId="{030F4FF2-E0D0-44F0-BD43-B5446604DB8E}"/>
          </ac:spMkLst>
        </pc:spChg>
      </pc:sldChg>
      <pc:sldChg chg="modSp add del mod">
        <pc:chgData name="Iain Milne" userId="e451ec18-1952-4891-b1e2-a69699162e44" providerId="ADAL" clId="{065A4B05-03B7-4AFF-8C7D-C1F71C5E3CE5}" dt="2021-03-10T13:54:38.793" v="4262" actId="47"/>
        <pc:sldMkLst>
          <pc:docMk/>
          <pc:sldMk cId="3509788785" sldId="29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509788785" sldId="29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509788785" sldId="294"/>
            <ac:spMk id="3" creationId="{00000000-0000-0000-0000-000000000000}"/>
          </ac:spMkLst>
        </pc:spChg>
      </pc:sldChg>
      <pc:sldChg chg="modSp mod">
        <pc:chgData name="Iain Milne" userId="e451ec18-1952-4891-b1e2-a69699162e44" providerId="ADAL" clId="{065A4B05-03B7-4AFF-8C7D-C1F71C5E3CE5}" dt="2021-03-15T15:07:59.930" v="10536" actId="2711"/>
        <pc:sldMkLst>
          <pc:docMk/>
          <pc:sldMk cId="1050734452" sldId="29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50734452" sldId="295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7:59.930" v="10536" actId="2711"/>
          <ac:spMkLst>
            <pc:docMk/>
            <pc:sldMk cId="1050734452" sldId="295"/>
            <ac:spMk id="5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10T13:54:41.748" v="4264" actId="47"/>
        <pc:sldMkLst>
          <pc:docMk/>
          <pc:sldMk cId="2644403396" sldId="29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644403396" sldId="296"/>
            <ac:spMk id="2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10T13:54:35.710" v="4260" actId="47"/>
        <pc:sldMkLst>
          <pc:docMk/>
          <pc:sldMk cId="2323040022" sldId="298"/>
        </pc:sldMkLst>
      </pc:sldChg>
      <pc:sldChg chg="modSp add del mod">
        <pc:chgData name="Iain Milne" userId="e451ec18-1952-4891-b1e2-a69699162e44" providerId="ADAL" clId="{065A4B05-03B7-4AFF-8C7D-C1F71C5E3CE5}" dt="2021-03-10T13:54:40.092" v="4263" actId="47"/>
        <pc:sldMkLst>
          <pc:docMk/>
          <pc:sldMk cId="3635147534" sldId="30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35147534" sldId="30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35147534" sldId="300"/>
            <ac:spMk id="3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5T11:37:14.594" v="9500" actId="47"/>
        <pc:sldMkLst>
          <pc:docMk/>
          <pc:sldMk cId="2173693006" sldId="30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173693006" sldId="301"/>
            <ac:spMk id="2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5T11:37:12.678" v="9499" actId="47"/>
        <pc:sldMkLst>
          <pc:docMk/>
          <pc:sldMk cId="1127065137" sldId="30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127065137" sldId="302"/>
            <ac:spMk id="2" creationId="{00000000-0000-0000-0000-000000000000}"/>
          </ac:spMkLst>
        </pc:spChg>
      </pc:sldChg>
      <pc:sldChg chg="delSp modSp add mod chgLayout">
        <pc:chgData name="Iain Milne" userId="e451ec18-1952-4891-b1e2-a69699162e44" providerId="ADAL" clId="{065A4B05-03B7-4AFF-8C7D-C1F71C5E3CE5}" dt="2021-03-15T15:09:29.124" v="10548" actId="207"/>
        <pc:sldMkLst>
          <pc:docMk/>
          <pc:sldMk cId="451067651" sldId="303"/>
        </pc:sldMkLst>
        <pc:spChg chg="mod ord">
          <ac:chgData name="Iain Milne" userId="e451ec18-1952-4891-b1e2-a69699162e44" providerId="ADAL" clId="{065A4B05-03B7-4AFF-8C7D-C1F71C5E3CE5}" dt="2021-03-09T10:12:04.371" v="1070" actId="700"/>
          <ac:spMkLst>
            <pc:docMk/>
            <pc:sldMk cId="451067651" sldId="303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5T15:09:29.124" v="10548" actId="207"/>
          <ac:spMkLst>
            <pc:docMk/>
            <pc:sldMk cId="451067651" sldId="303"/>
            <ac:spMk id="3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08T15:25:50.618" v="365" actId="478"/>
          <ac:spMkLst>
            <pc:docMk/>
            <pc:sldMk cId="451067651" sldId="303"/>
            <ac:spMk id="8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08T15:25:50.618" v="365" actId="478"/>
          <ac:spMkLst>
            <pc:docMk/>
            <pc:sldMk cId="451067651" sldId="303"/>
            <ac:spMk id="9" creationId="{00000000-0000-0000-0000-000000000000}"/>
          </ac:spMkLst>
        </pc:spChg>
        <pc:picChg chg="del">
          <ac:chgData name="Iain Milne" userId="e451ec18-1952-4891-b1e2-a69699162e44" providerId="ADAL" clId="{065A4B05-03B7-4AFF-8C7D-C1F71C5E3CE5}" dt="2021-03-08T15:25:04.172" v="278" actId="478"/>
          <ac:picMkLst>
            <pc:docMk/>
            <pc:sldMk cId="451067651" sldId="303"/>
            <ac:picMk id="1026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08T15:25:03.596" v="277" actId="478"/>
          <ac:picMkLst>
            <pc:docMk/>
            <pc:sldMk cId="451067651" sldId="303"/>
            <ac:picMk id="1027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08T15:25:02.854" v="276" actId="478"/>
          <ac:picMkLst>
            <pc:docMk/>
            <pc:sldMk cId="451067651" sldId="303"/>
            <ac:picMk id="1029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848720703" sldId="30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848720703" sldId="30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383" v="33" actId="27636"/>
          <ac:spMkLst>
            <pc:docMk/>
            <pc:sldMk cId="3848720703" sldId="303"/>
            <ac:spMk id="3" creationId="{00000000-0000-0000-0000-000000000000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1475543246" sldId="30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475543246" sldId="304"/>
            <ac:spMk id="2" creationId="{00000000-0000-0000-0000-000000000000}"/>
          </ac:spMkLst>
        </pc:spChg>
      </pc:sldChg>
      <pc:sldChg chg="delSp modSp add mod delAnim modAnim chgLayout">
        <pc:chgData name="Iain Milne" userId="e451ec18-1952-4891-b1e2-a69699162e44" providerId="ADAL" clId="{065A4B05-03B7-4AFF-8C7D-C1F71C5E3CE5}" dt="2021-03-15T15:09:57.784" v="10553" actId="207"/>
        <pc:sldMkLst>
          <pc:docMk/>
          <pc:sldMk cId="413563675" sldId="305"/>
        </pc:sldMkLst>
        <pc:spChg chg="mod ord">
          <ac:chgData name="Iain Milne" userId="e451ec18-1952-4891-b1e2-a69699162e44" providerId="ADAL" clId="{065A4B05-03B7-4AFF-8C7D-C1F71C5E3CE5}" dt="2021-03-08T15:54:06.010" v="470" actId="700"/>
          <ac:spMkLst>
            <pc:docMk/>
            <pc:sldMk cId="413563675" sldId="305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08T15:54:58.897" v="560" actId="27636"/>
          <ac:spMkLst>
            <pc:docMk/>
            <pc:sldMk cId="413563675" sldId="305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9:57.784" v="10553" actId="207"/>
          <ac:spMkLst>
            <pc:docMk/>
            <pc:sldMk cId="413563675" sldId="305"/>
            <ac:spMk id="4" creationId="{00000000-0000-0000-0000-000000000000}"/>
          </ac:spMkLst>
        </pc:spChg>
        <pc:spChg chg="del mod">
          <ac:chgData name="Iain Milne" userId="e451ec18-1952-4891-b1e2-a69699162e44" providerId="ADAL" clId="{065A4B05-03B7-4AFF-8C7D-C1F71C5E3CE5}" dt="2021-03-08T15:54:37.561" v="541" actId="478"/>
          <ac:spMkLst>
            <pc:docMk/>
            <pc:sldMk cId="413563675" sldId="305"/>
            <ac:spMk id="5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689386561" sldId="30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89386561" sldId="305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399" v="38" actId="27636"/>
          <ac:spMkLst>
            <pc:docMk/>
            <pc:sldMk cId="3689386561" sldId="305"/>
            <ac:spMk id="3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5T15:10:26.026" v="10560" actId="6549"/>
        <pc:sldMkLst>
          <pc:docMk/>
          <pc:sldMk cId="1958280895" sldId="316"/>
        </pc:sldMkLst>
        <pc:spChg chg="mod">
          <ac:chgData name="Iain Milne" userId="e451ec18-1952-4891-b1e2-a69699162e44" providerId="ADAL" clId="{065A4B05-03B7-4AFF-8C7D-C1F71C5E3CE5}" dt="2021-03-11T09:45:50.986" v="5170" actId="113"/>
          <ac:spMkLst>
            <pc:docMk/>
            <pc:sldMk cId="1958280895" sldId="316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0:26.026" v="10560" actId="6549"/>
          <ac:spMkLst>
            <pc:docMk/>
            <pc:sldMk cId="1958280895" sldId="316"/>
            <ac:spMk id="4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809090699" sldId="31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09090699" sldId="316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09090699" sldId="316"/>
            <ac:spMk id="3" creationId="{00000000-0000-0000-0000-000000000000}"/>
          </ac:spMkLst>
        </pc:spChg>
      </pc:sldChg>
      <pc:sldChg chg="addSp delSp modSp add mod modAnim chgLayout">
        <pc:chgData name="Iain Milne" userId="e451ec18-1952-4891-b1e2-a69699162e44" providerId="ADAL" clId="{065A4B05-03B7-4AFF-8C7D-C1F71C5E3CE5}" dt="2021-03-15T15:10:51.549" v="10566" actId="12788"/>
        <pc:sldMkLst>
          <pc:docMk/>
          <pc:sldMk cId="943647050" sldId="317"/>
        </pc:sldMkLst>
        <pc:spChg chg="mod ord">
          <ac:chgData name="Iain Milne" userId="e451ec18-1952-4891-b1e2-a69699162e44" providerId="ADAL" clId="{065A4B05-03B7-4AFF-8C7D-C1F71C5E3CE5}" dt="2021-03-09T10:16:48.386" v="1268" actId="700"/>
          <ac:spMkLst>
            <pc:docMk/>
            <pc:sldMk cId="943647050" sldId="317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5:57.709" v="5171" actId="207"/>
          <ac:spMkLst>
            <pc:docMk/>
            <pc:sldMk cId="943647050" sldId="317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0:51.549" v="10566" actId="12788"/>
          <ac:spMkLst>
            <pc:docMk/>
            <pc:sldMk cId="943647050" sldId="317"/>
            <ac:spMk id="4" creationId="{00000000-0000-0000-0000-000000000000}"/>
          </ac:spMkLst>
        </pc:spChg>
        <pc:spChg chg="add del">
          <ac:chgData name="Iain Milne" userId="e451ec18-1952-4891-b1e2-a69699162e44" providerId="ADAL" clId="{065A4B05-03B7-4AFF-8C7D-C1F71C5E3CE5}" dt="2021-03-09T10:15:29.327" v="1243"/>
          <ac:spMkLst>
            <pc:docMk/>
            <pc:sldMk cId="943647050" sldId="317"/>
            <ac:spMk id="5" creationId="{BADE7926-9B4F-42D7-915B-461749902049}"/>
          </ac:spMkLst>
        </pc:spChg>
        <pc:spChg chg="add del">
          <ac:chgData name="Iain Milne" userId="e451ec18-1952-4891-b1e2-a69699162e44" providerId="ADAL" clId="{065A4B05-03B7-4AFF-8C7D-C1F71C5E3CE5}" dt="2021-03-09T10:15:33.957" v="1249"/>
          <ac:spMkLst>
            <pc:docMk/>
            <pc:sldMk cId="943647050" sldId="317"/>
            <ac:spMk id="6" creationId="{E3DBDE50-F7C6-4F99-A9B5-DC49A3906556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713093974" sldId="31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13093974" sldId="31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13093974" sldId="317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0:21:42.457" v="1317" actId="47"/>
        <pc:sldMkLst>
          <pc:docMk/>
          <pc:sldMk cId="917759896" sldId="318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535884772" sldId="31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35884772" sldId="31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494" v="52" actId="27636"/>
          <ac:spMkLst>
            <pc:docMk/>
            <pc:sldMk cId="1535884772" sldId="318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4:58:28.727" v="238" actId="47"/>
        <pc:sldMkLst>
          <pc:docMk/>
          <pc:sldMk cId="3031458719" sldId="319"/>
        </pc:sldMkLst>
        <pc:spChg chg="mod">
          <ac:chgData name="Iain Milne" userId="e451ec18-1952-4891-b1e2-a69699162e44" providerId="ADAL" clId="{065A4B05-03B7-4AFF-8C7D-C1F71C5E3CE5}" dt="2021-03-08T14:36:24.288" v="22" actId="27636"/>
          <ac:spMkLst>
            <pc:docMk/>
            <pc:sldMk cId="3031458719" sldId="31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288" v="21" actId="27636"/>
          <ac:spMkLst>
            <pc:docMk/>
            <pc:sldMk cId="3031458719" sldId="319"/>
            <ac:spMk id="3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5T15:10:04.475" v="10555" actId="6549"/>
        <pc:sldMkLst>
          <pc:docMk/>
          <pc:sldMk cId="267162117" sldId="320"/>
        </pc:sldMkLst>
        <pc:spChg chg="mod">
          <ac:chgData name="Iain Milne" userId="e451ec18-1952-4891-b1e2-a69699162e44" providerId="ADAL" clId="{065A4B05-03B7-4AFF-8C7D-C1F71C5E3CE5}" dt="2021-03-11T09:45:36.476" v="5166" actId="207"/>
          <ac:spMkLst>
            <pc:docMk/>
            <pc:sldMk cId="267162117" sldId="320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0:04.475" v="10555" actId="6549"/>
          <ac:spMkLst>
            <pc:docMk/>
            <pc:sldMk cId="267162117" sldId="320"/>
            <ac:spMk id="4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661497457" sldId="32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61497457" sldId="32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61497457" sldId="320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82282749" sldId="32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2282749" sldId="321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588" v="67" actId="27636"/>
          <ac:spMkLst>
            <pc:docMk/>
            <pc:sldMk cId="82282749" sldId="321"/>
            <ac:spMk id="3" creationId="{00000000-0000-0000-0000-000000000000}"/>
          </ac:spMkLst>
        </pc:spChg>
      </pc:sldChg>
      <pc:sldChg chg="modSp add mod chgLayout">
        <pc:chgData name="Iain Milne" userId="e451ec18-1952-4891-b1e2-a69699162e44" providerId="ADAL" clId="{065A4B05-03B7-4AFF-8C7D-C1F71C5E3CE5}" dt="2021-03-11T09:46:33.584" v="5181" actId="113"/>
        <pc:sldMkLst>
          <pc:docMk/>
          <pc:sldMk cId="2818400692" sldId="321"/>
        </pc:sldMkLst>
        <pc:spChg chg="mod ord">
          <ac:chgData name="Iain Milne" userId="e451ec18-1952-4891-b1e2-a69699162e44" providerId="ADAL" clId="{065A4B05-03B7-4AFF-8C7D-C1F71C5E3CE5}" dt="2021-03-09T14:11:49.299" v="1840" actId="700"/>
          <ac:spMkLst>
            <pc:docMk/>
            <pc:sldMk cId="2818400692" sldId="321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6:33.584" v="5181" actId="113"/>
          <ac:spMkLst>
            <pc:docMk/>
            <pc:sldMk cId="2818400692" sldId="321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031503707" sldId="32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31503707" sldId="32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686" v="78" actId="27636"/>
          <ac:spMkLst>
            <pc:docMk/>
            <pc:sldMk cId="1031503707" sldId="323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29.079" v="2639" actId="47"/>
        <pc:sldMkLst>
          <pc:docMk/>
          <pc:sldMk cId="2592541809" sldId="323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994990209" sldId="32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994990209" sldId="32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994990209" sldId="324"/>
            <ac:spMk id="3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1T09:46:06.129" v="5173" actId="207"/>
        <pc:sldMkLst>
          <pc:docMk/>
          <pc:sldMk cId="2292075905" sldId="324"/>
        </pc:sldMkLst>
        <pc:spChg chg="mod">
          <ac:chgData name="Iain Milne" userId="e451ec18-1952-4891-b1e2-a69699162e44" providerId="ADAL" clId="{065A4B05-03B7-4AFF-8C7D-C1F71C5E3CE5}" dt="2021-03-09T10:21:53.371" v="1329" actId="20577"/>
          <ac:spMkLst>
            <pc:docMk/>
            <pc:sldMk cId="2292075905" sldId="32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1T09:46:06.129" v="5173" actId="207"/>
          <ac:spMkLst>
            <pc:docMk/>
            <pc:sldMk cId="2292075905" sldId="324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903404143" sldId="32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03404143" sldId="325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573" v="64" actId="27636"/>
          <ac:spMkLst>
            <pc:docMk/>
            <pc:sldMk cId="2903404143" sldId="325"/>
            <ac:spMk id="3" creationId="{00000000-0000-0000-0000-000000000000}"/>
          </ac:spMkLst>
        </pc:spChg>
      </pc:sldChg>
      <pc:sldChg chg="delSp modSp add mod chgLayout">
        <pc:chgData name="Iain Milne" userId="e451ec18-1952-4891-b1e2-a69699162e44" providerId="ADAL" clId="{065A4B05-03B7-4AFF-8C7D-C1F71C5E3CE5}" dt="2021-03-15T15:12:06.306" v="10598" actId="20577"/>
        <pc:sldMkLst>
          <pc:docMk/>
          <pc:sldMk cId="4139153678" sldId="325"/>
        </pc:sldMkLst>
        <pc:spChg chg="mod ord">
          <ac:chgData name="Iain Milne" userId="e451ec18-1952-4891-b1e2-a69699162e44" providerId="ADAL" clId="{065A4B05-03B7-4AFF-8C7D-C1F71C5E3CE5}" dt="2021-03-09T15:04:48.930" v="2634" actId="20577"/>
          <ac:spMkLst>
            <pc:docMk/>
            <pc:sldMk cId="4139153678" sldId="325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6:20.299" v="5177" actId="207"/>
          <ac:spMkLst>
            <pc:docMk/>
            <pc:sldMk cId="4139153678" sldId="325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1:56.106" v="10591" actId="20577"/>
          <ac:spMkLst>
            <pc:docMk/>
            <pc:sldMk cId="4139153678" sldId="325"/>
            <ac:spMk id="4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2:06.306" v="10598" actId="20577"/>
          <ac:spMkLst>
            <pc:docMk/>
            <pc:sldMk cId="4139153678" sldId="325"/>
            <ac:spMk id="5" creationId="{00000000-0000-0000-0000-000000000000}"/>
          </ac:spMkLst>
        </pc:spChg>
        <pc:spChg chg="del mod">
          <ac:chgData name="Iain Milne" userId="e451ec18-1952-4891-b1e2-a69699162e44" providerId="ADAL" clId="{065A4B05-03B7-4AFF-8C7D-C1F71C5E3CE5}" dt="2021-03-09T14:34:11.517" v="2443" actId="478"/>
          <ac:spMkLst>
            <pc:docMk/>
            <pc:sldMk cId="4139153678" sldId="325"/>
            <ac:spMk id="6" creationId="{00000000-0000-0000-0000-000000000000}"/>
          </ac:spMkLst>
        </pc:spChg>
      </pc:sldChg>
      <pc:sldChg chg="addSp delSp modSp add del mod modClrScheme chgLayout">
        <pc:chgData name="Iain Milne" userId="e451ec18-1952-4891-b1e2-a69699162e44" providerId="ADAL" clId="{065A4B05-03B7-4AFF-8C7D-C1F71C5E3CE5}" dt="2021-03-09T14:35:20.576" v="2469" actId="47"/>
        <pc:sldMkLst>
          <pc:docMk/>
          <pc:sldMk cId="2247029393" sldId="326"/>
        </pc:sldMkLst>
        <pc:spChg chg="add del">
          <ac:chgData name="Iain Milne" userId="e451ec18-1952-4891-b1e2-a69699162e44" providerId="ADAL" clId="{065A4B05-03B7-4AFF-8C7D-C1F71C5E3CE5}" dt="2021-03-09T14:32:04.559" v="2259" actId="478"/>
          <ac:spMkLst>
            <pc:docMk/>
            <pc:sldMk cId="2247029393" sldId="326"/>
            <ac:spMk id="2" creationId="{00000000-0000-0000-0000-000000000000}"/>
          </ac:spMkLst>
        </pc:spChg>
        <pc:spChg chg="add del mod">
          <ac:chgData name="Iain Milne" userId="e451ec18-1952-4891-b1e2-a69699162e44" providerId="ADAL" clId="{065A4B05-03B7-4AFF-8C7D-C1F71C5E3CE5}" dt="2021-03-09T14:32:04.880" v="2261" actId="700"/>
          <ac:spMkLst>
            <pc:docMk/>
            <pc:sldMk cId="2247029393" sldId="326"/>
            <ac:spMk id="3" creationId="{5D3116D0-ACDA-47B9-AB5D-2AA2103A326E}"/>
          </ac:spMkLst>
        </pc:spChg>
        <pc:spChg chg="add del">
          <ac:chgData name="Iain Milne" userId="e451ec18-1952-4891-b1e2-a69699162e44" providerId="ADAL" clId="{065A4B05-03B7-4AFF-8C7D-C1F71C5E3CE5}" dt="2021-03-09T14:32:04.703" v="2260" actId="478"/>
          <ac:spMkLst>
            <pc:docMk/>
            <pc:sldMk cId="2247029393" sldId="326"/>
            <ac:spMk id="4" creationId="{00000000-0000-0000-0000-000000000000}"/>
          </ac:spMkLst>
        </pc:spChg>
        <pc:spChg chg="add del mod">
          <ac:chgData name="Iain Milne" userId="e451ec18-1952-4891-b1e2-a69699162e44" providerId="ADAL" clId="{065A4B05-03B7-4AFF-8C7D-C1F71C5E3CE5}" dt="2021-03-09T14:32:04.880" v="2261" actId="700"/>
          <ac:spMkLst>
            <pc:docMk/>
            <pc:sldMk cId="2247029393" sldId="326"/>
            <ac:spMk id="5" creationId="{EAC56BCC-F18F-4B2E-AF9B-F38A48B584E8}"/>
          </ac:spMkLst>
        </pc:spChg>
        <pc:picChg chg="add del">
          <ac:chgData name="Iain Milne" userId="e451ec18-1952-4891-b1e2-a69699162e44" providerId="ADAL" clId="{065A4B05-03B7-4AFF-8C7D-C1F71C5E3CE5}" dt="2021-03-09T14:32:04.409" v="2258" actId="478"/>
          <ac:picMkLst>
            <pc:docMk/>
            <pc:sldMk cId="2247029393" sldId="326"/>
            <ac:picMk id="1028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576244906" sldId="32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576244906" sldId="326"/>
            <ac:spMk id="4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870691560" sldId="32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70691560" sldId="32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701" v="81" actId="27636"/>
          <ac:spMkLst>
            <pc:docMk/>
            <pc:sldMk cId="1870691560" sldId="327"/>
            <ac:spMk id="19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5:16.797" v="2635" actId="47"/>
        <pc:sldMkLst>
          <pc:docMk/>
          <pc:sldMk cId="3635486955" sldId="327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829815366" sldId="32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29815366" sldId="32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623" v="68" actId="27636"/>
          <ac:spMkLst>
            <pc:docMk/>
            <pc:sldMk cId="2829815366" sldId="328"/>
            <ac:spMk id="3" creationId="{00000000-0000-0000-0000-000000000000}"/>
          </ac:spMkLst>
        </pc:spChg>
      </pc:sldChg>
      <pc:sldChg chg="addSp delSp modSp add mod chgLayout">
        <pc:chgData name="Iain Milne" userId="e451ec18-1952-4891-b1e2-a69699162e44" providerId="ADAL" clId="{065A4B05-03B7-4AFF-8C7D-C1F71C5E3CE5}" dt="2021-03-15T15:12:47.002" v="10613" actId="6549"/>
        <pc:sldMkLst>
          <pc:docMk/>
          <pc:sldMk cId="3016919104" sldId="328"/>
        </pc:sldMkLst>
        <pc:spChg chg="mod ord">
          <ac:chgData name="Iain Milne" userId="e451ec18-1952-4891-b1e2-a69699162e44" providerId="ADAL" clId="{065A4B05-03B7-4AFF-8C7D-C1F71C5E3CE5}" dt="2021-03-09T14:53:04.464" v="2562" actId="700"/>
          <ac:spMkLst>
            <pc:docMk/>
            <pc:sldMk cId="3016919104" sldId="328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6:42.507" v="5183" actId="207"/>
          <ac:spMkLst>
            <pc:docMk/>
            <pc:sldMk cId="3016919104" sldId="328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2:47.002" v="10613" actId="6549"/>
          <ac:spMkLst>
            <pc:docMk/>
            <pc:sldMk cId="3016919104" sldId="328"/>
            <ac:spMk id="4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0T13:15:35.191" v="3209" actId="207"/>
          <ac:spMkLst>
            <pc:docMk/>
            <pc:sldMk cId="3016919104" sldId="328"/>
            <ac:spMk id="5" creationId="{64864887-BDBE-4D19-B447-042A0CE5006E}"/>
          </ac:spMkLst>
        </pc:spChg>
        <pc:cxnChg chg="del">
          <ac:chgData name="Iain Milne" userId="e451ec18-1952-4891-b1e2-a69699162e44" providerId="ADAL" clId="{065A4B05-03B7-4AFF-8C7D-C1F71C5E3CE5}" dt="2021-03-09T14:53:01.936" v="2561" actId="478"/>
          <ac:cxnSpMkLst>
            <pc:docMk/>
            <pc:sldMk cId="3016919104" sldId="328"/>
            <ac:cxnSpMk id="8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09T14:53:01.936" v="2561" actId="478"/>
          <ac:cxnSpMkLst>
            <pc:docMk/>
            <pc:sldMk cId="3016919104" sldId="328"/>
            <ac:cxnSpMk id="9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09T14:53:01.936" v="2561" actId="478"/>
          <ac:cxnSpMkLst>
            <pc:docMk/>
            <pc:sldMk cId="3016919104" sldId="328"/>
            <ac:cxnSpMk id="10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09T14:53:01.936" v="2561" actId="478"/>
          <ac:cxnSpMkLst>
            <pc:docMk/>
            <pc:sldMk cId="3016919104" sldId="328"/>
            <ac:cxnSpMk id="11" creationId="{00000000-0000-0000-0000-000000000000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569943092" sldId="33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69943092" sldId="33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69943092" sldId="330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02.413" v="2637" actId="47"/>
        <pc:sldMkLst>
          <pc:docMk/>
          <pc:sldMk cId="2573814016" sldId="330"/>
        </pc:sldMkLst>
      </pc:sldChg>
      <pc:sldChg chg="addSp delSp modSp add mod chgLayout">
        <pc:chgData name="Iain Milne" userId="e451ec18-1952-4891-b1e2-a69699162e44" providerId="ADAL" clId="{065A4B05-03B7-4AFF-8C7D-C1F71C5E3CE5}" dt="2021-03-15T15:11:18.151" v="10585" actId="6549"/>
        <pc:sldMkLst>
          <pc:docMk/>
          <pc:sldMk cId="16776377" sldId="331"/>
        </pc:sldMkLst>
        <pc:spChg chg="mod ord">
          <ac:chgData name="Iain Milne" userId="e451ec18-1952-4891-b1e2-a69699162e44" providerId="ADAL" clId="{065A4B05-03B7-4AFF-8C7D-C1F71C5E3CE5}" dt="2021-03-09T14:20:39.093" v="1842" actId="700"/>
          <ac:spMkLst>
            <pc:docMk/>
            <pc:sldMk cId="16776377" sldId="331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6:11.415" v="5175" actId="113"/>
          <ac:spMkLst>
            <pc:docMk/>
            <pc:sldMk cId="16776377" sldId="331"/>
            <ac:spMk id="3" creationId="{00000000-0000-0000-0000-000000000000}"/>
          </ac:spMkLst>
        </pc:spChg>
        <pc:spChg chg="del mod">
          <ac:chgData name="Iain Milne" userId="e451ec18-1952-4891-b1e2-a69699162e44" providerId="ADAL" clId="{065A4B05-03B7-4AFF-8C7D-C1F71C5E3CE5}" dt="2021-03-09T14:21:10.505" v="1850" actId="478"/>
          <ac:spMkLst>
            <pc:docMk/>
            <pc:sldMk cId="16776377" sldId="331"/>
            <ac:spMk id="4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5:11:18.151" v="10585" actId="6549"/>
          <ac:spMkLst>
            <pc:docMk/>
            <pc:sldMk cId="16776377" sldId="331"/>
            <ac:spMk id="7" creationId="{15FDC128-CAFD-42AF-A84E-67263D0DB614}"/>
          </ac:spMkLst>
        </pc:spChg>
        <pc:cxnChg chg="mod">
          <ac:chgData name="Iain Milne" userId="e451ec18-1952-4891-b1e2-a69699162e44" providerId="ADAL" clId="{065A4B05-03B7-4AFF-8C7D-C1F71C5E3CE5}" dt="2021-03-09T14:21:33.319" v="1953" actId="1036"/>
          <ac:cxnSpMkLst>
            <pc:docMk/>
            <pc:sldMk cId="16776377" sldId="331"/>
            <ac:cxnSpMk id="6" creationId="{00000000-0000-0000-0000-000000000000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4137956810" sldId="33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137956810" sldId="331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541" v="59" actId="27636"/>
          <ac:spMkLst>
            <pc:docMk/>
            <pc:sldMk cId="4137956810" sldId="331"/>
            <ac:spMk id="3" creationId="{00000000-0000-0000-0000-000000000000}"/>
          </ac:spMkLst>
        </pc:spChg>
      </pc:sldChg>
      <pc:sldChg chg="modSp add mod chgLayout">
        <pc:chgData name="Iain Milne" userId="e451ec18-1952-4891-b1e2-a69699162e44" providerId="ADAL" clId="{065A4B05-03B7-4AFF-8C7D-C1F71C5E3CE5}" dt="2021-03-09T15:15:21.619" v="2967" actId="20577"/>
        <pc:sldMkLst>
          <pc:docMk/>
          <pc:sldMk cId="705702961" sldId="332"/>
        </pc:sldMkLst>
        <pc:spChg chg="mod ord">
          <ac:chgData name="Iain Milne" userId="e451ec18-1952-4891-b1e2-a69699162e44" providerId="ADAL" clId="{065A4B05-03B7-4AFF-8C7D-C1F71C5E3CE5}" dt="2021-03-09T15:09:51.670" v="2643" actId="700"/>
          <ac:spMkLst>
            <pc:docMk/>
            <pc:sldMk cId="705702961" sldId="332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09T15:15:21.619" v="2967" actId="20577"/>
          <ac:spMkLst>
            <pc:docMk/>
            <pc:sldMk cId="705702961" sldId="332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515679065" sldId="33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515679065" sldId="33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804" v="94" actId="27636"/>
          <ac:spMkLst>
            <pc:docMk/>
            <pc:sldMk cId="2515679065" sldId="332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662104294" sldId="33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662104294" sldId="33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662104294" sldId="333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30.126" v="2640" actId="47"/>
        <pc:sldMkLst>
          <pc:docMk/>
          <pc:sldMk cId="2792832170" sldId="333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871737965" sldId="33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71737965" sldId="33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71737965" sldId="334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31.777" v="2641" actId="47"/>
        <pc:sldMkLst>
          <pc:docMk/>
          <pc:sldMk cId="3561463734" sldId="334"/>
        </pc:sldMkLst>
      </pc:sldChg>
      <pc:sldChg chg="modSp add del mod">
        <pc:chgData name="Iain Milne" userId="e451ec18-1952-4891-b1e2-a69699162e44" providerId="ADAL" clId="{065A4B05-03B7-4AFF-8C7D-C1F71C5E3CE5}" dt="2021-03-10T13:54:36.989" v="4261" actId="47"/>
        <pc:sldMkLst>
          <pc:docMk/>
          <pc:sldMk cId="2309457176" sldId="33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309457176" sldId="335"/>
            <ac:spMk id="5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225" v="13" actId="27636"/>
          <ac:spMkLst>
            <pc:docMk/>
            <pc:sldMk cId="2309457176" sldId="335"/>
            <ac:spMk id="6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1T11:05:12.172" v="5253" actId="20577"/>
        <pc:sldMkLst>
          <pc:docMk/>
          <pc:sldMk cId="373163916" sldId="336"/>
        </pc:sldMkLst>
        <pc:spChg chg="mod">
          <ac:chgData name="Iain Milne" userId="e451ec18-1952-4891-b1e2-a69699162e44" providerId="ADAL" clId="{065A4B05-03B7-4AFF-8C7D-C1F71C5E3CE5}" dt="2021-03-11T11:05:12.172" v="5253" actId="20577"/>
          <ac:spMkLst>
            <pc:docMk/>
            <pc:sldMk cId="373163916" sldId="336"/>
            <ac:spMk id="2" creationId="{00000000-0000-0000-0000-000000000000}"/>
          </ac:spMkLst>
        </pc:spChg>
      </pc:sldChg>
      <pc:sldChg chg="modSp add del mod chgLayout">
        <pc:chgData name="Iain Milne" userId="e451ec18-1952-4891-b1e2-a69699162e44" providerId="ADAL" clId="{065A4B05-03B7-4AFF-8C7D-C1F71C5E3CE5}" dt="2021-03-11T11:04:52.619" v="5242" actId="2696"/>
        <pc:sldMkLst>
          <pc:docMk/>
          <pc:sldMk cId="3027380950" sldId="336"/>
        </pc:sldMkLst>
        <pc:spChg chg="mod ord">
          <ac:chgData name="Iain Milne" userId="e451ec18-1952-4891-b1e2-a69699162e44" providerId="ADAL" clId="{065A4B05-03B7-4AFF-8C7D-C1F71C5E3CE5}" dt="2021-03-11T11:04:13.426" v="5238" actId="700"/>
          <ac:spMkLst>
            <pc:docMk/>
            <pc:sldMk cId="3027380950" sldId="336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11:04:13.426" v="5238" actId="700"/>
          <ac:spMkLst>
            <pc:docMk/>
            <pc:sldMk cId="3027380950" sldId="336"/>
            <ac:spMk id="5" creationId="{00000000-0000-0000-0000-000000000000}"/>
          </ac:spMkLst>
        </pc:spChg>
        <pc:graphicFrameChg chg="mod">
          <ac:chgData name="Iain Milne" userId="e451ec18-1952-4891-b1e2-a69699162e44" providerId="ADAL" clId="{065A4B05-03B7-4AFF-8C7D-C1F71C5E3CE5}" dt="2021-03-11T11:04:31.419" v="5241" actId="12788"/>
          <ac:graphicFrameMkLst>
            <pc:docMk/>
            <pc:sldMk cId="3027380950" sldId="336"/>
            <ac:graphicFrameMk id="4" creationId="{00000000-0000-0000-0000-000000000000}"/>
          </ac:graphicFrameMkLst>
        </pc:graphicFrame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494729936" sldId="33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494729936" sldId="33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494729936" sldId="337"/>
            <ac:spMk id="4" creationId="{00000000-0000-0000-0000-000000000000}"/>
          </ac:spMkLst>
        </pc:spChg>
      </pc:sldChg>
      <pc:sldChg chg="delSp modSp add mod delAnim chgLayout">
        <pc:chgData name="Iain Milne" userId="e451ec18-1952-4891-b1e2-a69699162e44" providerId="ADAL" clId="{065A4B05-03B7-4AFF-8C7D-C1F71C5E3CE5}" dt="2021-03-15T15:11:43.328" v="10589" actId="20577"/>
        <pc:sldMkLst>
          <pc:docMk/>
          <pc:sldMk cId="1977724028" sldId="337"/>
        </pc:sldMkLst>
        <pc:spChg chg="mod ord">
          <ac:chgData name="Iain Milne" userId="e451ec18-1952-4891-b1e2-a69699162e44" providerId="ADAL" clId="{065A4B05-03B7-4AFF-8C7D-C1F71C5E3CE5}" dt="2021-03-09T14:23:53.874" v="2098" actId="700"/>
          <ac:spMkLst>
            <pc:docMk/>
            <pc:sldMk cId="1977724028" sldId="337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09T14:23:53.874" v="2098" actId="700"/>
          <ac:spMkLst>
            <pc:docMk/>
            <pc:sldMk cId="1977724028" sldId="337"/>
            <ac:spMk id="4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1:36.840" v="10587" actId="2711"/>
          <ac:spMkLst>
            <pc:docMk/>
            <pc:sldMk cId="1977724028" sldId="337"/>
            <ac:spMk id="6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1:43.328" v="10589" actId="20577"/>
          <ac:spMkLst>
            <pc:docMk/>
            <pc:sldMk cId="1977724028" sldId="337"/>
            <ac:spMk id="10" creationId="{00000000-0000-0000-0000-000000000000}"/>
          </ac:spMkLst>
        </pc:spChg>
        <pc:grpChg chg="del">
          <ac:chgData name="Iain Milne" userId="e451ec18-1952-4891-b1e2-a69699162e44" providerId="ADAL" clId="{065A4B05-03B7-4AFF-8C7D-C1F71C5E3CE5}" dt="2021-03-09T14:26:17.305" v="2190" actId="478"/>
          <ac:grpSpMkLst>
            <pc:docMk/>
            <pc:sldMk cId="1977724028" sldId="337"/>
            <ac:grpSpMk id="11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5:28.660" v="2174" actId="478"/>
          <ac:grpSpMkLst>
            <pc:docMk/>
            <pc:sldMk cId="1977724028" sldId="337"/>
            <ac:grpSpMk id="51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5:29.768" v="2175" actId="478"/>
          <ac:grpSpMkLst>
            <pc:docMk/>
            <pc:sldMk cId="1977724028" sldId="337"/>
            <ac:grpSpMk id="52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6:20.474" v="2193" actId="478"/>
          <ac:grpSpMkLst>
            <pc:docMk/>
            <pc:sldMk cId="1977724028" sldId="337"/>
            <ac:grpSpMk id="54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6:22.241" v="2194" actId="478"/>
          <ac:grpSpMkLst>
            <pc:docMk/>
            <pc:sldMk cId="1977724028" sldId="337"/>
            <ac:grpSpMk id="55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6:19.592" v="2192" actId="478"/>
          <ac:grpSpMkLst>
            <pc:docMk/>
            <pc:sldMk cId="1977724028" sldId="337"/>
            <ac:grpSpMk id="56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6:18.504" v="2191" actId="478"/>
          <ac:grpSpMkLst>
            <pc:docMk/>
            <pc:sldMk cId="1977724028" sldId="337"/>
            <ac:grpSpMk id="60" creationId="{00000000-0000-0000-0000-000000000000}"/>
          </ac:grpSpMkLst>
        </pc:grpChg>
        <pc:cxnChg chg="mod">
          <ac:chgData name="Iain Milne" userId="e451ec18-1952-4891-b1e2-a69699162e44" providerId="ADAL" clId="{065A4B05-03B7-4AFF-8C7D-C1F71C5E3CE5}" dt="2021-03-09T14:26:22.241" v="2194" actId="478"/>
          <ac:cxnSpMkLst>
            <pc:docMk/>
            <pc:sldMk cId="1977724028" sldId="337"/>
            <ac:cxnSpMk id="9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6:17.305" v="2190" actId="478"/>
          <ac:cxnSpMkLst>
            <pc:docMk/>
            <pc:sldMk cId="1977724028" sldId="337"/>
            <ac:cxnSpMk id="14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5:28.660" v="2174" actId="478"/>
          <ac:cxnSpMkLst>
            <pc:docMk/>
            <pc:sldMk cId="1977724028" sldId="337"/>
            <ac:cxnSpMk id="22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5:29.768" v="2175" actId="478"/>
          <ac:cxnSpMkLst>
            <pc:docMk/>
            <pc:sldMk cId="1977724028" sldId="337"/>
            <ac:cxnSpMk id="26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6:19.592" v="2192" actId="478"/>
          <ac:cxnSpMkLst>
            <pc:docMk/>
            <pc:sldMk cId="1977724028" sldId="337"/>
            <ac:cxnSpMk id="30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6:20.474" v="2193" actId="478"/>
          <ac:cxnSpMkLst>
            <pc:docMk/>
            <pc:sldMk cId="1977724028" sldId="337"/>
            <ac:cxnSpMk id="34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6:18.504" v="2191" actId="478"/>
          <ac:cxnSpMkLst>
            <pc:docMk/>
            <pc:sldMk cId="1977724028" sldId="337"/>
            <ac:cxnSpMk id="59" creationId="{00000000-0000-0000-0000-000000000000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00870979" sldId="33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0870979" sldId="33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510" v="54" actId="27636"/>
          <ac:spMkLst>
            <pc:docMk/>
            <pc:sldMk cId="100870979" sldId="338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0:21:43.928" v="1318" actId="47"/>
        <pc:sldMkLst>
          <pc:docMk/>
          <pc:sldMk cId="1962623895" sldId="338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367250426" sldId="34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367250426" sldId="34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367250426" sldId="340"/>
            <ac:spMk id="3" creationId="{00000000-0000-0000-0000-000000000000}"/>
          </ac:spMkLst>
        </pc:spChg>
      </pc:sldChg>
      <pc:sldChg chg="modSp add mod ord">
        <pc:chgData name="Iain Milne" userId="e451ec18-1952-4891-b1e2-a69699162e44" providerId="ADAL" clId="{065A4B05-03B7-4AFF-8C7D-C1F71C5E3CE5}" dt="2021-03-10T13:37:29.450" v="3911" actId="14100"/>
        <pc:sldMkLst>
          <pc:docMk/>
          <pc:sldMk cId="4187939399" sldId="340"/>
        </pc:sldMkLst>
        <pc:spChg chg="mod">
          <ac:chgData name="Iain Milne" userId="e451ec18-1952-4891-b1e2-a69699162e44" providerId="ADAL" clId="{065A4B05-03B7-4AFF-8C7D-C1F71C5E3CE5}" dt="2021-03-10T13:37:29.450" v="3911" actId="14100"/>
          <ac:spMkLst>
            <pc:docMk/>
            <pc:sldMk cId="4187939399" sldId="340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14:16.433" v="2855" actId="47"/>
        <pc:sldMkLst>
          <pc:docMk/>
          <pc:sldMk cId="605063767" sldId="348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969823127" sldId="34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69823127" sldId="348"/>
            <ac:spMk id="2" creationId="{00000000-0000-0000-0000-000000000000}"/>
          </ac:spMkLst>
        </pc:spChg>
      </pc:sldChg>
      <pc:sldChg chg="addSp modSp add mod">
        <pc:chgData name="Iain Milne" userId="e451ec18-1952-4891-b1e2-a69699162e44" providerId="ADAL" clId="{065A4B05-03B7-4AFF-8C7D-C1F71C5E3CE5}" dt="2021-03-11T13:54:43.913" v="7228" actId="20577"/>
        <pc:sldMkLst>
          <pc:docMk/>
          <pc:sldMk cId="1921844496" sldId="34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21844496" sldId="34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1T13:54:43.913" v="7228" actId="20577"/>
          <ac:spMkLst>
            <pc:docMk/>
            <pc:sldMk cId="1921844496" sldId="349"/>
            <ac:spMk id="3" creationId="{00000000-0000-0000-0000-000000000000}"/>
          </ac:spMkLst>
        </pc:spChg>
        <pc:picChg chg="add mod">
          <ac:chgData name="Iain Milne" userId="e451ec18-1952-4891-b1e2-a69699162e44" providerId="ADAL" clId="{065A4B05-03B7-4AFF-8C7D-C1F71C5E3CE5}" dt="2021-03-11T13:54:16.391" v="7220"/>
          <ac:picMkLst>
            <pc:docMk/>
            <pc:sldMk cId="1921844496" sldId="349"/>
            <ac:picMk id="4" creationId="{9FF8C18F-BE5A-49E1-B67D-DDC9D3329EE1}"/>
          </ac:picMkLst>
        </pc:pic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1976775591" sldId="349"/>
        </pc:sldMkLst>
      </pc:sldChg>
      <pc:sldChg chg="delSp modSp add mod">
        <pc:chgData name="Iain Milne" userId="e451ec18-1952-4891-b1e2-a69699162e44" providerId="ADAL" clId="{065A4B05-03B7-4AFF-8C7D-C1F71C5E3CE5}" dt="2021-03-16T13:52:19.143" v="10645" actId="20577"/>
        <pc:sldMkLst>
          <pc:docMk/>
          <pc:sldMk cId="1321589798" sldId="350"/>
        </pc:sldMkLst>
        <pc:spChg chg="mod">
          <ac:chgData name="Iain Milne" userId="e451ec18-1952-4891-b1e2-a69699162e44" providerId="ADAL" clId="{065A4B05-03B7-4AFF-8C7D-C1F71C5E3CE5}" dt="2021-03-16T13:52:19.143" v="10645" actId="20577"/>
          <ac:spMkLst>
            <pc:docMk/>
            <pc:sldMk cId="1321589798" sldId="35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3:00.244" v="190" actId="20577"/>
          <ac:spMkLst>
            <pc:docMk/>
            <pc:sldMk cId="1321589798" sldId="350"/>
            <ac:spMk id="10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2:54.882" v="182" actId="404"/>
          <ac:spMkLst>
            <pc:docMk/>
            <pc:sldMk cId="1321589798" sldId="350"/>
            <ac:spMk id="31" creationId="{00000000-0000-0000-0000-000000000000}"/>
          </ac:spMkLst>
        </pc:spChg>
        <pc:cxnChg chg="del mod">
          <ac:chgData name="Iain Milne" userId="e451ec18-1952-4891-b1e2-a69699162e44" providerId="ADAL" clId="{065A4B05-03B7-4AFF-8C7D-C1F71C5E3CE5}" dt="2021-03-11T13:52:55.033" v="7211" actId="478"/>
          <ac:cxnSpMkLst>
            <pc:docMk/>
            <pc:sldMk cId="1321589798" sldId="350"/>
            <ac:cxnSpMk id="45" creationId="{00000000-0000-0000-0000-000000000000}"/>
          </ac:cxnSpMkLst>
        </pc:cxn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3362907341" sldId="350"/>
        </pc:sldMkLst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1348520825" sldId="351"/>
        </pc:sldMkLst>
      </pc:sldChg>
      <pc:sldChg chg="modSp add mod modAnim">
        <pc:chgData name="Iain Milne" userId="e451ec18-1952-4891-b1e2-a69699162e44" providerId="ADAL" clId="{065A4B05-03B7-4AFF-8C7D-C1F71C5E3CE5}" dt="2021-03-11T13:52:07.048" v="7210" actId="207"/>
        <pc:sldMkLst>
          <pc:docMk/>
          <pc:sldMk cId="2819818097" sldId="35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19818097" sldId="351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1T13:52:07.048" v="7210" actId="207"/>
          <ac:spMkLst>
            <pc:docMk/>
            <pc:sldMk cId="2819818097" sldId="351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449216868" sldId="35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49216868" sldId="35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49216868" sldId="352"/>
            <ac:spMk id="3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5T15:09:15.884" v="10547" actId="2711"/>
        <pc:sldMkLst>
          <pc:docMk/>
          <pc:sldMk cId="2911299850" sldId="352"/>
        </pc:sldMkLst>
        <pc:spChg chg="mod">
          <ac:chgData name="Iain Milne" userId="e451ec18-1952-4891-b1e2-a69699162e44" providerId="ADAL" clId="{065A4B05-03B7-4AFF-8C7D-C1F71C5E3CE5}" dt="2021-03-15T15:09:15.884" v="10547" actId="2711"/>
          <ac:spMkLst>
            <pc:docMk/>
            <pc:sldMk cId="2911299850" sldId="352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8:51.377" v="10541" actId="6549"/>
          <ac:spMkLst>
            <pc:docMk/>
            <pc:sldMk cId="2911299850" sldId="352"/>
            <ac:spMk id="6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859816929" sldId="35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59816929" sldId="35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336" v="28" actId="27636"/>
          <ac:spMkLst>
            <pc:docMk/>
            <pc:sldMk cId="1859816929" sldId="353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9:02.957" v="239" actId="1076"/>
          <ac:spMkLst>
            <pc:docMk/>
            <pc:sldMk cId="1859816929" sldId="353"/>
            <ac:spMk id="4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8T15:17:25.325" v="270" actId="47"/>
        <pc:sldMkLst>
          <pc:docMk/>
          <pc:sldMk cId="2254048377" sldId="353"/>
        </pc:sldMkLst>
      </pc:sldChg>
      <pc:sldChg chg="addSp modSp add mod">
        <pc:chgData name="Iain Milne" userId="e451ec18-1952-4891-b1e2-a69699162e44" providerId="ADAL" clId="{065A4B05-03B7-4AFF-8C7D-C1F71C5E3CE5}" dt="2021-03-11T13:56:09.018" v="7268" actId="6549"/>
        <pc:sldMkLst>
          <pc:docMk/>
          <pc:sldMk cId="602537279" sldId="354"/>
        </pc:sldMkLst>
        <pc:spChg chg="mod">
          <ac:chgData name="Iain Milne" userId="e451ec18-1952-4891-b1e2-a69699162e44" providerId="ADAL" clId="{065A4B05-03B7-4AFF-8C7D-C1F71C5E3CE5}" dt="2021-03-09T10:07:22.268" v="862" actId="20577"/>
          <ac:spMkLst>
            <pc:docMk/>
            <pc:sldMk cId="602537279" sldId="35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1T13:56:09.018" v="7268" actId="6549"/>
          <ac:spMkLst>
            <pc:docMk/>
            <pc:sldMk cId="602537279" sldId="354"/>
            <ac:spMk id="3" creationId="{00000000-0000-0000-0000-000000000000}"/>
          </ac:spMkLst>
        </pc:spChg>
        <pc:graphicFrameChg chg="add mod modGraphic">
          <ac:chgData name="Iain Milne" userId="e451ec18-1952-4891-b1e2-a69699162e44" providerId="ADAL" clId="{065A4B05-03B7-4AFF-8C7D-C1F71C5E3CE5}" dt="2021-03-11T13:55:53.386" v="7262" actId="20577"/>
          <ac:graphicFrameMkLst>
            <pc:docMk/>
            <pc:sldMk cId="602537279" sldId="354"/>
            <ac:graphicFrameMk id="4" creationId="{48F4267D-5B4B-4A2E-901F-2E7E13A6FE1F}"/>
          </ac:graphicFrameMkLst>
        </pc:graphicFrame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172993679" sldId="35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172993679" sldId="35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172993679" sldId="354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425898716" sldId="35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25898716" sldId="355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25898716" sldId="355"/>
            <ac:spMk id="3" creationId="{00000000-0000-0000-0000-000000000000}"/>
          </ac:spMkLst>
        </pc:spChg>
      </pc:sldChg>
      <pc:sldChg chg="modSp add mod ord">
        <pc:chgData name="Iain Milne" userId="e451ec18-1952-4891-b1e2-a69699162e44" providerId="ADAL" clId="{065A4B05-03B7-4AFF-8C7D-C1F71C5E3CE5}" dt="2021-03-10T13:19:46.907" v="3309" actId="27636"/>
        <pc:sldMkLst>
          <pc:docMk/>
          <pc:sldMk cId="4164517389" sldId="355"/>
        </pc:sldMkLst>
        <pc:spChg chg="mod">
          <ac:chgData name="Iain Milne" userId="e451ec18-1952-4891-b1e2-a69699162e44" providerId="ADAL" clId="{065A4B05-03B7-4AFF-8C7D-C1F71C5E3CE5}" dt="2021-03-10T13:19:46.907" v="3309" actId="27636"/>
          <ac:spMkLst>
            <pc:docMk/>
            <pc:sldMk cId="4164517389" sldId="355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1885226916" sldId="359"/>
        </pc:sldMkLst>
      </pc:sldChg>
      <pc:sldChg chg="modSp add del mod">
        <pc:chgData name="Iain Milne" userId="e451ec18-1952-4891-b1e2-a69699162e44" providerId="ADAL" clId="{065A4B05-03B7-4AFF-8C7D-C1F71C5E3CE5}" dt="2021-03-08T14:52:28.074" v="175" actId="47"/>
        <pc:sldMkLst>
          <pc:docMk/>
          <pc:sldMk cId="2488854705" sldId="359"/>
        </pc:sldMkLst>
        <pc:spChg chg="mod">
          <ac:chgData name="Iain Milne" userId="e451ec18-1952-4891-b1e2-a69699162e44" providerId="ADAL" clId="{065A4B05-03B7-4AFF-8C7D-C1F71C5E3CE5}" dt="2021-03-08T14:36:24.084" v="6" actId="27636"/>
          <ac:spMkLst>
            <pc:docMk/>
            <pc:sldMk cId="2488854705" sldId="35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2:00.658" v="153" actId="6549"/>
          <ac:spMkLst>
            <pc:docMk/>
            <pc:sldMk cId="2488854705" sldId="359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4:58:21.330" v="237" actId="47"/>
        <pc:sldMkLst>
          <pc:docMk/>
          <pc:sldMk cId="1721426415" sldId="360"/>
        </pc:sldMkLst>
        <pc:spChg chg="mod">
          <ac:chgData name="Iain Milne" userId="e451ec18-1952-4891-b1e2-a69699162e44" providerId="ADAL" clId="{065A4B05-03B7-4AFF-8C7D-C1F71C5E3CE5}" dt="2021-03-08T14:36:24.288" v="24" actId="27636"/>
          <ac:spMkLst>
            <pc:docMk/>
            <pc:sldMk cId="1721426415" sldId="360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16T13:51:57.583" v="10619" actId="47"/>
        <pc:sldMkLst>
          <pc:docMk/>
          <pc:sldMk cId="2278473622" sldId="36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278473622" sldId="361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41.802" v="127" actId="20577"/>
          <ac:spMkLst>
            <pc:docMk/>
            <pc:sldMk cId="2278473622" sldId="361"/>
            <ac:spMk id="30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35.872" v="121" actId="404"/>
          <ac:spMkLst>
            <pc:docMk/>
            <pc:sldMk cId="2278473622" sldId="361"/>
            <ac:spMk id="31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4183895877" sldId="361"/>
        </pc:sldMkLst>
      </pc:sldChg>
      <pc:sldChg chg="delSp modSp add mod">
        <pc:chgData name="Iain Milne" userId="e451ec18-1952-4891-b1e2-a69699162e44" providerId="ADAL" clId="{065A4B05-03B7-4AFF-8C7D-C1F71C5E3CE5}" dt="2021-03-16T13:52:13.706" v="10632" actId="20577"/>
        <pc:sldMkLst>
          <pc:docMk/>
          <pc:sldMk cId="3462635153" sldId="362"/>
        </pc:sldMkLst>
        <pc:spChg chg="mod">
          <ac:chgData name="Iain Milne" userId="e451ec18-1952-4891-b1e2-a69699162e44" providerId="ADAL" clId="{065A4B05-03B7-4AFF-8C7D-C1F71C5E3CE5}" dt="2021-03-16T13:52:13.706" v="10632" actId="20577"/>
          <ac:spMkLst>
            <pc:docMk/>
            <pc:sldMk cId="3462635153" sldId="36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2:45.651" v="180" actId="404"/>
          <ac:spMkLst>
            <pc:docMk/>
            <pc:sldMk cId="3462635153" sldId="362"/>
            <ac:spMk id="31" creationId="{00000000-0000-0000-0000-000000000000}"/>
          </ac:spMkLst>
        </pc:spChg>
        <pc:cxnChg chg="del mod">
          <ac:chgData name="Iain Milne" userId="e451ec18-1952-4891-b1e2-a69699162e44" providerId="ADAL" clId="{065A4B05-03B7-4AFF-8C7D-C1F71C5E3CE5}" dt="2021-03-11T13:52:57.540" v="7212" actId="478"/>
          <ac:cxnSpMkLst>
            <pc:docMk/>
            <pc:sldMk cId="3462635153" sldId="362"/>
            <ac:cxnSpMk id="45" creationId="{00000000-0000-0000-0000-000000000000}"/>
          </ac:cxnSpMkLst>
        </pc:cxn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4068880500" sldId="362"/>
        </pc:sldMkLst>
      </pc:sldChg>
      <pc:sldChg chg="addSp delSp modSp add mod modAnim">
        <pc:chgData name="Iain Milne" userId="e451ec18-1952-4891-b1e2-a69699162e44" providerId="ADAL" clId="{065A4B05-03B7-4AFF-8C7D-C1F71C5E3CE5}" dt="2021-03-16T14:09:07.701" v="10806"/>
        <pc:sldMkLst>
          <pc:docMk/>
          <pc:sldMk cId="1816796283" sldId="363"/>
        </pc:sldMkLst>
        <pc:spChg chg="mod">
          <ac:chgData name="Iain Milne" userId="e451ec18-1952-4891-b1e2-a69699162e44" providerId="ADAL" clId="{065A4B05-03B7-4AFF-8C7D-C1F71C5E3CE5}" dt="2021-03-11T13:56:29.714" v="7293" actId="6549"/>
          <ac:spMkLst>
            <pc:docMk/>
            <pc:sldMk cId="1816796283" sldId="363"/>
            <ac:spMk id="2" creationId="{00000000-0000-0000-0000-000000000000}"/>
          </ac:spMkLst>
        </pc:spChg>
        <pc:picChg chg="add del mod">
          <ac:chgData name="Iain Milne" userId="e451ec18-1952-4891-b1e2-a69699162e44" providerId="ADAL" clId="{065A4B05-03B7-4AFF-8C7D-C1F71C5E3CE5}" dt="2021-03-11T13:57:07.052" v="7297" actId="478"/>
          <ac:picMkLst>
            <pc:docMk/>
            <pc:sldMk cId="1816796283" sldId="363"/>
            <ac:picMk id="4" creationId="{1DB57B93-0F61-4586-B7C3-AF863E01ED52}"/>
          </ac:picMkLst>
        </pc:picChg>
        <pc:picChg chg="add mod ord">
          <ac:chgData name="Iain Milne" userId="e451ec18-1952-4891-b1e2-a69699162e44" providerId="ADAL" clId="{065A4B05-03B7-4AFF-8C7D-C1F71C5E3CE5}" dt="2021-03-11T13:58:21.268" v="7319" actId="12788"/>
          <ac:picMkLst>
            <pc:docMk/>
            <pc:sldMk cId="1816796283" sldId="363"/>
            <ac:picMk id="6" creationId="{9527591F-0EAB-4DDB-9434-79E449AAE5CE}"/>
          </ac:picMkLst>
        </pc:picChg>
        <pc:picChg chg="add mod ord">
          <ac:chgData name="Iain Milne" userId="e451ec18-1952-4891-b1e2-a69699162e44" providerId="ADAL" clId="{065A4B05-03B7-4AFF-8C7D-C1F71C5E3CE5}" dt="2021-03-11T13:58:24.289" v="7320" actId="465"/>
          <ac:picMkLst>
            <pc:docMk/>
            <pc:sldMk cId="1816796283" sldId="363"/>
            <ac:picMk id="34" creationId="{72ABD945-2824-4C0A-AC19-00291A76A0F4}"/>
          </ac:picMkLst>
        </pc:picChg>
        <pc:picChg chg="del">
          <ac:chgData name="Iain Milne" userId="e451ec18-1952-4891-b1e2-a69699162e44" providerId="ADAL" clId="{065A4B05-03B7-4AFF-8C7D-C1F71C5E3CE5}" dt="2021-03-11T13:57:41.952" v="7308" actId="478"/>
          <ac:picMkLst>
            <pc:docMk/>
            <pc:sldMk cId="1816796283" sldId="363"/>
            <ac:picMk id="35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7:50.694" v="7312" actId="478"/>
          <ac:picMkLst>
            <pc:docMk/>
            <pc:sldMk cId="1816796283" sldId="363"/>
            <ac:picMk id="36" creationId="{00000000-0000-0000-0000-000000000000}"/>
          </ac:picMkLst>
        </pc:picChg>
        <pc:picChg chg="add mod ord">
          <ac:chgData name="Iain Milne" userId="e451ec18-1952-4891-b1e2-a69699162e44" providerId="ADAL" clId="{065A4B05-03B7-4AFF-8C7D-C1F71C5E3CE5}" dt="2021-03-11T13:58:21.268" v="7319" actId="12788"/>
          <ac:picMkLst>
            <pc:docMk/>
            <pc:sldMk cId="1816796283" sldId="363"/>
            <ac:picMk id="37" creationId="{DE33D152-34BC-40E2-8187-FC53DF5F2FD4}"/>
          </ac:picMkLst>
        </pc:picChg>
        <pc:picChg chg="add del mod">
          <ac:chgData name="Iain Milne" userId="e451ec18-1952-4891-b1e2-a69699162e44" providerId="ADAL" clId="{065A4B05-03B7-4AFF-8C7D-C1F71C5E3CE5}" dt="2021-03-16T14:09:01.151" v="10803" actId="478"/>
          <ac:picMkLst>
            <pc:docMk/>
            <pc:sldMk cId="1816796283" sldId="363"/>
            <ac:picMk id="38" creationId="{656BEF59-F5FE-478F-9949-A0AC8F9A48E1}"/>
          </ac:picMkLst>
        </pc:picChg>
        <pc:picChg chg="add del mod">
          <ac:chgData name="Iain Milne" userId="e451ec18-1952-4891-b1e2-a69699162e44" providerId="ADAL" clId="{065A4B05-03B7-4AFF-8C7D-C1F71C5E3CE5}" dt="2021-03-16T14:09:00.440" v="10802" actId="478"/>
          <ac:picMkLst>
            <pc:docMk/>
            <pc:sldMk cId="1816796283" sldId="363"/>
            <ac:picMk id="39" creationId="{005A5613-F5D0-402A-AA71-25437317F7E7}"/>
          </ac:picMkLst>
        </pc:picChg>
        <pc:picChg chg="add del mod">
          <ac:chgData name="Iain Milne" userId="e451ec18-1952-4891-b1e2-a69699162e44" providerId="ADAL" clId="{065A4B05-03B7-4AFF-8C7D-C1F71C5E3CE5}" dt="2021-03-16T14:08:59.761" v="10801" actId="478"/>
          <ac:picMkLst>
            <pc:docMk/>
            <pc:sldMk cId="1816796283" sldId="363"/>
            <ac:picMk id="40" creationId="{65DAE04B-8F3D-46A3-8F1E-18139EA82BE1}"/>
          </ac:picMkLst>
        </pc:picChg>
        <pc:picChg chg="del">
          <ac:chgData name="Iain Milne" userId="e451ec18-1952-4891-b1e2-a69699162e44" providerId="ADAL" clId="{065A4B05-03B7-4AFF-8C7D-C1F71C5E3CE5}" dt="2021-03-11T13:57:32.666" v="7304" actId="478"/>
          <ac:picMkLst>
            <pc:docMk/>
            <pc:sldMk cId="1816796283" sldId="363"/>
            <ac:picMk id="1033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990284911" sldId="36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90284911" sldId="363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403673247" sldId="36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3673247" sldId="364"/>
            <ac:spMk id="2" creationId="{00000000-0000-0000-0000-000000000000}"/>
          </ac:spMkLst>
        </pc:spChg>
      </pc:sldChg>
      <pc:sldChg chg="addSp delSp modSp add del mod modAnim">
        <pc:chgData name="Iain Milne" userId="e451ec18-1952-4891-b1e2-a69699162e44" providerId="ADAL" clId="{065A4B05-03B7-4AFF-8C7D-C1F71C5E3CE5}" dt="2021-03-16T14:08:55.146" v="10799" actId="47"/>
        <pc:sldMkLst>
          <pc:docMk/>
          <pc:sldMk cId="3075429818" sldId="364"/>
        </pc:sldMkLst>
        <pc:spChg chg="mod">
          <ac:chgData name="Iain Milne" userId="e451ec18-1952-4891-b1e2-a69699162e44" providerId="ADAL" clId="{065A4B05-03B7-4AFF-8C7D-C1F71C5E3CE5}" dt="2021-03-11T13:56:40.775" v="7294"/>
          <ac:spMkLst>
            <pc:docMk/>
            <pc:sldMk cId="3075429818" sldId="364"/>
            <ac:spMk id="2" creationId="{00000000-0000-0000-0000-000000000000}"/>
          </ac:spMkLst>
        </pc:spChg>
        <pc:picChg chg="del">
          <ac:chgData name="Iain Milne" userId="e451ec18-1952-4891-b1e2-a69699162e44" providerId="ADAL" clId="{065A4B05-03B7-4AFF-8C7D-C1F71C5E3CE5}" dt="2021-03-11T13:59:14.021" v="7334" actId="478"/>
          <ac:picMkLst>
            <pc:docMk/>
            <pc:sldMk cId="3075429818" sldId="364"/>
            <ac:picMk id="32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9:17.790" v="7336" actId="478"/>
          <ac:picMkLst>
            <pc:docMk/>
            <pc:sldMk cId="3075429818" sldId="364"/>
            <ac:picMk id="33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9:21.731" v="7338" actId="478"/>
          <ac:picMkLst>
            <pc:docMk/>
            <pc:sldMk cId="3075429818" sldId="364"/>
            <ac:picMk id="34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8:28.523" v="7321" actId="478"/>
          <ac:picMkLst>
            <pc:docMk/>
            <pc:sldMk cId="3075429818" sldId="364"/>
            <ac:picMk id="35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8:28.523" v="7321" actId="478"/>
          <ac:picMkLst>
            <pc:docMk/>
            <pc:sldMk cId="3075429818" sldId="364"/>
            <ac:picMk id="36" creationId="{00000000-0000-0000-0000-000000000000}"/>
          </ac:picMkLst>
        </pc:picChg>
        <pc:picChg chg="add mod">
          <ac:chgData name="Iain Milne" userId="e451ec18-1952-4891-b1e2-a69699162e44" providerId="ADAL" clId="{065A4B05-03B7-4AFF-8C7D-C1F71C5E3CE5}" dt="2021-03-11T13:58:28.919" v="7322"/>
          <ac:picMkLst>
            <pc:docMk/>
            <pc:sldMk cId="3075429818" sldId="364"/>
            <ac:picMk id="37" creationId="{A7A0103B-95E4-46A9-846F-FBBC3318A8A2}"/>
          </ac:picMkLst>
        </pc:picChg>
        <pc:picChg chg="add mod">
          <ac:chgData name="Iain Milne" userId="e451ec18-1952-4891-b1e2-a69699162e44" providerId="ADAL" clId="{065A4B05-03B7-4AFF-8C7D-C1F71C5E3CE5}" dt="2021-03-11T13:58:28.919" v="7322"/>
          <ac:picMkLst>
            <pc:docMk/>
            <pc:sldMk cId="3075429818" sldId="364"/>
            <ac:picMk id="38" creationId="{D4433A09-3D2B-4A53-8A84-FB81F9F4D107}"/>
          </ac:picMkLst>
        </pc:picChg>
        <pc:picChg chg="add mod">
          <ac:chgData name="Iain Milne" userId="e451ec18-1952-4891-b1e2-a69699162e44" providerId="ADAL" clId="{065A4B05-03B7-4AFF-8C7D-C1F71C5E3CE5}" dt="2021-03-11T13:58:28.919" v="7322"/>
          <ac:picMkLst>
            <pc:docMk/>
            <pc:sldMk cId="3075429818" sldId="364"/>
            <ac:picMk id="39" creationId="{93CB95E4-15E7-4894-9CA4-A53C2B4D2F7D}"/>
          </ac:picMkLst>
        </pc:picChg>
        <pc:picChg chg="add del mod ord">
          <ac:chgData name="Iain Milne" userId="e451ec18-1952-4891-b1e2-a69699162e44" providerId="ADAL" clId="{065A4B05-03B7-4AFF-8C7D-C1F71C5E3CE5}" dt="2021-03-11T13:59:12.420" v="7333" actId="167"/>
          <ac:picMkLst>
            <pc:docMk/>
            <pc:sldMk cId="3075429818" sldId="364"/>
            <ac:picMk id="40" creationId="{5385102F-9AA6-49C3-B002-56491811D2BB}"/>
          </ac:picMkLst>
        </pc:picChg>
        <pc:picChg chg="add mod ord">
          <ac:chgData name="Iain Milne" userId="e451ec18-1952-4891-b1e2-a69699162e44" providerId="ADAL" clId="{065A4B05-03B7-4AFF-8C7D-C1F71C5E3CE5}" dt="2021-03-11T13:59:16.568" v="7335" actId="167"/>
          <ac:picMkLst>
            <pc:docMk/>
            <pc:sldMk cId="3075429818" sldId="364"/>
            <ac:picMk id="41" creationId="{61D89D2A-185D-4E04-92D1-302F3F7556C0}"/>
          </ac:picMkLst>
        </pc:picChg>
        <pc:picChg chg="add mod ord">
          <ac:chgData name="Iain Milne" userId="e451ec18-1952-4891-b1e2-a69699162e44" providerId="ADAL" clId="{065A4B05-03B7-4AFF-8C7D-C1F71C5E3CE5}" dt="2021-03-11T13:59:20.505" v="7337" actId="167"/>
          <ac:picMkLst>
            <pc:docMk/>
            <pc:sldMk cId="3075429818" sldId="364"/>
            <ac:picMk id="42" creationId="{402451A7-A466-4ECE-B38B-FF4EEA7FFC86}"/>
          </ac:picMkLst>
        </pc:picChg>
        <pc:picChg chg="del">
          <ac:chgData name="Iain Milne" userId="e451ec18-1952-4891-b1e2-a69699162e44" providerId="ADAL" clId="{065A4B05-03B7-4AFF-8C7D-C1F71C5E3CE5}" dt="2021-03-11T13:58:28.523" v="7321" actId="478"/>
          <ac:picMkLst>
            <pc:docMk/>
            <pc:sldMk cId="3075429818" sldId="364"/>
            <ac:picMk id="1033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7380368" sldId="36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380368" sldId="365"/>
            <ac:spMk id="2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6:52.531" v="2636" actId="47"/>
        <pc:sldMkLst>
          <pc:docMk/>
          <pc:sldMk cId="2420328862" sldId="365"/>
        </pc:sldMkLst>
      </pc:sldChg>
      <pc:sldChg chg="modSp add del mod">
        <pc:chgData name="Iain Milne" userId="e451ec18-1952-4891-b1e2-a69699162e44" providerId="ADAL" clId="{065A4B05-03B7-4AFF-8C7D-C1F71C5E3CE5}" dt="2021-03-08T14:58:21.330" v="237" actId="47"/>
        <pc:sldMkLst>
          <pc:docMk/>
          <pc:sldMk cId="2064892190" sldId="366"/>
        </pc:sldMkLst>
        <pc:spChg chg="mod">
          <ac:chgData name="Iain Milne" userId="e451ec18-1952-4891-b1e2-a69699162e44" providerId="ADAL" clId="{065A4B05-03B7-4AFF-8C7D-C1F71C5E3CE5}" dt="2021-03-08T14:36:24.304" v="25" actId="27636"/>
          <ac:spMkLst>
            <pc:docMk/>
            <pc:sldMk cId="2064892190" sldId="366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4:58:21.330" v="237" actId="47"/>
        <pc:sldMkLst>
          <pc:docMk/>
          <pc:sldMk cId="1082453225" sldId="367"/>
        </pc:sldMkLst>
        <pc:spChg chg="mod">
          <ac:chgData name="Iain Milne" userId="e451ec18-1952-4891-b1e2-a69699162e44" providerId="ADAL" clId="{065A4B05-03B7-4AFF-8C7D-C1F71C5E3CE5}" dt="2021-03-08T14:36:24.288" v="23" actId="27636"/>
          <ac:spMkLst>
            <pc:docMk/>
            <pc:sldMk cId="1082453225" sldId="367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960462105" sldId="36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60462105" sldId="36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670" v="76" actId="27636"/>
          <ac:spMkLst>
            <pc:docMk/>
            <pc:sldMk cId="1960462105" sldId="368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27.906" v="2638" actId="47"/>
        <pc:sldMkLst>
          <pc:docMk/>
          <pc:sldMk cId="3821088601" sldId="368"/>
        </pc:sldMkLst>
      </pc:sldChg>
      <pc:sldChg chg="modSp del">
        <pc:chgData name="Iain Milne" userId="e451ec18-1952-4891-b1e2-a69699162e44" providerId="ADAL" clId="{065A4B05-03B7-4AFF-8C7D-C1F71C5E3CE5}" dt="2021-03-11T13:47:04.005" v="7180" actId="47"/>
        <pc:sldMkLst>
          <pc:docMk/>
          <pc:sldMk cId="1059097391" sldId="36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59097391" sldId="369"/>
            <ac:spMk id="2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0T15:33:11.477" v="4361" actId="2696"/>
        <pc:sldMkLst>
          <pc:docMk/>
          <pc:sldMk cId="877016110" sldId="37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77016110" sldId="370"/>
            <ac:spMk id="2" creationId="{00000000-0000-0000-0000-000000000000}"/>
          </ac:spMkLst>
        </pc:spChg>
      </pc:sldChg>
      <pc:sldChg chg="modSp add mod chgLayout">
        <pc:chgData name="Iain Milne" userId="e451ec18-1952-4891-b1e2-a69699162e44" providerId="ADAL" clId="{065A4B05-03B7-4AFF-8C7D-C1F71C5E3CE5}" dt="2021-03-15T15:00:12.326" v="10220" actId="207"/>
        <pc:sldMkLst>
          <pc:docMk/>
          <pc:sldMk cId="995373492" sldId="370"/>
        </pc:sldMkLst>
        <pc:spChg chg="mod ord">
          <ac:chgData name="Iain Milne" userId="e451ec18-1952-4891-b1e2-a69699162e44" providerId="ADAL" clId="{065A4B05-03B7-4AFF-8C7D-C1F71C5E3CE5}" dt="2021-03-10T15:33:45.906" v="4385" actId="20577"/>
          <ac:spMkLst>
            <pc:docMk/>
            <pc:sldMk cId="995373492" sldId="370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0T15:33:50.356" v="4388" actId="20577"/>
          <ac:spMkLst>
            <pc:docMk/>
            <pc:sldMk cId="995373492" sldId="370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0:12.326" v="10220" actId="207"/>
          <ac:spMkLst>
            <pc:docMk/>
            <pc:sldMk cId="995373492" sldId="370"/>
            <ac:spMk id="4" creationId="{00000000-0000-0000-0000-000000000000}"/>
          </ac:spMkLst>
        </pc:spChg>
      </pc:sldChg>
      <pc:sldChg chg="modSp add mod chgLayout">
        <pc:chgData name="Iain Milne" userId="e451ec18-1952-4891-b1e2-a69699162e44" providerId="ADAL" clId="{065A4B05-03B7-4AFF-8C7D-C1F71C5E3CE5}" dt="2021-03-15T15:00:20.534" v="10222" actId="207"/>
        <pc:sldMkLst>
          <pc:docMk/>
          <pc:sldMk cId="3000180280" sldId="371"/>
        </pc:sldMkLst>
        <pc:spChg chg="mod ord">
          <ac:chgData name="Iain Milne" userId="e451ec18-1952-4891-b1e2-a69699162e44" providerId="ADAL" clId="{065A4B05-03B7-4AFF-8C7D-C1F71C5E3CE5}" dt="2021-03-11T09:23:07.026" v="4556" actId="6549"/>
          <ac:spMkLst>
            <pc:docMk/>
            <pc:sldMk cId="3000180280" sldId="371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23:29.904" v="4562" actId="403"/>
          <ac:spMkLst>
            <pc:docMk/>
            <pc:sldMk cId="3000180280" sldId="371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0:17.209" v="10221" actId="207"/>
          <ac:spMkLst>
            <pc:docMk/>
            <pc:sldMk cId="3000180280" sldId="371"/>
            <ac:spMk id="4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0:20.534" v="10222" actId="207"/>
          <ac:spMkLst>
            <pc:docMk/>
            <pc:sldMk cId="3000180280" sldId="371"/>
            <ac:spMk id="5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0T15:33:11.477" v="4361" actId="2696"/>
        <pc:sldMkLst>
          <pc:docMk/>
          <pc:sldMk cId="4046998701" sldId="37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46998701" sldId="371"/>
            <ac:spMk id="2" creationId="{00000000-0000-0000-0000-000000000000}"/>
          </ac:spMkLst>
        </pc:spChg>
      </pc:sldChg>
      <pc:sldChg chg="del">
        <pc:chgData name="Iain Milne" userId="e451ec18-1952-4891-b1e2-a69699162e44" providerId="ADAL" clId="{065A4B05-03B7-4AFF-8C7D-C1F71C5E3CE5}" dt="2021-03-11T13:47:03.193" v="7179" actId="47"/>
        <pc:sldMkLst>
          <pc:docMk/>
          <pc:sldMk cId="621088227" sldId="372"/>
        </pc:sldMkLst>
      </pc:sldChg>
      <pc:sldChg chg="add del">
        <pc:chgData name="Iain Milne" userId="e451ec18-1952-4891-b1e2-a69699162e44" providerId="ADAL" clId="{065A4B05-03B7-4AFF-8C7D-C1F71C5E3CE5}" dt="2021-03-09T15:15:36.097" v="2968" actId="47"/>
        <pc:sldMkLst>
          <pc:docMk/>
          <pc:sldMk cId="1399942745" sldId="373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847325018" sldId="37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47325018" sldId="373"/>
            <ac:spMk id="2" creationId="{00000000-0000-0000-0000-000000000000}"/>
          </ac:spMkLst>
        </pc:spChg>
      </pc:sldChg>
      <pc:sldChg chg="del">
        <pc:chgData name="Iain Milne" userId="e451ec18-1952-4891-b1e2-a69699162e44" providerId="ADAL" clId="{065A4B05-03B7-4AFF-8C7D-C1F71C5E3CE5}" dt="2021-03-11T13:47:04.764" v="7181" actId="47"/>
        <pc:sldMkLst>
          <pc:docMk/>
          <pc:sldMk cId="2895358714" sldId="374"/>
        </pc:sldMkLst>
      </pc:sldChg>
      <pc:sldChg chg="modSp mod">
        <pc:chgData name="Iain Milne" userId="e451ec18-1952-4891-b1e2-a69699162e44" providerId="ADAL" clId="{065A4B05-03B7-4AFF-8C7D-C1F71C5E3CE5}" dt="2021-03-15T15:08:19.839" v="10538" actId="207"/>
        <pc:sldMkLst>
          <pc:docMk/>
          <pc:sldMk cId="3268978538" sldId="37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268978538" sldId="375"/>
            <ac:spMk id="2" creationId="{3EE1930C-9169-4A55-8432-48CC6E237878}"/>
          </ac:spMkLst>
        </pc:spChg>
        <pc:spChg chg="mod">
          <ac:chgData name="Iain Milne" userId="e451ec18-1952-4891-b1e2-a69699162e44" providerId="ADAL" clId="{065A4B05-03B7-4AFF-8C7D-C1F71C5E3CE5}" dt="2021-03-15T15:08:19.839" v="10538" actId="207"/>
          <ac:spMkLst>
            <pc:docMk/>
            <pc:sldMk cId="3268978538" sldId="375"/>
            <ac:spMk id="3" creationId="{57D1C04D-E115-4BA3-A60E-82F3D66947B6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932991039" sldId="37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32991039" sldId="376"/>
            <ac:spMk id="2" creationId="{3EE1930C-9169-4A55-8432-48CC6E237878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32991039" sldId="376"/>
            <ac:spMk id="3" creationId="{57D1C04D-E115-4BA3-A60E-82F3D66947B6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998149233" sldId="37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98149233" sldId="377"/>
            <ac:spMk id="2" creationId="{3EE1930C-9169-4A55-8432-48CC6E237878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98149233" sldId="377"/>
            <ac:spMk id="3" creationId="{57D1C04D-E115-4BA3-A60E-82F3D66947B6}"/>
          </ac:spMkLst>
        </pc:spChg>
      </pc:sldChg>
      <pc:sldChg chg="modSp add mod">
        <pc:chgData name="Iain Milne" userId="e451ec18-1952-4891-b1e2-a69699162e44" providerId="ADAL" clId="{065A4B05-03B7-4AFF-8C7D-C1F71C5E3CE5}" dt="2021-03-15T15:00:34.945" v="10226" actId="207"/>
        <pc:sldMkLst>
          <pc:docMk/>
          <pc:sldMk cId="1134477102" sldId="378"/>
        </pc:sldMkLst>
        <pc:spChg chg="mod">
          <ac:chgData name="Iain Milne" userId="e451ec18-1952-4891-b1e2-a69699162e44" providerId="ADAL" clId="{065A4B05-03B7-4AFF-8C7D-C1F71C5E3CE5}" dt="2021-03-11T09:24:05.497" v="4587" actId="20577"/>
          <ac:spMkLst>
            <pc:docMk/>
            <pc:sldMk cId="1134477102" sldId="378"/>
            <ac:spMk id="2" creationId="{E0F58FDD-DF15-4B59-A13B-81659904976A}"/>
          </ac:spMkLst>
        </pc:spChg>
        <pc:spChg chg="mod">
          <ac:chgData name="Iain Milne" userId="e451ec18-1952-4891-b1e2-a69699162e44" providerId="ADAL" clId="{065A4B05-03B7-4AFF-8C7D-C1F71C5E3CE5}" dt="2021-03-15T15:00:25.452" v="10223" actId="207"/>
          <ac:spMkLst>
            <pc:docMk/>
            <pc:sldMk cId="1134477102" sldId="378"/>
            <ac:spMk id="4" creationId="{92693878-E207-42FC-8E9D-1CC063D1E74D}"/>
          </ac:spMkLst>
        </pc:spChg>
        <pc:spChg chg="mod">
          <ac:chgData name="Iain Milne" userId="e451ec18-1952-4891-b1e2-a69699162e44" providerId="ADAL" clId="{065A4B05-03B7-4AFF-8C7D-C1F71C5E3CE5}" dt="2021-03-15T15:00:28.969" v="10224" actId="207"/>
          <ac:spMkLst>
            <pc:docMk/>
            <pc:sldMk cId="1134477102" sldId="378"/>
            <ac:spMk id="7" creationId="{F7798F0A-C41A-47DE-B720-282B177C1952}"/>
          </ac:spMkLst>
        </pc:spChg>
        <pc:spChg chg="mod">
          <ac:chgData name="Iain Milne" userId="e451ec18-1952-4891-b1e2-a69699162e44" providerId="ADAL" clId="{065A4B05-03B7-4AFF-8C7D-C1F71C5E3CE5}" dt="2021-03-15T15:00:32.293" v="10225" actId="207"/>
          <ac:spMkLst>
            <pc:docMk/>
            <pc:sldMk cId="1134477102" sldId="378"/>
            <ac:spMk id="8" creationId="{934CE352-5944-43A8-A9D0-3DBBCAB06597}"/>
          </ac:spMkLst>
        </pc:spChg>
        <pc:spChg chg="mod">
          <ac:chgData name="Iain Milne" userId="e451ec18-1952-4891-b1e2-a69699162e44" providerId="ADAL" clId="{065A4B05-03B7-4AFF-8C7D-C1F71C5E3CE5}" dt="2021-03-15T15:00:34.945" v="10226" actId="207"/>
          <ac:spMkLst>
            <pc:docMk/>
            <pc:sldMk cId="1134477102" sldId="378"/>
            <ac:spMk id="9" creationId="{C5091748-35FE-4B16-8C6A-6B018F4C75B7}"/>
          </ac:spMkLst>
        </pc:spChg>
      </pc:sldChg>
      <pc:sldChg chg="modSp del">
        <pc:chgData name="Iain Milne" userId="e451ec18-1952-4891-b1e2-a69699162e44" providerId="ADAL" clId="{065A4B05-03B7-4AFF-8C7D-C1F71C5E3CE5}" dt="2021-03-10T15:33:11.477" v="4361" actId="2696"/>
        <pc:sldMkLst>
          <pc:docMk/>
          <pc:sldMk cId="1336743012" sldId="37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36743012" sldId="378"/>
            <ac:spMk id="2" creationId="{E0F58FDD-DF15-4B59-A13B-81659904976A}"/>
          </ac:spMkLst>
        </pc:spChg>
      </pc:sldChg>
      <pc:sldChg chg="modSp del">
        <pc:chgData name="Iain Milne" userId="e451ec18-1952-4891-b1e2-a69699162e44" providerId="ADAL" clId="{065A4B05-03B7-4AFF-8C7D-C1F71C5E3CE5}" dt="2021-03-09T09:59:47.875" v="608" actId="2696"/>
        <pc:sldMkLst>
          <pc:docMk/>
          <pc:sldMk cId="252379605" sldId="37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52379605" sldId="379"/>
            <ac:spMk id="2" creationId="{285957A7-1A20-4E30-BF90-C4FAD6F02CDE}"/>
          </ac:spMkLst>
        </pc:spChg>
      </pc:sldChg>
      <pc:sldChg chg="modSp add del mod">
        <pc:chgData name="Iain Milne" userId="e451ec18-1952-4891-b1e2-a69699162e44" providerId="ADAL" clId="{065A4B05-03B7-4AFF-8C7D-C1F71C5E3CE5}" dt="2021-03-09T10:05:35.373" v="817" actId="47"/>
        <pc:sldMkLst>
          <pc:docMk/>
          <pc:sldMk cId="1423217511" sldId="379"/>
        </pc:sldMkLst>
        <pc:graphicFrameChg chg="mod modGraphic">
          <ac:chgData name="Iain Milne" userId="e451ec18-1952-4891-b1e2-a69699162e44" providerId="ADAL" clId="{065A4B05-03B7-4AFF-8C7D-C1F71C5E3CE5}" dt="2021-03-09T10:01:23.788" v="646" actId="1076"/>
          <ac:graphicFrameMkLst>
            <pc:docMk/>
            <pc:sldMk cId="1423217511" sldId="379"/>
            <ac:graphicFrameMk id="6" creationId="{F8A643A5-5CD1-4204-B3F9-2E35AF6B10E4}"/>
          </ac:graphicFrameMkLst>
        </pc:graphicFrameChg>
      </pc:sldChg>
      <pc:sldChg chg="modSp del">
        <pc:chgData name="Iain Milne" userId="e451ec18-1952-4891-b1e2-a69699162e44" providerId="ADAL" clId="{065A4B05-03B7-4AFF-8C7D-C1F71C5E3CE5}" dt="2021-03-11T13:47:07.502" v="7182" actId="47"/>
        <pc:sldMkLst>
          <pc:docMk/>
          <pc:sldMk cId="1731262330" sldId="38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31262330" sldId="380"/>
            <ac:spMk id="2" creationId="{34F36EC9-921E-4472-9F0A-7A0A89A93DDF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887600559" sldId="38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87600559" sldId="381"/>
            <ac:spMk id="2" creationId="{7A596C4C-1317-42E4-B642-0B819C51E7BE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3617690455" sldId="38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17690455" sldId="382"/>
            <ac:spMk id="2" creationId="{7A596C4C-1317-42E4-B642-0B819C51E7BE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1796627587" sldId="38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96627587" sldId="383"/>
            <ac:spMk id="2" creationId="{426C0373-210C-4D44-BC17-A12402981ABF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442097774" sldId="38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42097774" sldId="384"/>
            <ac:spMk id="2" creationId="{67322FAA-EDD3-4353-9853-1DC945ADB386}"/>
          </ac:spMkLst>
        </pc:spChg>
      </pc:sldChg>
      <pc:sldChg chg="del">
        <pc:chgData name="Iain Milne" userId="e451ec18-1952-4891-b1e2-a69699162e44" providerId="ADAL" clId="{065A4B05-03B7-4AFF-8C7D-C1F71C5E3CE5}" dt="2021-03-10T13:39:10.792" v="3957" actId="47"/>
        <pc:sldMkLst>
          <pc:docMk/>
          <pc:sldMk cId="246974450" sldId="385"/>
        </pc:sldMkLst>
      </pc:sldChg>
      <pc:sldChg chg="del">
        <pc:chgData name="Iain Milne" userId="e451ec18-1952-4891-b1e2-a69699162e44" providerId="ADAL" clId="{065A4B05-03B7-4AFF-8C7D-C1F71C5E3CE5}" dt="2021-03-10T13:39:11.651" v="3958" actId="47"/>
        <pc:sldMkLst>
          <pc:docMk/>
          <pc:sldMk cId="1408705113" sldId="386"/>
        </pc:sldMkLst>
      </pc:sldChg>
      <pc:sldChg chg="modSp del">
        <pc:chgData name="Iain Milne" userId="e451ec18-1952-4891-b1e2-a69699162e44" providerId="ADAL" clId="{065A4B05-03B7-4AFF-8C7D-C1F71C5E3CE5}" dt="2021-03-10T13:54:04.222" v="4258" actId="47"/>
        <pc:sldMkLst>
          <pc:docMk/>
          <pc:sldMk cId="4118771586" sldId="38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118771586" sldId="387"/>
            <ac:spMk id="2" creationId="{18FA7F98-2596-4090-AAB1-31CBD30CC49C}"/>
          </ac:spMkLst>
        </pc:spChg>
      </pc:sldChg>
      <pc:sldChg chg="modSp del">
        <pc:chgData name="Iain Milne" userId="e451ec18-1952-4891-b1e2-a69699162e44" providerId="ADAL" clId="{065A4B05-03B7-4AFF-8C7D-C1F71C5E3CE5}" dt="2021-03-10T13:54:06.393" v="4259" actId="47"/>
        <pc:sldMkLst>
          <pc:docMk/>
          <pc:sldMk cId="824393040" sldId="38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24393040" sldId="388"/>
            <ac:spMk id="2" creationId="{42822CCA-1722-4E5A-980E-71155ABE5A51}"/>
          </ac:spMkLst>
        </pc:spChg>
      </pc:sldChg>
      <pc:sldChg chg="modSp del">
        <pc:chgData name="Iain Milne" userId="e451ec18-1952-4891-b1e2-a69699162e44" providerId="ADAL" clId="{065A4B05-03B7-4AFF-8C7D-C1F71C5E3CE5}" dt="2021-03-11T13:41:25.970" v="7140" actId="47"/>
        <pc:sldMkLst>
          <pc:docMk/>
          <pc:sldMk cId="3190179538" sldId="39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190179538" sldId="390"/>
            <ac:spMk id="2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1T13:41:28.791" v="7141" actId="47"/>
        <pc:sldMkLst>
          <pc:docMk/>
          <pc:sldMk cId="126727263" sldId="39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26727263" sldId="391"/>
            <ac:spMk id="4" creationId="{017C05E2-2FCA-4A39-A057-CEED58114033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26727263" sldId="391"/>
            <ac:spMk id="6" creationId="{88FEF26C-65BC-4CD6-A34D-4463ED274B46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126727263" sldId="391"/>
            <ac:picMk id="13" creationId="{A2A93153-C799-43B2-80C4-CAB0CE2426C6}"/>
          </ac:picMkLst>
        </pc:picChg>
      </pc:sldChg>
      <pc:sldChg chg="modSp del">
        <pc:chgData name="Iain Milne" userId="e451ec18-1952-4891-b1e2-a69699162e44" providerId="ADAL" clId="{065A4B05-03B7-4AFF-8C7D-C1F71C5E3CE5}" dt="2021-03-15T11:36:54.105" v="9498" actId="47"/>
        <pc:sldMkLst>
          <pc:docMk/>
          <pc:sldMk cId="1255991816" sldId="39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255991816" sldId="392"/>
            <ac:spMk id="2" creationId="{030F4FF2-E0D0-44F0-BD43-B5446604DB8E}"/>
          </ac:spMkLst>
        </pc:spChg>
      </pc:sldChg>
      <pc:sldChg chg="modSp add mod ord">
        <pc:chgData name="Iain Milne" userId="e451ec18-1952-4891-b1e2-a69699162e44" providerId="ADAL" clId="{065A4B05-03B7-4AFF-8C7D-C1F71C5E3CE5}" dt="2021-03-16T14:01:43.905" v="10746"/>
        <pc:sldMkLst>
          <pc:docMk/>
          <pc:sldMk cId="683172573" sldId="393"/>
        </pc:sldMkLst>
        <pc:spChg chg="mod">
          <ac:chgData name="Iain Milne" userId="e451ec18-1952-4891-b1e2-a69699162e44" providerId="ADAL" clId="{065A4B05-03B7-4AFF-8C7D-C1F71C5E3CE5}" dt="2021-03-11T13:42:22.060" v="7149" actId="27636"/>
          <ac:spMkLst>
            <pc:docMk/>
            <pc:sldMk cId="683172573" sldId="393"/>
            <ac:spMk id="3" creationId="{99A6DAC6-BD6F-4A1C-B432-F795D2F81CFF}"/>
          </ac:spMkLst>
        </pc:spChg>
      </pc:sldChg>
      <pc:sldChg chg="modSp del">
        <pc:chgData name="Iain Milne" userId="e451ec18-1952-4891-b1e2-a69699162e44" providerId="ADAL" clId="{065A4B05-03B7-4AFF-8C7D-C1F71C5E3CE5}" dt="2021-03-11T13:42:02.058" v="7143" actId="2696"/>
        <pc:sldMkLst>
          <pc:docMk/>
          <pc:sldMk cId="3316336569" sldId="39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316336569" sldId="393"/>
            <ac:spMk id="2" creationId="{FB715601-A819-48FE-9333-78565ACA75C4}"/>
          </ac:spMkLst>
        </pc:spChg>
      </pc:sldChg>
      <pc:sldChg chg="modSp del">
        <pc:chgData name="Iain Milne" userId="e451ec18-1952-4891-b1e2-a69699162e44" providerId="ADAL" clId="{065A4B05-03B7-4AFF-8C7D-C1F71C5E3CE5}" dt="2021-03-11T13:42:02.058" v="7143" actId="2696"/>
        <pc:sldMkLst>
          <pc:docMk/>
          <pc:sldMk cId="1885407952" sldId="39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85407952" sldId="394"/>
            <ac:spMk id="2" creationId="{9C8A6700-1C36-4275-B505-04C1FACDC301}"/>
          </ac:spMkLst>
        </pc:spChg>
      </pc:sldChg>
      <pc:sldChg chg="add ord">
        <pc:chgData name="Iain Milne" userId="e451ec18-1952-4891-b1e2-a69699162e44" providerId="ADAL" clId="{065A4B05-03B7-4AFF-8C7D-C1F71C5E3CE5}" dt="2021-03-16T14:01:43.905" v="10746"/>
        <pc:sldMkLst>
          <pc:docMk/>
          <pc:sldMk cId="3156353624" sldId="394"/>
        </pc:sldMkLst>
      </pc:sldChg>
      <pc:sldChg chg="modSp del">
        <pc:chgData name="Iain Milne" userId="e451ec18-1952-4891-b1e2-a69699162e44" providerId="ADAL" clId="{065A4B05-03B7-4AFF-8C7D-C1F71C5E3CE5}" dt="2021-03-11T13:53:44.438" v="7214" actId="47"/>
        <pc:sldMkLst>
          <pc:docMk/>
          <pc:sldMk cId="3893824802" sldId="39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893824802" sldId="395"/>
            <ac:spMk id="2" creationId="{1763F6FD-2D38-465A-88BD-2348C023CF0A}"/>
          </ac:spMkLst>
        </pc:spChg>
      </pc:sldChg>
      <pc:sldChg chg="modSp del">
        <pc:chgData name="Iain Milne" userId="e451ec18-1952-4891-b1e2-a69699162e44" providerId="ADAL" clId="{065A4B05-03B7-4AFF-8C7D-C1F71C5E3CE5}" dt="2021-03-11T13:53:47.748" v="7216" actId="47"/>
        <pc:sldMkLst>
          <pc:docMk/>
          <pc:sldMk cId="1950056094" sldId="39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50056094" sldId="396"/>
            <ac:spMk id="2" creationId="{03B01EA1-7985-4653-BF26-5424E31309D8}"/>
          </ac:spMkLst>
        </pc:spChg>
      </pc:sldChg>
      <pc:sldChg chg="modSp del">
        <pc:chgData name="Iain Milne" userId="e451ec18-1952-4891-b1e2-a69699162e44" providerId="ADAL" clId="{065A4B05-03B7-4AFF-8C7D-C1F71C5E3CE5}" dt="2021-03-11T13:53:48.797" v="7217" actId="47"/>
        <pc:sldMkLst>
          <pc:docMk/>
          <pc:sldMk cId="2197466923" sldId="39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197466923" sldId="397"/>
            <ac:spMk id="2" creationId="{C4A83D6F-4523-454C-91C6-DA85AE4D4491}"/>
          </ac:spMkLst>
        </pc:spChg>
      </pc:sldChg>
      <pc:sldChg chg="modSp del">
        <pc:chgData name="Iain Milne" userId="e451ec18-1952-4891-b1e2-a69699162e44" providerId="ADAL" clId="{065A4B05-03B7-4AFF-8C7D-C1F71C5E3CE5}" dt="2021-03-11T15:35:49.018" v="9094" actId="47"/>
        <pc:sldMkLst>
          <pc:docMk/>
          <pc:sldMk cId="1894658513" sldId="39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94658513" sldId="398"/>
            <ac:spMk id="2" creationId="{3F66ECE3-3716-4476-A0C1-460C612270B6}"/>
          </ac:spMkLst>
        </pc:spChg>
      </pc:sldChg>
      <pc:sldChg chg="modSp del">
        <pc:chgData name="Iain Milne" userId="e451ec18-1952-4891-b1e2-a69699162e44" providerId="ADAL" clId="{065A4B05-03B7-4AFF-8C7D-C1F71C5E3CE5}" dt="2021-03-11T15:35:51.164" v="9095" actId="47"/>
        <pc:sldMkLst>
          <pc:docMk/>
          <pc:sldMk cId="3194083755" sldId="39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194083755" sldId="399"/>
            <ac:spMk id="2" creationId="{1763F6FD-2D38-465A-88BD-2348C023CF0A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3363132897" sldId="40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363132897" sldId="400"/>
            <ac:spMk id="2" creationId="{7A596C4C-1317-42E4-B642-0B819C51E7BE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06238137" sldId="40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06238137" sldId="401"/>
            <ac:spMk id="2" creationId="{7A596C4C-1317-42E4-B642-0B819C51E7BE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1811584242" sldId="40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11584242" sldId="402"/>
            <ac:spMk id="2" creationId="{EA7CD3E2-DCB7-47C5-A1B4-F867DBF942A5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11584242" sldId="402"/>
            <ac:spMk id="3" creationId="{1455B8FA-E31B-4004-8DC3-E5B1DBE1C0B4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445014557" sldId="40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445014557" sldId="403"/>
            <ac:spMk id="2" creationId="{6993A936-22A6-4D91-8813-8D3E6F9BB782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02248914" sldId="40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02248914" sldId="404"/>
            <ac:spMk id="7" creationId="{C4E6CC66-0E8B-4514-936D-60C8A9537C35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3547412454" sldId="40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547412454" sldId="405"/>
            <ac:spMk id="7" creationId="{C4E6CC66-0E8B-4514-936D-60C8A9537C35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4074729927" sldId="40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74729927" sldId="408"/>
            <ac:spMk id="4" creationId="{1BAF185F-FC00-40F7-BD68-BC166F26EBAD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74729927" sldId="408"/>
            <ac:spMk id="5" creationId="{353479A4-21C2-4769-8210-C568FC393738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1953937704" sldId="40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53937704" sldId="409"/>
            <ac:spMk id="5" creationId="{0296FDB6-87A5-46CB-BB5E-758C3CF43652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53937704" sldId="409"/>
            <ac:spMk id="6" creationId="{259818CD-37E5-4E1A-A9EB-7EAB7F893C3E}"/>
          </ac:spMkLst>
        </pc:spChg>
      </pc:sldChg>
      <pc:sldChg chg="del">
        <pc:chgData name="Iain Milne" userId="e451ec18-1952-4891-b1e2-a69699162e44" providerId="ADAL" clId="{065A4B05-03B7-4AFF-8C7D-C1F71C5E3CE5}" dt="2021-03-11T13:44:43.663" v="7170" actId="47"/>
        <pc:sldMkLst>
          <pc:docMk/>
          <pc:sldMk cId="2984112103" sldId="410"/>
        </pc:sldMkLst>
      </pc:sldChg>
      <pc:sldChg chg="modSp mod">
        <pc:chgData name="Iain Milne" userId="e451ec18-1952-4891-b1e2-a69699162e44" providerId="ADAL" clId="{065A4B05-03B7-4AFF-8C7D-C1F71C5E3CE5}" dt="2021-03-11T13:44:20.779" v="7164" actId="21"/>
        <pc:sldMkLst>
          <pc:docMk/>
          <pc:sldMk cId="1265705334" sldId="41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265705334" sldId="411"/>
            <ac:spMk id="5" creationId="{863DC12C-DAAC-4E62-9138-36D7C7A92D91}"/>
          </ac:spMkLst>
        </pc:spChg>
        <pc:spChg chg="mod">
          <ac:chgData name="Iain Milne" userId="e451ec18-1952-4891-b1e2-a69699162e44" providerId="ADAL" clId="{065A4B05-03B7-4AFF-8C7D-C1F71C5E3CE5}" dt="2021-03-11T13:44:20.779" v="7164" actId="21"/>
          <ac:spMkLst>
            <pc:docMk/>
            <pc:sldMk cId="1265705334" sldId="411"/>
            <ac:spMk id="6" creationId="{E6CD8CCA-CC8B-45A1-A7EB-905CB4B4E261}"/>
          </ac:spMkLst>
        </pc:spChg>
      </pc:sldChg>
      <pc:sldChg chg="del">
        <pc:chgData name="Iain Milne" userId="e451ec18-1952-4891-b1e2-a69699162e44" providerId="ADAL" clId="{065A4B05-03B7-4AFF-8C7D-C1F71C5E3CE5}" dt="2021-03-16T14:04:00.274" v="10779" actId="47"/>
        <pc:sldMkLst>
          <pc:docMk/>
          <pc:sldMk cId="1107434496" sldId="412"/>
        </pc:sldMkLst>
      </pc:sldChg>
      <pc:sldChg chg="delSp modSp mod ord modNotesTx">
        <pc:chgData name="Iain Milne" userId="e451ec18-1952-4891-b1e2-a69699162e44" providerId="ADAL" clId="{065A4B05-03B7-4AFF-8C7D-C1F71C5E3CE5}" dt="2021-03-16T14:02:53.748" v="10775" actId="20577"/>
        <pc:sldMkLst>
          <pc:docMk/>
          <pc:sldMk cId="2787653884" sldId="41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787653884" sldId="413"/>
            <ac:spMk id="2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6T14:02:49.833" v="10761" actId="478"/>
          <ac:spMkLst>
            <pc:docMk/>
            <pc:sldMk cId="2787653884" sldId="413"/>
            <ac:spMk id="3" creationId="{D5C412D1-4F40-43CC-BCE2-22CBFDB38230}"/>
          </ac:spMkLst>
        </pc:spChg>
        <pc:spChg chg="mod">
          <ac:chgData name="Iain Milne" userId="e451ec18-1952-4891-b1e2-a69699162e44" providerId="ADAL" clId="{065A4B05-03B7-4AFF-8C7D-C1F71C5E3CE5}" dt="2021-03-16T14:02:36.378" v="10758" actId="12788"/>
          <ac:spMkLst>
            <pc:docMk/>
            <pc:sldMk cId="2787653884" sldId="413"/>
            <ac:spMk id="30" creationId="{00000000-0000-0000-0000-000000000000}"/>
          </ac:spMkLst>
        </pc:spChg>
        <pc:cxnChg chg="mod">
          <ac:chgData name="Iain Milne" userId="e451ec18-1952-4891-b1e2-a69699162e44" providerId="ADAL" clId="{065A4B05-03B7-4AFF-8C7D-C1F71C5E3CE5}" dt="2021-03-15T11:50:56.166" v="9704" actId="14100"/>
          <ac:cxnSpMkLst>
            <pc:docMk/>
            <pc:sldMk cId="2787653884" sldId="413"/>
            <ac:cxnSpMk id="33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5T11:51:06.685" v="9708" actId="14100"/>
          <ac:cxnSpMkLst>
            <pc:docMk/>
            <pc:sldMk cId="2787653884" sldId="413"/>
            <ac:cxnSpMk id="36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5T11:51:04.685" v="9707" actId="14100"/>
          <ac:cxnSpMkLst>
            <pc:docMk/>
            <pc:sldMk cId="2787653884" sldId="413"/>
            <ac:cxnSpMk id="38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5T11:51:02.535" v="9706" actId="14100"/>
          <ac:cxnSpMkLst>
            <pc:docMk/>
            <pc:sldMk cId="2787653884" sldId="413"/>
            <ac:cxnSpMk id="40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5T11:51:00.379" v="9705" actId="14100"/>
          <ac:cxnSpMkLst>
            <pc:docMk/>
            <pc:sldMk cId="2787653884" sldId="413"/>
            <ac:cxnSpMk id="43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1T13:53:09.722" v="7213" actId="478"/>
          <ac:cxnSpMkLst>
            <pc:docMk/>
            <pc:sldMk cId="2787653884" sldId="413"/>
            <ac:cxnSpMk id="45" creationId="{00000000-0000-0000-0000-000000000000}"/>
          </ac:cxnSpMkLst>
        </pc:cxnChg>
      </pc:sldChg>
      <pc:sldChg chg="del">
        <pc:chgData name="Iain Milne" userId="e451ec18-1952-4891-b1e2-a69699162e44" providerId="ADAL" clId="{065A4B05-03B7-4AFF-8C7D-C1F71C5E3CE5}" dt="2021-03-11T13:44:42.589" v="7169" actId="47"/>
        <pc:sldMkLst>
          <pc:docMk/>
          <pc:sldMk cId="955632158" sldId="414"/>
        </pc:sldMkLst>
      </pc:sldChg>
      <pc:sldChg chg="modSp del ord">
        <pc:chgData name="Iain Milne" userId="e451ec18-1952-4891-b1e2-a69699162e44" providerId="ADAL" clId="{065A4B05-03B7-4AFF-8C7D-C1F71C5E3CE5}" dt="2021-03-15T14:38:16.647" v="10141" actId="47"/>
        <pc:sldMkLst>
          <pc:docMk/>
          <pc:sldMk cId="588135587" sldId="41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588135587" sldId="415"/>
            <ac:spMk id="2" creationId="{DC10C55E-E814-45CD-A5ED-D49FE1301F9F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588135587" sldId="415"/>
            <ac:spMk id="3" creationId="{E23E08F6-4F94-474B-BD61-93A349A8B819}"/>
          </ac:spMkLst>
        </pc:spChg>
      </pc:sldChg>
      <pc:sldChg chg="addSp modSp mod">
        <pc:chgData name="Iain Milne" userId="e451ec18-1952-4891-b1e2-a69699162e44" providerId="ADAL" clId="{065A4B05-03B7-4AFF-8C7D-C1F71C5E3CE5}" dt="2021-03-15T15:06:42.695" v="10517" actId="2711"/>
        <pc:sldMkLst>
          <pc:docMk/>
          <pc:sldMk cId="3412310282" sldId="41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412310282" sldId="416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3:16.771" v="10334" actId="404"/>
          <ac:spMkLst>
            <pc:docMk/>
            <pc:sldMk cId="3412310282" sldId="416"/>
            <ac:spMk id="4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5:06:37.305" v="10516" actId="2711"/>
          <ac:spMkLst>
            <pc:docMk/>
            <pc:sldMk cId="3412310282" sldId="416"/>
            <ac:spMk id="5" creationId="{B6B2526A-E498-42D5-8BD5-9F96EF3CCA86}"/>
          </ac:spMkLst>
        </pc:spChg>
        <pc:spChg chg="add mod">
          <ac:chgData name="Iain Milne" userId="e451ec18-1952-4891-b1e2-a69699162e44" providerId="ADAL" clId="{065A4B05-03B7-4AFF-8C7D-C1F71C5E3CE5}" dt="2021-03-15T15:06:42.695" v="10517" actId="2711"/>
          <ac:spMkLst>
            <pc:docMk/>
            <pc:sldMk cId="3412310282" sldId="416"/>
            <ac:spMk id="6" creationId="{A3A44555-364A-4ED5-82C2-C4A330AF4298}"/>
          </ac:spMkLst>
        </pc:spChg>
      </pc:sldChg>
      <pc:sldChg chg="addSp modSp mod">
        <pc:chgData name="Iain Milne" userId="e451ec18-1952-4891-b1e2-a69699162e44" providerId="ADAL" clId="{065A4B05-03B7-4AFF-8C7D-C1F71C5E3CE5}" dt="2021-03-15T15:12:27.012" v="10607" actId="114"/>
        <pc:sldMkLst>
          <pc:docMk/>
          <pc:sldMk cId="3074218057" sldId="41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074218057" sldId="41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7:07.775" v="10521" actId="2711"/>
          <ac:spMkLst>
            <pc:docMk/>
            <pc:sldMk cId="3074218057" sldId="417"/>
            <ac:spMk id="3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5:06:54.618" v="10518" actId="2711"/>
          <ac:spMkLst>
            <pc:docMk/>
            <pc:sldMk cId="3074218057" sldId="417"/>
            <ac:spMk id="4" creationId="{81ABE8F2-FE33-4F62-8E08-71E6B8697737}"/>
          </ac:spMkLst>
        </pc:spChg>
        <pc:spChg chg="add mod">
          <ac:chgData name="Iain Milne" userId="e451ec18-1952-4891-b1e2-a69699162e44" providerId="ADAL" clId="{065A4B05-03B7-4AFF-8C7D-C1F71C5E3CE5}" dt="2021-03-15T15:12:27.012" v="10607" actId="114"/>
          <ac:spMkLst>
            <pc:docMk/>
            <pc:sldMk cId="3074218057" sldId="417"/>
            <ac:spMk id="5" creationId="{4512F789-8376-47DE-A60E-3DE89EF2261A}"/>
          </ac:spMkLst>
        </pc:spChg>
      </pc:sldChg>
      <pc:sldChg chg="modSp mod">
        <pc:chgData name="Iain Milne" userId="e451ec18-1952-4891-b1e2-a69699162e44" providerId="ADAL" clId="{065A4B05-03B7-4AFF-8C7D-C1F71C5E3CE5}" dt="2021-03-15T15:07:40.933" v="10534" actId="27636"/>
        <pc:sldMkLst>
          <pc:docMk/>
          <pc:sldMk cId="1107714398" sldId="41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107714398" sldId="41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7:40.933" v="10534" actId="27636"/>
          <ac:spMkLst>
            <pc:docMk/>
            <pc:sldMk cId="1107714398" sldId="418"/>
            <ac:spMk id="3" creationId="{00000000-0000-0000-0000-000000000000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811991156" sldId="41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11991156" sldId="41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11991156" sldId="419"/>
            <ac:spMk id="3" creationId="{00000000-0000-0000-0000-000000000000}"/>
          </ac:spMkLst>
        </pc:spChg>
      </pc:sldChg>
      <pc:sldChg chg="addSp delSp modSp mod chgLayout">
        <pc:chgData name="Iain Milne" userId="e451ec18-1952-4891-b1e2-a69699162e44" providerId="ADAL" clId="{065A4B05-03B7-4AFF-8C7D-C1F71C5E3CE5}" dt="2021-03-16T13:59:06.555" v="10741" actId="404"/>
        <pc:sldMkLst>
          <pc:docMk/>
          <pc:sldMk cId="509438749" sldId="421"/>
        </pc:sldMkLst>
        <pc:spChg chg="mod ord">
          <ac:chgData name="Iain Milne" userId="e451ec18-1952-4891-b1e2-a69699162e44" providerId="ADAL" clId="{065A4B05-03B7-4AFF-8C7D-C1F71C5E3CE5}" dt="2021-03-16T13:57:02.802" v="10686" actId="700"/>
          <ac:spMkLst>
            <pc:docMk/>
            <pc:sldMk cId="509438749" sldId="421"/>
            <ac:spMk id="2" creationId="{00000000-0000-0000-0000-000000000000}"/>
          </ac:spMkLst>
        </pc:spChg>
        <pc:spChg chg="del mod ord">
          <ac:chgData name="Iain Milne" userId="e451ec18-1952-4891-b1e2-a69699162e44" providerId="ADAL" clId="{065A4B05-03B7-4AFF-8C7D-C1F71C5E3CE5}" dt="2021-03-16T13:57:01.196" v="10685" actId="478"/>
          <ac:spMkLst>
            <pc:docMk/>
            <pc:sldMk cId="509438749" sldId="421"/>
            <ac:spMk id="3" creationId="{00000000-0000-0000-0000-000000000000}"/>
          </ac:spMkLst>
        </pc:spChg>
        <pc:spChg chg="add mod ord">
          <ac:chgData name="Iain Milne" userId="e451ec18-1952-4891-b1e2-a69699162e44" providerId="ADAL" clId="{065A4B05-03B7-4AFF-8C7D-C1F71C5E3CE5}" dt="2021-03-16T13:59:06.555" v="10741" actId="404"/>
          <ac:spMkLst>
            <pc:docMk/>
            <pc:sldMk cId="509438749" sldId="421"/>
            <ac:spMk id="4" creationId="{2B96B2F7-73CE-4378-A907-7C2D5AF3263C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873141582" sldId="42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73141582" sldId="42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73141582" sldId="422"/>
            <ac:spMk id="3" creationId="{00000000-0000-0000-0000-000000000000}"/>
          </ac:spMkLst>
        </pc:spChg>
      </pc:sldChg>
      <pc:sldChg chg="modSp mod">
        <pc:chgData name="Iain Milne" userId="e451ec18-1952-4891-b1e2-a69699162e44" providerId="ADAL" clId="{065A4B05-03B7-4AFF-8C7D-C1F71C5E3CE5}" dt="2021-03-16T13:56:11.780" v="10677" actId="14100"/>
        <pc:sldMkLst>
          <pc:docMk/>
          <pc:sldMk cId="153688450" sldId="42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3688450" sldId="423"/>
            <ac:spMk id="5" creationId="{30428D27-C83A-45B6-A75E-D796DB52F3E0}"/>
          </ac:spMkLst>
        </pc:spChg>
        <pc:spChg chg="mod">
          <ac:chgData name="Iain Milne" userId="e451ec18-1952-4891-b1e2-a69699162e44" providerId="ADAL" clId="{065A4B05-03B7-4AFF-8C7D-C1F71C5E3CE5}" dt="2021-03-16T13:56:11.780" v="10677" actId="14100"/>
          <ac:spMkLst>
            <pc:docMk/>
            <pc:sldMk cId="153688450" sldId="423"/>
            <ac:spMk id="6" creationId="{A63B5F2E-411B-4BF2-8EDE-2FE2B25738D8}"/>
          </ac:spMkLst>
        </pc:spChg>
      </pc:sldChg>
      <pc:sldChg chg="delSp modSp mod ord">
        <pc:chgData name="Iain Milne" userId="e451ec18-1952-4891-b1e2-a69699162e44" providerId="ADAL" clId="{065A4B05-03B7-4AFF-8C7D-C1F71C5E3CE5}" dt="2021-03-16T14:01:43.905" v="10746"/>
        <pc:sldMkLst>
          <pc:docMk/>
          <pc:sldMk cId="3752682766" sldId="424"/>
        </pc:sldMkLst>
        <pc:spChg chg="mod">
          <ac:chgData name="Iain Milne" userId="e451ec18-1952-4891-b1e2-a69699162e44" providerId="ADAL" clId="{065A4B05-03B7-4AFF-8C7D-C1F71C5E3CE5}" dt="2021-03-11T09:32:21.262" v="4893" actId="20577"/>
          <ac:spMkLst>
            <pc:docMk/>
            <pc:sldMk cId="3752682766" sldId="424"/>
            <ac:spMk id="5" creationId="{721B58B9-DD70-4E11-A7BD-4033D4CF99DD}"/>
          </ac:spMkLst>
        </pc:spChg>
        <pc:spChg chg="mod">
          <ac:chgData name="Iain Milne" userId="e451ec18-1952-4891-b1e2-a69699162e44" providerId="ADAL" clId="{065A4B05-03B7-4AFF-8C7D-C1F71C5E3CE5}" dt="2021-03-16T14:01:06.558" v="10744" actId="207"/>
          <ac:spMkLst>
            <pc:docMk/>
            <pc:sldMk cId="3752682766" sldId="424"/>
            <ac:spMk id="6" creationId="{DCD2F6E5-AA9C-4F46-B69A-FF19CFF89D3B}"/>
          </ac:spMkLst>
        </pc:spChg>
        <pc:picChg chg="del mod">
          <ac:chgData name="Iain Milne" userId="e451ec18-1952-4891-b1e2-a69699162e44" providerId="ADAL" clId="{065A4B05-03B7-4AFF-8C7D-C1F71C5E3CE5}" dt="2021-03-11T09:33:17.543" v="4904" actId="21"/>
          <ac:picMkLst>
            <pc:docMk/>
            <pc:sldMk cId="3752682766" sldId="424"/>
            <ac:picMk id="8" creationId="{654F56CE-DC47-4C07-8251-757D1C700EB9}"/>
          </ac:picMkLst>
        </pc:picChg>
      </pc:sldChg>
      <pc:sldChg chg="modSp del">
        <pc:chgData name="Iain Milne" userId="e451ec18-1952-4891-b1e2-a69699162e44" providerId="ADAL" clId="{065A4B05-03B7-4AFF-8C7D-C1F71C5E3CE5}" dt="2021-03-11T13:42:06.824" v="7145" actId="47"/>
        <pc:sldMkLst>
          <pc:docMk/>
          <pc:sldMk cId="1850465408" sldId="42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50465408" sldId="425"/>
            <ac:spMk id="5" creationId="{0822FD9C-F15B-41E4-BD22-E569D68D5EAC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50465408" sldId="425"/>
            <ac:spMk id="6" creationId="{2373E591-0B74-4C51-9E0A-C8D3D313B07D}"/>
          </ac:spMkLst>
        </pc:spChg>
      </pc:sldChg>
      <pc:sldChg chg="addSp delSp modSp mod">
        <pc:chgData name="Iain Milne" userId="e451ec18-1952-4891-b1e2-a69699162e44" providerId="ADAL" clId="{065A4B05-03B7-4AFF-8C7D-C1F71C5E3CE5}" dt="2021-03-16T14:04:37.588" v="10780"/>
        <pc:sldMkLst>
          <pc:docMk/>
          <pc:sldMk cId="2447202848" sldId="428"/>
        </pc:sldMkLst>
        <pc:spChg chg="add del mod">
          <ac:chgData name="Iain Milne" userId="e451ec18-1952-4891-b1e2-a69699162e44" providerId="ADAL" clId="{065A4B05-03B7-4AFF-8C7D-C1F71C5E3CE5}" dt="2021-03-11T13:44:14.480" v="7161" actId="22"/>
          <ac:spMkLst>
            <pc:docMk/>
            <pc:sldMk cId="2447202848" sldId="428"/>
            <ac:spMk id="5" creationId="{C0A7EA47-FC8A-483C-8A08-64A2440FB78A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447202848" sldId="428"/>
            <ac:spMk id="7" creationId="{0C75D307-DB52-43DD-84F1-6F5E8857EB61}"/>
          </ac:spMkLst>
        </pc:spChg>
        <pc:spChg chg="add del mod">
          <ac:chgData name="Iain Milne" userId="e451ec18-1952-4891-b1e2-a69699162e44" providerId="ADAL" clId="{065A4B05-03B7-4AFF-8C7D-C1F71C5E3CE5}" dt="2021-03-11T13:44:39.210" v="7168" actId="478"/>
          <ac:spMkLst>
            <pc:docMk/>
            <pc:sldMk cId="2447202848" sldId="428"/>
            <ac:spMk id="8" creationId="{826F6DD4-EE6C-4013-9A51-E5E8C0D21048}"/>
          </ac:spMkLst>
        </pc:spChg>
        <pc:picChg chg="add mod">
          <ac:chgData name="Iain Milne" userId="e451ec18-1952-4891-b1e2-a69699162e44" providerId="ADAL" clId="{065A4B05-03B7-4AFF-8C7D-C1F71C5E3CE5}" dt="2021-03-16T14:04:37.588" v="10780"/>
          <ac:picMkLst>
            <pc:docMk/>
            <pc:sldMk cId="2447202848" sldId="428"/>
            <ac:picMk id="3" creationId="{F63544C6-0AF0-437D-94C4-6380F99D6923}"/>
          </ac:picMkLst>
        </pc:picChg>
      </pc:sldChg>
      <pc:sldChg chg="addSp delSp modSp mod">
        <pc:chgData name="Iain Milne" userId="e451ec18-1952-4891-b1e2-a69699162e44" providerId="ADAL" clId="{065A4B05-03B7-4AFF-8C7D-C1F71C5E3CE5}" dt="2021-03-16T14:04:46.188" v="10782" actId="478"/>
        <pc:sldMkLst>
          <pc:docMk/>
          <pc:sldMk cId="1083107446" sldId="42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83107446" sldId="429"/>
            <ac:spMk id="7" creationId="{0C75D307-DB52-43DD-84F1-6F5E8857EB61}"/>
          </ac:spMkLst>
        </pc:spChg>
        <pc:spChg chg="del mod">
          <ac:chgData name="Iain Milne" userId="e451ec18-1952-4891-b1e2-a69699162e44" providerId="ADAL" clId="{065A4B05-03B7-4AFF-8C7D-C1F71C5E3CE5}" dt="2021-03-16T14:04:46.188" v="10782" actId="478"/>
          <ac:spMkLst>
            <pc:docMk/>
            <pc:sldMk cId="1083107446" sldId="429"/>
            <ac:spMk id="8" creationId="{826F6DD4-EE6C-4013-9A51-E5E8C0D21048}"/>
          </ac:spMkLst>
        </pc:spChg>
        <pc:picChg chg="add mod">
          <ac:chgData name="Iain Milne" userId="e451ec18-1952-4891-b1e2-a69699162e44" providerId="ADAL" clId="{065A4B05-03B7-4AFF-8C7D-C1F71C5E3CE5}" dt="2021-03-16T14:04:41.884" v="10781"/>
          <ac:picMkLst>
            <pc:docMk/>
            <pc:sldMk cId="1083107446" sldId="429"/>
            <ac:picMk id="4" creationId="{E49B1B7F-0747-4BF4-9DBF-8FD1C70516BC}"/>
          </ac:picMkLst>
        </pc:picChg>
      </pc:sldChg>
      <pc:sldChg chg="modSp mod">
        <pc:chgData name="Iain Milne" userId="e451ec18-1952-4891-b1e2-a69699162e44" providerId="ADAL" clId="{065A4B05-03B7-4AFF-8C7D-C1F71C5E3CE5}" dt="2021-03-09T16:02:26.971" v="3003" actId="20577"/>
        <pc:sldMkLst>
          <pc:docMk/>
          <pc:sldMk cId="4119980396" sldId="43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119980396" sldId="430"/>
            <ac:spMk id="6" creationId="{22972A24-AB3E-4038-932D-B0AAAD6D64E0}"/>
          </ac:spMkLst>
        </pc:spChg>
        <pc:spChg chg="mod">
          <ac:chgData name="Iain Milne" userId="e451ec18-1952-4891-b1e2-a69699162e44" providerId="ADAL" clId="{065A4B05-03B7-4AFF-8C7D-C1F71C5E3CE5}" dt="2021-03-09T16:02:26.971" v="3003" actId="20577"/>
          <ac:spMkLst>
            <pc:docMk/>
            <pc:sldMk cId="4119980396" sldId="430"/>
            <ac:spMk id="7" creationId="{782CA571-E71C-48BC-8236-8A3B40347770}"/>
          </ac:spMkLst>
        </pc:spChg>
      </pc:sldChg>
      <pc:sldChg chg="modSp mod">
        <pc:chgData name="Iain Milne" userId="e451ec18-1952-4891-b1e2-a69699162e44" providerId="ADAL" clId="{065A4B05-03B7-4AFF-8C7D-C1F71C5E3CE5}" dt="2021-03-11T09:21:18.959" v="4517" actId="20577"/>
        <pc:sldMkLst>
          <pc:docMk/>
          <pc:sldMk cId="3641907833" sldId="43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41907833" sldId="431"/>
            <ac:spMk id="5" creationId="{72A543B3-1B39-48A3-82F5-1FEA5348830B}"/>
          </ac:spMkLst>
        </pc:spChg>
        <pc:spChg chg="mod">
          <ac:chgData name="Iain Milne" userId="e451ec18-1952-4891-b1e2-a69699162e44" providerId="ADAL" clId="{065A4B05-03B7-4AFF-8C7D-C1F71C5E3CE5}" dt="2021-03-11T09:21:18.959" v="4517" actId="20577"/>
          <ac:spMkLst>
            <pc:docMk/>
            <pc:sldMk cId="3641907833" sldId="431"/>
            <ac:spMk id="6" creationId="{D79E1D55-B2E8-422C-8509-468FF6B0A583}"/>
          </ac:spMkLst>
        </pc:spChg>
      </pc:sldChg>
      <pc:sldChg chg="modSp add mod chgLayout">
        <pc:chgData name="Iain Milne" userId="e451ec18-1952-4891-b1e2-a69699162e44" providerId="ADAL" clId="{065A4B05-03B7-4AFF-8C7D-C1F71C5E3CE5}" dt="2021-03-11T09:45:12.144" v="5161" actId="207"/>
        <pc:sldMkLst>
          <pc:docMk/>
          <pc:sldMk cId="481026142" sldId="432"/>
        </pc:sldMkLst>
        <pc:spChg chg="mod ord">
          <ac:chgData name="Iain Milne" userId="e451ec18-1952-4891-b1e2-a69699162e44" providerId="ADAL" clId="{065A4B05-03B7-4AFF-8C7D-C1F71C5E3CE5}" dt="2021-03-09T10:11:50.541" v="1068" actId="700"/>
          <ac:spMkLst>
            <pc:docMk/>
            <pc:sldMk cId="481026142" sldId="432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5:12.144" v="5161" actId="207"/>
          <ac:spMkLst>
            <pc:docMk/>
            <pc:sldMk cId="481026142" sldId="432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900979581" sldId="43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900979581" sldId="43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900979581" sldId="432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824914568" sldId="43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24914568" sldId="43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24914568" sldId="433"/>
            <ac:spMk id="3" creationId="{00000000-0000-0000-0000-000000000000}"/>
          </ac:spMkLst>
        </pc:spChg>
      </pc:sldChg>
      <pc:sldChg chg="addSp delSp modSp add mod">
        <pc:chgData name="Iain Milne" userId="e451ec18-1952-4891-b1e2-a69699162e44" providerId="ADAL" clId="{065A4B05-03B7-4AFF-8C7D-C1F71C5E3CE5}" dt="2021-03-11T13:51:47.460" v="7206" actId="207"/>
        <pc:sldMkLst>
          <pc:docMk/>
          <pc:sldMk cId="1606778953" sldId="433"/>
        </pc:sldMkLst>
        <pc:spChg chg="mod">
          <ac:chgData name="Iain Milne" userId="e451ec18-1952-4891-b1e2-a69699162e44" providerId="ADAL" clId="{065A4B05-03B7-4AFF-8C7D-C1F71C5E3CE5}" dt="2021-03-11T13:51:47.460" v="7206" actId="207"/>
          <ac:spMkLst>
            <pc:docMk/>
            <pc:sldMk cId="1606778953" sldId="433"/>
            <ac:spMk id="3" creationId="{00000000-0000-0000-0000-000000000000}"/>
          </ac:spMkLst>
        </pc:spChg>
        <pc:picChg chg="add del mod">
          <ac:chgData name="Iain Milne" userId="e451ec18-1952-4891-b1e2-a69699162e44" providerId="ADAL" clId="{065A4B05-03B7-4AFF-8C7D-C1F71C5E3CE5}" dt="2021-03-11T13:51:13.261" v="7199" actId="478"/>
          <ac:picMkLst>
            <pc:docMk/>
            <pc:sldMk cId="1606778953" sldId="433"/>
            <ac:picMk id="5" creationId="{87D7F128-C6FF-46D9-8F74-D0238AD5F8F6}"/>
          </ac:picMkLst>
        </pc:picChg>
        <pc:picChg chg="add mod">
          <ac:chgData name="Iain Milne" userId="e451ec18-1952-4891-b1e2-a69699162e44" providerId="ADAL" clId="{065A4B05-03B7-4AFF-8C7D-C1F71C5E3CE5}" dt="2021-03-11T13:51:21.424" v="7203" actId="1076"/>
          <ac:picMkLst>
            <pc:docMk/>
            <pc:sldMk cId="1606778953" sldId="433"/>
            <ac:picMk id="7" creationId="{098FC59A-E0ED-43B4-B5A4-D9C6EA53C74D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797654505" sldId="43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97654505" sldId="43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97654505" sldId="434"/>
            <ac:spMk id="3" creationId="{00000000-0000-0000-0000-000000000000}"/>
          </ac:spMkLst>
        </pc:spChg>
      </pc:sldChg>
      <pc:sldChg chg="delSp modSp add mod">
        <pc:chgData name="Iain Milne" userId="e451ec18-1952-4891-b1e2-a69699162e44" providerId="ADAL" clId="{065A4B05-03B7-4AFF-8C7D-C1F71C5E3CE5}" dt="2021-03-15T15:09:41.452" v="10550" actId="6549"/>
        <pc:sldMkLst>
          <pc:docMk/>
          <pc:sldMk cId="3748348755" sldId="434"/>
        </pc:sldMkLst>
        <pc:spChg chg="mod">
          <ac:chgData name="Iain Milne" userId="e451ec18-1952-4891-b1e2-a69699162e44" providerId="ADAL" clId="{065A4B05-03B7-4AFF-8C7D-C1F71C5E3CE5}" dt="2021-03-11T09:45:25.783" v="5163" actId="207"/>
          <ac:spMkLst>
            <pc:docMk/>
            <pc:sldMk cId="3748348755" sldId="434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9:41.452" v="10550" actId="6549"/>
          <ac:spMkLst>
            <pc:docMk/>
            <pc:sldMk cId="3748348755" sldId="434"/>
            <ac:spMk id="4" creationId="{00000000-0000-0000-0000-000000000000}"/>
          </ac:spMkLst>
        </pc:spChg>
        <pc:picChg chg="del mod">
          <ac:chgData name="Iain Milne" userId="e451ec18-1952-4891-b1e2-a69699162e44" providerId="ADAL" clId="{065A4B05-03B7-4AFF-8C7D-C1F71C5E3CE5}" dt="2021-03-09T13:47:27.473" v="1674" actId="478"/>
          <ac:picMkLst>
            <pc:docMk/>
            <pc:sldMk cId="3748348755" sldId="434"/>
            <ac:picMk id="2051" creationId="{00000000-0000-0000-0000-000000000000}"/>
          </ac:picMkLst>
        </pc:picChg>
      </pc:sldChg>
      <pc:sldChg chg="addSp delSp modSp add mod modAnim">
        <pc:chgData name="Iain Milne" userId="e451ec18-1952-4891-b1e2-a69699162e44" providerId="ADAL" clId="{065A4B05-03B7-4AFF-8C7D-C1F71C5E3CE5}" dt="2021-03-16T14:16:51.970" v="10890"/>
        <pc:sldMkLst>
          <pc:docMk/>
          <pc:sldMk cId="2934765137" sldId="435"/>
        </pc:sldMkLst>
        <pc:spChg chg="mod">
          <ac:chgData name="Iain Milne" userId="e451ec18-1952-4891-b1e2-a69699162e44" providerId="ADAL" clId="{065A4B05-03B7-4AFF-8C7D-C1F71C5E3CE5}" dt="2021-03-11T13:56:42.446" v="7295"/>
          <ac:spMkLst>
            <pc:docMk/>
            <pc:sldMk cId="2934765137" sldId="435"/>
            <ac:spMk id="2" creationId="{00000000-0000-0000-0000-000000000000}"/>
          </ac:spMkLst>
        </pc:spChg>
        <pc:picChg chg="del">
          <ac:chgData name="Iain Milne" userId="e451ec18-1952-4891-b1e2-a69699162e44" providerId="ADAL" clId="{065A4B05-03B7-4AFF-8C7D-C1F71C5E3CE5}" dt="2021-03-16T14:10:37.604" v="10818" actId="478"/>
          <ac:picMkLst>
            <pc:docMk/>
            <pc:sldMk cId="2934765137" sldId="435"/>
            <ac:picMk id="32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39.687" v="10822" actId="478"/>
          <ac:picMkLst>
            <pc:docMk/>
            <pc:sldMk cId="2934765137" sldId="435"/>
            <ac:picMk id="33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4.072" v="10830" actId="478"/>
          <ac:picMkLst>
            <pc:docMk/>
            <pc:sldMk cId="2934765137" sldId="435"/>
            <ac:picMk id="34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8:31.713" v="7323" actId="478"/>
          <ac:picMkLst>
            <pc:docMk/>
            <pc:sldMk cId="2934765137" sldId="435"/>
            <ac:picMk id="35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8:31.713" v="7323" actId="478"/>
          <ac:picMkLst>
            <pc:docMk/>
            <pc:sldMk cId="2934765137" sldId="435"/>
            <ac:picMk id="36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38.150" v="10819" actId="478"/>
          <ac:picMkLst>
            <pc:docMk/>
            <pc:sldMk cId="2934765137" sldId="435"/>
            <ac:picMk id="37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38.625" v="10820" actId="478"/>
          <ac:picMkLst>
            <pc:docMk/>
            <pc:sldMk cId="2934765137" sldId="435"/>
            <ac:picMk id="38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39.124" v="10821" actId="478"/>
          <ac:picMkLst>
            <pc:docMk/>
            <pc:sldMk cId="2934765137" sldId="435"/>
            <ac:picMk id="39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0.388" v="10823" actId="478"/>
          <ac:picMkLst>
            <pc:docMk/>
            <pc:sldMk cId="2934765137" sldId="435"/>
            <ac:picMk id="40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0.905" v="10824" actId="478"/>
          <ac:picMkLst>
            <pc:docMk/>
            <pc:sldMk cId="2934765137" sldId="435"/>
            <ac:picMk id="41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1.504" v="10825" actId="478"/>
          <ac:picMkLst>
            <pc:docMk/>
            <pc:sldMk cId="2934765137" sldId="435"/>
            <ac:picMk id="42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1.978" v="10826" actId="478"/>
          <ac:picMkLst>
            <pc:docMk/>
            <pc:sldMk cId="2934765137" sldId="435"/>
            <ac:picMk id="43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2.452" v="10827" actId="478"/>
          <ac:picMkLst>
            <pc:docMk/>
            <pc:sldMk cId="2934765137" sldId="435"/>
            <ac:picMk id="44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2.981" v="10828" actId="478"/>
          <ac:picMkLst>
            <pc:docMk/>
            <pc:sldMk cId="2934765137" sldId="435"/>
            <ac:picMk id="45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3.553" v="10829" actId="478"/>
          <ac:picMkLst>
            <pc:docMk/>
            <pc:sldMk cId="2934765137" sldId="435"/>
            <ac:picMk id="46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4.538" v="10831" actId="478"/>
          <ac:picMkLst>
            <pc:docMk/>
            <pc:sldMk cId="2934765137" sldId="435"/>
            <ac:picMk id="47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5.033" v="10832" actId="478"/>
          <ac:picMkLst>
            <pc:docMk/>
            <pc:sldMk cId="2934765137" sldId="435"/>
            <ac:picMk id="48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5.542" v="10833" actId="478"/>
          <ac:picMkLst>
            <pc:docMk/>
            <pc:sldMk cId="2934765137" sldId="435"/>
            <ac:picMk id="49" creationId="{00000000-0000-0000-0000-000000000000}"/>
          </ac:picMkLst>
        </pc:picChg>
        <pc:picChg chg="add mod">
          <ac:chgData name="Iain Milne" userId="e451ec18-1952-4891-b1e2-a69699162e44" providerId="ADAL" clId="{065A4B05-03B7-4AFF-8C7D-C1F71C5E3CE5}" dt="2021-03-11T13:58:35.098" v="7324"/>
          <ac:picMkLst>
            <pc:docMk/>
            <pc:sldMk cId="2934765137" sldId="435"/>
            <ac:picMk id="50" creationId="{C3EBB698-C8C1-4985-9E19-07A3C82D8950}"/>
          </ac:picMkLst>
        </pc:picChg>
        <pc:picChg chg="add mod">
          <ac:chgData name="Iain Milne" userId="e451ec18-1952-4891-b1e2-a69699162e44" providerId="ADAL" clId="{065A4B05-03B7-4AFF-8C7D-C1F71C5E3CE5}" dt="2021-03-11T13:58:35.098" v="7324"/>
          <ac:picMkLst>
            <pc:docMk/>
            <pc:sldMk cId="2934765137" sldId="435"/>
            <ac:picMk id="51" creationId="{23078777-A1E8-4907-8460-EDA878D2F4F8}"/>
          </ac:picMkLst>
        </pc:picChg>
        <pc:picChg chg="add mod">
          <ac:chgData name="Iain Milne" userId="e451ec18-1952-4891-b1e2-a69699162e44" providerId="ADAL" clId="{065A4B05-03B7-4AFF-8C7D-C1F71C5E3CE5}" dt="2021-03-11T13:58:35.098" v="7324"/>
          <ac:picMkLst>
            <pc:docMk/>
            <pc:sldMk cId="2934765137" sldId="435"/>
            <ac:picMk id="52" creationId="{7CC0997B-9277-47C4-ABA4-B4494442AA23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3" creationId="{94BC1EBC-0329-4BCA-8AF2-69CB71B9173C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4" creationId="{6BEEEC53-9A8B-4502-B644-EFB849AB4844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5" creationId="{3C452B3E-87C0-4329-BFB8-1EBE6D11AF82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6" creationId="{33773670-D007-4163-AC7C-03BB94F3EB78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7" creationId="{CA5B5CD2-B429-471D-89D5-26785AAEE50F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8" creationId="{770CF306-75B5-41F4-8F44-CEBB665B460C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9" creationId="{03D00CEA-6C66-440E-A2C0-62EB2B565598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0" creationId="{F3BD78ED-86C2-41F8-8C25-DD4913A46A7D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1" creationId="{BBA06B51-4B4C-4B53-AE4B-151C46E6EDDE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2" creationId="{A2724CC3-2AD3-449B-A2E7-C999890578F7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3" creationId="{D8922FE8-2152-4D96-AED9-A48371D40233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4" creationId="{4812950F-721C-4FFC-B76C-CB04A3E6A1D4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5" creationId="{37F01EC2-78C0-4F05-87E6-34F0776D57F0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6" creationId="{82A57C5B-0B29-48BC-BBCE-9C8DBD6871A7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7" creationId="{F57E01BC-637F-4AD5-909C-DAD8AE23FD58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8" creationId="{7A49DB72-9EBF-4D0A-8E4B-E356AB91E15B}"/>
          </ac:picMkLst>
        </pc:picChg>
        <pc:picChg chg="del">
          <ac:chgData name="Iain Milne" userId="e451ec18-1952-4891-b1e2-a69699162e44" providerId="ADAL" clId="{065A4B05-03B7-4AFF-8C7D-C1F71C5E3CE5}" dt="2021-03-11T13:58:31.713" v="7323" actId="478"/>
          <ac:picMkLst>
            <pc:docMk/>
            <pc:sldMk cId="2934765137" sldId="435"/>
            <ac:picMk id="1033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757387584" sldId="43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757387584" sldId="435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137195382" sldId="43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137195382" sldId="436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137195382" sldId="436"/>
            <ac:spMk id="3" creationId="{00000000-0000-0000-0000-000000000000}"/>
          </ac:spMkLst>
        </pc:spChg>
      </pc:sldChg>
      <pc:sldChg chg="addSp modSp add mod">
        <pc:chgData name="Iain Milne" userId="e451ec18-1952-4891-b1e2-a69699162e44" providerId="ADAL" clId="{065A4B05-03B7-4AFF-8C7D-C1F71C5E3CE5}" dt="2021-03-09T14:59:40.189" v="2613" actId="11529"/>
        <pc:sldMkLst>
          <pc:docMk/>
          <pc:sldMk cId="4057814380" sldId="436"/>
        </pc:sldMkLst>
        <pc:cxnChg chg="add mod">
          <ac:chgData name="Iain Milne" userId="e451ec18-1952-4891-b1e2-a69699162e44" providerId="ADAL" clId="{065A4B05-03B7-4AFF-8C7D-C1F71C5E3CE5}" dt="2021-03-09T14:59:34.091" v="2612" actId="13822"/>
          <ac:cxnSpMkLst>
            <pc:docMk/>
            <pc:sldMk cId="4057814380" sldId="436"/>
            <ac:cxnSpMk id="6" creationId="{097BA685-5CD9-48A3-A3BB-FA7B510B730D}"/>
          </ac:cxnSpMkLst>
        </pc:cxnChg>
        <pc:cxnChg chg="add">
          <ac:chgData name="Iain Milne" userId="e451ec18-1952-4891-b1e2-a69699162e44" providerId="ADAL" clId="{065A4B05-03B7-4AFF-8C7D-C1F71C5E3CE5}" dt="2021-03-09T14:59:40.189" v="2613" actId="11529"/>
          <ac:cxnSpMkLst>
            <pc:docMk/>
            <pc:sldMk cId="4057814380" sldId="436"/>
            <ac:cxnSpMk id="8" creationId="{EF72F342-269A-4845-8F12-26FE50E5ABC5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046873683" sldId="43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046873683" sldId="43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771" v="88" actId="27636"/>
          <ac:spMkLst>
            <pc:docMk/>
            <pc:sldMk cId="2046873683" sldId="437"/>
            <ac:spMk id="3" creationId="{00000000-0000-0000-0000-000000000000}"/>
          </ac:spMkLst>
        </pc:spChg>
      </pc:sldChg>
      <pc:sldChg chg="addSp delSp modSp add mod modAnim chgLayout">
        <pc:chgData name="Iain Milne" userId="e451ec18-1952-4891-b1e2-a69699162e44" providerId="ADAL" clId="{065A4B05-03B7-4AFF-8C7D-C1F71C5E3CE5}" dt="2021-03-16T16:42:07.851" v="10927" actId="20577"/>
        <pc:sldMkLst>
          <pc:docMk/>
          <pc:sldMk cId="2522966179" sldId="437"/>
        </pc:sldMkLst>
        <pc:spChg chg="mod ord">
          <ac:chgData name="Iain Milne" userId="e451ec18-1952-4891-b1e2-a69699162e44" providerId="ADAL" clId="{065A4B05-03B7-4AFF-8C7D-C1F71C5E3CE5}" dt="2021-03-10T13:21:53.836" v="3362" actId="700"/>
          <ac:spMkLst>
            <pc:docMk/>
            <pc:sldMk cId="2522966179" sldId="437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6T14:28:39.521" v="10901" actId="27636"/>
          <ac:spMkLst>
            <pc:docMk/>
            <pc:sldMk cId="2522966179" sldId="437"/>
            <ac:spMk id="3" creationId="{00000000-0000-0000-0000-000000000000}"/>
          </ac:spMkLst>
        </pc:spChg>
        <pc:spChg chg="add del">
          <ac:chgData name="Iain Milne" userId="e451ec18-1952-4891-b1e2-a69699162e44" providerId="ADAL" clId="{065A4B05-03B7-4AFF-8C7D-C1F71C5E3CE5}" dt="2021-03-10T13:22:56.500" v="3426"/>
          <ac:spMkLst>
            <pc:docMk/>
            <pc:sldMk cId="2522966179" sldId="437"/>
            <ac:spMk id="4" creationId="{53DFEF9D-0564-4691-9026-4C57F8FDFD94}"/>
          </ac:spMkLst>
        </pc:spChg>
        <pc:spChg chg="add mod">
          <ac:chgData name="Iain Milne" userId="e451ec18-1952-4891-b1e2-a69699162e44" providerId="ADAL" clId="{065A4B05-03B7-4AFF-8C7D-C1F71C5E3CE5}" dt="2021-03-16T16:42:07.851" v="10927" actId="20577"/>
          <ac:spMkLst>
            <pc:docMk/>
            <pc:sldMk cId="2522966179" sldId="437"/>
            <ac:spMk id="4" creationId="{D77FB467-0D4F-4BD7-B060-B3655D5DC83A}"/>
          </ac:spMkLst>
        </pc:spChg>
      </pc:sldChg>
      <pc:sldChg chg="addSp delSp modSp add mod delAnim">
        <pc:chgData name="Iain Milne" userId="e451ec18-1952-4891-b1e2-a69699162e44" providerId="ADAL" clId="{065A4B05-03B7-4AFF-8C7D-C1F71C5E3CE5}" dt="2021-03-15T15:12:58.777" v="10617" actId="6549"/>
        <pc:sldMkLst>
          <pc:docMk/>
          <pc:sldMk cId="391589276" sldId="438"/>
        </pc:sldMkLst>
        <pc:spChg chg="add del">
          <ac:chgData name="Iain Milne" userId="e451ec18-1952-4891-b1e2-a69699162e44" providerId="ADAL" clId="{065A4B05-03B7-4AFF-8C7D-C1F71C5E3CE5}" dt="2021-03-10T13:24:51.620" v="3464"/>
          <ac:spMkLst>
            <pc:docMk/>
            <pc:sldMk cId="391589276" sldId="438"/>
            <ac:spMk id="3" creationId="{E9581473-109C-4D7E-A8CD-212E8A2BB89E}"/>
          </ac:spMkLst>
        </pc:spChg>
        <pc:spChg chg="add mod">
          <ac:chgData name="Iain Milne" userId="e451ec18-1952-4891-b1e2-a69699162e44" providerId="ADAL" clId="{065A4B05-03B7-4AFF-8C7D-C1F71C5E3CE5}" dt="2021-03-10T13:32:59.949" v="3706" actId="207"/>
          <ac:spMkLst>
            <pc:docMk/>
            <pc:sldMk cId="391589276" sldId="438"/>
            <ac:spMk id="4" creationId="{D83EB3F2-3FA4-45BE-A3A1-991DA99A4702}"/>
          </ac:spMkLst>
        </pc:spChg>
        <pc:spChg chg="del">
          <ac:chgData name="Iain Milne" userId="e451ec18-1952-4891-b1e2-a69699162e44" providerId="ADAL" clId="{065A4B05-03B7-4AFF-8C7D-C1F71C5E3CE5}" dt="2021-03-10T13:24:37.991" v="3460" actId="478"/>
          <ac:spMkLst>
            <pc:docMk/>
            <pc:sldMk cId="391589276" sldId="438"/>
            <ac:spMk id="5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5:12:58.777" v="10617" actId="6549"/>
          <ac:spMkLst>
            <pc:docMk/>
            <pc:sldMk cId="391589276" sldId="438"/>
            <ac:spMk id="9" creationId="{2F58C3C6-7C61-4933-A7CA-3C948C905B71}"/>
          </ac:spMkLst>
        </pc:spChg>
        <pc:cxnChg chg="mod">
          <ac:chgData name="Iain Milne" userId="e451ec18-1952-4891-b1e2-a69699162e44" providerId="ADAL" clId="{065A4B05-03B7-4AFF-8C7D-C1F71C5E3CE5}" dt="2021-03-10T13:25:28.769" v="3491" actId="1076"/>
          <ac:cxnSpMkLst>
            <pc:docMk/>
            <pc:sldMk cId="391589276" sldId="438"/>
            <ac:cxnSpMk id="6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0T13:25:32.350" v="3492" actId="1076"/>
          <ac:cxnSpMkLst>
            <pc:docMk/>
            <pc:sldMk cId="391589276" sldId="438"/>
            <ac:cxnSpMk id="7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0T13:25:36.649" v="3493" actId="1076"/>
          <ac:cxnSpMkLst>
            <pc:docMk/>
            <pc:sldMk cId="391589276" sldId="438"/>
            <ac:cxnSpMk id="8" creationId="{00000000-0000-0000-0000-000000000000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037939794" sldId="43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037939794" sldId="438"/>
            <ac:spMk id="2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14:14.577" v="2854" actId="47"/>
        <pc:sldMkLst>
          <pc:docMk/>
          <pc:sldMk cId="1227820311" sldId="439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517639461" sldId="43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17639461" sldId="43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17639461" sldId="439"/>
            <ac:spMk id="3" creationId="{00000000-0000-0000-0000-000000000000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08T15:17:07.076" v="261" actId="47"/>
        <pc:sldMkLst>
          <pc:docMk/>
          <pc:sldMk cId="4127495124" sldId="440"/>
        </pc:sldMkLst>
        <pc:spChg chg="del mod ord">
          <ac:chgData name="Iain Milne" userId="e451ec18-1952-4891-b1e2-a69699162e44" providerId="ADAL" clId="{065A4B05-03B7-4AFF-8C7D-C1F71C5E3CE5}" dt="2021-03-08T14:57:23.841" v="207" actId="700"/>
          <ac:spMkLst>
            <pc:docMk/>
            <pc:sldMk cId="4127495124" sldId="440"/>
            <ac:spMk id="2" creationId="{A0EF7FFD-C032-42E2-8A36-7249039E501F}"/>
          </ac:spMkLst>
        </pc:spChg>
        <pc:spChg chg="del">
          <ac:chgData name="Iain Milne" userId="e451ec18-1952-4891-b1e2-a69699162e44" providerId="ADAL" clId="{065A4B05-03B7-4AFF-8C7D-C1F71C5E3CE5}" dt="2021-03-08T14:57:23.841" v="207" actId="700"/>
          <ac:spMkLst>
            <pc:docMk/>
            <pc:sldMk cId="4127495124" sldId="440"/>
            <ac:spMk id="3" creationId="{E9F16873-09FC-40E0-B85E-47A04CB401ED}"/>
          </ac:spMkLst>
        </pc:spChg>
        <pc:spChg chg="del">
          <ac:chgData name="Iain Milne" userId="e451ec18-1952-4891-b1e2-a69699162e44" providerId="ADAL" clId="{065A4B05-03B7-4AFF-8C7D-C1F71C5E3CE5}" dt="2021-03-08T14:57:23.841" v="207" actId="700"/>
          <ac:spMkLst>
            <pc:docMk/>
            <pc:sldMk cId="4127495124" sldId="440"/>
            <ac:spMk id="4" creationId="{3E14DA42-B9C8-46E9-9643-AADBB44ECC86}"/>
          </ac:spMkLst>
        </pc:spChg>
        <pc:spChg chg="add del mod ord">
          <ac:chgData name="Iain Milne" userId="e451ec18-1952-4891-b1e2-a69699162e44" providerId="ADAL" clId="{065A4B05-03B7-4AFF-8C7D-C1F71C5E3CE5}" dt="2021-03-08T14:57:27.838" v="209" actId="700"/>
          <ac:spMkLst>
            <pc:docMk/>
            <pc:sldMk cId="4127495124" sldId="440"/>
            <ac:spMk id="5" creationId="{29EBA616-91C5-4D6D-BB4E-92DC775AC461}"/>
          </ac:spMkLst>
        </pc:spChg>
        <pc:spChg chg="add mod ord">
          <ac:chgData name="Iain Milne" userId="e451ec18-1952-4891-b1e2-a69699162e44" providerId="ADAL" clId="{065A4B05-03B7-4AFF-8C7D-C1F71C5E3CE5}" dt="2021-03-08T15:09:47.162" v="258"/>
          <ac:spMkLst>
            <pc:docMk/>
            <pc:sldMk cId="4127495124" sldId="440"/>
            <ac:spMk id="6" creationId="{44E106C0-780D-4489-BDF7-34C672E08C34}"/>
          </ac:spMkLst>
        </pc:spChg>
        <pc:spChg chg="add mod ord">
          <ac:chgData name="Iain Milne" userId="e451ec18-1952-4891-b1e2-a69699162e44" providerId="ADAL" clId="{065A4B05-03B7-4AFF-8C7D-C1F71C5E3CE5}" dt="2021-03-08T15:09:47.162" v="258"/>
          <ac:spMkLst>
            <pc:docMk/>
            <pc:sldMk cId="4127495124" sldId="440"/>
            <ac:spMk id="7" creationId="{72EA49B4-04AE-49FF-82C3-0B61E79B5D17}"/>
          </ac:spMkLst>
        </pc:spChg>
      </pc:sldChg>
      <pc:sldChg chg="modSp add del">
        <pc:chgData name="Iain Milne" userId="e451ec18-1952-4891-b1e2-a69699162e44" providerId="ADAL" clId="{065A4B05-03B7-4AFF-8C7D-C1F71C5E3CE5}" dt="2021-03-11T09:31:32.679" v="4857" actId="47"/>
        <pc:sldMkLst>
          <pc:docMk/>
          <pc:sldMk cId="3830684247" sldId="44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830684247" sldId="441"/>
            <ac:spMk id="6" creationId="{44E106C0-780D-4489-BDF7-34C672E08C34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830684247" sldId="441"/>
            <ac:spMk id="7" creationId="{72EA49B4-04AE-49FF-82C3-0B61E79B5D17}"/>
          </ac:spMkLst>
        </pc:spChg>
      </pc:sldChg>
      <pc:sldChg chg="modSp add del">
        <pc:chgData name="Iain Milne" userId="e451ec18-1952-4891-b1e2-a69699162e44" providerId="ADAL" clId="{065A4B05-03B7-4AFF-8C7D-C1F71C5E3CE5}" dt="2021-03-16T14:03:57.529" v="10778" actId="47"/>
        <pc:sldMkLst>
          <pc:docMk/>
          <pc:sldMk cId="1386941260" sldId="44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86941260" sldId="442"/>
            <ac:spMk id="6" creationId="{44E106C0-780D-4489-BDF7-34C672E08C34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86941260" sldId="442"/>
            <ac:spMk id="7" creationId="{72EA49B4-04AE-49FF-82C3-0B61E79B5D17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09T14:06:30.481" v="1795" actId="47"/>
        <pc:sldMkLst>
          <pc:docMk/>
          <pc:sldMk cId="268297779" sldId="443"/>
        </pc:sldMkLst>
        <pc:spChg chg="del mod ord">
          <ac:chgData name="Iain Milne" userId="e451ec18-1952-4891-b1e2-a69699162e44" providerId="ADAL" clId="{065A4B05-03B7-4AFF-8C7D-C1F71C5E3CE5}" dt="2021-03-09T10:16:54.640" v="1270" actId="700"/>
          <ac:spMkLst>
            <pc:docMk/>
            <pc:sldMk cId="268297779" sldId="443"/>
            <ac:spMk id="2" creationId="{4A8505AB-4B5F-4DA7-81C4-35CF7C9229CF}"/>
          </ac:spMkLst>
        </pc:spChg>
        <pc:spChg chg="del mod ord">
          <ac:chgData name="Iain Milne" userId="e451ec18-1952-4891-b1e2-a69699162e44" providerId="ADAL" clId="{065A4B05-03B7-4AFF-8C7D-C1F71C5E3CE5}" dt="2021-03-09T10:16:54.640" v="1270" actId="700"/>
          <ac:spMkLst>
            <pc:docMk/>
            <pc:sldMk cId="268297779" sldId="443"/>
            <ac:spMk id="3" creationId="{D21791AD-2F68-478F-B0FA-6900DDD27695}"/>
          </ac:spMkLst>
        </pc:spChg>
        <pc:spChg chg="del">
          <ac:chgData name="Iain Milne" userId="e451ec18-1952-4891-b1e2-a69699162e44" providerId="ADAL" clId="{065A4B05-03B7-4AFF-8C7D-C1F71C5E3CE5}" dt="2021-03-09T10:16:54.640" v="1270" actId="700"/>
          <ac:spMkLst>
            <pc:docMk/>
            <pc:sldMk cId="268297779" sldId="443"/>
            <ac:spMk id="4" creationId="{5FB893FC-0044-4044-B866-8D177E1E61F1}"/>
          </ac:spMkLst>
        </pc:spChg>
        <pc:spChg chg="add mod ord">
          <ac:chgData name="Iain Milne" userId="e451ec18-1952-4891-b1e2-a69699162e44" providerId="ADAL" clId="{065A4B05-03B7-4AFF-8C7D-C1F71C5E3CE5}" dt="2021-03-09T10:16:54.657" v="1271" actId="27636"/>
          <ac:spMkLst>
            <pc:docMk/>
            <pc:sldMk cId="268297779" sldId="443"/>
            <ac:spMk id="5" creationId="{E2D71AAA-B346-46DD-99D8-AC9B9FF7F4A5}"/>
          </ac:spMkLst>
        </pc:spChg>
        <pc:spChg chg="add mod ord">
          <ac:chgData name="Iain Milne" userId="e451ec18-1952-4891-b1e2-a69699162e44" providerId="ADAL" clId="{065A4B05-03B7-4AFF-8C7D-C1F71C5E3CE5}" dt="2021-03-09T10:16:54.640" v="1270" actId="700"/>
          <ac:spMkLst>
            <pc:docMk/>
            <pc:sldMk cId="268297779" sldId="443"/>
            <ac:spMk id="6" creationId="{BE47D1F9-B5A1-45AE-99E3-9F5462A00858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08T15:04:11.773" v="255" actId="47"/>
        <pc:sldMkLst>
          <pc:docMk/>
          <pc:sldMk cId="1902157388" sldId="443"/>
        </pc:sldMkLst>
        <pc:spChg chg="del mod ord">
          <ac:chgData name="Iain Milne" userId="e451ec18-1952-4891-b1e2-a69699162e44" providerId="ADAL" clId="{065A4B05-03B7-4AFF-8C7D-C1F71C5E3CE5}" dt="2021-03-08T15:03:56.217" v="242" actId="700"/>
          <ac:spMkLst>
            <pc:docMk/>
            <pc:sldMk cId="1902157388" sldId="443"/>
            <ac:spMk id="2" creationId="{CC9BBBC1-8412-48E7-B516-E2997C96360A}"/>
          </ac:spMkLst>
        </pc:spChg>
        <pc:spChg chg="del mod ord">
          <ac:chgData name="Iain Milne" userId="e451ec18-1952-4891-b1e2-a69699162e44" providerId="ADAL" clId="{065A4B05-03B7-4AFF-8C7D-C1F71C5E3CE5}" dt="2021-03-08T15:03:56.217" v="242" actId="700"/>
          <ac:spMkLst>
            <pc:docMk/>
            <pc:sldMk cId="1902157388" sldId="443"/>
            <ac:spMk id="3" creationId="{00952F57-AB30-4B25-8D5D-6DB55AE3F241}"/>
          </ac:spMkLst>
        </pc:spChg>
        <pc:spChg chg="add mod ord">
          <ac:chgData name="Iain Milne" userId="e451ec18-1952-4891-b1e2-a69699162e44" providerId="ADAL" clId="{065A4B05-03B7-4AFF-8C7D-C1F71C5E3CE5}" dt="2021-03-08T15:03:56.222" v="243" actId="27636"/>
          <ac:spMkLst>
            <pc:docMk/>
            <pc:sldMk cId="1902157388" sldId="443"/>
            <ac:spMk id="4" creationId="{F7EED073-8D88-47FE-BBD0-C63CA1FF5D9D}"/>
          </ac:spMkLst>
        </pc:spChg>
        <pc:spChg chg="add mod ord">
          <ac:chgData name="Iain Milne" userId="e451ec18-1952-4891-b1e2-a69699162e44" providerId="ADAL" clId="{065A4B05-03B7-4AFF-8C7D-C1F71C5E3CE5}" dt="2021-03-08T15:03:59.185" v="254" actId="5793"/>
          <ac:spMkLst>
            <pc:docMk/>
            <pc:sldMk cId="1902157388" sldId="443"/>
            <ac:spMk id="5" creationId="{C85E2FEC-CCFE-48AC-A5A5-3D262C317D36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09T10:07:31.947" v="863" actId="47"/>
        <pc:sldMkLst>
          <pc:docMk/>
          <pc:sldMk cId="3209315410" sldId="443"/>
        </pc:sldMkLst>
        <pc:spChg chg="del mod ord">
          <ac:chgData name="Iain Milne" userId="e451ec18-1952-4891-b1e2-a69699162e44" providerId="ADAL" clId="{065A4B05-03B7-4AFF-8C7D-C1F71C5E3CE5}" dt="2021-03-09T10:01:49.378" v="648" actId="700"/>
          <ac:spMkLst>
            <pc:docMk/>
            <pc:sldMk cId="3209315410" sldId="443"/>
            <ac:spMk id="2" creationId="{02638179-F102-441B-812A-D4EDBAD62E7B}"/>
          </ac:spMkLst>
        </pc:spChg>
        <pc:spChg chg="del mod ord">
          <ac:chgData name="Iain Milne" userId="e451ec18-1952-4891-b1e2-a69699162e44" providerId="ADAL" clId="{065A4B05-03B7-4AFF-8C7D-C1F71C5E3CE5}" dt="2021-03-09T10:01:49.378" v="648" actId="700"/>
          <ac:spMkLst>
            <pc:docMk/>
            <pc:sldMk cId="3209315410" sldId="443"/>
            <ac:spMk id="3" creationId="{0AE8367D-4EA6-4FD0-87BD-C90CE9A22ED8}"/>
          </ac:spMkLst>
        </pc:spChg>
        <pc:spChg chg="del">
          <ac:chgData name="Iain Milne" userId="e451ec18-1952-4891-b1e2-a69699162e44" providerId="ADAL" clId="{065A4B05-03B7-4AFF-8C7D-C1F71C5E3CE5}" dt="2021-03-09T10:01:49.378" v="648" actId="700"/>
          <ac:spMkLst>
            <pc:docMk/>
            <pc:sldMk cId="3209315410" sldId="443"/>
            <ac:spMk id="4" creationId="{7057BF7C-2F06-41FF-8F32-0372B59CC572}"/>
          </ac:spMkLst>
        </pc:spChg>
        <pc:spChg chg="add mod ord">
          <ac:chgData name="Iain Milne" userId="e451ec18-1952-4891-b1e2-a69699162e44" providerId="ADAL" clId="{065A4B05-03B7-4AFF-8C7D-C1F71C5E3CE5}" dt="2021-03-09T10:05:10.909" v="815" actId="20577"/>
          <ac:spMkLst>
            <pc:docMk/>
            <pc:sldMk cId="3209315410" sldId="443"/>
            <ac:spMk id="5" creationId="{2519EDD9-6F6C-44E2-BAD3-3B0FD1AF381E}"/>
          </ac:spMkLst>
        </pc:spChg>
        <pc:spChg chg="add del mod ord">
          <ac:chgData name="Iain Milne" userId="e451ec18-1952-4891-b1e2-a69699162e44" providerId="ADAL" clId="{065A4B05-03B7-4AFF-8C7D-C1F71C5E3CE5}" dt="2021-03-09T10:02:09.681" v="650" actId="3680"/>
          <ac:spMkLst>
            <pc:docMk/>
            <pc:sldMk cId="3209315410" sldId="443"/>
            <ac:spMk id="6" creationId="{8A402AB0-1528-494A-9D1C-90322849E52C}"/>
          </ac:spMkLst>
        </pc:spChg>
        <pc:graphicFrameChg chg="add mod ord modGraphic">
          <ac:chgData name="Iain Milne" userId="e451ec18-1952-4891-b1e2-a69699162e44" providerId="ADAL" clId="{065A4B05-03B7-4AFF-8C7D-C1F71C5E3CE5}" dt="2021-03-09T10:05:20.627" v="816" actId="1076"/>
          <ac:graphicFrameMkLst>
            <pc:docMk/>
            <pc:sldMk cId="3209315410" sldId="443"/>
            <ac:graphicFrameMk id="7" creationId="{CDFF2EB0-E704-4A69-9A12-5B7DF07DD601}"/>
          </ac:graphicFrameMkLst>
        </pc:graphicFrameChg>
      </pc:sldChg>
      <pc:sldChg chg="addSp delSp modSp new mod modClrScheme chgLayout">
        <pc:chgData name="Iain Milne" userId="e451ec18-1952-4891-b1e2-a69699162e44" providerId="ADAL" clId="{065A4B05-03B7-4AFF-8C7D-C1F71C5E3CE5}" dt="2021-03-15T15:11:04.064" v="10575" actId="6549"/>
        <pc:sldMkLst>
          <pc:docMk/>
          <pc:sldMk cId="3852422387" sldId="444"/>
        </pc:sldMkLst>
        <pc:spChg chg="del mod ord">
          <ac:chgData name="Iain Milne" userId="e451ec18-1952-4891-b1e2-a69699162e44" providerId="ADAL" clId="{065A4B05-03B7-4AFF-8C7D-C1F71C5E3CE5}" dt="2021-03-09T10:23:28.969" v="1352" actId="700"/>
          <ac:spMkLst>
            <pc:docMk/>
            <pc:sldMk cId="3852422387" sldId="444"/>
            <ac:spMk id="2" creationId="{F7BC7B48-9C3A-4A6C-B9DC-1432F11A53F3}"/>
          </ac:spMkLst>
        </pc:spChg>
        <pc:spChg chg="del mod ord">
          <ac:chgData name="Iain Milne" userId="e451ec18-1952-4891-b1e2-a69699162e44" providerId="ADAL" clId="{065A4B05-03B7-4AFF-8C7D-C1F71C5E3CE5}" dt="2021-03-09T10:23:28.969" v="1352" actId="700"/>
          <ac:spMkLst>
            <pc:docMk/>
            <pc:sldMk cId="3852422387" sldId="444"/>
            <ac:spMk id="3" creationId="{E4F1EE33-A407-4250-A515-0E5FE5BEAD3E}"/>
          </ac:spMkLst>
        </pc:spChg>
        <pc:spChg chg="del">
          <ac:chgData name="Iain Milne" userId="e451ec18-1952-4891-b1e2-a69699162e44" providerId="ADAL" clId="{065A4B05-03B7-4AFF-8C7D-C1F71C5E3CE5}" dt="2021-03-09T10:23:28.969" v="1352" actId="700"/>
          <ac:spMkLst>
            <pc:docMk/>
            <pc:sldMk cId="3852422387" sldId="444"/>
            <ac:spMk id="4" creationId="{60D275E0-3762-4C6C-AF6D-1FB6B1DCCF07}"/>
          </ac:spMkLst>
        </pc:spChg>
        <pc:spChg chg="add mod ord">
          <ac:chgData name="Iain Milne" userId="e451ec18-1952-4891-b1e2-a69699162e44" providerId="ADAL" clId="{065A4B05-03B7-4AFF-8C7D-C1F71C5E3CE5}" dt="2021-03-09T13:55:12.765" v="1725" actId="20577"/>
          <ac:spMkLst>
            <pc:docMk/>
            <pc:sldMk cId="3852422387" sldId="444"/>
            <ac:spMk id="5" creationId="{B68AC82E-F12F-4AE1-B45A-59396F5E8AD1}"/>
          </ac:spMkLst>
        </pc:spChg>
        <pc:spChg chg="add del mod ord">
          <ac:chgData name="Iain Milne" userId="e451ec18-1952-4891-b1e2-a69699162e44" providerId="ADAL" clId="{065A4B05-03B7-4AFF-8C7D-C1F71C5E3CE5}" dt="2021-03-09T10:25:45.247" v="1458" actId="478"/>
          <ac:spMkLst>
            <pc:docMk/>
            <pc:sldMk cId="3852422387" sldId="444"/>
            <ac:spMk id="6" creationId="{01D5597D-041E-4891-B4E9-4FCCEE1A5874}"/>
          </ac:spMkLst>
        </pc:spChg>
        <pc:spChg chg="add mod">
          <ac:chgData name="Iain Milne" userId="e451ec18-1952-4891-b1e2-a69699162e44" providerId="ADAL" clId="{065A4B05-03B7-4AFF-8C7D-C1F71C5E3CE5}" dt="2021-03-15T15:11:04.064" v="10575" actId="6549"/>
          <ac:spMkLst>
            <pc:docMk/>
            <pc:sldMk cId="3852422387" sldId="444"/>
            <ac:spMk id="7" creationId="{FCD190D3-0E45-4ABA-8B93-EE2115FC8735}"/>
          </ac:spMkLst>
        </pc:spChg>
        <pc:spChg chg="add del">
          <ac:chgData name="Iain Milne" userId="e451ec18-1952-4891-b1e2-a69699162e44" providerId="ADAL" clId="{065A4B05-03B7-4AFF-8C7D-C1F71C5E3CE5}" dt="2021-03-09T10:24:07.157" v="1423"/>
          <ac:spMkLst>
            <pc:docMk/>
            <pc:sldMk cId="3852422387" sldId="444"/>
            <ac:spMk id="8" creationId="{8E359528-948A-4FD2-9EA6-3306C0CB5B0E}"/>
          </ac:spMkLst>
        </pc:spChg>
        <pc:spChg chg="add del">
          <ac:chgData name="Iain Milne" userId="e451ec18-1952-4891-b1e2-a69699162e44" providerId="ADAL" clId="{065A4B05-03B7-4AFF-8C7D-C1F71C5E3CE5}" dt="2021-03-09T10:24:27.957" v="1428"/>
          <ac:spMkLst>
            <pc:docMk/>
            <pc:sldMk cId="3852422387" sldId="444"/>
            <ac:spMk id="9" creationId="{BDFB83C0-CA97-4C9E-83D1-45962BA608D5}"/>
          </ac:spMkLst>
        </pc:spChg>
        <pc:spChg chg="add del">
          <ac:chgData name="Iain Milne" userId="e451ec18-1952-4891-b1e2-a69699162e44" providerId="ADAL" clId="{065A4B05-03B7-4AFF-8C7D-C1F71C5E3CE5}" dt="2021-03-09T10:26:29.647" v="1462"/>
          <ac:spMkLst>
            <pc:docMk/>
            <pc:sldMk cId="3852422387" sldId="444"/>
            <ac:spMk id="10" creationId="{4C1A592C-2E1F-4353-B0C4-46EAA01D289F}"/>
          </ac:spMkLst>
        </pc:spChg>
        <pc:cxnChg chg="add mod">
          <ac:chgData name="Iain Milne" userId="e451ec18-1952-4891-b1e2-a69699162e44" providerId="ADAL" clId="{065A4B05-03B7-4AFF-8C7D-C1F71C5E3CE5}" dt="2021-03-09T14:22:28.951" v="2086" actId="1035"/>
          <ac:cxnSpMkLst>
            <pc:docMk/>
            <pc:sldMk cId="3852422387" sldId="444"/>
            <ac:cxnSpMk id="4" creationId="{DC5C558D-5202-4A02-B966-948AB79365AD}"/>
          </ac:cxnSpMkLst>
        </pc:cxnChg>
        <pc:cxnChg chg="add mod">
          <ac:chgData name="Iain Milne" userId="e451ec18-1952-4891-b1e2-a69699162e44" providerId="ADAL" clId="{065A4B05-03B7-4AFF-8C7D-C1F71C5E3CE5}" dt="2021-03-09T14:22:56.029" v="2097" actId="465"/>
          <ac:cxnSpMkLst>
            <pc:docMk/>
            <pc:sldMk cId="3852422387" sldId="444"/>
            <ac:cxnSpMk id="6" creationId="{6D658540-67A9-4211-8DA2-D9266CFE0C56}"/>
          </ac:cxnSpMkLst>
        </pc:cxnChg>
        <pc:cxnChg chg="add mod">
          <ac:chgData name="Iain Milne" userId="e451ec18-1952-4891-b1e2-a69699162e44" providerId="ADAL" clId="{065A4B05-03B7-4AFF-8C7D-C1F71C5E3CE5}" dt="2021-03-09T14:22:56.029" v="2097" actId="465"/>
          <ac:cxnSpMkLst>
            <pc:docMk/>
            <pc:sldMk cId="3852422387" sldId="444"/>
            <ac:cxnSpMk id="8" creationId="{69BB336A-E9E1-4924-9BBD-967520B99818}"/>
          </ac:cxnSpMkLst>
        </pc:cxnChg>
        <pc:cxnChg chg="add mod">
          <ac:chgData name="Iain Milne" userId="e451ec18-1952-4891-b1e2-a69699162e44" providerId="ADAL" clId="{065A4B05-03B7-4AFF-8C7D-C1F71C5E3CE5}" dt="2021-03-09T14:22:56.029" v="2097" actId="465"/>
          <ac:cxnSpMkLst>
            <pc:docMk/>
            <pc:sldMk cId="3852422387" sldId="444"/>
            <ac:cxnSpMk id="9" creationId="{80F91A3B-6BD3-417E-BC51-61C261EDDEC8}"/>
          </ac:cxnSpMkLst>
        </pc:cxnChg>
        <pc:cxnChg chg="add mod">
          <ac:chgData name="Iain Milne" userId="e451ec18-1952-4891-b1e2-a69699162e44" providerId="ADAL" clId="{065A4B05-03B7-4AFF-8C7D-C1F71C5E3CE5}" dt="2021-03-09T14:22:56.029" v="2097" actId="465"/>
          <ac:cxnSpMkLst>
            <pc:docMk/>
            <pc:sldMk cId="3852422387" sldId="444"/>
            <ac:cxnSpMk id="10" creationId="{A264A332-5F05-4817-9BE0-54CA60AE992E}"/>
          </ac:cxnSpMkLst>
        </pc:cxnChg>
        <pc:cxnChg chg="add mod">
          <ac:chgData name="Iain Milne" userId="e451ec18-1952-4891-b1e2-a69699162e44" providerId="ADAL" clId="{065A4B05-03B7-4AFF-8C7D-C1F71C5E3CE5}" dt="2021-03-09T14:22:49.527" v="2096" actId="1076"/>
          <ac:cxnSpMkLst>
            <pc:docMk/>
            <pc:sldMk cId="3852422387" sldId="444"/>
            <ac:cxnSpMk id="11" creationId="{4AFD0F53-167F-4ED3-8C26-1D87699F7F8F}"/>
          </ac:cxnSpMkLst>
        </pc:cxnChg>
      </pc:sldChg>
      <pc:sldChg chg="addSp delSp modSp new del mod modClrScheme chgLayout">
        <pc:chgData name="Iain Milne" userId="e451ec18-1952-4891-b1e2-a69699162e44" providerId="ADAL" clId="{065A4B05-03B7-4AFF-8C7D-C1F71C5E3CE5}" dt="2021-03-09T14:45:47.070" v="2471" actId="47"/>
        <pc:sldMkLst>
          <pc:docMk/>
          <pc:sldMk cId="3117044048" sldId="445"/>
        </pc:sldMkLst>
        <pc:spChg chg="del mod ord">
          <ac:chgData name="Iain Milne" userId="e451ec18-1952-4891-b1e2-a69699162e44" providerId="ADAL" clId="{065A4B05-03B7-4AFF-8C7D-C1F71C5E3CE5}" dt="2021-03-09T14:30:27.339" v="2244" actId="700"/>
          <ac:spMkLst>
            <pc:docMk/>
            <pc:sldMk cId="3117044048" sldId="445"/>
            <ac:spMk id="2" creationId="{189FD4C6-6604-4937-BA6C-1E72ABD6B964}"/>
          </ac:spMkLst>
        </pc:spChg>
        <pc:spChg chg="del mod ord">
          <ac:chgData name="Iain Milne" userId="e451ec18-1952-4891-b1e2-a69699162e44" providerId="ADAL" clId="{065A4B05-03B7-4AFF-8C7D-C1F71C5E3CE5}" dt="2021-03-09T14:30:27.339" v="2244" actId="700"/>
          <ac:spMkLst>
            <pc:docMk/>
            <pc:sldMk cId="3117044048" sldId="445"/>
            <ac:spMk id="3" creationId="{0F22BEA0-AF2B-432E-9757-3B2C2D0E1DC3}"/>
          </ac:spMkLst>
        </pc:spChg>
        <pc:spChg chg="del">
          <ac:chgData name="Iain Milne" userId="e451ec18-1952-4891-b1e2-a69699162e44" providerId="ADAL" clId="{065A4B05-03B7-4AFF-8C7D-C1F71C5E3CE5}" dt="2021-03-09T14:30:27.339" v="2244" actId="700"/>
          <ac:spMkLst>
            <pc:docMk/>
            <pc:sldMk cId="3117044048" sldId="445"/>
            <ac:spMk id="4" creationId="{7BE85CF2-E0F3-4B79-A00E-D57E6DF3855A}"/>
          </ac:spMkLst>
        </pc:spChg>
        <pc:spChg chg="add del mod ord">
          <ac:chgData name="Iain Milne" userId="e451ec18-1952-4891-b1e2-a69699162e44" providerId="ADAL" clId="{065A4B05-03B7-4AFF-8C7D-C1F71C5E3CE5}" dt="2021-03-09T14:31:11.093" v="2247" actId="478"/>
          <ac:spMkLst>
            <pc:docMk/>
            <pc:sldMk cId="3117044048" sldId="445"/>
            <ac:spMk id="5" creationId="{F064B02E-43AC-424B-AFC9-C3305572850E}"/>
          </ac:spMkLst>
        </pc:spChg>
        <pc:spChg chg="add del mod ord">
          <ac:chgData name="Iain Milne" userId="e451ec18-1952-4891-b1e2-a69699162e44" providerId="ADAL" clId="{065A4B05-03B7-4AFF-8C7D-C1F71C5E3CE5}" dt="2021-03-09T14:31:12.029" v="2248" actId="478"/>
          <ac:spMkLst>
            <pc:docMk/>
            <pc:sldMk cId="3117044048" sldId="445"/>
            <ac:spMk id="6" creationId="{233B1216-D710-403B-9DB4-0ADC3892F112}"/>
          </ac:spMkLst>
        </pc:spChg>
        <pc:spChg chg="add mod">
          <ac:chgData name="Iain Milne" userId="e451ec18-1952-4891-b1e2-a69699162e44" providerId="ADAL" clId="{065A4B05-03B7-4AFF-8C7D-C1F71C5E3CE5}" dt="2021-03-09T14:33:07.514" v="2277" actId="1076"/>
          <ac:spMkLst>
            <pc:docMk/>
            <pc:sldMk cId="3117044048" sldId="445"/>
            <ac:spMk id="9" creationId="{8CB03742-C5B5-4BB9-B17B-0E0960691CF3}"/>
          </ac:spMkLst>
        </pc:spChg>
        <pc:picChg chg="add">
          <ac:chgData name="Iain Milne" userId="e451ec18-1952-4891-b1e2-a69699162e44" providerId="ADAL" clId="{065A4B05-03B7-4AFF-8C7D-C1F71C5E3CE5}" dt="2021-03-09T14:31:07.599" v="2246" actId="22"/>
          <ac:picMkLst>
            <pc:docMk/>
            <pc:sldMk cId="3117044048" sldId="445"/>
            <ac:picMk id="8" creationId="{5406DF30-B29E-4735-A433-4834F3621911}"/>
          </ac:picMkLst>
        </pc:picChg>
      </pc:sldChg>
      <pc:sldChg chg="modSp add mod">
        <pc:chgData name="Iain Milne" userId="e451ec18-1952-4891-b1e2-a69699162e44" providerId="ADAL" clId="{065A4B05-03B7-4AFF-8C7D-C1F71C5E3CE5}" dt="2021-03-09T14:45:52.018" v="2486" actId="20577"/>
        <pc:sldMkLst>
          <pc:docMk/>
          <pc:sldMk cId="271516746" sldId="446"/>
        </pc:sldMkLst>
        <pc:spChg chg="mod">
          <ac:chgData name="Iain Milne" userId="e451ec18-1952-4891-b1e2-a69699162e44" providerId="ADAL" clId="{065A4B05-03B7-4AFF-8C7D-C1F71C5E3CE5}" dt="2021-03-09T14:45:52.018" v="2486" actId="20577"/>
          <ac:spMkLst>
            <pc:docMk/>
            <pc:sldMk cId="271516746" sldId="446"/>
            <ac:spMk id="5" creationId="{FE4478ED-9FCD-48B2-A4E1-6ACE6A85ED7C}"/>
          </ac:spMkLst>
        </pc:spChg>
      </pc:sldChg>
      <pc:sldChg chg="modSp add mod">
        <pc:chgData name="Iain Milne" userId="e451ec18-1952-4891-b1e2-a69699162e44" providerId="ADAL" clId="{065A4B05-03B7-4AFF-8C7D-C1F71C5E3CE5}" dt="2021-03-09T14:45:55.159" v="2487"/>
        <pc:sldMkLst>
          <pc:docMk/>
          <pc:sldMk cId="3060193386" sldId="447"/>
        </pc:sldMkLst>
        <pc:spChg chg="mod">
          <ac:chgData name="Iain Milne" userId="e451ec18-1952-4891-b1e2-a69699162e44" providerId="ADAL" clId="{065A4B05-03B7-4AFF-8C7D-C1F71C5E3CE5}" dt="2021-03-09T14:45:55.159" v="2487"/>
          <ac:spMkLst>
            <pc:docMk/>
            <pc:sldMk cId="3060193386" sldId="447"/>
            <ac:spMk id="5" creationId="{FE4478ED-9FCD-48B2-A4E1-6ACE6A85ED7C}"/>
          </ac:spMkLst>
        </pc:spChg>
      </pc:sldChg>
      <pc:sldChg chg="add">
        <pc:chgData name="Iain Milne" userId="e451ec18-1952-4891-b1e2-a69699162e44" providerId="ADAL" clId="{065A4B05-03B7-4AFF-8C7D-C1F71C5E3CE5}" dt="2021-03-09T14:59:19.003" v="2610"/>
        <pc:sldMkLst>
          <pc:docMk/>
          <pc:sldMk cId="1941991548" sldId="448"/>
        </pc:sldMkLst>
      </pc:sldChg>
      <pc:sldChg chg="add">
        <pc:chgData name="Iain Milne" userId="e451ec18-1952-4891-b1e2-a69699162e44" providerId="ADAL" clId="{065A4B05-03B7-4AFF-8C7D-C1F71C5E3CE5}" dt="2021-03-09T14:59:19.003" v="2610"/>
        <pc:sldMkLst>
          <pc:docMk/>
          <pc:sldMk cId="1781703571" sldId="449"/>
        </pc:sldMkLst>
      </pc:sldChg>
      <pc:sldChg chg="modSp new del mod">
        <pc:chgData name="Iain Milne" userId="e451ec18-1952-4891-b1e2-a69699162e44" providerId="ADAL" clId="{065A4B05-03B7-4AFF-8C7D-C1F71C5E3CE5}" dt="2021-03-10T15:30:49.996" v="4293" actId="47"/>
        <pc:sldMkLst>
          <pc:docMk/>
          <pc:sldMk cId="1551398444" sldId="450"/>
        </pc:sldMkLst>
        <pc:spChg chg="mod">
          <ac:chgData name="Iain Milne" userId="e451ec18-1952-4891-b1e2-a69699162e44" providerId="ADAL" clId="{065A4B05-03B7-4AFF-8C7D-C1F71C5E3CE5}" dt="2021-03-10T13:15:11.795" v="3093" actId="27636"/>
          <ac:spMkLst>
            <pc:docMk/>
            <pc:sldMk cId="1551398444" sldId="450"/>
            <ac:spMk id="2" creationId="{472F26B9-5FB8-4B5F-B8F0-509CD5B04CA1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0T13:38:59.881" v="3956" actId="20577"/>
        <pc:sldMkLst>
          <pc:docMk/>
          <pc:sldMk cId="546902187" sldId="451"/>
        </pc:sldMkLst>
        <pc:spChg chg="del mod ord">
          <ac:chgData name="Iain Milne" userId="e451ec18-1952-4891-b1e2-a69699162e44" providerId="ADAL" clId="{065A4B05-03B7-4AFF-8C7D-C1F71C5E3CE5}" dt="2021-03-10T13:38:51.267" v="3913" actId="700"/>
          <ac:spMkLst>
            <pc:docMk/>
            <pc:sldMk cId="546902187" sldId="451"/>
            <ac:spMk id="2" creationId="{5B0FF468-79D3-454F-9E1F-4D8DDA4C778D}"/>
          </ac:spMkLst>
        </pc:spChg>
        <pc:spChg chg="del mod ord">
          <ac:chgData name="Iain Milne" userId="e451ec18-1952-4891-b1e2-a69699162e44" providerId="ADAL" clId="{065A4B05-03B7-4AFF-8C7D-C1F71C5E3CE5}" dt="2021-03-10T13:38:51.267" v="3913" actId="700"/>
          <ac:spMkLst>
            <pc:docMk/>
            <pc:sldMk cId="546902187" sldId="451"/>
            <ac:spMk id="3" creationId="{1BD82262-8F76-471A-BA6E-EFA4674328C0}"/>
          </ac:spMkLst>
        </pc:spChg>
        <pc:spChg chg="del">
          <ac:chgData name="Iain Milne" userId="e451ec18-1952-4891-b1e2-a69699162e44" providerId="ADAL" clId="{065A4B05-03B7-4AFF-8C7D-C1F71C5E3CE5}" dt="2021-03-10T13:38:51.267" v="3913" actId="700"/>
          <ac:spMkLst>
            <pc:docMk/>
            <pc:sldMk cId="546902187" sldId="451"/>
            <ac:spMk id="4" creationId="{D992FB99-B670-4613-959F-CE6821819BCE}"/>
          </ac:spMkLst>
        </pc:spChg>
        <pc:spChg chg="add mod ord">
          <ac:chgData name="Iain Milne" userId="e451ec18-1952-4891-b1e2-a69699162e44" providerId="ADAL" clId="{065A4B05-03B7-4AFF-8C7D-C1F71C5E3CE5}" dt="2021-03-10T13:38:59.881" v="3956" actId="20577"/>
          <ac:spMkLst>
            <pc:docMk/>
            <pc:sldMk cId="546902187" sldId="451"/>
            <ac:spMk id="5" creationId="{5792BF4B-2614-44F8-8CF7-EDFB5AB6635E}"/>
          </ac:spMkLst>
        </pc:spChg>
        <pc:spChg chg="add mod ord">
          <ac:chgData name="Iain Milne" userId="e451ec18-1952-4891-b1e2-a69699162e44" providerId="ADAL" clId="{065A4B05-03B7-4AFF-8C7D-C1F71C5E3CE5}" dt="2021-03-10T13:38:51.267" v="3913" actId="700"/>
          <ac:spMkLst>
            <pc:docMk/>
            <pc:sldMk cId="546902187" sldId="451"/>
            <ac:spMk id="6" creationId="{6746F9DF-29E2-4770-8C37-94570BC3E94B}"/>
          </ac:spMkLst>
        </pc:spChg>
      </pc:sldChg>
      <pc:sldChg chg="addSp delSp modSp add mod delAnim chgLayout">
        <pc:chgData name="Iain Milne" userId="e451ec18-1952-4891-b1e2-a69699162e44" providerId="ADAL" clId="{065A4B05-03B7-4AFF-8C7D-C1F71C5E3CE5}" dt="2021-03-10T13:53:29.154" v="4257" actId="20577"/>
        <pc:sldMkLst>
          <pc:docMk/>
          <pc:sldMk cId="3667547631" sldId="452"/>
        </pc:sldMkLst>
        <pc:spChg chg="mod ord">
          <ac:chgData name="Iain Milne" userId="e451ec18-1952-4891-b1e2-a69699162e44" providerId="ADAL" clId="{065A4B05-03B7-4AFF-8C7D-C1F71C5E3CE5}" dt="2021-03-10T13:52:23.573" v="4000" actId="700"/>
          <ac:spMkLst>
            <pc:docMk/>
            <pc:sldMk cId="3667547631" sldId="452"/>
            <ac:spMk id="2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0T13:42:38.709" v="3995" actId="478"/>
          <ac:spMkLst>
            <pc:docMk/>
            <pc:sldMk cId="3667547631" sldId="452"/>
            <ac:spMk id="4" creationId="{D83EB3F2-3FA4-45BE-A3A1-991DA99A4702}"/>
          </ac:spMkLst>
        </pc:spChg>
        <pc:spChg chg="add mod ord">
          <ac:chgData name="Iain Milne" userId="e451ec18-1952-4891-b1e2-a69699162e44" providerId="ADAL" clId="{065A4B05-03B7-4AFF-8C7D-C1F71C5E3CE5}" dt="2021-03-10T13:53:29.154" v="4257" actId="20577"/>
          <ac:spMkLst>
            <pc:docMk/>
            <pc:sldMk cId="3667547631" sldId="452"/>
            <ac:spMk id="5" creationId="{8A92CDC8-E5AB-40EF-A0F5-EB4BB2D85ED7}"/>
          </ac:spMkLst>
        </pc:spChg>
        <pc:spChg chg="mod">
          <ac:chgData name="Iain Milne" userId="e451ec18-1952-4891-b1e2-a69699162e44" providerId="ADAL" clId="{065A4B05-03B7-4AFF-8C7D-C1F71C5E3CE5}" dt="2021-03-10T13:53:18.771" v="4215" actId="1036"/>
          <ac:spMkLst>
            <pc:docMk/>
            <pc:sldMk cId="3667547631" sldId="452"/>
            <ac:spMk id="9" creationId="{2F58C3C6-7C61-4933-A7CA-3C948C905B71}"/>
          </ac:spMkLst>
        </pc:spChg>
        <pc:spChg chg="add del mod">
          <ac:chgData name="Iain Milne" userId="e451ec18-1952-4891-b1e2-a69699162e44" providerId="ADAL" clId="{065A4B05-03B7-4AFF-8C7D-C1F71C5E3CE5}" dt="2021-03-10T13:52:27.542" v="4002" actId="478"/>
          <ac:spMkLst>
            <pc:docMk/>
            <pc:sldMk cId="3667547631" sldId="452"/>
            <ac:spMk id="10" creationId="{8036B67B-C1D4-4CFF-B777-6616D73D222C}"/>
          </ac:spMkLst>
        </pc:spChg>
        <pc:cxnChg chg="mod">
          <ac:chgData name="Iain Milne" userId="e451ec18-1952-4891-b1e2-a69699162e44" providerId="ADAL" clId="{065A4B05-03B7-4AFF-8C7D-C1F71C5E3CE5}" dt="2021-03-10T13:53:23.098" v="4252" actId="1036"/>
          <ac:cxnSpMkLst>
            <pc:docMk/>
            <pc:sldMk cId="3667547631" sldId="452"/>
            <ac:cxnSpMk id="6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10T13:42:39.892" v="3996" actId="478"/>
          <ac:cxnSpMkLst>
            <pc:docMk/>
            <pc:sldMk cId="3667547631" sldId="452"/>
            <ac:cxnSpMk id="7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10T13:42:40.441" v="3997" actId="478"/>
          <ac:cxnSpMkLst>
            <pc:docMk/>
            <pc:sldMk cId="3667547631" sldId="452"/>
            <ac:cxnSpMk id="8" creationId="{00000000-0000-0000-0000-000000000000}"/>
          </ac:cxnSpMkLst>
        </pc:cxnChg>
      </pc:sldChg>
      <pc:sldChg chg="add">
        <pc:chgData name="Iain Milne" userId="e451ec18-1952-4891-b1e2-a69699162e44" providerId="ADAL" clId="{065A4B05-03B7-4AFF-8C7D-C1F71C5E3CE5}" dt="2021-03-10T15:30:09.479" v="4265"/>
        <pc:sldMkLst>
          <pc:docMk/>
          <pc:sldMk cId="1210276623" sldId="453"/>
        </pc:sldMkLst>
      </pc:sldChg>
      <pc:sldChg chg="addSp delSp modSp new mod modClrScheme chgLayout">
        <pc:chgData name="Iain Milne" userId="e451ec18-1952-4891-b1e2-a69699162e44" providerId="ADAL" clId="{065A4B05-03B7-4AFF-8C7D-C1F71C5E3CE5}" dt="2021-03-16T14:04:55.088" v="10784"/>
        <pc:sldMkLst>
          <pc:docMk/>
          <pc:sldMk cId="2941406127" sldId="454"/>
        </pc:sldMkLst>
        <pc:spChg chg="del mod ord">
          <ac:chgData name="Iain Milne" userId="e451ec18-1952-4891-b1e2-a69699162e44" providerId="ADAL" clId="{065A4B05-03B7-4AFF-8C7D-C1F71C5E3CE5}" dt="2021-03-10T15:30:23.671" v="4267" actId="700"/>
          <ac:spMkLst>
            <pc:docMk/>
            <pc:sldMk cId="2941406127" sldId="454"/>
            <ac:spMk id="2" creationId="{3923E7BF-A525-445E-8D55-20EB8B0708BA}"/>
          </ac:spMkLst>
        </pc:spChg>
        <pc:spChg chg="del mod ord">
          <ac:chgData name="Iain Milne" userId="e451ec18-1952-4891-b1e2-a69699162e44" providerId="ADAL" clId="{065A4B05-03B7-4AFF-8C7D-C1F71C5E3CE5}" dt="2021-03-10T15:30:23.671" v="4267" actId="700"/>
          <ac:spMkLst>
            <pc:docMk/>
            <pc:sldMk cId="2941406127" sldId="454"/>
            <ac:spMk id="3" creationId="{394BF644-B69F-4895-B95A-3031A0FB773D}"/>
          </ac:spMkLst>
        </pc:spChg>
        <pc:spChg chg="del">
          <ac:chgData name="Iain Milne" userId="e451ec18-1952-4891-b1e2-a69699162e44" providerId="ADAL" clId="{065A4B05-03B7-4AFF-8C7D-C1F71C5E3CE5}" dt="2021-03-10T15:30:23.671" v="4267" actId="700"/>
          <ac:spMkLst>
            <pc:docMk/>
            <pc:sldMk cId="2941406127" sldId="454"/>
            <ac:spMk id="4" creationId="{F90B386A-710B-4604-83F2-CD09AD42D2C4}"/>
          </ac:spMkLst>
        </pc:spChg>
        <pc:spChg chg="add mod ord">
          <ac:chgData name="Iain Milne" userId="e451ec18-1952-4891-b1e2-a69699162e44" providerId="ADAL" clId="{065A4B05-03B7-4AFF-8C7D-C1F71C5E3CE5}" dt="2021-03-10T15:30:36.734" v="4292" actId="27636"/>
          <ac:spMkLst>
            <pc:docMk/>
            <pc:sldMk cId="2941406127" sldId="454"/>
            <ac:spMk id="5" creationId="{92377B1E-AE61-440C-963F-E5B638FC10EC}"/>
          </ac:spMkLst>
        </pc:spChg>
        <pc:spChg chg="add del mod ord">
          <ac:chgData name="Iain Milne" userId="e451ec18-1952-4891-b1e2-a69699162e44" providerId="ADAL" clId="{065A4B05-03B7-4AFF-8C7D-C1F71C5E3CE5}" dt="2021-03-10T15:30:36.729" v="4291" actId="700"/>
          <ac:spMkLst>
            <pc:docMk/>
            <pc:sldMk cId="2941406127" sldId="454"/>
            <ac:spMk id="6" creationId="{B04724C6-C0C8-49E9-8EF5-26D02F8BD528}"/>
          </ac:spMkLst>
        </pc:spChg>
        <pc:spChg chg="add del mod ord">
          <ac:chgData name="Iain Milne" userId="e451ec18-1952-4891-b1e2-a69699162e44" providerId="ADAL" clId="{065A4B05-03B7-4AFF-8C7D-C1F71C5E3CE5}" dt="2021-03-16T14:04:54.748" v="10783" actId="478"/>
          <ac:spMkLst>
            <pc:docMk/>
            <pc:sldMk cId="2941406127" sldId="454"/>
            <ac:spMk id="7" creationId="{36EE2618-AE10-4A16-9A24-7D49A4455E00}"/>
          </ac:spMkLst>
        </pc:spChg>
        <pc:picChg chg="add mod">
          <ac:chgData name="Iain Milne" userId="e451ec18-1952-4891-b1e2-a69699162e44" providerId="ADAL" clId="{065A4B05-03B7-4AFF-8C7D-C1F71C5E3CE5}" dt="2021-03-16T14:04:55.088" v="10784"/>
          <ac:picMkLst>
            <pc:docMk/>
            <pc:sldMk cId="2941406127" sldId="454"/>
            <ac:picMk id="4" creationId="{F4BFDFE5-9D04-4AC9-BE4D-3F533A812410}"/>
          </ac:picMkLst>
        </pc:picChg>
      </pc:sldChg>
      <pc:sldChg chg="addSp modSp add mod chgLayout">
        <pc:chgData name="Iain Milne" userId="e451ec18-1952-4891-b1e2-a69699162e44" providerId="ADAL" clId="{065A4B05-03B7-4AFF-8C7D-C1F71C5E3CE5}" dt="2021-03-11T11:50:07.624" v="7124" actId="12788"/>
        <pc:sldMkLst>
          <pc:docMk/>
          <pc:sldMk cId="2018982001" sldId="455"/>
        </pc:sldMkLst>
        <pc:spChg chg="mod ord">
          <ac:chgData name="Iain Milne" userId="e451ec18-1952-4891-b1e2-a69699162e44" providerId="ADAL" clId="{065A4B05-03B7-4AFF-8C7D-C1F71C5E3CE5}" dt="2021-03-10T15:31:20.716" v="4299" actId="700"/>
          <ac:spMkLst>
            <pc:docMk/>
            <pc:sldMk cId="2018982001" sldId="455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22:17.926" v="4521" actId="5793"/>
          <ac:spMkLst>
            <pc:docMk/>
            <pc:sldMk cId="2018982001" sldId="455"/>
            <ac:spMk id="3" creationId="{00000000-0000-0000-0000-000000000000}"/>
          </ac:spMkLst>
        </pc:spChg>
        <pc:picChg chg="add mod">
          <ac:chgData name="Iain Milne" userId="e451ec18-1952-4891-b1e2-a69699162e44" providerId="ADAL" clId="{065A4B05-03B7-4AFF-8C7D-C1F71C5E3CE5}" dt="2021-03-11T11:50:07.624" v="7124" actId="12788"/>
          <ac:picMkLst>
            <pc:docMk/>
            <pc:sldMk cId="2018982001" sldId="455"/>
            <ac:picMk id="5" creationId="{69ED1656-620D-4FB3-A2B6-78C5A7DE0573}"/>
          </ac:picMkLst>
        </pc:picChg>
      </pc:sldChg>
      <pc:sldChg chg="addSp delSp modSp new mod modClrScheme chgLayout">
        <pc:chgData name="Iain Milne" userId="e451ec18-1952-4891-b1e2-a69699162e44" providerId="ADAL" clId="{065A4B05-03B7-4AFF-8C7D-C1F71C5E3CE5}" dt="2021-03-10T15:35:23.931" v="4476" actId="20577"/>
        <pc:sldMkLst>
          <pc:docMk/>
          <pc:sldMk cId="835072159" sldId="456"/>
        </pc:sldMkLst>
        <pc:spChg chg="del mod ord">
          <ac:chgData name="Iain Milne" userId="e451ec18-1952-4891-b1e2-a69699162e44" providerId="ADAL" clId="{065A4B05-03B7-4AFF-8C7D-C1F71C5E3CE5}" dt="2021-03-10T15:35:15.108" v="4450" actId="700"/>
          <ac:spMkLst>
            <pc:docMk/>
            <pc:sldMk cId="835072159" sldId="456"/>
            <ac:spMk id="2" creationId="{EB7EB2BC-E6F0-4A87-A577-695E43D0EB9E}"/>
          </ac:spMkLst>
        </pc:spChg>
        <pc:spChg chg="del mod ord">
          <ac:chgData name="Iain Milne" userId="e451ec18-1952-4891-b1e2-a69699162e44" providerId="ADAL" clId="{065A4B05-03B7-4AFF-8C7D-C1F71C5E3CE5}" dt="2021-03-10T15:35:15.108" v="4450" actId="700"/>
          <ac:spMkLst>
            <pc:docMk/>
            <pc:sldMk cId="835072159" sldId="456"/>
            <ac:spMk id="3" creationId="{479D19E0-0291-48E0-AC5C-A45A7FEF5998}"/>
          </ac:spMkLst>
        </pc:spChg>
        <pc:spChg chg="add mod ord">
          <ac:chgData name="Iain Milne" userId="e451ec18-1952-4891-b1e2-a69699162e44" providerId="ADAL" clId="{065A4B05-03B7-4AFF-8C7D-C1F71C5E3CE5}" dt="2021-03-10T15:35:19.500" v="4452" actId="27636"/>
          <ac:spMkLst>
            <pc:docMk/>
            <pc:sldMk cId="835072159" sldId="456"/>
            <ac:spMk id="4" creationId="{1AF64225-4C61-433D-8530-7CE00B7D43E9}"/>
          </ac:spMkLst>
        </pc:spChg>
        <pc:spChg chg="add mod ord">
          <ac:chgData name="Iain Milne" userId="e451ec18-1952-4891-b1e2-a69699162e44" providerId="ADAL" clId="{065A4B05-03B7-4AFF-8C7D-C1F71C5E3CE5}" dt="2021-03-10T15:35:23.931" v="4476" actId="20577"/>
          <ac:spMkLst>
            <pc:docMk/>
            <pc:sldMk cId="835072159" sldId="456"/>
            <ac:spMk id="5" creationId="{CA130A59-5C47-449B-B10F-212780C4FC09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1T09:29:53.071" v="4850" actId="6549"/>
        <pc:sldMkLst>
          <pc:docMk/>
          <pc:sldMk cId="1381780546" sldId="457"/>
        </pc:sldMkLst>
        <pc:spChg chg="del mod ord">
          <ac:chgData name="Iain Milne" userId="e451ec18-1952-4891-b1e2-a69699162e44" providerId="ADAL" clId="{065A4B05-03B7-4AFF-8C7D-C1F71C5E3CE5}" dt="2021-03-11T09:24:42.262" v="4592" actId="700"/>
          <ac:spMkLst>
            <pc:docMk/>
            <pc:sldMk cId="1381780546" sldId="457"/>
            <ac:spMk id="2" creationId="{3476C715-C697-4E08-944B-8EEE1AAA5E0D}"/>
          </ac:spMkLst>
        </pc:spChg>
        <pc:spChg chg="del mod ord">
          <ac:chgData name="Iain Milne" userId="e451ec18-1952-4891-b1e2-a69699162e44" providerId="ADAL" clId="{065A4B05-03B7-4AFF-8C7D-C1F71C5E3CE5}" dt="2021-03-11T09:24:42.262" v="4592" actId="700"/>
          <ac:spMkLst>
            <pc:docMk/>
            <pc:sldMk cId="1381780546" sldId="457"/>
            <ac:spMk id="3" creationId="{23CC75AB-829B-47AA-9D7E-8DE210FDFF1B}"/>
          </ac:spMkLst>
        </pc:spChg>
        <pc:spChg chg="del">
          <ac:chgData name="Iain Milne" userId="e451ec18-1952-4891-b1e2-a69699162e44" providerId="ADAL" clId="{065A4B05-03B7-4AFF-8C7D-C1F71C5E3CE5}" dt="2021-03-11T09:24:42.262" v="4592" actId="700"/>
          <ac:spMkLst>
            <pc:docMk/>
            <pc:sldMk cId="1381780546" sldId="457"/>
            <ac:spMk id="4" creationId="{7621C1C4-9413-4068-8BCE-212A0927300B}"/>
          </ac:spMkLst>
        </pc:spChg>
        <pc:spChg chg="add mod ord">
          <ac:chgData name="Iain Milne" userId="e451ec18-1952-4891-b1e2-a69699162e44" providerId="ADAL" clId="{065A4B05-03B7-4AFF-8C7D-C1F71C5E3CE5}" dt="2021-03-11T09:24:44.099" v="4603" actId="20577"/>
          <ac:spMkLst>
            <pc:docMk/>
            <pc:sldMk cId="1381780546" sldId="457"/>
            <ac:spMk id="5" creationId="{9FE8CB9E-C7CB-40BF-99C6-ED2B5AFCB816}"/>
          </ac:spMkLst>
        </pc:spChg>
        <pc:spChg chg="add mod ord">
          <ac:chgData name="Iain Milne" userId="e451ec18-1952-4891-b1e2-a69699162e44" providerId="ADAL" clId="{065A4B05-03B7-4AFF-8C7D-C1F71C5E3CE5}" dt="2021-03-11T09:29:53.071" v="4850" actId="6549"/>
          <ac:spMkLst>
            <pc:docMk/>
            <pc:sldMk cId="1381780546" sldId="457"/>
            <ac:spMk id="6" creationId="{4D6126BB-FDE0-411D-AA95-55EFABD9ABC3}"/>
          </ac:spMkLst>
        </pc:spChg>
      </pc:sldChg>
      <pc:sldChg chg="delSp modSp add del mod">
        <pc:chgData name="Iain Milne" userId="e451ec18-1952-4891-b1e2-a69699162e44" providerId="ADAL" clId="{065A4B05-03B7-4AFF-8C7D-C1F71C5E3CE5}" dt="2021-03-16T14:01:46.036" v="10747" actId="47"/>
        <pc:sldMkLst>
          <pc:docMk/>
          <pc:sldMk cId="304490668" sldId="458"/>
        </pc:sldMkLst>
        <pc:spChg chg="mod">
          <ac:chgData name="Iain Milne" userId="e451ec18-1952-4891-b1e2-a69699162e44" providerId="ADAL" clId="{065A4B05-03B7-4AFF-8C7D-C1F71C5E3CE5}" dt="2021-03-11T09:31:53.213" v="4875" actId="20577"/>
          <ac:spMkLst>
            <pc:docMk/>
            <pc:sldMk cId="304490668" sldId="458"/>
            <ac:spMk id="7" creationId="{0C75D307-DB52-43DD-84F1-6F5E8857EB61}"/>
          </ac:spMkLst>
        </pc:spChg>
        <pc:spChg chg="del">
          <ac:chgData name="Iain Milne" userId="e451ec18-1952-4891-b1e2-a69699162e44" providerId="ADAL" clId="{065A4B05-03B7-4AFF-8C7D-C1F71C5E3CE5}" dt="2021-03-11T13:44:29.136" v="7167" actId="478"/>
          <ac:spMkLst>
            <pc:docMk/>
            <pc:sldMk cId="304490668" sldId="458"/>
            <ac:spMk id="8" creationId="{826F6DD4-EE6C-4013-9A51-E5E8C0D21048}"/>
          </ac:spMkLst>
        </pc:spChg>
      </pc:sldChg>
      <pc:sldChg chg="addSp delSp modSp new mod ord modClrScheme chgLayout">
        <pc:chgData name="Iain Milne" userId="e451ec18-1952-4891-b1e2-a69699162e44" providerId="ADAL" clId="{065A4B05-03B7-4AFF-8C7D-C1F71C5E3CE5}" dt="2021-03-16T14:01:43.905" v="10746"/>
        <pc:sldMkLst>
          <pc:docMk/>
          <pc:sldMk cId="2509008138" sldId="459"/>
        </pc:sldMkLst>
        <pc:spChg chg="del mod ord">
          <ac:chgData name="Iain Milne" userId="e451ec18-1952-4891-b1e2-a69699162e44" providerId="ADAL" clId="{065A4B05-03B7-4AFF-8C7D-C1F71C5E3CE5}" dt="2021-03-11T09:33:20.854" v="4906" actId="700"/>
          <ac:spMkLst>
            <pc:docMk/>
            <pc:sldMk cId="2509008138" sldId="459"/>
            <ac:spMk id="2" creationId="{CE2AD127-7FBF-4F92-B78E-96C7C6FC866B}"/>
          </ac:spMkLst>
        </pc:spChg>
        <pc:spChg chg="del mod ord">
          <ac:chgData name="Iain Milne" userId="e451ec18-1952-4891-b1e2-a69699162e44" providerId="ADAL" clId="{065A4B05-03B7-4AFF-8C7D-C1F71C5E3CE5}" dt="2021-03-11T09:33:20.854" v="4906" actId="700"/>
          <ac:spMkLst>
            <pc:docMk/>
            <pc:sldMk cId="2509008138" sldId="459"/>
            <ac:spMk id="3" creationId="{7DA086D0-2C54-4663-97DB-753D08615BD0}"/>
          </ac:spMkLst>
        </pc:spChg>
        <pc:spChg chg="del">
          <ac:chgData name="Iain Milne" userId="e451ec18-1952-4891-b1e2-a69699162e44" providerId="ADAL" clId="{065A4B05-03B7-4AFF-8C7D-C1F71C5E3CE5}" dt="2021-03-11T09:33:20.854" v="4906" actId="700"/>
          <ac:spMkLst>
            <pc:docMk/>
            <pc:sldMk cId="2509008138" sldId="459"/>
            <ac:spMk id="4" creationId="{E6BB7DCD-2BE3-4790-A581-C942804604E0}"/>
          </ac:spMkLst>
        </pc:spChg>
        <pc:spChg chg="add mod ord">
          <ac:chgData name="Iain Milne" userId="e451ec18-1952-4891-b1e2-a69699162e44" providerId="ADAL" clId="{065A4B05-03B7-4AFF-8C7D-C1F71C5E3CE5}" dt="2021-03-11T09:34:34.619" v="4948" actId="1076"/>
          <ac:spMkLst>
            <pc:docMk/>
            <pc:sldMk cId="2509008138" sldId="459"/>
            <ac:spMk id="5" creationId="{7259861F-B5CB-479E-91F3-567BBB59A2D6}"/>
          </ac:spMkLst>
        </pc:spChg>
        <pc:spChg chg="add del mod ord">
          <ac:chgData name="Iain Milne" userId="e451ec18-1952-4891-b1e2-a69699162e44" providerId="ADAL" clId="{065A4B05-03B7-4AFF-8C7D-C1F71C5E3CE5}" dt="2021-03-11T09:33:29.721" v="4911" actId="478"/>
          <ac:spMkLst>
            <pc:docMk/>
            <pc:sldMk cId="2509008138" sldId="459"/>
            <ac:spMk id="6" creationId="{DB8895FF-FAC8-4072-A301-B7B1720D6FE4}"/>
          </ac:spMkLst>
        </pc:spChg>
        <pc:spChg chg="add mod">
          <ac:chgData name="Iain Milne" userId="e451ec18-1952-4891-b1e2-a69699162e44" providerId="ADAL" clId="{065A4B05-03B7-4AFF-8C7D-C1F71C5E3CE5}" dt="2021-03-11T09:34:37.123" v="4949" actId="1076"/>
          <ac:spMkLst>
            <pc:docMk/>
            <pc:sldMk cId="2509008138" sldId="459"/>
            <ac:spMk id="8" creationId="{E5E94B92-BE2B-4590-A4C8-422E8CF127DB}"/>
          </ac:spMkLst>
        </pc:spChg>
        <pc:spChg chg="add mod">
          <ac:chgData name="Iain Milne" userId="e451ec18-1952-4891-b1e2-a69699162e44" providerId="ADAL" clId="{065A4B05-03B7-4AFF-8C7D-C1F71C5E3CE5}" dt="2021-03-11T09:34:48.340" v="4953" actId="14100"/>
          <ac:spMkLst>
            <pc:docMk/>
            <pc:sldMk cId="2509008138" sldId="459"/>
            <ac:spMk id="9" creationId="{9E5048C5-F885-4D49-B739-B7DCC8002ED3}"/>
          </ac:spMkLst>
        </pc:spChg>
        <pc:picChg chg="add mod ord">
          <ac:chgData name="Iain Milne" userId="e451ec18-1952-4891-b1e2-a69699162e44" providerId="ADAL" clId="{065A4B05-03B7-4AFF-8C7D-C1F71C5E3CE5}" dt="2021-03-11T09:34:30.175" v="4946" actId="167"/>
          <ac:picMkLst>
            <pc:docMk/>
            <pc:sldMk cId="2509008138" sldId="459"/>
            <ac:picMk id="7" creationId="{572B086C-0797-4A4A-A488-80131A0B48F3}"/>
          </ac:picMkLst>
        </pc:picChg>
      </pc:sldChg>
      <pc:sldChg chg="addSp delSp modSp add mod chgLayout">
        <pc:chgData name="Iain Milne" userId="e451ec18-1952-4891-b1e2-a69699162e44" providerId="ADAL" clId="{065A4B05-03B7-4AFF-8C7D-C1F71C5E3CE5}" dt="2021-03-11T11:44:57.393" v="7019" actId="20577"/>
        <pc:sldMkLst>
          <pc:docMk/>
          <pc:sldMk cId="2668953221" sldId="460"/>
        </pc:sldMkLst>
        <pc:spChg chg="del mod">
          <ac:chgData name="Iain Milne" userId="e451ec18-1952-4891-b1e2-a69699162e44" providerId="ADAL" clId="{065A4B05-03B7-4AFF-8C7D-C1F71C5E3CE5}" dt="2021-03-11T11:16:53.056" v="5459" actId="478"/>
          <ac:spMkLst>
            <pc:docMk/>
            <pc:sldMk cId="2668953221" sldId="460"/>
            <ac:spMk id="5" creationId="{5A241C1D-6EAA-414B-BBA6-5B5483417FC2}"/>
          </ac:spMkLst>
        </pc:spChg>
        <pc:spChg chg="del mod">
          <ac:chgData name="Iain Milne" userId="e451ec18-1952-4891-b1e2-a69699162e44" providerId="ADAL" clId="{065A4B05-03B7-4AFF-8C7D-C1F71C5E3CE5}" dt="2021-03-11T11:16:48.814" v="5457" actId="478"/>
          <ac:spMkLst>
            <pc:docMk/>
            <pc:sldMk cId="2668953221" sldId="460"/>
            <ac:spMk id="6" creationId="{D67BE70D-94E3-4918-BCFA-CF7D422D92AE}"/>
          </ac:spMkLst>
        </pc:spChg>
        <pc:spChg chg="add del mod">
          <ac:chgData name="Iain Milne" userId="e451ec18-1952-4891-b1e2-a69699162e44" providerId="ADAL" clId="{065A4B05-03B7-4AFF-8C7D-C1F71C5E3CE5}" dt="2021-03-11T11:16:50.400" v="5458" actId="478"/>
          <ac:spMkLst>
            <pc:docMk/>
            <pc:sldMk cId="2668953221" sldId="460"/>
            <ac:spMk id="7" creationId="{59795F0B-7926-4E02-8FD0-C1CA0D313070}"/>
          </ac:spMkLst>
        </pc:spChg>
        <pc:spChg chg="add del mod">
          <ac:chgData name="Iain Milne" userId="e451ec18-1952-4891-b1e2-a69699162e44" providerId="ADAL" clId="{065A4B05-03B7-4AFF-8C7D-C1F71C5E3CE5}" dt="2021-03-11T11:16:54.879" v="5461" actId="478"/>
          <ac:spMkLst>
            <pc:docMk/>
            <pc:sldMk cId="2668953221" sldId="460"/>
            <ac:spMk id="9" creationId="{6E41E28B-B4D9-4116-9B0D-1C82D132BA60}"/>
          </ac:spMkLst>
        </pc:spChg>
        <pc:spChg chg="add del mod">
          <ac:chgData name="Iain Milne" userId="e451ec18-1952-4891-b1e2-a69699162e44" providerId="ADAL" clId="{065A4B05-03B7-4AFF-8C7D-C1F71C5E3CE5}" dt="2021-03-11T11:18:25.735" v="5505" actId="478"/>
          <ac:spMkLst>
            <pc:docMk/>
            <pc:sldMk cId="2668953221" sldId="460"/>
            <ac:spMk id="10" creationId="{0F7EF25B-1C89-4E19-B598-DFE354A9FE7A}"/>
          </ac:spMkLst>
        </pc:spChg>
        <pc:spChg chg="add mod ord">
          <ac:chgData name="Iain Milne" userId="e451ec18-1952-4891-b1e2-a69699162e44" providerId="ADAL" clId="{065A4B05-03B7-4AFF-8C7D-C1F71C5E3CE5}" dt="2021-03-11T11:44:57.393" v="7019" actId="20577"/>
          <ac:spMkLst>
            <pc:docMk/>
            <pc:sldMk cId="2668953221" sldId="460"/>
            <ac:spMk id="11" creationId="{589AEECD-952B-429E-BFC6-C25426BBEDB0}"/>
          </ac:spMkLst>
        </pc:spChg>
        <pc:spChg chg="add del mod ord">
          <ac:chgData name="Iain Milne" userId="e451ec18-1952-4891-b1e2-a69699162e44" providerId="ADAL" clId="{065A4B05-03B7-4AFF-8C7D-C1F71C5E3CE5}" dt="2021-03-11T11:18:24.608" v="5504" actId="478"/>
          <ac:spMkLst>
            <pc:docMk/>
            <pc:sldMk cId="2668953221" sldId="460"/>
            <ac:spMk id="12" creationId="{35F72F32-DF5A-4C0F-9638-F0AA1006850B}"/>
          </ac:spMkLst>
        </pc:spChg>
        <pc:spChg chg="add mod">
          <ac:chgData name="Iain Milne" userId="e451ec18-1952-4891-b1e2-a69699162e44" providerId="ADAL" clId="{065A4B05-03B7-4AFF-8C7D-C1F71C5E3CE5}" dt="2021-03-11T11:19:03.942" v="5514" actId="1076"/>
          <ac:spMkLst>
            <pc:docMk/>
            <pc:sldMk cId="2668953221" sldId="460"/>
            <ac:spMk id="13" creationId="{765D650D-1A5B-41B7-A520-32C1C69B9172}"/>
          </ac:spMkLst>
        </pc:spChg>
        <pc:picChg chg="add mod">
          <ac:chgData name="Iain Milne" userId="e451ec18-1952-4891-b1e2-a69699162e44" providerId="ADAL" clId="{065A4B05-03B7-4AFF-8C7D-C1F71C5E3CE5}" dt="2021-03-11T11:19:00.083" v="5513" actId="12788"/>
          <ac:picMkLst>
            <pc:docMk/>
            <pc:sldMk cId="2668953221" sldId="460"/>
            <ac:picMk id="3" creationId="{91294915-4312-4A67-9CFC-877AC4AB5747}"/>
          </ac:picMkLst>
        </pc:picChg>
      </pc:sldChg>
      <pc:sldChg chg="addSp delSp modSp add mod">
        <pc:chgData name="Iain Milne" userId="e451ec18-1952-4891-b1e2-a69699162e44" providerId="ADAL" clId="{065A4B05-03B7-4AFF-8C7D-C1F71C5E3CE5}" dt="2021-03-11T15:01:19.990" v="7910" actId="1035"/>
        <pc:sldMkLst>
          <pc:docMk/>
          <pc:sldMk cId="4269078234" sldId="461"/>
        </pc:sldMkLst>
        <pc:spChg chg="add del mod">
          <ac:chgData name="Iain Milne" userId="e451ec18-1952-4891-b1e2-a69699162e44" providerId="ADAL" clId="{065A4B05-03B7-4AFF-8C7D-C1F71C5E3CE5}" dt="2021-03-11T11:17:27.909" v="5470" actId="21"/>
          <ac:spMkLst>
            <pc:docMk/>
            <pc:sldMk cId="4269078234" sldId="461"/>
            <ac:spMk id="2" creationId="{C4BA87A8-2048-444D-889F-519F4DA35B14}"/>
          </ac:spMkLst>
        </pc:spChg>
        <pc:spChg chg="add del mod">
          <ac:chgData name="Iain Milne" userId="e451ec18-1952-4891-b1e2-a69699162e44" providerId="ADAL" clId="{065A4B05-03B7-4AFF-8C7D-C1F71C5E3CE5}" dt="2021-03-11T11:45:49.734" v="7070" actId="478"/>
          <ac:spMkLst>
            <pc:docMk/>
            <pc:sldMk cId="4269078234" sldId="461"/>
            <ac:spMk id="4" creationId="{F454AD34-13BE-47A3-A03C-4B9E217A25EA}"/>
          </ac:spMkLst>
        </pc:spChg>
        <pc:spChg chg="mod">
          <ac:chgData name="Iain Milne" userId="e451ec18-1952-4891-b1e2-a69699162e44" providerId="ADAL" clId="{065A4B05-03B7-4AFF-8C7D-C1F71C5E3CE5}" dt="2021-03-11T11:44:47.106" v="7007" actId="20577"/>
          <ac:spMkLst>
            <pc:docMk/>
            <pc:sldMk cId="4269078234" sldId="461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1:45:12.989" v="7021" actId="20577"/>
          <ac:spMkLst>
            <pc:docMk/>
            <pc:sldMk cId="4269078234" sldId="461"/>
            <ac:spMk id="6" creationId="{D67BE70D-94E3-4918-BCFA-CF7D422D92AE}"/>
          </ac:spMkLst>
        </pc:spChg>
        <pc:spChg chg="add del mod">
          <ac:chgData name="Iain Milne" userId="e451ec18-1952-4891-b1e2-a69699162e44" providerId="ADAL" clId="{065A4B05-03B7-4AFF-8C7D-C1F71C5E3CE5}" dt="2021-03-11T11:20:25.606" v="5587"/>
          <ac:spMkLst>
            <pc:docMk/>
            <pc:sldMk cId="4269078234" sldId="461"/>
            <ac:spMk id="7" creationId="{50C9B284-D122-4D64-BCEF-6753AE4B4A2B}"/>
          </ac:spMkLst>
        </pc:spChg>
        <pc:spChg chg="add mod">
          <ac:chgData name="Iain Milne" userId="e451ec18-1952-4891-b1e2-a69699162e44" providerId="ADAL" clId="{065A4B05-03B7-4AFF-8C7D-C1F71C5E3CE5}" dt="2021-03-11T15:01:19.990" v="7910" actId="1035"/>
          <ac:spMkLst>
            <pc:docMk/>
            <pc:sldMk cId="4269078234" sldId="461"/>
            <ac:spMk id="8" creationId="{6ACB7699-8ED6-4B54-AA2B-D29752A0006E}"/>
          </ac:spMkLst>
        </pc:spChg>
        <pc:spChg chg="add mod">
          <ac:chgData name="Iain Milne" userId="e451ec18-1952-4891-b1e2-a69699162e44" providerId="ADAL" clId="{065A4B05-03B7-4AFF-8C7D-C1F71C5E3CE5}" dt="2021-03-11T11:47:53.577" v="7108" actId="20577"/>
          <ac:spMkLst>
            <pc:docMk/>
            <pc:sldMk cId="4269078234" sldId="461"/>
            <ac:spMk id="9" creationId="{9478D5F3-E2D8-4D3A-92C6-2535274BF699}"/>
          </ac:spMkLst>
        </pc:spChg>
        <pc:picChg chg="del">
          <ac:chgData name="Iain Milne" userId="e451ec18-1952-4891-b1e2-a69699162e44" providerId="ADAL" clId="{065A4B05-03B7-4AFF-8C7D-C1F71C5E3CE5}" dt="2021-03-11T11:19:24.175" v="5515" actId="478"/>
          <ac:picMkLst>
            <pc:docMk/>
            <pc:sldMk cId="4269078234" sldId="461"/>
            <ac:picMk id="3" creationId="{91294915-4312-4A67-9CFC-877AC4AB5747}"/>
          </ac:picMkLst>
        </pc:picChg>
      </pc:sldChg>
      <pc:sldChg chg="modSp add del mod">
        <pc:chgData name="Iain Milne" userId="e451ec18-1952-4891-b1e2-a69699162e44" providerId="ADAL" clId="{065A4B05-03B7-4AFF-8C7D-C1F71C5E3CE5}" dt="2021-03-11T15:07:16.715" v="8213" actId="47"/>
        <pc:sldMkLst>
          <pc:docMk/>
          <pc:sldMk cId="1303372437" sldId="462"/>
        </pc:sldMkLst>
        <pc:spChg chg="mod">
          <ac:chgData name="Iain Milne" userId="e451ec18-1952-4891-b1e2-a69699162e44" providerId="ADAL" clId="{065A4B05-03B7-4AFF-8C7D-C1F71C5E3CE5}" dt="2021-03-11T11:37:57.370" v="6623" actId="27636"/>
          <ac:spMkLst>
            <pc:docMk/>
            <pc:sldMk cId="1303372437" sldId="462"/>
            <ac:spMk id="6" creationId="{D67BE70D-94E3-4918-BCFA-CF7D422D92AE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11T11:31:43.430" v="6095" actId="47"/>
        <pc:sldMkLst>
          <pc:docMk/>
          <pc:sldMk cId="600604355" sldId="463"/>
        </pc:sldMkLst>
        <pc:spChg chg="del mod ord">
          <ac:chgData name="Iain Milne" userId="e451ec18-1952-4891-b1e2-a69699162e44" providerId="ADAL" clId="{065A4B05-03B7-4AFF-8C7D-C1F71C5E3CE5}" dt="2021-03-11T11:25:28.247" v="5755" actId="700"/>
          <ac:spMkLst>
            <pc:docMk/>
            <pc:sldMk cId="600604355" sldId="463"/>
            <ac:spMk id="2" creationId="{5AC873A8-88CC-490A-A837-FAFA8A8F32FF}"/>
          </ac:spMkLst>
        </pc:spChg>
        <pc:spChg chg="del mod ord">
          <ac:chgData name="Iain Milne" userId="e451ec18-1952-4891-b1e2-a69699162e44" providerId="ADAL" clId="{065A4B05-03B7-4AFF-8C7D-C1F71C5E3CE5}" dt="2021-03-11T11:25:28.247" v="5755" actId="700"/>
          <ac:spMkLst>
            <pc:docMk/>
            <pc:sldMk cId="600604355" sldId="463"/>
            <ac:spMk id="3" creationId="{73207FEA-D3DA-40F8-AD22-7278DB16F0D0}"/>
          </ac:spMkLst>
        </pc:spChg>
        <pc:spChg chg="del">
          <ac:chgData name="Iain Milne" userId="e451ec18-1952-4891-b1e2-a69699162e44" providerId="ADAL" clId="{065A4B05-03B7-4AFF-8C7D-C1F71C5E3CE5}" dt="2021-03-11T11:25:28.247" v="5755" actId="700"/>
          <ac:spMkLst>
            <pc:docMk/>
            <pc:sldMk cId="600604355" sldId="463"/>
            <ac:spMk id="4" creationId="{3611E770-187C-4C2F-B75F-D6BBB36621EC}"/>
          </ac:spMkLst>
        </pc:spChg>
        <pc:spChg chg="add mod ord">
          <ac:chgData name="Iain Milne" userId="e451ec18-1952-4891-b1e2-a69699162e44" providerId="ADAL" clId="{065A4B05-03B7-4AFF-8C7D-C1F71C5E3CE5}" dt="2021-03-11T11:31:28.220" v="6093" actId="20577"/>
          <ac:spMkLst>
            <pc:docMk/>
            <pc:sldMk cId="600604355" sldId="463"/>
            <ac:spMk id="5" creationId="{F29D3028-1700-4E41-A034-B1D3578872B6}"/>
          </ac:spMkLst>
        </pc:spChg>
        <pc:spChg chg="add mod ord">
          <ac:chgData name="Iain Milne" userId="e451ec18-1952-4891-b1e2-a69699162e44" providerId="ADAL" clId="{065A4B05-03B7-4AFF-8C7D-C1F71C5E3CE5}" dt="2021-03-11T11:25:36.769" v="5789" actId="20577"/>
          <ac:spMkLst>
            <pc:docMk/>
            <pc:sldMk cId="600604355" sldId="463"/>
            <ac:spMk id="6" creationId="{08FB858A-A67A-4697-B0A8-AD25B49E9666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1T11:29:51.440" v="6058"/>
        <pc:sldMkLst>
          <pc:docMk/>
          <pc:sldMk cId="1174413581" sldId="464"/>
        </pc:sldMkLst>
        <pc:spChg chg="del mod ord">
          <ac:chgData name="Iain Milne" userId="e451ec18-1952-4891-b1e2-a69699162e44" providerId="ADAL" clId="{065A4B05-03B7-4AFF-8C7D-C1F71C5E3CE5}" dt="2021-03-11T11:26:20.961" v="5791" actId="700"/>
          <ac:spMkLst>
            <pc:docMk/>
            <pc:sldMk cId="1174413581" sldId="464"/>
            <ac:spMk id="2" creationId="{8E13EE2F-9AB7-4D03-A803-B507CED824A3}"/>
          </ac:spMkLst>
        </pc:spChg>
        <pc:spChg chg="del mod ord">
          <ac:chgData name="Iain Milne" userId="e451ec18-1952-4891-b1e2-a69699162e44" providerId="ADAL" clId="{065A4B05-03B7-4AFF-8C7D-C1F71C5E3CE5}" dt="2021-03-11T11:26:20.961" v="5791" actId="700"/>
          <ac:spMkLst>
            <pc:docMk/>
            <pc:sldMk cId="1174413581" sldId="464"/>
            <ac:spMk id="3" creationId="{97CEE34F-2BE0-4241-A132-D270A5A6410A}"/>
          </ac:spMkLst>
        </pc:spChg>
        <pc:spChg chg="del">
          <ac:chgData name="Iain Milne" userId="e451ec18-1952-4891-b1e2-a69699162e44" providerId="ADAL" clId="{065A4B05-03B7-4AFF-8C7D-C1F71C5E3CE5}" dt="2021-03-11T11:26:20.961" v="5791" actId="700"/>
          <ac:spMkLst>
            <pc:docMk/>
            <pc:sldMk cId="1174413581" sldId="464"/>
            <ac:spMk id="4" creationId="{7685DCDB-FEB1-4C0A-84A2-D343D6B67B40}"/>
          </ac:spMkLst>
        </pc:spChg>
        <pc:spChg chg="add del mod ord">
          <ac:chgData name="Iain Milne" userId="e451ec18-1952-4891-b1e2-a69699162e44" providerId="ADAL" clId="{065A4B05-03B7-4AFF-8C7D-C1F71C5E3CE5}" dt="2021-03-11T11:29:44.650" v="6052" actId="478"/>
          <ac:spMkLst>
            <pc:docMk/>
            <pc:sldMk cId="1174413581" sldId="464"/>
            <ac:spMk id="5" creationId="{A2C0CAF3-3F32-4F9F-B17B-E131E9434F16}"/>
          </ac:spMkLst>
        </pc:spChg>
        <pc:spChg chg="add del mod ord">
          <ac:chgData name="Iain Milne" userId="e451ec18-1952-4891-b1e2-a69699162e44" providerId="ADAL" clId="{065A4B05-03B7-4AFF-8C7D-C1F71C5E3CE5}" dt="2021-03-11T11:27:15.182" v="5822" actId="931"/>
          <ac:spMkLst>
            <pc:docMk/>
            <pc:sldMk cId="1174413581" sldId="464"/>
            <ac:spMk id="6" creationId="{F27C7427-A234-47E2-A006-872F7BEF1722}"/>
          </ac:spMkLst>
        </pc:spChg>
        <pc:spChg chg="add mod">
          <ac:chgData name="Iain Milne" userId="e451ec18-1952-4891-b1e2-a69699162e44" providerId="ADAL" clId="{065A4B05-03B7-4AFF-8C7D-C1F71C5E3CE5}" dt="2021-03-11T11:28:48.162" v="6050" actId="20577"/>
          <ac:spMkLst>
            <pc:docMk/>
            <pc:sldMk cId="1174413581" sldId="464"/>
            <ac:spMk id="9" creationId="{12FEA392-2F2B-44E9-A7BA-AA4953B764DF}"/>
          </ac:spMkLst>
        </pc:spChg>
        <pc:spChg chg="add del mod">
          <ac:chgData name="Iain Milne" userId="e451ec18-1952-4891-b1e2-a69699162e44" providerId="ADAL" clId="{065A4B05-03B7-4AFF-8C7D-C1F71C5E3CE5}" dt="2021-03-11T11:29:50.462" v="6057" actId="478"/>
          <ac:spMkLst>
            <pc:docMk/>
            <pc:sldMk cId="1174413581" sldId="464"/>
            <ac:spMk id="11" creationId="{1524DE55-2D7A-4182-BAEE-9F4FB82F70FA}"/>
          </ac:spMkLst>
        </pc:spChg>
        <pc:spChg chg="add del mod">
          <ac:chgData name="Iain Milne" userId="e451ec18-1952-4891-b1e2-a69699162e44" providerId="ADAL" clId="{065A4B05-03B7-4AFF-8C7D-C1F71C5E3CE5}" dt="2021-03-11T11:29:48.972" v="6056" actId="478"/>
          <ac:spMkLst>
            <pc:docMk/>
            <pc:sldMk cId="1174413581" sldId="464"/>
            <ac:spMk id="12" creationId="{0D6870DD-CF17-4098-987A-9B57D00E1E16}"/>
          </ac:spMkLst>
        </pc:spChg>
        <pc:spChg chg="add mod">
          <ac:chgData name="Iain Milne" userId="e451ec18-1952-4891-b1e2-a69699162e44" providerId="ADAL" clId="{065A4B05-03B7-4AFF-8C7D-C1F71C5E3CE5}" dt="2021-03-11T11:29:51.440" v="6058"/>
          <ac:spMkLst>
            <pc:docMk/>
            <pc:sldMk cId="1174413581" sldId="464"/>
            <ac:spMk id="13" creationId="{5DFA9DDB-6632-4AC4-A4E5-3A11D249F8F2}"/>
          </ac:spMkLst>
        </pc:spChg>
        <pc:picChg chg="add mod ord">
          <ac:chgData name="Iain Milne" userId="e451ec18-1952-4891-b1e2-a69699162e44" providerId="ADAL" clId="{065A4B05-03B7-4AFF-8C7D-C1F71C5E3CE5}" dt="2021-03-11T11:28:24.938" v="5947" actId="1036"/>
          <ac:picMkLst>
            <pc:docMk/>
            <pc:sldMk cId="1174413581" sldId="464"/>
            <ac:picMk id="8" creationId="{537F19C9-D11A-4F63-A1D8-D6A4F2DD58E4}"/>
          </ac:picMkLst>
        </pc:picChg>
      </pc:sldChg>
      <pc:sldChg chg="addSp delSp modSp add mod">
        <pc:chgData name="Iain Milne" userId="e451ec18-1952-4891-b1e2-a69699162e44" providerId="ADAL" clId="{065A4B05-03B7-4AFF-8C7D-C1F71C5E3CE5}" dt="2021-03-15T15:01:14.962" v="10231" actId="207"/>
        <pc:sldMkLst>
          <pc:docMk/>
          <pc:sldMk cId="737065547" sldId="465"/>
        </pc:sldMkLst>
        <pc:spChg chg="mod">
          <ac:chgData name="Iain Milne" userId="e451ec18-1952-4891-b1e2-a69699162e44" providerId="ADAL" clId="{065A4B05-03B7-4AFF-8C7D-C1F71C5E3CE5}" dt="2021-03-11T11:31:46.652" v="6101" actId="20577"/>
          <ac:spMkLst>
            <pc:docMk/>
            <pc:sldMk cId="737065547" sldId="465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1:36:51.233" v="6537" actId="403"/>
          <ac:spMkLst>
            <pc:docMk/>
            <pc:sldMk cId="737065547" sldId="465"/>
            <ac:spMk id="6" creationId="{D67BE70D-94E3-4918-BCFA-CF7D422D92AE}"/>
          </ac:spMkLst>
        </pc:spChg>
        <pc:spChg chg="add mod">
          <ac:chgData name="Iain Milne" userId="e451ec18-1952-4891-b1e2-a69699162e44" providerId="ADAL" clId="{065A4B05-03B7-4AFF-8C7D-C1F71C5E3CE5}" dt="2021-03-15T15:01:09.250" v="10228" actId="207"/>
          <ac:spMkLst>
            <pc:docMk/>
            <pc:sldMk cId="737065547" sldId="465"/>
            <ac:spMk id="7" creationId="{8C79DDA6-FF73-4330-9783-91BC09F84B5B}"/>
          </ac:spMkLst>
        </pc:spChg>
        <pc:spChg chg="mod">
          <ac:chgData name="Iain Milne" userId="e451ec18-1952-4891-b1e2-a69699162e44" providerId="ADAL" clId="{065A4B05-03B7-4AFF-8C7D-C1F71C5E3CE5}" dt="2021-03-15T15:01:05.786" v="10227" actId="207"/>
          <ac:spMkLst>
            <pc:docMk/>
            <pc:sldMk cId="737065547" sldId="465"/>
            <ac:spMk id="8" creationId="{6ACB7699-8ED6-4B54-AA2B-D29752A0006E}"/>
          </ac:spMkLst>
        </pc:spChg>
        <pc:spChg chg="del">
          <ac:chgData name="Iain Milne" userId="e451ec18-1952-4891-b1e2-a69699162e44" providerId="ADAL" clId="{065A4B05-03B7-4AFF-8C7D-C1F71C5E3CE5}" dt="2021-03-11T11:32:04.675" v="6153" actId="478"/>
          <ac:spMkLst>
            <pc:docMk/>
            <pc:sldMk cId="737065547" sldId="465"/>
            <ac:spMk id="9" creationId="{9478D5F3-E2D8-4D3A-92C6-2535274BF699}"/>
          </ac:spMkLst>
        </pc:spChg>
        <pc:spChg chg="add mod">
          <ac:chgData name="Iain Milne" userId="e451ec18-1952-4891-b1e2-a69699162e44" providerId="ADAL" clId="{065A4B05-03B7-4AFF-8C7D-C1F71C5E3CE5}" dt="2021-03-15T15:01:14.962" v="10231" actId="207"/>
          <ac:spMkLst>
            <pc:docMk/>
            <pc:sldMk cId="737065547" sldId="465"/>
            <ac:spMk id="10" creationId="{8640B780-CEA1-4E35-9A8F-A0FD9EB5F6FB}"/>
          </ac:spMkLst>
        </pc:spChg>
      </pc:sldChg>
      <pc:sldChg chg="addSp delSp modSp add mod">
        <pc:chgData name="Iain Milne" userId="e451ec18-1952-4891-b1e2-a69699162e44" providerId="ADAL" clId="{065A4B05-03B7-4AFF-8C7D-C1F71C5E3CE5}" dt="2021-03-15T15:01:20.307" v="10232" actId="207"/>
        <pc:sldMkLst>
          <pc:docMk/>
          <pc:sldMk cId="2773636684" sldId="466"/>
        </pc:sldMkLst>
        <pc:spChg chg="add mod">
          <ac:chgData name="Iain Milne" userId="e451ec18-1952-4891-b1e2-a69699162e44" providerId="ADAL" clId="{065A4B05-03B7-4AFF-8C7D-C1F71C5E3CE5}" dt="2021-03-11T11:42:28.131" v="6923" actId="14100"/>
          <ac:spMkLst>
            <pc:docMk/>
            <pc:sldMk cId="2773636684" sldId="466"/>
            <ac:spMk id="2" creationId="{7174DF8F-BA27-40BA-8250-BCB8ED2111A8}"/>
          </ac:spMkLst>
        </pc:spChg>
        <pc:spChg chg="add mod">
          <ac:chgData name="Iain Milne" userId="e451ec18-1952-4891-b1e2-a69699162e44" providerId="ADAL" clId="{065A4B05-03B7-4AFF-8C7D-C1F71C5E3CE5}" dt="2021-03-11T11:43:16.529" v="6989" actId="1076"/>
          <ac:spMkLst>
            <pc:docMk/>
            <pc:sldMk cId="2773636684" sldId="466"/>
            <ac:spMk id="3" creationId="{AAA1B215-C570-4D27-B59E-5DBBF4067BD4}"/>
          </ac:spMkLst>
        </pc:spChg>
        <pc:spChg chg="mod">
          <ac:chgData name="Iain Milne" userId="e451ec18-1952-4891-b1e2-a69699162e44" providerId="ADAL" clId="{065A4B05-03B7-4AFF-8C7D-C1F71C5E3CE5}" dt="2021-03-11T11:44:39.537" v="6999" actId="20577"/>
          <ac:spMkLst>
            <pc:docMk/>
            <pc:sldMk cId="2773636684" sldId="466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3:40:46.503" v="7139" actId="6549"/>
          <ac:spMkLst>
            <pc:docMk/>
            <pc:sldMk cId="2773636684" sldId="466"/>
            <ac:spMk id="6" creationId="{D67BE70D-94E3-4918-BCFA-CF7D422D92AE}"/>
          </ac:spMkLst>
        </pc:spChg>
        <pc:spChg chg="del">
          <ac:chgData name="Iain Milne" userId="e451ec18-1952-4891-b1e2-a69699162e44" providerId="ADAL" clId="{065A4B05-03B7-4AFF-8C7D-C1F71C5E3CE5}" dt="2021-03-11T11:38:14.937" v="6644" actId="478"/>
          <ac:spMkLst>
            <pc:docMk/>
            <pc:sldMk cId="2773636684" sldId="466"/>
            <ac:spMk id="7" creationId="{8C79DDA6-FF73-4330-9783-91BC09F84B5B}"/>
          </ac:spMkLst>
        </pc:spChg>
        <pc:spChg chg="mod">
          <ac:chgData name="Iain Milne" userId="e451ec18-1952-4891-b1e2-a69699162e44" providerId="ADAL" clId="{065A4B05-03B7-4AFF-8C7D-C1F71C5E3CE5}" dt="2021-03-15T15:01:20.307" v="10232" actId="207"/>
          <ac:spMkLst>
            <pc:docMk/>
            <pc:sldMk cId="2773636684" sldId="466"/>
            <ac:spMk id="8" creationId="{6ACB7699-8ED6-4B54-AA2B-D29752A0006E}"/>
          </ac:spMkLst>
        </pc:spChg>
        <pc:spChg chg="add mod">
          <ac:chgData name="Iain Milne" userId="e451ec18-1952-4891-b1e2-a69699162e44" providerId="ADAL" clId="{065A4B05-03B7-4AFF-8C7D-C1F71C5E3CE5}" dt="2021-03-11T11:42:52.973" v="6945" actId="14100"/>
          <ac:spMkLst>
            <pc:docMk/>
            <pc:sldMk cId="2773636684" sldId="466"/>
            <ac:spMk id="9" creationId="{3C682EF2-DD88-44E2-AC9A-68498F1A6D81}"/>
          </ac:spMkLst>
        </pc:spChg>
        <pc:spChg chg="del">
          <ac:chgData name="Iain Milne" userId="e451ec18-1952-4891-b1e2-a69699162e44" providerId="ADAL" clId="{065A4B05-03B7-4AFF-8C7D-C1F71C5E3CE5}" dt="2021-03-11T11:38:13.253" v="6643" actId="478"/>
          <ac:spMkLst>
            <pc:docMk/>
            <pc:sldMk cId="2773636684" sldId="466"/>
            <ac:spMk id="10" creationId="{8640B780-CEA1-4E35-9A8F-A0FD9EB5F6FB}"/>
          </ac:spMkLst>
        </pc:spChg>
        <pc:spChg chg="add mod">
          <ac:chgData name="Iain Milne" userId="e451ec18-1952-4891-b1e2-a69699162e44" providerId="ADAL" clId="{065A4B05-03B7-4AFF-8C7D-C1F71C5E3CE5}" dt="2021-03-11T11:43:05.240" v="6973" actId="20577"/>
          <ac:spMkLst>
            <pc:docMk/>
            <pc:sldMk cId="2773636684" sldId="466"/>
            <ac:spMk id="11" creationId="{696B647C-F6F7-4957-B88C-07597235BA9F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1T14:55:11.356" v="7695" actId="207"/>
        <pc:sldMkLst>
          <pc:docMk/>
          <pc:sldMk cId="4143771202" sldId="467"/>
        </pc:sldMkLst>
        <pc:spChg chg="del mod ord">
          <ac:chgData name="Iain Milne" userId="e451ec18-1952-4891-b1e2-a69699162e44" providerId="ADAL" clId="{065A4B05-03B7-4AFF-8C7D-C1F71C5E3CE5}" dt="2021-03-11T14:53:05.016" v="7347" actId="700"/>
          <ac:spMkLst>
            <pc:docMk/>
            <pc:sldMk cId="4143771202" sldId="467"/>
            <ac:spMk id="2" creationId="{E2A14FDB-967A-4E36-B184-C8EAB60AF8CD}"/>
          </ac:spMkLst>
        </pc:spChg>
        <pc:spChg chg="del mod ord">
          <ac:chgData name="Iain Milne" userId="e451ec18-1952-4891-b1e2-a69699162e44" providerId="ADAL" clId="{065A4B05-03B7-4AFF-8C7D-C1F71C5E3CE5}" dt="2021-03-11T14:53:05.016" v="7347" actId="700"/>
          <ac:spMkLst>
            <pc:docMk/>
            <pc:sldMk cId="4143771202" sldId="467"/>
            <ac:spMk id="3" creationId="{DB229FAC-6690-41B5-A251-049857B99554}"/>
          </ac:spMkLst>
        </pc:spChg>
        <pc:spChg chg="del">
          <ac:chgData name="Iain Milne" userId="e451ec18-1952-4891-b1e2-a69699162e44" providerId="ADAL" clId="{065A4B05-03B7-4AFF-8C7D-C1F71C5E3CE5}" dt="2021-03-11T14:53:05.016" v="7347" actId="700"/>
          <ac:spMkLst>
            <pc:docMk/>
            <pc:sldMk cId="4143771202" sldId="467"/>
            <ac:spMk id="4" creationId="{A3BC24B3-6D28-438F-A488-EE5766E512D1}"/>
          </ac:spMkLst>
        </pc:spChg>
        <pc:spChg chg="add mod ord">
          <ac:chgData name="Iain Milne" userId="e451ec18-1952-4891-b1e2-a69699162e44" providerId="ADAL" clId="{065A4B05-03B7-4AFF-8C7D-C1F71C5E3CE5}" dt="2021-03-11T14:53:13.259" v="7387" actId="20577"/>
          <ac:spMkLst>
            <pc:docMk/>
            <pc:sldMk cId="4143771202" sldId="467"/>
            <ac:spMk id="5" creationId="{DA6C67F7-83B9-466C-89BA-B224CA1C52C6}"/>
          </ac:spMkLst>
        </pc:spChg>
        <pc:spChg chg="add mod ord">
          <ac:chgData name="Iain Milne" userId="e451ec18-1952-4891-b1e2-a69699162e44" providerId="ADAL" clId="{065A4B05-03B7-4AFF-8C7D-C1F71C5E3CE5}" dt="2021-03-11T14:55:11.356" v="7695" actId="207"/>
          <ac:spMkLst>
            <pc:docMk/>
            <pc:sldMk cId="4143771202" sldId="467"/>
            <ac:spMk id="6" creationId="{8D108200-471A-42C6-A3C3-470B55C8D408}"/>
          </ac:spMkLst>
        </pc:spChg>
      </pc:sldChg>
      <pc:sldChg chg="addSp delSp modSp add mod">
        <pc:chgData name="Iain Milne" userId="e451ec18-1952-4891-b1e2-a69699162e44" providerId="ADAL" clId="{065A4B05-03B7-4AFF-8C7D-C1F71C5E3CE5}" dt="2021-03-15T15:01:27.083" v="10233" actId="207"/>
        <pc:sldMkLst>
          <pc:docMk/>
          <pc:sldMk cId="2199833949" sldId="468"/>
        </pc:sldMkLst>
        <pc:spChg chg="mod">
          <ac:chgData name="Iain Milne" userId="e451ec18-1952-4891-b1e2-a69699162e44" providerId="ADAL" clId="{065A4B05-03B7-4AFF-8C7D-C1F71C5E3CE5}" dt="2021-03-11T15:00:15.409" v="7892" actId="20577"/>
          <ac:spMkLst>
            <pc:docMk/>
            <pc:sldMk cId="2199833949" sldId="46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28:40.854" v="9340" actId="20577"/>
          <ac:spMkLst>
            <pc:docMk/>
            <pc:sldMk cId="2199833949" sldId="468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28:08.709" v="9328" actId="113"/>
          <ac:spMkLst>
            <pc:docMk/>
            <pc:sldMk cId="2199833949" sldId="468"/>
            <ac:spMk id="4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1:27.083" v="10233" actId="207"/>
          <ac:spMkLst>
            <pc:docMk/>
            <pc:sldMk cId="2199833949" sldId="468"/>
            <ac:spMk id="5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1:28:52.050" v="9341" actId="1076"/>
          <ac:spMkLst>
            <pc:docMk/>
            <pc:sldMk cId="2199833949" sldId="468"/>
            <ac:spMk id="6" creationId="{1C1F7EE5-FC37-406A-81F8-485D9DEBD9D1}"/>
          </ac:spMkLst>
        </pc:spChg>
        <pc:spChg chg="add del mod">
          <ac:chgData name="Iain Milne" userId="e451ec18-1952-4891-b1e2-a69699162e44" providerId="ADAL" clId="{065A4B05-03B7-4AFF-8C7D-C1F71C5E3CE5}" dt="2021-03-11T15:10:19.832" v="8273" actId="478"/>
          <ac:spMkLst>
            <pc:docMk/>
            <pc:sldMk cId="2199833949" sldId="468"/>
            <ac:spMk id="7" creationId="{14470679-1963-4DD2-82DC-68A932B9096E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1T15:34:19.202" v="9093" actId="1076"/>
        <pc:sldMkLst>
          <pc:docMk/>
          <pc:sldMk cId="2037291691" sldId="469"/>
        </pc:sldMkLst>
        <pc:spChg chg="del mod ord">
          <ac:chgData name="Iain Milne" userId="e451ec18-1952-4891-b1e2-a69699162e44" providerId="ADAL" clId="{065A4B05-03B7-4AFF-8C7D-C1F71C5E3CE5}" dt="2021-03-11T15:02:54.101" v="7912" actId="700"/>
          <ac:spMkLst>
            <pc:docMk/>
            <pc:sldMk cId="2037291691" sldId="469"/>
            <ac:spMk id="2" creationId="{2A0437C9-DCCC-427E-9016-F7BD5B8D1271}"/>
          </ac:spMkLst>
        </pc:spChg>
        <pc:spChg chg="del mod ord">
          <ac:chgData name="Iain Milne" userId="e451ec18-1952-4891-b1e2-a69699162e44" providerId="ADAL" clId="{065A4B05-03B7-4AFF-8C7D-C1F71C5E3CE5}" dt="2021-03-11T15:02:54.101" v="7912" actId="700"/>
          <ac:spMkLst>
            <pc:docMk/>
            <pc:sldMk cId="2037291691" sldId="469"/>
            <ac:spMk id="3" creationId="{A373CC64-C1FD-49B2-A5D4-469CDBB0B06B}"/>
          </ac:spMkLst>
        </pc:spChg>
        <pc:spChg chg="del">
          <ac:chgData name="Iain Milne" userId="e451ec18-1952-4891-b1e2-a69699162e44" providerId="ADAL" clId="{065A4B05-03B7-4AFF-8C7D-C1F71C5E3CE5}" dt="2021-03-11T15:02:54.101" v="7912" actId="700"/>
          <ac:spMkLst>
            <pc:docMk/>
            <pc:sldMk cId="2037291691" sldId="469"/>
            <ac:spMk id="4" creationId="{1D7264B3-BD8E-4A22-823F-C0F661EEB130}"/>
          </ac:spMkLst>
        </pc:spChg>
        <pc:spChg chg="add mod ord">
          <ac:chgData name="Iain Milne" userId="e451ec18-1952-4891-b1e2-a69699162e44" providerId="ADAL" clId="{065A4B05-03B7-4AFF-8C7D-C1F71C5E3CE5}" dt="2021-03-11T15:02:54.884" v="7914"/>
          <ac:spMkLst>
            <pc:docMk/>
            <pc:sldMk cId="2037291691" sldId="469"/>
            <ac:spMk id="5" creationId="{E1D52CCA-E06E-45EF-8E43-29614AD44B2E}"/>
          </ac:spMkLst>
        </pc:spChg>
        <pc:spChg chg="add mod ord">
          <ac:chgData name="Iain Milne" userId="e451ec18-1952-4891-b1e2-a69699162e44" providerId="ADAL" clId="{065A4B05-03B7-4AFF-8C7D-C1F71C5E3CE5}" dt="2021-03-11T15:34:07.815" v="9090" actId="20577"/>
          <ac:spMkLst>
            <pc:docMk/>
            <pc:sldMk cId="2037291691" sldId="469"/>
            <ac:spMk id="6" creationId="{17F82676-01FE-429E-8A43-79FBE9D5C59C}"/>
          </ac:spMkLst>
        </pc:spChg>
        <pc:picChg chg="add del mod">
          <ac:chgData name="Iain Milne" userId="e451ec18-1952-4891-b1e2-a69699162e44" providerId="ADAL" clId="{065A4B05-03B7-4AFF-8C7D-C1F71C5E3CE5}" dt="2021-03-11T15:04:40.526" v="7998" actId="478"/>
          <ac:picMkLst>
            <pc:docMk/>
            <pc:sldMk cId="2037291691" sldId="469"/>
            <ac:picMk id="8" creationId="{33DA6155-909B-445E-84BB-E80798124CA1}"/>
          </ac:picMkLst>
        </pc:picChg>
        <pc:picChg chg="add mod">
          <ac:chgData name="Iain Milne" userId="e451ec18-1952-4891-b1e2-a69699162e44" providerId="ADAL" clId="{065A4B05-03B7-4AFF-8C7D-C1F71C5E3CE5}" dt="2021-03-11T15:34:19.202" v="9093" actId="1076"/>
          <ac:picMkLst>
            <pc:docMk/>
            <pc:sldMk cId="2037291691" sldId="469"/>
            <ac:picMk id="10" creationId="{E02AB7A6-229B-4632-AC00-92D2AFCD5DCD}"/>
          </ac:picMkLst>
        </pc:picChg>
      </pc:sldChg>
      <pc:sldChg chg="addSp delSp modSp new mod modClrScheme modAnim chgLayout">
        <pc:chgData name="Iain Milne" userId="e451ec18-1952-4891-b1e2-a69699162e44" providerId="ADAL" clId="{065A4B05-03B7-4AFF-8C7D-C1F71C5E3CE5}" dt="2021-03-11T15:20:31.471" v="8356"/>
        <pc:sldMkLst>
          <pc:docMk/>
          <pc:sldMk cId="599414825" sldId="470"/>
        </pc:sldMkLst>
        <pc:spChg chg="del mod ord">
          <ac:chgData name="Iain Milne" userId="e451ec18-1952-4891-b1e2-a69699162e44" providerId="ADAL" clId="{065A4B05-03B7-4AFF-8C7D-C1F71C5E3CE5}" dt="2021-03-11T15:15:44.978" v="8307" actId="700"/>
          <ac:spMkLst>
            <pc:docMk/>
            <pc:sldMk cId="599414825" sldId="470"/>
            <ac:spMk id="2" creationId="{6FD919B1-5DD5-415C-8467-2C19D6CCC1B0}"/>
          </ac:spMkLst>
        </pc:spChg>
        <pc:spChg chg="del">
          <ac:chgData name="Iain Milne" userId="e451ec18-1952-4891-b1e2-a69699162e44" providerId="ADAL" clId="{065A4B05-03B7-4AFF-8C7D-C1F71C5E3CE5}" dt="2021-03-11T15:15:44.978" v="8307" actId="700"/>
          <ac:spMkLst>
            <pc:docMk/>
            <pc:sldMk cId="599414825" sldId="470"/>
            <ac:spMk id="3" creationId="{C4688534-236A-41A1-A08C-2275D48E7EA7}"/>
          </ac:spMkLst>
        </pc:spChg>
        <pc:spChg chg="del">
          <ac:chgData name="Iain Milne" userId="e451ec18-1952-4891-b1e2-a69699162e44" providerId="ADAL" clId="{065A4B05-03B7-4AFF-8C7D-C1F71C5E3CE5}" dt="2021-03-11T15:15:44.978" v="8307" actId="700"/>
          <ac:spMkLst>
            <pc:docMk/>
            <pc:sldMk cId="599414825" sldId="470"/>
            <ac:spMk id="4" creationId="{8A89CFBE-9383-480F-ABE7-219D63673F01}"/>
          </ac:spMkLst>
        </pc:spChg>
        <pc:spChg chg="add del mod ord">
          <ac:chgData name="Iain Milne" userId="e451ec18-1952-4891-b1e2-a69699162e44" providerId="ADAL" clId="{065A4B05-03B7-4AFF-8C7D-C1F71C5E3CE5}" dt="2021-03-11T15:15:50.859" v="8310" actId="700"/>
          <ac:spMkLst>
            <pc:docMk/>
            <pc:sldMk cId="599414825" sldId="470"/>
            <ac:spMk id="5" creationId="{4194BF04-3572-4463-905C-627EFBE2C59F}"/>
          </ac:spMkLst>
        </pc:spChg>
        <pc:spChg chg="add del mod ord">
          <ac:chgData name="Iain Milne" userId="e451ec18-1952-4891-b1e2-a69699162e44" providerId="ADAL" clId="{065A4B05-03B7-4AFF-8C7D-C1F71C5E3CE5}" dt="2021-03-11T15:16:00.491" v="8312" actId="478"/>
          <ac:spMkLst>
            <pc:docMk/>
            <pc:sldMk cId="599414825" sldId="470"/>
            <ac:spMk id="8" creationId="{97E2B2E3-7680-4CE8-92E4-B5E59F31D235}"/>
          </ac:spMkLst>
        </pc:spChg>
        <pc:spChg chg="add del mod ord">
          <ac:chgData name="Iain Milne" userId="e451ec18-1952-4891-b1e2-a69699162e44" providerId="ADAL" clId="{065A4B05-03B7-4AFF-8C7D-C1F71C5E3CE5}" dt="2021-03-11T15:16:01.492" v="8313" actId="478"/>
          <ac:spMkLst>
            <pc:docMk/>
            <pc:sldMk cId="599414825" sldId="470"/>
            <ac:spMk id="9" creationId="{828EF503-E596-4C85-96F1-67B3DF27C5DD}"/>
          </ac:spMkLst>
        </pc:spChg>
        <pc:spChg chg="add mod ord">
          <ac:chgData name="Iain Milne" userId="e451ec18-1952-4891-b1e2-a69699162e44" providerId="ADAL" clId="{065A4B05-03B7-4AFF-8C7D-C1F71C5E3CE5}" dt="2021-03-11T15:16:50.812" v="8321" actId="167"/>
          <ac:spMkLst>
            <pc:docMk/>
            <pc:sldMk cId="599414825" sldId="470"/>
            <ac:spMk id="10" creationId="{90D5E93A-4B83-4673-83AF-3DDCE0255E79}"/>
          </ac:spMkLst>
        </pc:spChg>
        <pc:spChg chg="add mod">
          <ac:chgData name="Iain Milne" userId="e451ec18-1952-4891-b1e2-a69699162e44" providerId="ADAL" clId="{065A4B05-03B7-4AFF-8C7D-C1F71C5E3CE5}" dt="2021-03-11T15:19:35.915" v="8342" actId="1076"/>
          <ac:spMkLst>
            <pc:docMk/>
            <pc:sldMk cId="599414825" sldId="470"/>
            <ac:spMk id="11" creationId="{ED94F8A2-F198-47AE-976C-494F9E5B6572}"/>
          </ac:spMkLst>
        </pc:spChg>
        <pc:picChg chg="add">
          <ac:chgData name="Iain Milne" userId="e451ec18-1952-4891-b1e2-a69699162e44" providerId="ADAL" clId="{065A4B05-03B7-4AFF-8C7D-C1F71C5E3CE5}" dt="2021-03-11T15:15:46.145" v="8309" actId="22"/>
          <ac:picMkLst>
            <pc:docMk/>
            <pc:sldMk cId="599414825" sldId="470"/>
            <ac:picMk id="7" creationId="{6AF11906-797C-462D-BF71-BFD38EAEA61A}"/>
          </ac:picMkLst>
        </pc:picChg>
      </pc:sldChg>
      <pc:sldChg chg="addSp delSp modSp add mod modAnim">
        <pc:chgData name="Iain Milne" userId="e451ec18-1952-4891-b1e2-a69699162e44" providerId="ADAL" clId="{065A4B05-03B7-4AFF-8C7D-C1F71C5E3CE5}" dt="2021-03-11T15:20:40.649" v="8358"/>
        <pc:sldMkLst>
          <pc:docMk/>
          <pc:sldMk cId="436014756" sldId="471"/>
        </pc:sldMkLst>
        <pc:spChg chg="add mod">
          <ac:chgData name="Iain Milne" userId="e451ec18-1952-4891-b1e2-a69699162e44" providerId="ADAL" clId="{065A4B05-03B7-4AFF-8C7D-C1F71C5E3CE5}" dt="2021-03-11T15:19:58.919" v="8350" actId="1076"/>
          <ac:spMkLst>
            <pc:docMk/>
            <pc:sldMk cId="436014756" sldId="471"/>
            <ac:spMk id="8" creationId="{17574F3C-E914-4752-99F1-D648FE1C48E4}"/>
          </ac:spMkLst>
        </pc:spChg>
        <pc:spChg chg="add mod">
          <ac:chgData name="Iain Milne" userId="e451ec18-1952-4891-b1e2-a69699162e44" providerId="ADAL" clId="{065A4B05-03B7-4AFF-8C7D-C1F71C5E3CE5}" dt="2021-03-11T15:20:24.778" v="8355" actId="14100"/>
          <ac:spMkLst>
            <pc:docMk/>
            <pc:sldMk cId="436014756" sldId="471"/>
            <ac:spMk id="9" creationId="{42668AC7-11EA-4AEE-99C1-C2563012E29F}"/>
          </ac:spMkLst>
        </pc:spChg>
        <pc:picChg chg="add del">
          <ac:chgData name="Iain Milne" userId="e451ec18-1952-4891-b1e2-a69699162e44" providerId="ADAL" clId="{065A4B05-03B7-4AFF-8C7D-C1F71C5E3CE5}" dt="2021-03-11T15:18:17.591" v="8325" actId="478"/>
          <ac:picMkLst>
            <pc:docMk/>
            <pc:sldMk cId="436014756" sldId="471"/>
            <ac:picMk id="3" creationId="{81D1A56F-9C87-46BE-9102-244261908AB5}"/>
          </ac:picMkLst>
        </pc:picChg>
        <pc:picChg chg="add mod">
          <ac:chgData name="Iain Milne" userId="e451ec18-1952-4891-b1e2-a69699162e44" providerId="ADAL" clId="{065A4B05-03B7-4AFF-8C7D-C1F71C5E3CE5}" dt="2021-03-11T15:19:54.798" v="8349" actId="1076"/>
          <ac:picMkLst>
            <pc:docMk/>
            <pc:sldMk cId="436014756" sldId="471"/>
            <ac:picMk id="5" creationId="{13E4BA21-E731-47E6-A840-008E2B765457}"/>
          </ac:picMkLst>
        </pc:picChg>
        <pc:picChg chg="del">
          <ac:chgData name="Iain Milne" userId="e451ec18-1952-4891-b1e2-a69699162e44" providerId="ADAL" clId="{065A4B05-03B7-4AFF-8C7D-C1F71C5E3CE5}" dt="2021-03-11T15:17:56.389" v="8323" actId="478"/>
          <ac:picMkLst>
            <pc:docMk/>
            <pc:sldMk cId="436014756" sldId="471"/>
            <ac:picMk id="7" creationId="{6AF11906-797C-462D-BF71-BFD38EAEA61A}"/>
          </ac:picMkLst>
        </pc:picChg>
      </pc:sldChg>
      <pc:sldChg chg="addSp delSp modSp add mod modAnim">
        <pc:chgData name="Iain Milne" userId="e451ec18-1952-4891-b1e2-a69699162e44" providerId="ADAL" clId="{065A4B05-03B7-4AFF-8C7D-C1F71C5E3CE5}" dt="2021-03-11T15:20:58.182" v="8362"/>
        <pc:sldMkLst>
          <pc:docMk/>
          <pc:sldMk cId="1752623692" sldId="472"/>
        </pc:sldMkLst>
        <pc:spChg chg="add mod">
          <ac:chgData name="Iain Milne" userId="e451ec18-1952-4891-b1e2-a69699162e44" providerId="ADAL" clId="{065A4B05-03B7-4AFF-8C7D-C1F71C5E3CE5}" dt="2021-03-11T15:20:52.820" v="8361" actId="14100"/>
          <ac:spMkLst>
            <pc:docMk/>
            <pc:sldMk cId="1752623692" sldId="472"/>
            <ac:spMk id="6" creationId="{251A3312-7B93-44A8-ACC9-A1F205120E9D}"/>
          </ac:spMkLst>
        </pc:spChg>
        <pc:picChg chg="add">
          <ac:chgData name="Iain Milne" userId="e451ec18-1952-4891-b1e2-a69699162e44" providerId="ADAL" clId="{065A4B05-03B7-4AFF-8C7D-C1F71C5E3CE5}" dt="2021-03-11T15:19:04.524" v="8329" actId="22"/>
          <ac:picMkLst>
            <pc:docMk/>
            <pc:sldMk cId="1752623692" sldId="472"/>
            <ac:picMk id="3" creationId="{69EA4A9B-8E47-4939-B46E-5FD3E95CE640}"/>
          </ac:picMkLst>
        </pc:picChg>
        <pc:picChg chg="del">
          <ac:chgData name="Iain Milne" userId="e451ec18-1952-4891-b1e2-a69699162e44" providerId="ADAL" clId="{065A4B05-03B7-4AFF-8C7D-C1F71C5E3CE5}" dt="2021-03-11T15:18:48.207" v="8328" actId="478"/>
          <ac:picMkLst>
            <pc:docMk/>
            <pc:sldMk cId="1752623692" sldId="472"/>
            <ac:picMk id="5" creationId="{13E4BA21-E731-47E6-A840-008E2B765457}"/>
          </ac:picMkLst>
        </pc:picChg>
      </pc:sldChg>
      <pc:sldChg chg="addSp delSp modSp add mod">
        <pc:chgData name="Iain Milne" userId="e451ec18-1952-4891-b1e2-a69699162e44" providerId="ADAL" clId="{065A4B05-03B7-4AFF-8C7D-C1F71C5E3CE5}" dt="2021-03-15T15:01:42.638" v="10235" actId="207"/>
        <pc:sldMkLst>
          <pc:docMk/>
          <pc:sldMk cId="677744440" sldId="473"/>
        </pc:sldMkLst>
        <pc:spChg chg="add mod">
          <ac:chgData name="Iain Milne" userId="e451ec18-1952-4891-b1e2-a69699162e44" providerId="ADAL" clId="{065A4B05-03B7-4AFF-8C7D-C1F71C5E3CE5}" dt="2021-03-11T15:28:39.303" v="9024" actId="1076"/>
          <ac:spMkLst>
            <pc:docMk/>
            <pc:sldMk cId="677744440" sldId="473"/>
            <ac:spMk id="2" creationId="{5BBD6BF3-B893-40DD-B00E-118ECA5E2E19}"/>
          </ac:spMkLst>
        </pc:spChg>
        <pc:spChg chg="mod">
          <ac:chgData name="Iain Milne" userId="e451ec18-1952-4891-b1e2-a69699162e44" providerId="ADAL" clId="{065A4B05-03B7-4AFF-8C7D-C1F71C5E3CE5}" dt="2021-03-11T15:23:27.976" v="8380" actId="20577"/>
          <ac:spMkLst>
            <pc:docMk/>
            <pc:sldMk cId="677744440" sldId="473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5:29:29.202" v="9077" actId="6549"/>
          <ac:spMkLst>
            <pc:docMk/>
            <pc:sldMk cId="677744440" sldId="473"/>
            <ac:spMk id="6" creationId="{D67BE70D-94E3-4918-BCFA-CF7D422D92AE}"/>
          </ac:spMkLst>
        </pc:spChg>
        <pc:spChg chg="del">
          <ac:chgData name="Iain Milne" userId="e451ec18-1952-4891-b1e2-a69699162e44" providerId="ADAL" clId="{065A4B05-03B7-4AFF-8C7D-C1F71C5E3CE5}" dt="2021-03-11T15:24:41.684" v="8510" actId="478"/>
          <ac:spMkLst>
            <pc:docMk/>
            <pc:sldMk cId="677744440" sldId="473"/>
            <ac:spMk id="7" creationId="{8C79DDA6-FF73-4330-9783-91BC09F84B5B}"/>
          </ac:spMkLst>
        </pc:spChg>
        <pc:spChg chg="mod">
          <ac:chgData name="Iain Milne" userId="e451ec18-1952-4891-b1e2-a69699162e44" providerId="ADAL" clId="{065A4B05-03B7-4AFF-8C7D-C1F71C5E3CE5}" dt="2021-03-15T15:01:39.790" v="10234" actId="207"/>
          <ac:spMkLst>
            <pc:docMk/>
            <pc:sldMk cId="677744440" sldId="473"/>
            <ac:spMk id="8" creationId="{6ACB7699-8ED6-4B54-AA2B-D29752A0006E}"/>
          </ac:spMkLst>
        </pc:spChg>
        <pc:spChg chg="add mod">
          <ac:chgData name="Iain Milne" userId="e451ec18-1952-4891-b1e2-a69699162e44" providerId="ADAL" clId="{065A4B05-03B7-4AFF-8C7D-C1F71C5E3CE5}" dt="2021-03-15T15:01:42.638" v="10235" actId="207"/>
          <ac:spMkLst>
            <pc:docMk/>
            <pc:sldMk cId="677744440" sldId="473"/>
            <ac:spMk id="9" creationId="{F01F76EA-CF73-4E55-BBC1-0744BB4B6026}"/>
          </ac:spMkLst>
        </pc:spChg>
        <pc:spChg chg="del">
          <ac:chgData name="Iain Milne" userId="e451ec18-1952-4891-b1e2-a69699162e44" providerId="ADAL" clId="{065A4B05-03B7-4AFF-8C7D-C1F71C5E3CE5}" dt="2021-03-11T15:24:42.831" v="8511" actId="478"/>
          <ac:spMkLst>
            <pc:docMk/>
            <pc:sldMk cId="677744440" sldId="473"/>
            <ac:spMk id="10" creationId="{8640B780-CEA1-4E35-9A8F-A0FD9EB5F6FB}"/>
          </ac:spMkLst>
        </pc:spChg>
      </pc:sldChg>
      <pc:sldChg chg="modSp new del mod">
        <pc:chgData name="Iain Milne" userId="e451ec18-1952-4891-b1e2-a69699162e44" providerId="ADAL" clId="{065A4B05-03B7-4AFF-8C7D-C1F71C5E3CE5}" dt="2021-03-15T11:36:51.204" v="9497" actId="47"/>
        <pc:sldMkLst>
          <pc:docMk/>
          <pc:sldMk cId="1137636781" sldId="474"/>
        </pc:sldMkLst>
        <pc:spChg chg="mod">
          <ac:chgData name="Iain Milne" userId="e451ec18-1952-4891-b1e2-a69699162e44" providerId="ADAL" clId="{065A4B05-03B7-4AFF-8C7D-C1F71C5E3CE5}" dt="2021-03-11T15:37:05.597" v="9101" actId="27636"/>
          <ac:spMkLst>
            <pc:docMk/>
            <pc:sldMk cId="1137636781" sldId="474"/>
            <ac:spMk id="2" creationId="{BC2B4087-92D6-491F-8D37-2DA971D0FEF5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15T11:18:03.454" v="9110" actId="47"/>
        <pc:sldMkLst>
          <pc:docMk/>
          <pc:sldMk cId="1254116938" sldId="475"/>
        </pc:sldMkLst>
        <pc:spChg chg="del mod ord">
          <ac:chgData name="Iain Milne" userId="e451ec18-1952-4891-b1e2-a69699162e44" providerId="ADAL" clId="{065A4B05-03B7-4AFF-8C7D-C1F71C5E3CE5}" dt="2021-03-15T11:17:58.674" v="9106" actId="700"/>
          <ac:spMkLst>
            <pc:docMk/>
            <pc:sldMk cId="1254116938" sldId="475"/>
            <ac:spMk id="2" creationId="{0B9ED9B0-FB78-4034-8E8E-6DE878D7784D}"/>
          </ac:spMkLst>
        </pc:spChg>
        <pc:spChg chg="del mod ord">
          <ac:chgData name="Iain Milne" userId="e451ec18-1952-4891-b1e2-a69699162e44" providerId="ADAL" clId="{065A4B05-03B7-4AFF-8C7D-C1F71C5E3CE5}" dt="2021-03-15T11:17:58.674" v="9106" actId="700"/>
          <ac:spMkLst>
            <pc:docMk/>
            <pc:sldMk cId="1254116938" sldId="475"/>
            <ac:spMk id="3" creationId="{92EE26F4-043E-437B-9354-47906F2A9E88}"/>
          </ac:spMkLst>
        </pc:spChg>
        <pc:spChg chg="del">
          <ac:chgData name="Iain Milne" userId="e451ec18-1952-4891-b1e2-a69699162e44" providerId="ADAL" clId="{065A4B05-03B7-4AFF-8C7D-C1F71C5E3CE5}" dt="2021-03-15T11:17:58.674" v="9106" actId="700"/>
          <ac:spMkLst>
            <pc:docMk/>
            <pc:sldMk cId="1254116938" sldId="475"/>
            <ac:spMk id="4" creationId="{C3592AE7-2DEC-48BE-9838-00B938914137}"/>
          </ac:spMkLst>
        </pc:spChg>
        <pc:spChg chg="add mod ord">
          <ac:chgData name="Iain Milne" userId="e451ec18-1952-4891-b1e2-a69699162e44" providerId="ADAL" clId="{065A4B05-03B7-4AFF-8C7D-C1F71C5E3CE5}" dt="2021-03-15T11:17:59.512" v="9108"/>
          <ac:spMkLst>
            <pc:docMk/>
            <pc:sldMk cId="1254116938" sldId="475"/>
            <ac:spMk id="5" creationId="{E1462E94-D726-44F0-88ED-24A5F9D8C3BC}"/>
          </ac:spMkLst>
        </pc:spChg>
        <pc:spChg chg="add mod ord">
          <ac:chgData name="Iain Milne" userId="e451ec18-1952-4891-b1e2-a69699162e44" providerId="ADAL" clId="{065A4B05-03B7-4AFF-8C7D-C1F71C5E3CE5}" dt="2021-03-15T11:17:58.674" v="9106" actId="700"/>
          <ac:spMkLst>
            <pc:docMk/>
            <pc:sldMk cId="1254116938" sldId="475"/>
            <ac:spMk id="6" creationId="{0B5D013A-53C7-4F20-B2DA-A114A30EA7FC}"/>
          </ac:spMkLst>
        </pc:spChg>
      </pc:sldChg>
      <pc:sldChg chg="addSp delSp modSp add mod">
        <pc:chgData name="Iain Milne" userId="e451ec18-1952-4891-b1e2-a69699162e44" providerId="ADAL" clId="{065A4B05-03B7-4AFF-8C7D-C1F71C5E3CE5}" dt="2021-03-15T15:01:57.220" v="10238" actId="207"/>
        <pc:sldMkLst>
          <pc:docMk/>
          <pc:sldMk cId="4113218117" sldId="476"/>
        </pc:sldMkLst>
        <pc:spChg chg="del mod">
          <ac:chgData name="Iain Milne" userId="e451ec18-1952-4891-b1e2-a69699162e44" providerId="ADAL" clId="{065A4B05-03B7-4AFF-8C7D-C1F71C5E3CE5}" dt="2021-03-15T11:18:29.903" v="9202" actId="478"/>
          <ac:spMkLst>
            <pc:docMk/>
            <pc:sldMk cId="4113218117" sldId="476"/>
            <ac:spMk id="2" creationId="{5BBD6BF3-B893-40DD-B00E-118ECA5E2E19}"/>
          </ac:spMkLst>
        </pc:spChg>
        <pc:spChg chg="mod">
          <ac:chgData name="Iain Milne" userId="e451ec18-1952-4891-b1e2-a69699162e44" providerId="ADAL" clId="{065A4B05-03B7-4AFF-8C7D-C1F71C5E3CE5}" dt="2021-03-15T11:31:44.450" v="9492" actId="113"/>
          <ac:spMkLst>
            <pc:docMk/>
            <pc:sldMk cId="4113218117" sldId="476"/>
            <ac:spMk id="6" creationId="{D67BE70D-94E3-4918-BCFA-CF7D422D92AE}"/>
          </ac:spMkLst>
        </pc:spChg>
        <pc:spChg chg="add mod">
          <ac:chgData name="Iain Milne" userId="e451ec18-1952-4891-b1e2-a69699162e44" providerId="ADAL" clId="{065A4B05-03B7-4AFF-8C7D-C1F71C5E3CE5}" dt="2021-03-15T15:01:57.220" v="10238" actId="207"/>
          <ac:spMkLst>
            <pc:docMk/>
            <pc:sldMk cId="4113218117" sldId="476"/>
            <ac:spMk id="7" creationId="{1C235E9D-B4B7-4F26-B444-8FFDBAC21609}"/>
          </ac:spMkLst>
        </pc:spChg>
        <pc:spChg chg="mod">
          <ac:chgData name="Iain Milne" userId="e451ec18-1952-4891-b1e2-a69699162e44" providerId="ADAL" clId="{065A4B05-03B7-4AFF-8C7D-C1F71C5E3CE5}" dt="2021-03-15T15:01:47.298" v="10236" actId="207"/>
          <ac:spMkLst>
            <pc:docMk/>
            <pc:sldMk cId="4113218117" sldId="476"/>
            <ac:spMk id="8" creationId="{6ACB7699-8ED6-4B54-AA2B-D29752A0006E}"/>
          </ac:spMkLst>
        </pc:spChg>
        <pc:spChg chg="mod">
          <ac:chgData name="Iain Milne" userId="e451ec18-1952-4891-b1e2-a69699162e44" providerId="ADAL" clId="{065A4B05-03B7-4AFF-8C7D-C1F71C5E3CE5}" dt="2021-03-15T15:01:50.806" v="10237" actId="207"/>
          <ac:spMkLst>
            <pc:docMk/>
            <pc:sldMk cId="4113218117" sldId="476"/>
            <ac:spMk id="9" creationId="{F01F76EA-CF73-4E55-BBC1-0744BB4B6026}"/>
          </ac:spMkLst>
        </pc:spChg>
      </pc:sldChg>
      <pc:sldChg chg="modSp new mod">
        <pc:chgData name="Iain Milne" userId="e451ec18-1952-4891-b1e2-a69699162e44" providerId="ADAL" clId="{065A4B05-03B7-4AFF-8C7D-C1F71C5E3CE5}" dt="2021-03-15T11:44:50.470" v="9505" actId="27636"/>
        <pc:sldMkLst>
          <pc:docMk/>
          <pc:sldMk cId="3877123" sldId="477"/>
        </pc:sldMkLst>
        <pc:spChg chg="mod">
          <ac:chgData name="Iain Milne" userId="e451ec18-1952-4891-b1e2-a69699162e44" providerId="ADAL" clId="{065A4B05-03B7-4AFF-8C7D-C1F71C5E3CE5}" dt="2021-03-15T11:44:50.470" v="9505" actId="27636"/>
          <ac:spMkLst>
            <pc:docMk/>
            <pc:sldMk cId="3877123" sldId="477"/>
            <ac:spMk id="2" creationId="{76243B10-987A-484E-938A-26CB6F972B53}"/>
          </ac:spMkLst>
        </pc:spChg>
      </pc:sldChg>
      <pc:sldChg chg="addSp delSp modSp add del mod">
        <pc:chgData name="Iain Milne" userId="e451ec18-1952-4891-b1e2-a69699162e44" providerId="ADAL" clId="{065A4B05-03B7-4AFF-8C7D-C1F71C5E3CE5}" dt="2021-03-16T13:52:47.190" v="10647" actId="47"/>
        <pc:sldMkLst>
          <pc:docMk/>
          <pc:sldMk cId="1228363572" sldId="478"/>
        </pc:sldMkLst>
        <pc:spChg chg="del">
          <ac:chgData name="Iain Milne" userId="e451ec18-1952-4891-b1e2-a69699162e44" providerId="ADAL" clId="{065A4B05-03B7-4AFF-8C7D-C1F71C5E3CE5}" dt="2021-03-15T11:45:48.343" v="9521" actId="478"/>
          <ac:spMkLst>
            <pc:docMk/>
            <pc:sldMk cId="1228363572" sldId="478"/>
            <ac:spMk id="3" creationId="{D5C412D1-4F40-43CC-BCE2-22CBFDB38230}"/>
          </ac:spMkLst>
        </pc:spChg>
        <pc:spChg chg="mod">
          <ac:chgData name="Iain Milne" userId="e451ec18-1952-4891-b1e2-a69699162e44" providerId="ADAL" clId="{065A4B05-03B7-4AFF-8C7D-C1F71C5E3CE5}" dt="2021-03-15T11:49:59.894" v="9685" actId="1076"/>
          <ac:spMkLst>
            <pc:docMk/>
            <pc:sldMk cId="1228363572" sldId="478"/>
            <ac:spMk id="7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49:59.894" v="9685" actId="1076"/>
          <ac:spMkLst>
            <pc:docMk/>
            <pc:sldMk cId="1228363572" sldId="478"/>
            <ac:spMk id="8" creationId="{00000000-0000-0000-0000-000000000000}"/>
          </ac:spMkLst>
        </pc:spChg>
        <pc:spChg chg="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9" creationId="{00000000-0000-0000-0000-000000000000}"/>
          </ac:spMkLst>
        </pc:spChg>
        <pc:spChg chg="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11" creationId="{00000000-0000-0000-0000-000000000000}"/>
          </ac:spMkLst>
        </pc:spChg>
        <pc:spChg chg="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12" creationId="{00000000-0000-0000-0000-000000000000}"/>
          </ac:spMkLst>
        </pc:spChg>
        <pc:spChg chg="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13" creationId="{00000000-0000-0000-0000-000000000000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25" creationId="{6AF9431A-600E-47E9-AA99-69F9AEA507AB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27" creationId="{00572733-1E2E-4A5C-8257-A0BE38711882}"/>
          </ac:spMkLst>
        </pc:spChg>
        <pc:spChg chg="mod">
          <ac:chgData name="Iain Milne" userId="e451ec18-1952-4891-b1e2-a69699162e44" providerId="ADAL" clId="{065A4B05-03B7-4AFF-8C7D-C1F71C5E3CE5}" dt="2021-03-15T11:49:59.894" v="9685" actId="1076"/>
          <ac:spMkLst>
            <pc:docMk/>
            <pc:sldMk cId="1228363572" sldId="478"/>
            <ac:spMk id="28" creationId="{00000000-0000-0000-0000-000000000000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29" creationId="{AC4F5E91-DA35-4A75-9D52-B9B139A25514}"/>
          </ac:spMkLst>
        </pc:spChg>
        <pc:spChg chg="del">
          <ac:chgData name="Iain Milne" userId="e451ec18-1952-4891-b1e2-a69699162e44" providerId="ADAL" clId="{065A4B05-03B7-4AFF-8C7D-C1F71C5E3CE5}" dt="2021-03-15T11:45:56.466" v="9523" actId="478"/>
          <ac:spMkLst>
            <pc:docMk/>
            <pc:sldMk cId="1228363572" sldId="478"/>
            <ac:spMk id="30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45:54.557" v="9522" actId="1076"/>
          <ac:spMkLst>
            <pc:docMk/>
            <pc:sldMk cId="1228363572" sldId="478"/>
            <ac:spMk id="31" creationId="{00000000-0000-0000-0000-000000000000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32" creationId="{36191BF1-A17E-4602-8EC1-62BC077C43DB}"/>
          </ac:spMkLst>
        </pc:spChg>
        <pc:spChg chg="add mod topLvl">
          <ac:chgData name="Iain Milne" userId="e451ec18-1952-4891-b1e2-a69699162e44" providerId="ADAL" clId="{065A4B05-03B7-4AFF-8C7D-C1F71C5E3CE5}" dt="2021-03-15T11:47:37.907" v="9559" actId="20577"/>
          <ac:spMkLst>
            <pc:docMk/>
            <pc:sldMk cId="1228363572" sldId="478"/>
            <ac:spMk id="34" creationId="{77ADB29B-DC9D-451C-9472-5944243C3949}"/>
          </ac:spMkLst>
        </pc:spChg>
        <pc:spChg chg="add mod topLvl">
          <ac:chgData name="Iain Milne" userId="e451ec18-1952-4891-b1e2-a69699162e44" providerId="ADAL" clId="{065A4B05-03B7-4AFF-8C7D-C1F71C5E3CE5}" dt="2021-03-15T11:47:40.946" v="9562" actId="20577"/>
          <ac:spMkLst>
            <pc:docMk/>
            <pc:sldMk cId="1228363572" sldId="478"/>
            <ac:spMk id="35" creationId="{5A1C807D-D3DD-4356-80D8-D801A88B5A94}"/>
          </ac:spMkLst>
        </pc:spChg>
        <pc:spChg chg="add mod topLvl">
          <ac:chgData name="Iain Milne" userId="e451ec18-1952-4891-b1e2-a69699162e44" providerId="ADAL" clId="{065A4B05-03B7-4AFF-8C7D-C1F71C5E3CE5}" dt="2021-03-15T11:47:45.594" v="9568" actId="20577"/>
          <ac:spMkLst>
            <pc:docMk/>
            <pc:sldMk cId="1228363572" sldId="478"/>
            <ac:spMk id="37" creationId="{A219E70C-3659-43BE-9A1E-6FD98D6FCF11}"/>
          </ac:spMkLst>
        </pc:spChg>
        <pc:spChg chg="add mod topLvl">
          <ac:chgData name="Iain Milne" userId="e451ec18-1952-4891-b1e2-a69699162e44" providerId="ADAL" clId="{065A4B05-03B7-4AFF-8C7D-C1F71C5E3CE5}" dt="2021-03-15T11:47:47.575" v="9571" actId="20577"/>
          <ac:spMkLst>
            <pc:docMk/>
            <pc:sldMk cId="1228363572" sldId="478"/>
            <ac:spMk id="39" creationId="{7D66AFEB-45C1-4C64-9A3D-D2BFA95D0A28}"/>
          </ac:spMkLst>
        </pc:spChg>
        <pc:spChg chg="add mod topLvl">
          <ac:chgData name="Iain Milne" userId="e451ec18-1952-4891-b1e2-a69699162e44" providerId="ADAL" clId="{065A4B05-03B7-4AFF-8C7D-C1F71C5E3CE5}" dt="2021-03-15T11:47:49.997" v="9574" actId="20577"/>
          <ac:spMkLst>
            <pc:docMk/>
            <pc:sldMk cId="1228363572" sldId="478"/>
            <ac:spMk id="41" creationId="{3B526741-EFB3-4653-B7C7-4953CC671AD1}"/>
          </ac:spMkLst>
        </pc:spChg>
        <pc:spChg chg="add mod topLvl">
          <ac:chgData name="Iain Milne" userId="e451ec18-1952-4891-b1e2-a69699162e44" providerId="ADAL" clId="{065A4B05-03B7-4AFF-8C7D-C1F71C5E3CE5}" dt="2021-03-15T11:47:51.998" v="9577" actId="20577"/>
          <ac:spMkLst>
            <pc:docMk/>
            <pc:sldMk cId="1228363572" sldId="478"/>
            <ac:spMk id="42" creationId="{5AE2BCA3-E3B9-4F6C-9016-A9BC075075EB}"/>
          </ac:spMkLst>
        </pc:spChg>
        <pc:spChg chg="add mod topLvl">
          <ac:chgData name="Iain Milne" userId="e451ec18-1952-4891-b1e2-a69699162e44" providerId="ADAL" clId="{065A4B05-03B7-4AFF-8C7D-C1F71C5E3CE5}" dt="2021-03-15T11:47:54.725" v="9580" actId="20577"/>
          <ac:spMkLst>
            <pc:docMk/>
            <pc:sldMk cId="1228363572" sldId="478"/>
            <ac:spMk id="44" creationId="{063D26E1-7D5C-415E-A647-36876631CF7C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45" creationId="{C9A4BFCB-7F9F-411D-A7F4-C0A2066843E2}"/>
          </ac:spMkLst>
        </pc:spChg>
        <pc:spChg chg="add mod topLvl">
          <ac:chgData name="Iain Milne" userId="e451ec18-1952-4891-b1e2-a69699162e44" providerId="ADAL" clId="{065A4B05-03B7-4AFF-8C7D-C1F71C5E3CE5}" dt="2021-03-15T11:47:57.578" v="9581" actId="20577"/>
          <ac:spMkLst>
            <pc:docMk/>
            <pc:sldMk cId="1228363572" sldId="478"/>
            <ac:spMk id="46" creationId="{96648FA0-00D0-4AFD-BFCA-95CBAD6F83C2}"/>
          </ac:spMkLst>
        </pc:spChg>
        <pc:spChg chg="add mod topLvl">
          <ac:chgData name="Iain Milne" userId="e451ec18-1952-4891-b1e2-a69699162e44" providerId="ADAL" clId="{065A4B05-03B7-4AFF-8C7D-C1F71C5E3CE5}" dt="2021-03-15T11:48:00.584" v="9588" actId="20577"/>
          <ac:spMkLst>
            <pc:docMk/>
            <pc:sldMk cId="1228363572" sldId="478"/>
            <ac:spMk id="47" creationId="{B998BBDC-5B0D-4B72-AEE7-8101362814CB}"/>
          </ac:spMkLst>
        </pc:spChg>
        <pc:spChg chg="add mod topLvl">
          <ac:chgData name="Iain Milne" userId="e451ec18-1952-4891-b1e2-a69699162e44" providerId="ADAL" clId="{065A4B05-03B7-4AFF-8C7D-C1F71C5E3CE5}" dt="2021-03-15T11:48:03.667" v="9591" actId="6549"/>
          <ac:spMkLst>
            <pc:docMk/>
            <pc:sldMk cId="1228363572" sldId="478"/>
            <ac:spMk id="48" creationId="{222961E6-0274-4B0B-B282-6EA0EA123A6B}"/>
          </ac:spMkLst>
        </pc:spChg>
        <pc:spChg chg="add mod topLvl">
          <ac:chgData name="Iain Milne" userId="e451ec18-1952-4891-b1e2-a69699162e44" providerId="ADAL" clId="{065A4B05-03B7-4AFF-8C7D-C1F71C5E3CE5}" dt="2021-03-15T11:48:05.802" v="9594" actId="20577"/>
          <ac:spMkLst>
            <pc:docMk/>
            <pc:sldMk cId="1228363572" sldId="478"/>
            <ac:spMk id="49" creationId="{EB2523E2-D52B-44A6-9651-6115D44E0840}"/>
          </ac:spMkLst>
        </pc:spChg>
        <pc:spChg chg="add mod topLvl">
          <ac:chgData name="Iain Milne" userId="e451ec18-1952-4891-b1e2-a69699162e44" providerId="ADAL" clId="{065A4B05-03B7-4AFF-8C7D-C1F71C5E3CE5}" dt="2021-03-15T11:48:08.415" v="9597" actId="20577"/>
          <ac:spMkLst>
            <pc:docMk/>
            <pc:sldMk cId="1228363572" sldId="478"/>
            <ac:spMk id="50" creationId="{1239E496-59EC-4CB1-8228-F8E0970F2013}"/>
          </ac:spMkLst>
        </pc:spChg>
        <pc:spChg chg="add mod topLvl">
          <ac:chgData name="Iain Milne" userId="e451ec18-1952-4891-b1e2-a69699162e44" providerId="ADAL" clId="{065A4B05-03B7-4AFF-8C7D-C1F71C5E3CE5}" dt="2021-03-15T11:48:10.768" v="9600" actId="20577"/>
          <ac:spMkLst>
            <pc:docMk/>
            <pc:sldMk cId="1228363572" sldId="478"/>
            <ac:spMk id="51" creationId="{36D3FC54-9428-4318-9147-BEE8D6A35F64}"/>
          </ac:spMkLst>
        </pc:spChg>
        <pc:spChg chg="add mod topLvl">
          <ac:chgData name="Iain Milne" userId="e451ec18-1952-4891-b1e2-a69699162e44" providerId="ADAL" clId="{065A4B05-03B7-4AFF-8C7D-C1F71C5E3CE5}" dt="2021-03-15T11:48:12.363" v="9603" actId="20577"/>
          <ac:spMkLst>
            <pc:docMk/>
            <pc:sldMk cId="1228363572" sldId="478"/>
            <ac:spMk id="52" creationId="{50EAE05D-858C-48A9-B88D-31814018C9D3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53" creationId="{4C60BCCD-8BFD-4353-844F-F70AC0AB03E6}"/>
          </ac:spMkLst>
        </pc:spChg>
        <pc:spChg chg="add mod topLvl">
          <ac:chgData name="Iain Milne" userId="e451ec18-1952-4891-b1e2-a69699162e44" providerId="ADAL" clId="{065A4B05-03B7-4AFF-8C7D-C1F71C5E3CE5}" dt="2021-03-15T11:48:14.402" v="9606" actId="20577"/>
          <ac:spMkLst>
            <pc:docMk/>
            <pc:sldMk cId="1228363572" sldId="478"/>
            <ac:spMk id="54" creationId="{011FB8D2-023F-4F6A-B03F-A05B3ED51B3D}"/>
          </ac:spMkLst>
        </pc:spChg>
        <pc:spChg chg="add mod topLvl">
          <ac:chgData name="Iain Milne" userId="e451ec18-1952-4891-b1e2-a69699162e44" providerId="ADAL" clId="{065A4B05-03B7-4AFF-8C7D-C1F71C5E3CE5}" dt="2021-03-15T11:48:16.656" v="9609" actId="20577"/>
          <ac:spMkLst>
            <pc:docMk/>
            <pc:sldMk cId="1228363572" sldId="478"/>
            <ac:spMk id="55" creationId="{850D5E51-8BAC-43A3-A092-1BE9231EAC55}"/>
          </ac:spMkLst>
        </pc:spChg>
        <pc:spChg chg="add mod topLvl">
          <ac:chgData name="Iain Milne" userId="e451ec18-1952-4891-b1e2-a69699162e44" providerId="ADAL" clId="{065A4B05-03B7-4AFF-8C7D-C1F71C5E3CE5}" dt="2021-03-15T11:48:18.609" v="9612" actId="20577"/>
          <ac:spMkLst>
            <pc:docMk/>
            <pc:sldMk cId="1228363572" sldId="478"/>
            <ac:spMk id="56" creationId="{72D2D622-70F8-436E-B908-A0B9AAE4CD7F}"/>
          </ac:spMkLst>
        </pc:spChg>
        <pc:spChg chg="add mod topLvl">
          <ac:chgData name="Iain Milne" userId="e451ec18-1952-4891-b1e2-a69699162e44" providerId="ADAL" clId="{065A4B05-03B7-4AFF-8C7D-C1F71C5E3CE5}" dt="2021-03-15T11:48:20.769" v="9615" actId="20577"/>
          <ac:spMkLst>
            <pc:docMk/>
            <pc:sldMk cId="1228363572" sldId="478"/>
            <ac:spMk id="57" creationId="{C0E135EA-253A-440B-982B-AD1D161EF903}"/>
          </ac:spMkLst>
        </pc:spChg>
        <pc:spChg chg="add mod topLvl">
          <ac:chgData name="Iain Milne" userId="e451ec18-1952-4891-b1e2-a69699162e44" providerId="ADAL" clId="{065A4B05-03B7-4AFF-8C7D-C1F71C5E3CE5}" dt="2021-03-15T11:48:24.143" v="9618" actId="20577"/>
          <ac:spMkLst>
            <pc:docMk/>
            <pc:sldMk cId="1228363572" sldId="478"/>
            <ac:spMk id="58" creationId="{A1922317-4D64-4452-BCDF-FE26719B9950}"/>
          </ac:spMkLst>
        </pc:spChg>
        <pc:spChg chg="add mod topLvl">
          <ac:chgData name="Iain Milne" userId="e451ec18-1952-4891-b1e2-a69699162e44" providerId="ADAL" clId="{065A4B05-03B7-4AFF-8C7D-C1F71C5E3CE5}" dt="2021-03-15T11:48:26.518" v="9621" actId="20577"/>
          <ac:spMkLst>
            <pc:docMk/>
            <pc:sldMk cId="1228363572" sldId="478"/>
            <ac:spMk id="59" creationId="{EE50EA4B-94EA-4720-99D8-5F529DB8184A}"/>
          </ac:spMkLst>
        </pc:spChg>
        <pc:spChg chg="add mod topLvl">
          <ac:chgData name="Iain Milne" userId="e451ec18-1952-4891-b1e2-a69699162e44" providerId="ADAL" clId="{065A4B05-03B7-4AFF-8C7D-C1F71C5E3CE5}" dt="2021-03-15T11:48:28.211" v="9624" actId="20577"/>
          <ac:spMkLst>
            <pc:docMk/>
            <pc:sldMk cId="1228363572" sldId="478"/>
            <ac:spMk id="60" creationId="{CA259A7B-143A-4213-9D33-137A9854B16F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61" creationId="{0298A10F-AA5C-40CD-91B9-8CC06B4DDC7C}"/>
          </ac:spMkLst>
        </pc:spChg>
        <pc:spChg chg="add mod topLvl">
          <ac:chgData name="Iain Milne" userId="e451ec18-1952-4891-b1e2-a69699162e44" providerId="ADAL" clId="{065A4B05-03B7-4AFF-8C7D-C1F71C5E3CE5}" dt="2021-03-15T11:48:34.680" v="9627" actId="20577"/>
          <ac:spMkLst>
            <pc:docMk/>
            <pc:sldMk cId="1228363572" sldId="478"/>
            <ac:spMk id="62" creationId="{1837A89A-A29E-454B-8B07-8A8D4708F3D6}"/>
          </ac:spMkLst>
        </pc:spChg>
        <pc:spChg chg="add mod topLvl">
          <ac:chgData name="Iain Milne" userId="e451ec18-1952-4891-b1e2-a69699162e44" providerId="ADAL" clId="{065A4B05-03B7-4AFF-8C7D-C1F71C5E3CE5}" dt="2021-03-15T11:48:38.760" v="9634" actId="20577"/>
          <ac:spMkLst>
            <pc:docMk/>
            <pc:sldMk cId="1228363572" sldId="478"/>
            <ac:spMk id="63" creationId="{FBA9602B-3865-4EFC-B374-5BFBF4C7A6FF}"/>
          </ac:spMkLst>
        </pc:spChg>
        <pc:spChg chg="add mod topLvl">
          <ac:chgData name="Iain Milne" userId="e451ec18-1952-4891-b1e2-a69699162e44" providerId="ADAL" clId="{065A4B05-03B7-4AFF-8C7D-C1F71C5E3CE5}" dt="2021-03-15T11:48:42.229" v="9637" actId="20577"/>
          <ac:spMkLst>
            <pc:docMk/>
            <pc:sldMk cId="1228363572" sldId="478"/>
            <ac:spMk id="64" creationId="{D8805B2E-8065-4B36-8406-B43D15348EB0}"/>
          </ac:spMkLst>
        </pc:spChg>
        <pc:spChg chg="add mod topLvl">
          <ac:chgData name="Iain Milne" userId="e451ec18-1952-4891-b1e2-a69699162e44" providerId="ADAL" clId="{065A4B05-03B7-4AFF-8C7D-C1F71C5E3CE5}" dt="2021-03-15T11:48:44.257" v="9640" actId="20577"/>
          <ac:spMkLst>
            <pc:docMk/>
            <pc:sldMk cId="1228363572" sldId="478"/>
            <ac:spMk id="65" creationId="{0947CFF9-CE5F-4650-8302-5C778F9C43DF}"/>
          </ac:spMkLst>
        </pc:spChg>
        <pc:spChg chg="add mod topLvl">
          <ac:chgData name="Iain Milne" userId="e451ec18-1952-4891-b1e2-a69699162e44" providerId="ADAL" clId="{065A4B05-03B7-4AFF-8C7D-C1F71C5E3CE5}" dt="2021-03-15T11:48:49.323" v="9646" actId="20577"/>
          <ac:spMkLst>
            <pc:docMk/>
            <pc:sldMk cId="1228363572" sldId="478"/>
            <ac:spMk id="66" creationId="{F3495ACA-35B7-43C3-AF28-468A87D58225}"/>
          </ac:spMkLst>
        </pc:spChg>
        <pc:spChg chg="add mod topLvl">
          <ac:chgData name="Iain Milne" userId="e451ec18-1952-4891-b1e2-a69699162e44" providerId="ADAL" clId="{065A4B05-03B7-4AFF-8C7D-C1F71C5E3CE5}" dt="2021-03-15T11:48:51.031" v="9649" actId="20577"/>
          <ac:spMkLst>
            <pc:docMk/>
            <pc:sldMk cId="1228363572" sldId="478"/>
            <ac:spMk id="67" creationId="{F224E00F-0DD4-4CEC-99CB-229B220E6ECA}"/>
          </ac:spMkLst>
        </pc:spChg>
        <pc:spChg chg="add mod topLvl">
          <ac:chgData name="Iain Milne" userId="e451ec18-1952-4891-b1e2-a69699162e44" providerId="ADAL" clId="{065A4B05-03B7-4AFF-8C7D-C1F71C5E3CE5}" dt="2021-03-15T11:48:52.958" v="9652" actId="20577"/>
          <ac:spMkLst>
            <pc:docMk/>
            <pc:sldMk cId="1228363572" sldId="478"/>
            <ac:spMk id="68" creationId="{3F55F3B7-5FF5-42E4-BB3B-FBFD7B54447E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69" creationId="{D3FA34F4-2618-4EB9-8D93-DB2E0D1333DA}"/>
          </ac:spMkLst>
        </pc:spChg>
        <pc:spChg chg="add mod topLvl">
          <ac:chgData name="Iain Milne" userId="e451ec18-1952-4891-b1e2-a69699162e44" providerId="ADAL" clId="{065A4B05-03B7-4AFF-8C7D-C1F71C5E3CE5}" dt="2021-03-15T11:48:55.295" v="9653" actId="20577"/>
          <ac:spMkLst>
            <pc:docMk/>
            <pc:sldMk cId="1228363572" sldId="478"/>
            <ac:spMk id="70" creationId="{76B87632-0426-46D0-B263-262F7A36BEBC}"/>
          </ac:spMkLst>
        </pc:spChg>
        <pc:spChg chg="add mod topLvl">
          <ac:chgData name="Iain Milne" userId="e451ec18-1952-4891-b1e2-a69699162e44" providerId="ADAL" clId="{065A4B05-03B7-4AFF-8C7D-C1F71C5E3CE5}" dt="2021-03-15T11:48:56.836" v="9654" actId="20577"/>
          <ac:spMkLst>
            <pc:docMk/>
            <pc:sldMk cId="1228363572" sldId="478"/>
            <ac:spMk id="71" creationId="{7976DEA6-14FA-429C-B037-45786E7FA275}"/>
          </ac:spMkLst>
        </pc:spChg>
        <pc:spChg chg="add mod topLvl">
          <ac:chgData name="Iain Milne" userId="e451ec18-1952-4891-b1e2-a69699162e44" providerId="ADAL" clId="{065A4B05-03B7-4AFF-8C7D-C1F71C5E3CE5}" dt="2021-03-15T11:48:57.697" v="9655" actId="20577"/>
          <ac:spMkLst>
            <pc:docMk/>
            <pc:sldMk cId="1228363572" sldId="478"/>
            <ac:spMk id="72" creationId="{822D8177-263B-4B65-98E4-CA94FD8FD14D}"/>
          </ac:spMkLst>
        </pc:spChg>
        <pc:spChg chg="add mod topLvl">
          <ac:chgData name="Iain Milne" userId="e451ec18-1952-4891-b1e2-a69699162e44" providerId="ADAL" clId="{065A4B05-03B7-4AFF-8C7D-C1F71C5E3CE5}" dt="2021-03-15T11:48:58.618" v="9656" actId="20577"/>
          <ac:spMkLst>
            <pc:docMk/>
            <pc:sldMk cId="1228363572" sldId="478"/>
            <ac:spMk id="73" creationId="{D7AB23B0-8305-4241-A973-237E347F63D1}"/>
          </ac:spMkLst>
        </pc:spChg>
        <pc:spChg chg="add mod topLvl">
          <ac:chgData name="Iain Milne" userId="e451ec18-1952-4891-b1e2-a69699162e44" providerId="ADAL" clId="{065A4B05-03B7-4AFF-8C7D-C1F71C5E3CE5}" dt="2021-03-15T11:48:59.540" v="9657" actId="20577"/>
          <ac:spMkLst>
            <pc:docMk/>
            <pc:sldMk cId="1228363572" sldId="478"/>
            <ac:spMk id="74" creationId="{92B6E53F-17D2-4013-A6B5-A70428FA7163}"/>
          </ac:spMkLst>
        </pc:spChg>
        <pc:spChg chg="add mod topLvl">
          <ac:chgData name="Iain Milne" userId="e451ec18-1952-4891-b1e2-a69699162e44" providerId="ADAL" clId="{065A4B05-03B7-4AFF-8C7D-C1F71C5E3CE5}" dt="2021-03-15T11:49:00.377" v="9658" actId="20577"/>
          <ac:spMkLst>
            <pc:docMk/>
            <pc:sldMk cId="1228363572" sldId="478"/>
            <ac:spMk id="75" creationId="{64865CF9-A803-4B42-A317-336661A3ED74}"/>
          </ac:spMkLst>
        </pc:spChg>
        <pc:spChg chg="add mod topLvl">
          <ac:chgData name="Iain Milne" userId="e451ec18-1952-4891-b1e2-a69699162e44" providerId="ADAL" clId="{065A4B05-03B7-4AFF-8C7D-C1F71C5E3CE5}" dt="2021-03-15T11:49:01.800" v="9659" actId="20577"/>
          <ac:spMkLst>
            <pc:docMk/>
            <pc:sldMk cId="1228363572" sldId="478"/>
            <ac:spMk id="76" creationId="{411FDB29-D970-44EA-8D05-84F92B6CD2A8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77" creationId="{54B99F00-D9AC-454E-8CBF-D537AFBAD47E}"/>
          </ac:spMkLst>
        </pc:spChg>
        <pc:spChg chg="add mod topLvl">
          <ac:chgData name="Iain Milne" userId="e451ec18-1952-4891-b1e2-a69699162e44" providerId="ADAL" clId="{065A4B05-03B7-4AFF-8C7D-C1F71C5E3CE5}" dt="2021-03-15T11:49:05.440" v="9662" actId="20577"/>
          <ac:spMkLst>
            <pc:docMk/>
            <pc:sldMk cId="1228363572" sldId="478"/>
            <ac:spMk id="78" creationId="{49BF28F0-65E0-4810-88FA-217F7A6253A8}"/>
          </ac:spMkLst>
        </pc:spChg>
        <pc:spChg chg="add mod topLvl">
          <ac:chgData name="Iain Milne" userId="e451ec18-1952-4891-b1e2-a69699162e44" providerId="ADAL" clId="{065A4B05-03B7-4AFF-8C7D-C1F71C5E3CE5}" dt="2021-03-15T11:49:07.298" v="9665" actId="20577"/>
          <ac:spMkLst>
            <pc:docMk/>
            <pc:sldMk cId="1228363572" sldId="478"/>
            <ac:spMk id="79" creationId="{BD2B325A-1D51-415C-8493-E53F706E2435}"/>
          </ac:spMkLst>
        </pc:spChg>
        <pc:spChg chg="add mod topLvl">
          <ac:chgData name="Iain Milne" userId="e451ec18-1952-4891-b1e2-a69699162e44" providerId="ADAL" clId="{065A4B05-03B7-4AFF-8C7D-C1F71C5E3CE5}" dt="2021-03-15T11:49:10.647" v="9670" actId="20577"/>
          <ac:spMkLst>
            <pc:docMk/>
            <pc:sldMk cId="1228363572" sldId="478"/>
            <ac:spMk id="80" creationId="{9DD92D0A-F2EC-4283-97D8-7B6E1A8E17B9}"/>
          </ac:spMkLst>
        </pc:spChg>
        <pc:spChg chg="add mod topLvl">
          <ac:chgData name="Iain Milne" userId="e451ec18-1952-4891-b1e2-a69699162e44" providerId="ADAL" clId="{065A4B05-03B7-4AFF-8C7D-C1F71C5E3CE5}" dt="2021-03-15T11:49:12.901" v="9673" actId="20577"/>
          <ac:spMkLst>
            <pc:docMk/>
            <pc:sldMk cId="1228363572" sldId="478"/>
            <ac:spMk id="81" creationId="{031DBF8F-7234-46ED-996C-1277A3EA9F22}"/>
          </ac:spMkLst>
        </pc:spChg>
        <pc:spChg chg="add mod topLvl">
          <ac:chgData name="Iain Milne" userId="e451ec18-1952-4891-b1e2-a69699162e44" providerId="ADAL" clId="{065A4B05-03B7-4AFF-8C7D-C1F71C5E3CE5}" dt="2021-03-15T11:49:15.019" v="9676" actId="20577"/>
          <ac:spMkLst>
            <pc:docMk/>
            <pc:sldMk cId="1228363572" sldId="478"/>
            <ac:spMk id="82" creationId="{12376B3C-7076-46C8-BA3A-FBCCD8C3BAD0}"/>
          </ac:spMkLst>
        </pc:spChg>
        <pc:spChg chg="add mod topLvl">
          <ac:chgData name="Iain Milne" userId="e451ec18-1952-4891-b1e2-a69699162e44" providerId="ADAL" clId="{065A4B05-03B7-4AFF-8C7D-C1F71C5E3CE5}" dt="2021-03-15T11:49:17.128" v="9679" actId="20577"/>
          <ac:spMkLst>
            <pc:docMk/>
            <pc:sldMk cId="1228363572" sldId="478"/>
            <ac:spMk id="83" creationId="{21791059-FC6B-4E8E-91C5-36A765FB7D1C}"/>
          </ac:spMkLst>
        </pc:spChg>
        <pc:spChg chg="add mod topLvl">
          <ac:chgData name="Iain Milne" userId="e451ec18-1952-4891-b1e2-a69699162e44" providerId="ADAL" clId="{065A4B05-03B7-4AFF-8C7D-C1F71C5E3CE5}" dt="2021-03-15T11:49:19.163" v="9682" actId="20577"/>
          <ac:spMkLst>
            <pc:docMk/>
            <pc:sldMk cId="1228363572" sldId="478"/>
            <ac:spMk id="84" creationId="{1DB315E8-7491-475A-BADB-A12F28E88EC6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85" creationId="{74BC0202-D503-404E-B087-AF2B15258229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86" creationId="{18E61896-0E8F-4F11-AFD1-DE49A8D17C1E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87" creationId="{DC32A501-9550-4F6B-B3C9-54AB7F1CDD1D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88" creationId="{335C9D35-978D-4C1F-B972-390CE4ABE960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89" creationId="{9979B6CC-3FF2-48FC-BBDC-D4703D44CD24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90" creationId="{367B8132-E043-4CA2-A471-838BBAAB4189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91" creationId="{628E5289-B104-4AC8-ABF7-7DC4E509E388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92" creationId="{CF88AC54-FE97-4588-882F-748090275DEE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93" creationId="{110B8040-BF00-4DAC-A42A-F87994914686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27" creationId="{FF92DAC0-DCD2-4498-92C1-8C334A1B0D4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28" creationId="{4A2B0EA9-FCDC-439E-872D-685CC1CB684B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29" creationId="{1E209FE2-1084-41FB-9140-3C3AF0889665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0" creationId="{ED18BC85-60A7-44A8-9C81-FB4C5ED4EC77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1" creationId="{21FBD03A-CC24-40BE-902F-ECFF5BCAAD15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2" creationId="{F1F24C9B-0580-442C-AC92-9760745E47CB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3" creationId="{2F098D3F-DEA2-4A03-BA86-FAE0B0AD0C6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4" creationId="{A05D536E-35C5-468F-9268-56188CC3045A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5" creationId="{26CCF3E6-6EE1-4601-8741-E9B92EDFE0B7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6" creationId="{0CC7B038-B2A1-4928-B03A-64A405EEA715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7" creationId="{B77CB18A-0117-474A-BDC4-8A2DFE7152DF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8" creationId="{453DF11A-434C-4379-9AA7-6A04DD10359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9" creationId="{0E4DF9E9-DAA2-4B8F-BE47-F3FC4D995DC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0" creationId="{5B4B56B4-DD44-4175-AA8B-6B6DF520DDE6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1" creationId="{00CD0D17-ACB1-408E-8B91-8B36ABBCE50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2" creationId="{785E11B1-7522-4E12-8F7B-CD978821639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3" creationId="{FA1BCEBF-7EB3-49AA-B2EE-E01679C7E83D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4" creationId="{FBEE3006-C7D7-470B-8D9A-798615EE95A6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5" creationId="{745765AF-A0D5-4D8D-9BBA-059974161D2D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6" creationId="{B0B2203B-CCCB-47B0-9A98-FBAA7C192DA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7" creationId="{C034996B-4F63-4C19-99A1-B2DF997DDA8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8" creationId="{B7739829-3442-4D84-94DB-8150E061A7E2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9" creationId="{404944C0-D51F-461E-A614-EF56D5AA250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0" creationId="{A997F522-9357-4953-83CF-1FC78F1AAB2B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1" creationId="{717C7984-AF39-40E2-86F3-BFF83F70D928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2" creationId="{BE178CB0-347E-4447-9242-541052BA529B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3" creationId="{ED2AC8CD-A8C0-417B-A961-BEDA570F5B9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4" creationId="{458F46EF-285D-46CD-91F4-3B94AC859716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5" creationId="{6635F8E0-FA45-411A-ABA3-B598F60F9BF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6" creationId="{53BF187D-6BD7-4EC6-8014-AA52A842DD7A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7" creationId="{35DA907B-8CB8-4C77-90E4-84A928A7DB6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8" creationId="{57E42340-54F6-4C41-9689-724A9EA8902C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0" creationId="{AD6704AB-0575-4017-9BE8-17D4ECBA061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1" creationId="{5C806E15-A1F2-4A30-B323-272533E487E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2" creationId="{97049EFC-C84B-4FD6-9817-B834A796999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3" creationId="{38FF95C0-EC0C-44A6-B690-4C0E6DC707D8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4" creationId="{2FBD84A1-B91F-4387-A37B-BA60A5920FDE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5" creationId="{AD2C03C5-8E3B-460C-AC92-6BED2789BF1A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6" creationId="{AABCCAF9-0AC9-44AB-B20F-B57FEF617AA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7" creationId="{741DB79F-041F-41D3-8D23-9B406B0B4752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8" creationId="{D7E9E375-913A-4BF4-85F9-7EBFB857AFC2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9" creationId="{95BDA46D-F35C-4D40-A802-28ACE10D3977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0" creationId="{C9B73C66-BC90-4E2D-8EB3-B00D4F6390C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1" creationId="{5AE928F7-6315-48AB-BDD1-2E15767EB8D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2" creationId="{9818E723-8F3C-42C5-9140-96109E5A7A27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3" creationId="{9F14F979-0CA7-42CA-BFA6-C82B0AC22C0C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4" creationId="{0562066A-2E2F-44B0-8B74-C86E2CC5565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5" creationId="{03F47EA5-7585-4B85-9243-DD13C97380C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6" creationId="{1FBAB06B-737C-47CC-A69D-4FEBDF84D18E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7" creationId="{D4AB1E4E-B22C-4C31-87AF-5AF1D406B2E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8" creationId="{BE25D67E-90E6-4DE0-A090-06238D5695A0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9" creationId="{8CCF81F9-655D-46BC-B165-6327624AE190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0" creationId="{77676B23-BDF3-45B0-833A-F766944445B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1" creationId="{FF391365-7E89-4FCC-8359-207D6A4643C0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2" creationId="{76A5F920-75D0-43DB-BFBC-097076F31520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3" creationId="{1F664DCC-B8DC-4677-B8BA-05AEA4FF92B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4" creationId="{795D3BEF-B533-4468-B530-53EC665CC10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5" creationId="{EB544314-7817-47DF-899E-703411959302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6" creationId="{FF1F5BE9-7173-4F07-9F23-91A0B27CF388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7" creationId="{75B259A7-312C-488C-AF5F-7CB11736DC9F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8" creationId="{5C25DA87-3214-4770-8A6A-B336473D0AA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9" creationId="{06A22DFA-64AB-45C4-AABA-62AB55E19C8D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90" creationId="{D180676C-4E6E-499E-85AF-571C36E0E9C5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91" creationId="{3B573A22-065E-4282-ACC5-822C80A25D11}"/>
          </ac:spMkLst>
        </pc:spChg>
        <pc:grpChg chg="add del mod">
          <ac:chgData name="Iain Milne" userId="e451ec18-1952-4891-b1e2-a69699162e44" providerId="ADAL" clId="{065A4B05-03B7-4AFF-8C7D-C1F71C5E3CE5}" dt="2021-03-15T11:47:33.540" v="9557" actId="165"/>
          <ac:grpSpMkLst>
            <pc:docMk/>
            <pc:sldMk cId="1228363572" sldId="478"/>
            <ac:grpSpMk id="4" creationId="{0C909AEA-0E67-4876-97D8-1FDAB891428B}"/>
          </ac:grpSpMkLst>
        </pc:grpChg>
        <pc:grpChg chg="del mod">
          <ac:chgData name="Iain Milne" userId="e451ec18-1952-4891-b1e2-a69699162e44" providerId="ADAL" clId="{065A4B05-03B7-4AFF-8C7D-C1F71C5E3CE5}" dt="2021-03-15T11:45:00.316" v="9506" actId="165"/>
          <ac:grpSpMkLst>
            <pc:docMk/>
            <pc:sldMk cId="1228363572" sldId="478"/>
            <ac:grpSpMk id="14" creationId="{00000000-0000-0000-0000-000000000000}"/>
          </ac:grpSpMkLst>
        </pc:grpChg>
        <pc:grpChg chg="add del mod">
          <ac:chgData name="Iain Milne" userId="e451ec18-1952-4891-b1e2-a69699162e44" providerId="ADAL" clId="{065A4B05-03B7-4AFF-8C7D-C1F71C5E3CE5}" dt="2021-03-15T11:55:59.623" v="9781" actId="478"/>
          <ac:grpSpMkLst>
            <pc:docMk/>
            <pc:sldMk cId="1228363572" sldId="478"/>
            <ac:grpSpMk id="126" creationId="{9DE319CF-1600-42E2-BE1A-E7C1323D1AF8}"/>
          </ac:grpSpMkLst>
        </pc:grpChg>
        <pc:grpChg chg="add del mod">
          <ac:chgData name="Iain Milne" userId="e451ec18-1952-4891-b1e2-a69699162e44" providerId="ADAL" clId="{065A4B05-03B7-4AFF-8C7D-C1F71C5E3CE5}" dt="2021-03-15T11:55:59.623" v="9781" actId="478"/>
          <ac:grpSpMkLst>
            <pc:docMk/>
            <pc:sldMk cId="1228363572" sldId="478"/>
            <ac:grpSpMk id="159" creationId="{B18F97C4-E3A0-4803-ADAB-C9ED04F70A0E}"/>
          </ac:grpSpMkLst>
        </pc:grpChg>
        <pc:cxnChg chg="mod">
          <ac:chgData name="Iain Milne" userId="e451ec18-1952-4891-b1e2-a69699162e44" providerId="ADAL" clId="{065A4B05-03B7-4AFF-8C7D-C1F71C5E3CE5}" dt="2021-03-15T11:49:59.894" v="9685" actId="1076"/>
          <ac:cxnSpMkLst>
            <pc:docMk/>
            <pc:sldMk cId="1228363572" sldId="478"/>
            <ac:cxnSpMk id="15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20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22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24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26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33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36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1:35.728" v="9714" actId="478"/>
          <ac:cxnSpMkLst>
            <pc:docMk/>
            <pc:sldMk cId="1228363572" sldId="478"/>
            <ac:cxnSpMk id="38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1:35.096" v="9713" actId="478"/>
          <ac:cxnSpMkLst>
            <pc:docMk/>
            <pc:sldMk cId="1228363572" sldId="478"/>
            <ac:cxnSpMk id="40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1:34.383" v="9712" actId="478"/>
          <ac:cxnSpMkLst>
            <pc:docMk/>
            <pc:sldMk cId="1228363572" sldId="478"/>
            <ac:cxnSpMk id="43" creationId="{00000000-0000-0000-0000-000000000000}"/>
          </ac:cxnSpMkLst>
        </pc:cxnChg>
        <pc:cxnChg chg="add 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94" creationId="{4BD19452-2CEE-4E7D-96E0-A4BA62D58147}"/>
          </ac:cxnSpMkLst>
        </pc:cxnChg>
        <pc:cxnChg chg="add 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95" creationId="{903EF50F-0064-476B-995C-8B0AF5C2A317}"/>
          </ac:cxnSpMkLst>
        </pc:cxnChg>
        <pc:cxnChg chg="add 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96" creationId="{A0B277CD-2579-4DCE-A2D6-1C7391C78855}"/>
          </ac:cxnSpMkLst>
        </pc:cxnChg>
        <pc:cxnChg chg="add 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98" creationId="{0592FA49-1579-4AE3-A141-8E87229D9D74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05" creationId="{11755F34-08A4-4F80-AF83-90523E75C8F8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08" creationId="{1978B2C0-80A9-4FA8-9AB3-0E2FB7F6478B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11" creationId="{B9883E04-CED4-4E0B-85D2-1ACD70B92DF2}"/>
          </ac:cxnSpMkLst>
        </pc:cxnChg>
        <pc:cxnChg chg="add mod ord">
          <ac:chgData name="Iain Milne" userId="e451ec18-1952-4891-b1e2-a69699162e44" providerId="ADAL" clId="{065A4B05-03B7-4AFF-8C7D-C1F71C5E3CE5}" dt="2021-03-15T11:52:38.328" v="9738" actId="167"/>
          <ac:cxnSpMkLst>
            <pc:docMk/>
            <pc:sldMk cId="1228363572" sldId="478"/>
            <ac:cxnSpMk id="114" creationId="{18F652D5-86DC-4D88-86CB-FF6495154B3D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17" creationId="{0CEFAD7D-46E1-4933-92A0-32062E20D56A}"/>
          </ac:cxnSpMkLst>
        </pc:cxnChg>
        <pc:cxnChg chg="add mod ord">
          <ac:chgData name="Iain Milne" userId="e451ec18-1952-4891-b1e2-a69699162e44" providerId="ADAL" clId="{065A4B05-03B7-4AFF-8C7D-C1F71C5E3CE5}" dt="2021-03-15T11:52:33.021" v="9737" actId="167"/>
          <ac:cxnSpMkLst>
            <pc:docMk/>
            <pc:sldMk cId="1228363572" sldId="478"/>
            <ac:cxnSpMk id="120" creationId="{E56AAF7D-131F-4C69-A3FF-7B4C125ABBC5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23" creationId="{B01E4892-C54C-40FC-89D6-4B94AA99255A}"/>
          </ac:cxnSpMkLst>
        </pc:cxnChg>
      </pc:sldChg>
      <pc:sldChg chg="addSp delSp modSp add del mod delAnim modAnim">
        <pc:chgData name="Iain Milne" userId="e451ec18-1952-4891-b1e2-a69699162e44" providerId="ADAL" clId="{065A4B05-03B7-4AFF-8C7D-C1F71C5E3CE5}" dt="2021-03-16T13:52:47.969" v="10648" actId="47"/>
        <pc:sldMkLst>
          <pc:docMk/>
          <pc:sldMk cId="369569808" sldId="479"/>
        </pc:sldMkLst>
        <pc:spChg chg="mod">
          <ac:chgData name="Iain Milne" userId="e451ec18-1952-4891-b1e2-a69699162e44" providerId="ADAL" clId="{065A4B05-03B7-4AFF-8C7D-C1F71C5E3CE5}" dt="2021-03-15T13:25:11.299" v="9844" actId="1076"/>
          <ac:spMkLst>
            <pc:docMk/>
            <pc:sldMk cId="369569808" sldId="479"/>
            <ac:spMk id="2" creationId="{00000000-0000-0000-0000-000000000000}"/>
          </ac:spMkLst>
        </pc:spChg>
        <pc:spChg chg="add mod ord topLvl">
          <ac:chgData name="Iain Milne" userId="e451ec18-1952-4891-b1e2-a69699162e44" providerId="ADAL" clId="{065A4B05-03B7-4AFF-8C7D-C1F71C5E3CE5}" dt="2021-03-15T14:23:36.825" v="10135" actId="167"/>
          <ac:spMkLst>
            <pc:docMk/>
            <pc:sldMk cId="369569808" sldId="479"/>
            <ac:spMk id="5" creationId="{D46DE46A-BB39-4C27-B0A3-198892124953}"/>
          </ac:spMkLst>
        </pc:spChg>
        <pc:spChg chg="del">
          <ac:chgData name="Iain Milne" userId="e451ec18-1952-4891-b1e2-a69699162e44" providerId="ADAL" clId="{065A4B05-03B7-4AFF-8C7D-C1F71C5E3CE5}" dt="2021-03-15T11:52:59.873" v="9740" actId="478"/>
          <ac:spMkLst>
            <pc:docMk/>
            <pc:sldMk cId="369569808" sldId="479"/>
            <ac:spMk id="7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3:03.006" v="9743" actId="478"/>
          <ac:spMkLst>
            <pc:docMk/>
            <pc:sldMk cId="369569808" sldId="479"/>
            <ac:spMk id="8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57:35.673" v="9796" actId="12788"/>
          <ac:spMkLst>
            <pc:docMk/>
            <pc:sldMk cId="369569808" sldId="479"/>
            <ac:spMk id="9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12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13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25" creationId="{6AF9431A-600E-47E9-AA99-69F9AEA507AB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27" creationId="{00572733-1E2E-4A5C-8257-A0BE38711882}"/>
          </ac:spMkLst>
        </pc:spChg>
        <pc:spChg chg="del">
          <ac:chgData name="Iain Milne" userId="e451ec18-1952-4891-b1e2-a69699162e44" providerId="ADAL" clId="{065A4B05-03B7-4AFF-8C7D-C1F71C5E3CE5}" dt="2021-03-15T11:53:02.408" v="9742" actId="478"/>
          <ac:spMkLst>
            <pc:docMk/>
            <pc:sldMk cId="369569808" sldId="479"/>
            <ac:spMk id="28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29" creationId="{AC4F5E91-DA35-4A75-9D52-B9B139A25514}"/>
          </ac:spMkLst>
        </pc:spChg>
        <pc:spChg chg="del">
          <ac:chgData name="Iain Milne" userId="e451ec18-1952-4891-b1e2-a69699162e44" providerId="ADAL" clId="{065A4B05-03B7-4AFF-8C7D-C1F71C5E3CE5}" dt="2021-03-15T11:53:05.455" v="9744" actId="478"/>
          <ac:spMkLst>
            <pc:docMk/>
            <pc:sldMk cId="369569808" sldId="479"/>
            <ac:spMk id="31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32" creationId="{36191BF1-A17E-4602-8EC1-62BC077C43DB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34" creationId="{77ADB29B-DC9D-451C-9472-5944243C3949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35" creationId="{5A1C807D-D3DD-4356-80D8-D801A88B5A94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37" creationId="{A219E70C-3659-43BE-9A1E-6FD98D6FCF11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39" creationId="{7D66AFEB-45C1-4C64-9A3D-D2BFA95D0A28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1" creationId="{3B526741-EFB3-4653-B7C7-4953CC671AD1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2" creationId="{5AE2BCA3-E3B9-4F6C-9016-A9BC075075EB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4" creationId="{063D26E1-7D5C-415E-A647-36876631CF7C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5" creationId="{C9A4BFCB-7F9F-411D-A7F4-C0A2066843E2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46" creationId="{96648FA0-00D0-4AFD-BFCA-95CBAD6F83C2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7" creationId="{B998BBDC-5B0D-4B72-AEE7-8101362814CB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8" creationId="{222961E6-0274-4B0B-B282-6EA0EA123A6B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9" creationId="{EB2523E2-D52B-44A6-9651-6115D44E084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0" creationId="{1239E496-59EC-4CB1-8228-F8E0970F2013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1" creationId="{36D3FC54-9428-4318-9147-BEE8D6A35F64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2" creationId="{50EAE05D-858C-48A9-B88D-31814018C9D3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3" creationId="{4C60BCCD-8BFD-4353-844F-F70AC0AB03E6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54" creationId="{011FB8D2-023F-4F6A-B03F-A05B3ED51B3D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5" creationId="{850D5E51-8BAC-43A3-A092-1BE9231EAC55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6" creationId="{72D2D622-70F8-436E-B908-A0B9AAE4CD7F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7" creationId="{C0E135EA-253A-440B-982B-AD1D161EF903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8" creationId="{A1922317-4D64-4452-BCDF-FE26719B995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9" creationId="{EE50EA4B-94EA-4720-99D8-5F529DB8184A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0" creationId="{CA259A7B-143A-4213-9D33-137A9854B16F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1" creationId="{0298A10F-AA5C-40CD-91B9-8CC06B4DDC7C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62" creationId="{1837A89A-A29E-454B-8B07-8A8D4708F3D6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3" creationId="{FBA9602B-3865-4EFC-B374-5BFBF4C7A6FF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4" creationId="{D8805B2E-8065-4B36-8406-B43D15348EB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5" creationId="{0947CFF9-CE5F-4650-8302-5C778F9C43DF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6" creationId="{F3495ACA-35B7-43C3-AF28-468A87D58225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7" creationId="{F224E00F-0DD4-4CEC-99CB-229B220E6ECA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8" creationId="{3F55F3B7-5FF5-42E4-BB3B-FBFD7B54447E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9" creationId="{D3FA34F4-2618-4EB9-8D93-DB2E0D1333DA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70" creationId="{76B87632-0426-46D0-B263-262F7A36BEBC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1" creationId="{7976DEA6-14FA-429C-B037-45786E7FA275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2" creationId="{822D8177-263B-4B65-98E4-CA94FD8FD14D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3" creationId="{D7AB23B0-8305-4241-A973-237E347F63D1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4" creationId="{92B6E53F-17D2-4013-A6B5-A70428FA7163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5" creationId="{64865CF9-A803-4B42-A317-336661A3ED74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6" creationId="{411FDB29-D970-44EA-8D05-84F92B6CD2A8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7" creationId="{54B99F00-D9AC-454E-8CBF-D537AFBAD47E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78" creationId="{49BF28F0-65E0-4810-88FA-217F7A6253A8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9" creationId="{BD2B325A-1D51-415C-8493-E53F706E2435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0" creationId="{9DD92D0A-F2EC-4283-97D8-7B6E1A8E17B9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1" creationId="{031DBF8F-7234-46ED-996C-1277A3EA9F22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2" creationId="{12376B3C-7076-46C8-BA3A-FBCCD8C3BAD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3" creationId="{21791059-FC6B-4E8E-91C5-36A765FB7D1C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4" creationId="{1DB315E8-7491-475A-BADB-A12F28E88EC6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5" creationId="{74BC0202-D503-404E-B087-AF2B15258229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86" creationId="{F3776F0A-DEB4-41CB-B177-15AE2B77F97A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87" creationId="{39D1DABB-F0CE-409A-AC9A-1CB7FDE36C23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88" creationId="{AF8E655C-DE92-4734-B0DE-4D073230F53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89" creationId="{EF297396-4E0B-4724-8FE4-03DF82B75582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0" creationId="{D48374AC-43A3-4E06-A4A9-92B6D61576CD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1" creationId="{82457CF3-6101-4699-9CCA-F5B9534FB384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2" creationId="{E3E26276-D1E9-4993-87FC-E4F96FD3561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3" creationId="{1F12F6C4-B652-4E36-9AED-3857AFDF38A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7" creationId="{FC38146A-2198-4CC7-BB55-0E3540221B8D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9" creationId="{0594484F-7AAD-4F6D-BDA9-C4E10CA1BC35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0" creationId="{B7671B92-3C6B-469B-976C-FE9F68D13AE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1" creationId="{D5DFD22A-BD73-4FBD-8697-192F501B0650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2" creationId="{D6CA7F34-4CF7-4807-BFCB-68180BC426F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3" creationId="{69C1FDFE-12BA-48A8-AABF-99201C06ECD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4" creationId="{3EA71B60-5F93-48A7-ADE0-9603F3A835D4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6" creationId="{7ABA6DCE-F2F7-4430-BDA5-91929231C745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7" creationId="{6191EF4C-0701-478C-AA5B-012EA606D09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9" creationId="{45405799-85E0-4DA9-8E15-F89FCEF289E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0" creationId="{DFF7743C-BF39-4B7A-86C6-72A93AD47C6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2" creationId="{16AA2E41-E534-40AC-9287-918F2E86681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3" creationId="{B236D012-C59D-4F3F-A029-AB7E3133C26C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5" creationId="{762D8284-DCCF-468D-B52D-3CBA38F18257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6" creationId="{6CC3702E-CFD0-4D7D-A012-0732F900A430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8" creationId="{6C121270-82EC-4BBA-849F-0549198A608D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9" creationId="{68B434A1-153D-482C-AE3E-7B57B3A79895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1" creationId="{401193B9-7CBE-4DD8-8AAC-E9E5150A5B1E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2" creationId="{A05C7DC1-25DC-41D2-9E3D-47D7F536374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4" creationId="{64E12C12-C364-49FC-99A8-19EDDCFBFB35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5" creationId="{7C40DF69-11A2-493A-830F-978A9FE15E84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6" creationId="{8D7B7244-0CE1-4688-8AF0-DB6A5A3403C3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7" creationId="{82D447D1-B9DE-4936-860E-C4651B5877C2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29" creationId="{9B86E7AE-2BBF-4A1B-B939-2EE57EB431F2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0" creationId="{E52907B3-BEA8-4A25-A6B2-AFBC15EF42A3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1" creationId="{43B5597B-FD30-4B14-9359-F57DBBBC5B91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2" creationId="{8B32BB66-DCB8-4436-9971-2632F90C08F0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3" creationId="{7D96A54C-E3E6-43B0-B275-0549B1B10A80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4" creationId="{03CF2D3B-DC18-4401-9CC4-192B1155FC8B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5" creationId="{ADD2131B-3A48-4F5D-B483-F90121FC6DD6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6" creationId="{92846256-C25D-4E40-93A4-BC9CD6F80057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7" creationId="{DEE36C27-C3F2-490E-B226-A8043BABEC50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8" creationId="{CB31DBC9-71FD-4D82-99BA-14381AF5180E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9" creationId="{0BC18629-B219-447F-BCAB-8C1F35D5F733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0" creationId="{F7E8A56B-ABEB-4B27-AECB-0C903E6AEEC9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1" creationId="{719B685D-8D6E-46E7-BEF9-45BCA24C5829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2" creationId="{DD2C190B-B273-4F09-81CC-9BA40A673DF4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3" creationId="{CEC20565-E5A4-4AAC-A59D-AE93FB9E56D7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4" creationId="{41B0C207-9A07-4C77-8B8B-DF07531083EA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5" creationId="{39B2264E-7F72-4E0F-8036-4C7C1607DED9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6" creationId="{481202CF-0C68-4063-BFFA-37497D07DA9B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7" creationId="{6953C3A9-521C-4CF3-B77F-08F89C9D340B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8" creationId="{F2FFCE7B-6019-48FF-A37C-844D55B4AC26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9" creationId="{F087F0E2-EA76-488F-99E6-BC21E624D96D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0" creationId="{9F7D79B3-0C05-43E8-8E4F-0FD74BA2B9E5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1" creationId="{FA3F04D0-54E7-44E3-B8BF-BA83CB3E55A3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2" creationId="{6C39A22B-EFE7-4C69-A0F0-4676060E1478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3" creationId="{03F1C2B0-818E-431A-A913-A4B7EA14759F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4" creationId="{2D24D88D-DE50-45FF-857E-8E3CD67D868C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5" creationId="{1DC692D5-DE75-465C-B64D-305E40BE69A5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6" creationId="{415CB7EA-1F59-44FF-9618-237CFEFCC1B6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7" creationId="{E02506AD-DB02-4AE1-8E69-EE247F4F0045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8" creationId="{8DBF6302-F0A4-4C09-A4F8-43CD19B79A81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9" creationId="{B3FD3420-8C98-4EF3-9E97-0F566D635E2A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60" creationId="{C92B0A13-C59E-4174-9D9A-385CFD4DC37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2" creationId="{8ADDB214-DF8B-4D59-B192-B854C28F5B47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3" creationId="{D8B0BBFC-3898-4E8D-B6DB-647B4653789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4" creationId="{8F802D52-1AC6-432B-9119-6B275CB512D7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5" creationId="{1D9EFDA0-51F0-4842-80C6-6D6426A6FE1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6" creationId="{F7054313-002C-4F3C-A04F-7213C012FD6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7" creationId="{5C2B178C-115F-4EE9-B419-029840AEC99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8" creationId="{63056991-60DC-4CE4-9215-E2BE100CC40D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9" creationId="{84C7C180-C2F0-4190-AD64-9DF40E4852A3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0" creationId="{1D70FABD-FB67-4324-8FBD-1BC66C2898E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1" creationId="{36FFF066-7E99-4BDF-9408-36B8A382011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2" creationId="{7FA1389D-30EE-46FF-A991-2F9A82562515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3" creationId="{2E0031DC-7A7F-4E94-AF63-FDEF7B2A39E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4" creationId="{92BAF3AD-85BC-472D-84A8-D44ECB775416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5" creationId="{AF4CB14F-1F21-4F64-8AFA-1B05A2AD9D2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6" creationId="{8DB6B518-D2C2-4FDC-BA7D-C67CDB62179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7" creationId="{C6519EA2-F9BC-42FA-8D04-B24A845F298F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8" creationId="{2A50336F-BCC3-4281-8B1B-C2DF79712ED4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9" creationId="{EBC1F4AA-A99E-4D4B-9EA2-56002D618C5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0" creationId="{7EDA7EE5-FBC8-4BC5-A180-5C596945509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1" creationId="{09C8E63E-AA76-452F-AD4C-94008A470B43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2" creationId="{27E37758-E3F6-4F1F-AF7B-54499CE9E7B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3" creationId="{5D900B25-1E40-4451-B8C5-E93A027C682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4" creationId="{346FEE90-B2DE-4B73-B384-0748ED27EC3D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5" creationId="{1914CBED-3B64-4172-80CB-F13656A38A4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6" creationId="{7834A81A-12E7-4714-B4A2-9C07BF12A5A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7" creationId="{FE428D77-1E85-46D9-91D4-83F210562F56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8" creationId="{96C70799-943F-43D6-9EEE-B8BB74CE4DB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9" creationId="{D3050887-3970-4F0E-A9E1-353A4C11DA7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90" creationId="{26C50F3F-12E4-4D79-B2DC-8556E9916CF5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91" creationId="{88E1FC09-7AF7-4B15-8309-E9070FCECFF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92" creationId="{538F3F44-FDB3-4902-9A76-53087DFC834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93" creationId="{2C19322F-19FC-40FD-898E-2EA271FA7CDD}"/>
          </ac:spMkLst>
        </pc:spChg>
        <pc:spChg chg="del mod topLvl">
          <ac:chgData name="Iain Milne" userId="e451ec18-1952-4891-b1e2-a69699162e44" providerId="ADAL" clId="{065A4B05-03B7-4AFF-8C7D-C1F71C5E3CE5}" dt="2021-03-15T13:23:35.284" v="9819" actId="478"/>
          <ac:spMkLst>
            <pc:docMk/>
            <pc:sldMk cId="369569808" sldId="479"/>
            <ac:spMk id="199" creationId="{BC9ACFA8-13DB-4279-B0E0-7771DCECC08B}"/>
          </ac:spMkLst>
        </pc:spChg>
        <pc:spChg chg="del mod topLvl">
          <ac:chgData name="Iain Milne" userId="e451ec18-1952-4891-b1e2-a69699162e44" providerId="ADAL" clId="{065A4B05-03B7-4AFF-8C7D-C1F71C5E3CE5}" dt="2021-03-15T13:23:35.828" v="9820" actId="478"/>
          <ac:spMkLst>
            <pc:docMk/>
            <pc:sldMk cId="369569808" sldId="479"/>
            <ac:spMk id="200" creationId="{48725BFB-52DE-4914-A747-8C1B41FB8AE0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1" creationId="{895526D0-8DBE-4A56-B061-13DFF932EF59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2" creationId="{BE8AC097-2DB4-4D15-BF10-2466985EA987}"/>
          </ac:spMkLst>
        </pc:spChg>
        <pc:spChg chg="del mod topLvl">
          <ac:chgData name="Iain Milne" userId="e451ec18-1952-4891-b1e2-a69699162e44" providerId="ADAL" clId="{065A4B05-03B7-4AFF-8C7D-C1F71C5E3CE5}" dt="2021-03-15T13:26:28.020" v="9857" actId="478"/>
          <ac:spMkLst>
            <pc:docMk/>
            <pc:sldMk cId="369569808" sldId="479"/>
            <ac:spMk id="203" creationId="{2165210F-9F1B-49DB-A69A-AA7BC83FE561}"/>
          </ac:spMkLst>
        </pc:spChg>
        <pc:spChg chg="del mod topLvl">
          <ac:chgData name="Iain Milne" userId="e451ec18-1952-4891-b1e2-a69699162e44" providerId="ADAL" clId="{065A4B05-03B7-4AFF-8C7D-C1F71C5E3CE5}" dt="2021-03-15T13:23:36.364" v="9821" actId="478"/>
          <ac:spMkLst>
            <pc:docMk/>
            <pc:sldMk cId="369569808" sldId="479"/>
            <ac:spMk id="204" creationId="{DC3DB8C3-5340-4B8D-99E9-C1133EBDCE85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5" creationId="{87F1B86D-4914-4981-94BD-2A0AB9A1DB9C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6" creationId="{B72AC6C9-D2A9-4F84-B5B1-A4F6AB88ECD5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7" creationId="{E37A7014-C71A-43CB-8CF0-B0F02103FAAF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8" creationId="{32986A6F-E5FC-46B7-AF54-74A2D38A96D4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9" creationId="{DA4AF33D-425B-44B5-A8D8-39C5A7D22D1E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0" creationId="{69E215E6-304B-4306-BCB8-DF961AA8DA98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1" creationId="{E4745490-D808-4323-9926-D3DEFCA7A8CA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2" creationId="{7ED9DAD4-A6D9-44CE-AADE-10A51C9BBB9E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3" creationId="{969D3AB9-E39B-4F87-A602-E635A904F675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4" creationId="{71073D0A-05FB-424C-916B-2F31B89173A1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5" creationId="{EB10A57D-DD45-47AE-BE07-88F2FE36DC0C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6" creationId="{526E9415-3C2A-471C-982A-54ACD79E68A4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7" creationId="{9E551036-A26C-4443-BC4D-DB644537EBF6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8" creationId="{58743882-8743-4B66-8900-26DD9459CD8E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9" creationId="{D9EBBD2E-5EF7-482C-8197-EEA9160D222E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0" creationId="{CA7BB660-E026-4F00-8B24-266083F533E1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1" creationId="{3723F645-0EE1-40BC-AD39-BEA0DEEEF599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2" creationId="{7C9D616A-BD74-4F77-9908-CB6821BE1B74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3" creationId="{380F7310-C2B2-42D5-893F-A06E2A3FF0CE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4" creationId="{F324A9DC-4192-42BB-9AFA-5F3F5CA2C8D7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5" creationId="{1885E7B1-BCFD-4391-9912-01142B71012A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6" creationId="{6F4A46E5-4AE4-4587-AC2A-CE9EF87DAFFF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7" creationId="{8ED0ABAF-5852-484F-94E4-9F1FE75ED02A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8" creationId="{93874DAE-C0D0-4DF8-A9EB-153E708B4F63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9" creationId="{4C02E7BA-47E0-4471-A25F-5B670128DCAF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30" creationId="{1A527953-5E53-45BF-83EC-155887FF47C5}"/>
          </ac:spMkLst>
        </pc:spChg>
        <pc:spChg chg="add del mod">
          <ac:chgData name="Iain Milne" userId="e451ec18-1952-4891-b1e2-a69699162e44" providerId="ADAL" clId="{065A4B05-03B7-4AFF-8C7D-C1F71C5E3CE5}" dt="2021-03-15T13:26:01.303" v="9852" actId="478"/>
          <ac:spMkLst>
            <pc:docMk/>
            <pc:sldMk cId="369569808" sldId="479"/>
            <ac:spMk id="231" creationId="{5A36919B-F22C-407D-A846-4CCA9319CC26}"/>
          </ac:spMkLst>
        </pc:spChg>
        <pc:spChg chg="add del mod">
          <ac:chgData name="Iain Milne" userId="e451ec18-1952-4891-b1e2-a69699162e44" providerId="ADAL" clId="{065A4B05-03B7-4AFF-8C7D-C1F71C5E3CE5}" dt="2021-03-15T13:26:01.303" v="9852" actId="478"/>
          <ac:spMkLst>
            <pc:docMk/>
            <pc:sldMk cId="369569808" sldId="479"/>
            <ac:spMk id="232" creationId="{4D489501-F359-460D-BD93-161C554516EB}"/>
          </ac:spMkLst>
        </pc:spChg>
        <pc:spChg chg="add del mod">
          <ac:chgData name="Iain Milne" userId="e451ec18-1952-4891-b1e2-a69699162e44" providerId="ADAL" clId="{065A4B05-03B7-4AFF-8C7D-C1F71C5E3CE5}" dt="2021-03-15T13:26:01.303" v="9852" actId="478"/>
          <ac:spMkLst>
            <pc:docMk/>
            <pc:sldMk cId="369569808" sldId="479"/>
            <ac:spMk id="233" creationId="{0D74B574-452B-403F-ADA5-FBA6F48A9A0F}"/>
          </ac:spMkLst>
        </pc:spChg>
        <pc:spChg chg="add del mod">
          <ac:chgData name="Iain Milne" userId="e451ec18-1952-4891-b1e2-a69699162e44" providerId="ADAL" clId="{065A4B05-03B7-4AFF-8C7D-C1F71C5E3CE5}" dt="2021-03-15T13:26:01.303" v="9852" actId="478"/>
          <ac:spMkLst>
            <pc:docMk/>
            <pc:sldMk cId="369569808" sldId="479"/>
            <ac:spMk id="234" creationId="{081BBCAA-DF79-4E78-803B-9DAD566FCC0D}"/>
          </ac:spMkLst>
        </pc:spChg>
        <pc:spChg chg="add del mod">
          <ac:chgData name="Iain Milne" userId="e451ec18-1952-4891-b1e2-a69699162e44" providerId="ADAL" clId="{065A4B05-03B7-4AFF-8C7D-C1F71C5E3CE5}" dt="2021-03-15T13:25:00.959" v="9841" actId="478"/>
          <ac:spMkLst>
            <pc:docMk/>
            <pc:sldMk cId="369569808" sldId="479"/>
            <ac:spMk id="235" creationId="{355B0CC9-A212-4508-BFBF-F4C429C7ABCB}"/>
          </ac:spMkLst>
        </pc:spChg>
        <pc:spChg chg="add del mod">
          <ac:chgData name="Iain Milne" userId="e451ec18-1952-4891-b1e2-a69699162e44" providerId="ADAL" clId="{065A4B05-03B7-4AFF-8C7D-C1F71C5E3CE5}" dt="2021-03-15T13:26:28.427" v="9858" actId="478"/>
          <ac:spMkLst>
            <pc:docMk/>
            <pc:sldMk cId="369569808" sldId="479"/>
            <ac:spMk id="236" creationId="{5014F75C-E5F6-4F77-BA34-D8DEE31FFCA2}"/>
          </ac:spMkLst>
        </pc:spChg>
        <pc:spChg chg="add del mod">
          <ac:chgData name="Iain Milne" userId="e451ec18-1952-4891-b1e2-a69699162e44" providerId="ADAL" clId="{065A4B05-03B7-4AFF-8C7D-C1F71C5E3CE5}" dt="2021-03-15T13:26:26.596" v="9856" actId="478"/>
          <ac:spMkLst>
            <pc:docMk/>
            <pc:sldMk cId="369569808" sldId="479"/>
            <ac:spMk id="237" creationId="{AD510268-BA93-4FAC-ADDB-9B7AAD8DB007}"/>
          </ac:spMkLst>
        </pc:spChg>
        <pc:spChg chg="add del mod">
          <ac:chgData name="Iain Milne" userId="e451ec18-1952-4891-b1e2-a69699162e44" providerId="ADAL" clId="{065A4B05-03B7-4AFF-8C7D-C1F71C5E3CE5}" dt="2021-03-15T13:26:28.894" v="9859" actId="478"/>
          <ac:spMkLst>
            <pc:docMk/>
            <pc:sldMk cId="369569808" sldId="479"/>
            <ac:spMk id="238" creationId="{D1A11864-0546-4E00-81D0-C9606C60B0FC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39" creationId="{B15C7CA5-DEE9-4215-9E0C-98E12099BB0D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0" creationId="{DD6263DE-65B3-41C5-8A24-AB57B51D93E3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1" creationId="{4AA3AF6C-A71B-4881-82FA-E4AEB5FBF670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2" creationId="{FA263CFF-0A6B-4046-BB09-212CD83E77C4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3" creationId="{E9AD3FF5-F310-4BF7-83D4-6C0DA73CB09D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4" creationId="{5811E2EC-6030-407C-8C12-DEF9388D4DE0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5" creationId="{8158BD17-898F-470A-A77A-3F72F8978903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6" creationId="{9DD915F4-1565-4FE4-87F5-AD89E46E5520}"/>
          </ac:spMkLst>
        </pc:spChg>
        <pc:spChg chg="add del mod">
          <ac:chgData name="Iain Milne" userId="e451ec18-1952-4891-b1e2-a69699162e44" providerId="ADAL" clId="{065A4B05-03B7-4AFF-8C7D-C1F71C5E3CE5}" dt="2021-03-15T13:26:25.948" v="9855" actId="478"/>
          <ac:spMkLst>
            <pc:docMk/>
            <pc:sldMk cId="369569808" sldId="479"/>
            <ac:spMk id="247" creationId="{3180DB75-508F-4300-AD38-3B9D3AAA1535}"/>
          </ac:spMkLst>
        </pc:spChg>
        <pc:spChg chg="add del mod">
          <ac:chgData name="Iain Milne" userId="e451ec18-1952-4891-b1e2-a69699162e44" providerId="ADAL" clId="{065A4B05-03B7-4AFF-8C7D-C1F71C5E3CE5}" dt="2021-03-15T13:26:25.948" v="9855" actId="478"/>
          <ac:spMkLst>
            <pc:docMk/>
            <pc:sldMk cId="369569808" sldId="479"/>
            <ac:spMk id="248" creationId="{F8AAA77A-A7A5-4937-86A6-867CB6E2ADE2}"/>
          </ac:spMkLst>
        </pc:spChg>
        <pc:spChg chg="add del mod">
          <ac:chgData name="Iain Milne" userId="e451ec18-1952-4891-b1e2-a69699162e44" providerId="ADAL" clId="{065A4B05-03B7-4AFF-8C7D-C1F71C5E3CE5}" dt="2021-03-15T13:26:25.948" v="9855" actId="478"/>
          <ac:spMkLst>
            <pc:docMk/>
            <pc:sldMk cId="369569808" sldId="479"/>
            <ac:spMk id="249" creationId="{2BB8780A-784B-4AE1-AB64-B39382E0D61C}"/>
          </ac:spMkLst>
        </pc:spChg>
        <pc:spChg chg="add del mod">
          <ac:chgData name="Iain Milne" userId="e451ec18-1952-4891-b1e2-a69699162e44" providerId="ADAL" clId="{065A4B05-03B7-4AFF-8C7D-C1F71C5E3CE5}" dt="2021-03-15T13:26:25.948" v="9855" actId="478"/>
          <ac:spMkLst>
            <pc:docMk/>
            <pc:sldMk cId="369569808" sldId="479"/>
            <ac:spMk id="250" creationId="{6CB0C7BF-A5B0-4FA8-8382-397DCCB1F56F}"/>
          </ac:spMkLst>
        </pc:spChg>
        <pc:spChg chg="del mod topLvl">
          <ac:chgData name="Iain Milne" userId="e451ec18-1952-4891-b1e2-a69699162e44" providerId="ADAL" clId="{065A4B05-03B7-4AFF-8C7D-C1F71C5E3CE5}" dt="2021-03-15T13:26:49.243" v="9868" actId="478"/>
          <ac:spMkLst>
            <pc:docMk/>
            <pc:sldMk cId="369569808" sldId="479"/>
            <ac:spMk id="252" creationId="{B33F9851-E63C-4C32-BCB5-C408E4C6D7CE}"/>
          </ac:spMkLst>
        </pc:spChg>
        <pc:spChg chg="del mod topLvl">
          <ac:chgData name="Iain Milne" userId="e451ec18-1952-4891-b1e2-a69699162e44" providerId="ADAL" clId="{065A4B05-03B7-4AFF-8C7D-C1F71C5E3CE5}" dt="2021-03-15T13:26:50.325" v="9870" actId="478"/>
          <ac:spMkLst>
            <pc:docMk/>
            <pc:sldMk cId="369569808" sldId="479"/>
            <ac:spMk id="253" creationId="{32CAB264-9415-44DA-A4C3-D0DB470CB82C}"/>
          </ac:spMkLst>
        </pc:spChg>
        <pc:spChg chg="del mod topLvl">
          <ac:chgData name="Iain Milne" userId="e451ec18-1952-4891-b1e2-a69699162e44" providerId="ADAL" clId="{065A4B05-03B7-4AFF-8C7D-C1F71C5E3CE5}" dt="2021-03-15T13:27:03.776" v="9876" actId="478"/>
          <ac:spMkLst>
            <pc:docMk/>
            <pc:sldMk cId="369569808" sldId="479"/>
            <ac:spMk id="254" creationId="{B7A1BC71-A31F-45E5-8BF2-8C6D5B72EE26}"/>
          </ac:spMkLst>
        </pc:spChg>
        <pc:spChg chg="del mod topLvl">
          <ac:chgData name="Iain Milne" userId="e451ec18-1952-4891-b1e2-a69699162e44" providerId="ADAL" clId="{065A4B05-03B7-4AFF-8C7D-C1F71C5E3CE5}" dt="2021-03-15T13:27:04.182" v="9877" actId="478"/>
          <ac:spMkLst>
            <pc:docMk/>
            <pc:sldMk cId="369569808" sldId="479"/>
            <ac:spMk id="255" creationId="{3D8A9969-91DB-4A7F-94D8-A4026A59A195}"/>
          </ac:spMkLst>
        </pc:spChg>
        <pc:spChg chg="del mod topLvl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256" creationId="{A25BF031-8D37-432A-B25A-FEAFBAE5B826}"/>
          </ac:spMkLst>
        </pc:spChg>
        <pc:spChg chg="del mod topLvl">
          <ac:chgData name="Iain Milne" userId="e451ec18-1952-4891-b1e2-a69699162e44" providerId="ADAL" clId="{065A4B05-03B7-4AFF-8C7D-C1F71C5E3CE5}" dt="2021-03-15T13:26:49.808" v="9869" actId="478"/>
          <ac:spMkLst>
            <pc:docMk/>
            <pc:sldMk cId="369569808" sldId="479"/>
            <ac:spMk id="257" creationId="{019D4DF5-91CA-49D3-A462-0215DD009ED6}"/>
          </ac:spMkLst>
        </pc:spChg>
        <pc:spChg chg="del mod topLvl">
          <ac:chgData name="Iain Milne" userId="e451ec18-1952-4891-b1e2-a69699162e44" providerId="ADAL" clId="{065A4B05-03B7-4AFF-8C7D-C1F71C5E3CE5}" dt="2021-03-15T14:13:26.487" v="10017" actId="478"/>
          <ac:spMkLst>
            <pc:docMk/>
            <pc:sldMk cId="369569808" sldId="479"/>
            <ac:spMk id="258" creationId="{99C6AF32-A562-4B10-9E9A-D85764D53A00}"/>
          </ac:spMkLst>
        </pc:spChg>
        <pc:spChg chg="del mod topLvl">
          <ac:chgData name="Iain Milne" userId="e451ec18-1952-4891-b1e2-a69699162e44" providerId="ADAL" clId="{065A4B05-03B7-4AFF-8C7D-C1F71C5E3CE5}" dt="2021-03-15T13:27:04.536" v="9878" actId="478"/>
          <ac:spMkLst>
            <pc:docMk/>
            <pc:sldMk cId="369569808" sldId="479"/>
            <ac:spMk id="259" creationId="{C0517821-E4D8-4FB8-92AD-FA3CB95E80E1}"/>
          </ac:spMkLst>
        </pc:spChg>
        <pc:spChg chg="del mod topLvl">
          <ac:chgData name="Iain Milne" userId="e451ec18-1952-4891-b1e2-a69699162e44" providerId="ADAL" clId="{065A4B05-03B7-4AFF-8C7D-C1F71C5E3CE5}" dt="2021-03-15T13:27:14.509" v="9884" actId="478"/>
          <ac:spMkLst>
            <pc:docMk/>
            <pc:sldMk cId="369569808" sldId="479"/>
            <ac:spMk id="260" creationId="{F03DA5FD-5040-4DBA-8676-9BD41CE6898D}"/>
          </ac:spMkLst>
        </pc:spChg>
        <pc:spChg chg="del mod topLvl">
          <ac:chgData name="Iain Milne" userId="e451ec18-1952-4891-b1e2-a69699162e44" providerId="ADAL" clId="{065A4B05-03B7-4AFF-8C7D-C1F71C5E3CE5}" dt="2021-03-15T13:27:14.902" v="9885" actId="478"/>
          <ac:spMkLst>
            <pc:docMk/>
            <pc:sldMk cId="369569808" sldId="479"/>
            <ac:spMk id="261" creationId="{4E9DA950-DB47-4498-B171-2B7AE38433F0}"/>
          </ac:spMkLst>
        </pc:spChg>
        <pc:spChg chg="del mod topLvl">
          <ac:chgData name="Iain Milne" userId="e451ec18-1952-4891-b1e2-a69699162e44" providerId="ADAL" clId="{065A4B05-03B7-4AFF-8C7D-C1F71C5E3CE5}" dt="2021-03-15T13:27:32.244" v="9894" actId="478"/>
          <ac:spMkLst>
            <pc:docMk/>
            <pc:sldMk cId="369569808" sldId="479"/>
            <ac:spMk id="262" creationId="{27B6A0FA-219F-44FA-B2D8-6DBC40438E7A}"/>
          </ac:spMkLst>
        </pc:spChg>
        <pc:spChg chg="del mod topLvl">
          <ac:chgData name="Iain Milne" userId="e451ec18-1952-4891-b1e2-a69699162e44" providerId="ADAL" clId="{065A4B05-03B7-4AFF-8C7D-C1F71C5E3CE5}" dt="2021-03-15T13:27:32.649" v="9895" actId="478"/>
          <ac:spMkLst>
            <pc:docMk/>
            <pc:sldMk cId="369569808" sldId="479"/>
            <ac:spMk id="263" creationId="{91ADD2DC-50C3-4EAC-A77E-616137A4A95E}"/>
          </ac:spMkLst>
        </pc:spChg>
        <pc:spChg chg="del mod topLvl">
          <ac:chgData name="Iain Milne" userId="e451ec18-1952-4891-b1e2-a69699162e44" providerId="ADAL" clId="{065A4B05-03B7-4AFF-8C7D-C1F71C5E3CE5}" dt="2021-03-15T14:13:26.966" v="10018" actId="478"/>
          <ac:spMkLst>
            <pc:docMk/>
            <pc:sldMk cId="369569808" sldId="479"/>
            <ac:spMk id="264" creationId="{44C89C3B-FFAE-478D-A7FB-6FE1F7EA8399}"/>
          </ac:spMkLst>
        </pc:spChg>
        <pc:spChg chg="del mod topLvl">
          <ac:chgData name="Iain Milne" userId="e451ec18-1952-4891-b1e2-a69699162e44" providerId="ADAL" clId="{065A4B05-03B7-4AFF-8C7D-C1F71C5E3CE5}" dt="2021-03-15T13:27:15.273" v="9886" actId="478"/>
          <ac:spMkLst>
            <pc:docMk/>
            <pc:sldMk cId="369569808" sldId="479"/>
            <ac:spMk id="265" creationId="{91B5AF4C-41B5-43DE-A96D-D248FDA05D5C}"/>
          </ac:spMkLst>
        </pc:spChg>
        <pc:spChg chg="del mod topLvl">
          <ac:chgData name="Iain Milne" userId="e451ec18-1952-4891-b1e2-a69699162e44" providerId="ADAL" clId="{065A4B05-03B7-4AFF-8C7D-C1F71C5E3CE5}" dt="2021-03-15T14:13:27.414" v="10019" actId="478"/>
          <ac:spMkLst>
            <pc:docMk/>
            <pc:sldMk cId="369569808" sldId="479"/>
            <ac:spMk id="266" creationId="{EF4A22A1-E999-40B0-B795-2CA95CA68515}"/>
          </ac:spMkLst>
        </pc:spChg>
        <pc:spChg chg="del mod topLvl">
          <ac:chgData name="Iain Milne" userId="e451ec18-1952-4891-b1e2-a69699162e44" providerId="ADAL" clId="{065A4B05-03B7-4AFF-8C7D-C1F71C5E3CE5}" dt="2021-03-15T13:27:33.034" v="9896" actId="478"/>
          <ac:spMkLst>
            <pc:docMk/>
            <pc:sldMk cId="369569808" sldId="479"/>
            <ac:spMk id="267" creationId="{01E6CB9B-CD50-41FB-8FA9-1CEB8868C6E2}"/>
          </ac:spMkLst>
        </pc:spChg>
        <pc:spChg chg="del mod topLvl">
          <ac:chgData name="Iain Milne" userId="e451ec18-1952-4891-b1e2-a69699162e44" providerId="ADAL" clId="{065A4B05-03B7-4AFF-8C7D-C1F71C5E3CE5}" dt="2021-03-15T13:26:57.372" v="9874" actId="478"/>
          <ac:spMkLst>
            <pc:docMk/>
            <pc:sldMk cId="369569808" sldId="479"/>
            <ac:spMk id="268" creationId="{2A49FFB8-D436-4F24-AFD5-6D16431561EE}"/>
          </ac:spMkLst>
        </pc:spChg>
        <pc:spChg chg="del mod topLvl">
          <ac:chgData name="Iain Milne" userId="e451ec18-1952-4891-b1e2-a69699162e44" providerId="ADAL" clId="{065A4B05-03B7-4AFF-8C7D-C1F71C5E3CE5}" dt="2021-03-15T13:26:56.968" v="9873" actId="478"/>
          <ac:spMkLst>
            <pc:docMk/>
            <pc:sldMk cId="369569808" sldId="479"/>
            <ac:spMk id="269" creationId="{77F16872-4BA7-4B5D-9CBE-041BBB978950}"/>
          </ac:spMkLst>
        </pc:spChg>
        <pc:spChg chg="del mod topLvl">
          <ac:chgData name="Iain Milne" userId="e451ec18-1952-4891-b1e2-a69699162e44" providerId="ADAL" clId="{065A4B05-03B7-4AFF-8C7D-C1F71C5E3CE5}" dt="2021-03-15T13:27:09.843" v="9882" actId="478"/>
          <ac:spMkLst>
            <pc:docMk/>
            <pc:sldMk cId="369569808" sldId="479"/>
            <ac:spMk id="270" creationId="{E38727A2-1B3E-44AF-A387-5AA90A895364}"/>
          </ac:spMkLst>
        </pc:spChg>
        <pc:spChg chg="del mod topLvl">
          <ac:chgData name="Iain Milne" userId="e451ec18-1952-4891-b1e2-a69699162e44" providerId="ADAL" clId="{065A4B05-03B7-4AFF-8C7D-C1F71C5E3CE5}" dt="2021-03-15T13:27:09.434" v="9881" actId="478"/>
          <ac:spMkLst>
            <pc:docMk/>
            <pc:sldMk cId="369569808" sldId="479"/>
            <ac:spMk id="271" creationId="{01A1CB0A-A5F3-4F47-B608-3B8045D3F736}"/>
          </ac:spMkLst>
        </pc:spChg>
        <pc:spChg chg="del mod topLvl">
          <ac:chgData name="Iain Milne" userId="e451ec18-1952-4891-b1e2-a69699162e44" providerId="ADAL" clId="{065A4B05-03B7-4AFF-8C7D-C1F71C5E3CE5}" dt="2021-03-15T14:14:07.785" v="10029" actId="478"/>
          <ac:spMkLst>
            <pc:docMk/>
            <pc:sldMk cId="369569808" sldId="479"/>
            <ac:spMk id="272" creationId="{FCA87534-A69C-47D5-809F-3269037F117C}"/>
          </ac:spMkLst>
        </pc:spChg>
        <pc:spChg chg="del mod topLvl">
          <ac:chgData name="Iain Milne" userId="e451ec18-1952-4891-b1e2-a69699162e44" providerId="ADAL" clId="{065A4B05-03B7-4AFF-8C7D-C1F71C5E3CE5}" dt="2021-03-15T13:26:56.467" v="9872" actId="478"/>
          <ac:spMkLst>
            <pc:docMk/>
            <pc:sldMk cId="369569808" sldId="479"/>
            <ac:spMk id="273" creationId="{A1F0C034-A5AA-45D3-ACFA-1E5DBF87A05B}"/>
          </ac:spMkLst>
        </pc:spChg>
        <pc:spChg chg="del mod topLvl">
          <ac:chgData name="Iain Milne" userId="e451ec18-1952-4891-b1e2-a69699162e44" providerId="ADAL" clId="{065A4B05-03B7-4AFF-8C7D-C1F71C5E3CE5}" dt="2021-03-15T14:14:08.216" v="10030" actId="478"/>
          <ac:spMkLst>
            <pc:docMk/>
            <pc:sldMk cId="369569808" sldId="479"/>
            <ac:spMk id="274" creationId="{8AFB6E45-BD69-465B-A98C-55E0C2547CCE}"/>
          </ac:spMkLst>
        </pc:spChg>
        <pc:spChg chg="del mod topLvl">
          <ac:chgData name="Iain Milne" userId="e451ec18-1952-4891-b1e2-a69699162e44" providerId="ADAL" clId="{065A4B05-03B7-4AFF-8C7D-C1F71C5E3CE5}" dt="2021-03-15T13:27:08.985" v="9880" actId="478"/>
          <ac:spMkLst>
            <pc:docMk/>
            <pc:sldMk cId="369569808" sldId="479"/>
            <ac:spMk id="275" creationId="{EB04C298-02F9-442B-BBFB-8B73EFD8B400}"/>
          </ac:spMkLst>
        </pc:spChg>
        <pc:spChg chg="del mod topLvl">
          <ac:chgData name="Iain Milne" userId="e451ec18-1952-4891-b1e2-a69699162e44" providerId="ADAL" clId="{065A4B05-03B7-4AFF-8C7D-C1F71C5E3CE5}" dt="2021-03-15T13:27:18.473" v="9890" actId="478"/>
          <ac:spMkLst>
            <pc:docMk/>
            <pc:sldMk cId="369569808" sldId="479"/>
            <ac:spMk id="276" creationId="{1F7A2D9F-144D-47AE-9B29-D615A1C0D841}"/>
          </ac:spMkLst>
        </pc:spChg>
        <pc:spChg chg="del mod topLvl">
          <ac:chgData name="Iain Milne" userId="e451ec18-1952-4891-b1e2-a69699162e44" providerId="ADAL" clId="{065A4B05-03B7-4AFF-8C7D-C1F71C5E3CE5}" dt="2021-03-15T13:27:18.080" v="9889" actId="478"/>
          <ac:spMkLst>
            <pc:docMk/>
            <pc:sldMk cId="369569808" sldId="479"/>
            <ac:spMk id="277" creationId="{2D210862-0481-4D0B-99A2-51EFBF23D4BF}"/>
          </ac:spMkLst>
        </pc:spChg>
        <pc:spChg chg="del mod topLvl">
          <ac:chgData name="Iain Milne" userId="e451ec18-1952-4891-b1e2-a69699162e44" providerId="ADAL" clId="{065A4B05-03B7-4AFF-8C7D-C1F71C5E3CE5}" dt="2021-03-15T13:27:37.036" v="9900" actId="478"/>
          <ac:spMkLst>
            <pc:docMk/>
            <pc:sldMk cId="369569808" sldId="479"/>
            <ac:spMk id="278" creationId="{7B279CE2-04CB-40FA-BC0A-4DB1FBD375D7}"/>
          </ac:spMkLst>
        </pc:spChg>
        <pc:spChg chg="del mod topLvl">
          <ac:chgData name="Iain Milne" userId="e451ec18-1952-4891-b1e2-a69699162e44" providerId="ADAL" clId="{065A4B05-03B7-4AFF-8C7D-C1F71C5E3CE5}" dt="2021-03-15T13:27:36.674" v="9899" actId="478"/>
          <ac:spMkLst>
            <pc:docMk/>
            <pc:sldMk cId="369569808" sldId="479"/>
            <ac:spMk id="279" creationId="{7DED32AE-0651-4C52-B03F-8835E7431C28}"/>
          </ac:spMkLst>
        </pc:spChg>
        <pc:spChg chg="del mod topLvl">
          <ac:chgData name="Iain Milne" userId="e451ec18-1952-4891-b1e2-a69699162e44" providerId="ADAL" clId="{065A4B05-03B7-4AFF-8C7D-C1F71C5E3CE5}" dt="2021-03-15T14:14:08.686" v="10031" actId="478"/>
          <ac:spMkLst>
            <pc:docMk/>
            <pc:sldMk cId="369569808" sldId="479"/>
            <ac:spMk id="280" creationId="{33FFA34C-3E1A-48D8-AC15-800AB83972E1}"/>
          </ac:spMkLst>
        </pc:spChg>
        <pc:spChg chg="del mod topLvl">
          <ac:chgData name="Iain Milne" userId="e451ec18-1952-4891-b1e2-a69699162e44" providerId="ADAL" clId="{065A4B05-03B7-4AFF-8C7D-C1F71C5E3CE5}" dt="2021-03-15T13:27:17.731" v="9888" actId="478"/>
          <ac:spMkLst>
            <pc:docMk/>
            <pc:sldMk cId="369569808" sldId="479"/>
            <ac:spMk id="281" creationId="{29FE80A3-66B8-41B0-A970-0D83A5C8ECCD}"/>
          </ac:spMkLst>
        </pc:spChg>
        <pc:spChg chg="del mod topLvl">
          <ac:chgData name="Iain Milne" userId="e451ec18-1952-4891-b1e2-a69699162e44" providerId="ADAL" clId="{065A4B05-03B7-4AFF-8C7D-C1F71C5E3CE5}" dt="2021-03-15T14:14:09.166" v="10032" actId="478"/>
          <ac:spMkLst>
            <pc:docMk/>
            <pc:sldMk cId="369569808" sldId="479"/>
            <ac:spMk id="282" creationId="{94F1F347-BD61-4F38-8BA1-C046BC024DFA}"/>
          </ac:spMkLst>
        </pc:spChg>
        <pc:spChg chg="del mod topLvl">
          <ac:chgData name="Iain Milne" userId="e451ec18-1952-4891-b1e2-a69699162e44" providerId="ADAL" clId="{065A4B05-03B7-4AFF-8C7D-C1F71C5E3CE5}" dt="2021-03-15T13:27:36.310" v="9898" actId="478"/>
          <ac:spMkLst>
            <pc:docMk/>
            <pc:sldMk cId="369569808" sldId="479"/>
            <ac:spMk id="283" creationId="{8E764B41-0AFA-464F-982E-033907A5E362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5" creationId="{076CF737-906E-4708-AC9C-1EB5603EE875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6" creationId="{43E4B9EB-CD6A-411F-BC99-BF67C19883CC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7" creationId="{9E429E27-EB87-477D-948E-BFD4BD8060E9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8" creationId="{C706A9D9-355C-4A9B-9C2E-B9561D036156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9" creationId="{DF77324E-A60B-4F06-9783-D6B84B7D088E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90" creationId="{1FFF9968-4102-41D8-A1A2-C0CC3BB9D2E3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91" creationId="{F86F24FE-CD40-470E-A722-C4C155A3C9D2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92" creationId="{D66C5ECA-6618-4EC4-8853-4CDF08AB3C9A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4" creationId="{94F5FF73-9926-4C0A-B619-951EEBA6AEFC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5" creationId="{AAF9592C-95A4-45AD-88F2-429B73D5752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6" creationId="{D5E6F07C-B6C7-4072-A725-523DFCA4130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7" creationId="{980FA704-17C8-4FCE-BE86-E3A7F6DB6F03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8" creationId="{491B8249-214A-411C-A850-73B17BD222FA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9" creationId="{DEEAB0AD-F202-403A-91C1-9516CD44BF3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0" creationId="{8A126ACF-3777-4F99-B60C-B22D9C94C63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1" creationId="{0C3CB6A8-196E-43A4-A9E8-BB0749610AFF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2" creationId="{08C14BB8-153D-4FEA-AD31-ABBF91B4D4A7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3" creationId="{393660B2-5937-48C8-AD3F-E69C5E538FB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4" creationId="{0D048C7B-A29E-454F-B413-DA17B29F477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5" creationId="{813A8B15-4B99-4A53-B726-95CE657F5764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6" creationId="{3960D93E-8F11-4782-ACFA-7447EF0ABFDC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7" creationId="{5F72CF13-E10E-402C-955E-E231BF91E75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8" creationId="{3437FAF3-6673-4039-AB1C-F00509B5D1EE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9" creationId="{01014AD6-D4A5-4BBB-BA81-4B7874931DC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0" creationId="{C1438E2B-4FFE-4976-93F9-50B3A2A40AB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1" creationId="{80CE6894-E2B9-476D-92A5-6D14C273B2BF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2" creationId="{24BF7EA2-3425-4AA6-A37A-E73A3DDF109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3" creationId="{1CC186DD-B593-44B8-8EB5-D9311B61EFC6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4" creationId="{2D74036C-CDDC-43D9-A9C0-332357CEC46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5" creationId="{F2491577-A266-4AC3-A969-EB9C39C6F75F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6" creationId="{ADF54F7B-B413-4C6B-A58F-23F84B812F7A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7" creationId="{6C073E9D-E030-458F-8F3A-2A58CDBC8FA3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8" creationId="{BCBE5297-A1D3-4AC7-90F9-53537E6C819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9" creationId="{3CECFFD7-6AF8-457A-9483-19067958CC1D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0" creationId="{E3BDDCA7-2B8C-4A7A-A9A1-68621BFDC14A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1" creationId="{F24437A0-23A8-43C0-833B-135BCD5A64AE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2" creationId="{2AACEFA4-1DDD-4476-8BF3-EC5EFF6C7C4E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3" creationId="{D948F250-A0BE-44CF-A1C7-FAE644B4871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4" creationId="{03AD9AE0-73F5-419F-837F-D21B4E44D8D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5" creationId="{CBE3257D-9ED0-4432-BF89-2EDECB77C0EE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1" creationId="{E8F0833B-95B6-444C-B8EB-69D4BDD2FC1C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2" creationId="{D3AD7D97-CD62-4C71-8CD9-512557049989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3" creationId="{FF851630-B9B0-4BE8-A293-EE08011210A6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4" creationId="{E09B58CF-0CE5-4718-9F4D-367EE443B857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5" creationId="{019B869C-53C5-4C71-8E0A-496BE36C6B1A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6" creationId="{14A13018-9001-4128-91AE-3E398B89DE71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7" creationId="{263FF7A0-79F5-4C93-9811-DBBCEF3BD3E9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8" creationId="{EA7B27D5-4EB9-4BEF-B08C-33B35A87F6E9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9" creationId="{414BDD81-5F41-4982-A9F4-60D9249C24AC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0" creationId="{35303373-4E81-4149-99CA-823D273A2293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1" creationId="{1415A6BB-B43B-4106-93EF-1A34A20BF063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2" creationId="{F98EABA3-9ABD-4454-9CCE-8DD9D41E0E3F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3" creationId="{84C1FC68-E366-4602-84F8-E924E9C42F01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4" creationId="{1D369265-661F-431C-A1F0-516860143C19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5" creationId="{3FED5FDE-0E29-4222-A64C-8FAC4E7F2047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6" creationId="{48B20F2C-F2B2-4689-A815-9AEC8A527D50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7" creationId="{99B76B7F-373A-4A14-9577-FD13D6D9D7C2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8" creationId="{14ECE175-36B1-4B47-80DA-808173D71E95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9" creationId="{457D172D-78EF-4E6C-B820-E7320211A585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0" creationId="{AC058146-A56B-4757-B8EE-399631E41DDB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1" creationId="{BAD8EDB6-A701-4E9C-A31C-25F6AEDBAD72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2" creationId="{668C4F87-A7AA-4314-BC76-2D0FA6910B3A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3" creationId="{4B50F229-6F64-4A46-83C8-41413CBB37DB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4" creationId="{9818BD1F-C249-4899-8A68-11A2BE5C2220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5" creationId="{70FC6214-2AB2-4B32-A81B-E6B1BAD32F72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6" creationId="{82FABC74-A6E8-4111-B7B3-45052F4B6F77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7" creationId="{6EA4E394-5AC0-4198-BAB3-41C2AFAEE2D7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8" creationId="{C8991EE7-EA2F-4FC4-B74D-B7B38C4D15B2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9" creationId="{78311CAD-18DA-468D-8398-73D85964E16B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60" creationId="{106B787E-DCC2-40C7-8C8A-26F4E74A81CF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61" creationId="{9BDD5A89-85CE-4184-896C-7B0E0F0EBEF0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62" creationId="{3F5FF2D7-8761-4A9C-A2EC-9D4D47550661}"/>
          </ac:spMkLst>
        </pc:spChg>
        <pc:spChg chg="del mod topLvl">
          <ac:chgData name="Iain Milne" userId="e451ec18-1952-4891-b1e2-a69699162e44" providerId="ADAL" clId="{065A4B05-03B7-4AFF-8C7D-C1F71C5E3CE5}" dt="2021-03-15T13:31:11.249" v="9941" actId="478"/>
          <ac:spMkLst>
            <pc:docMk/>
            <pc:sldMk cId="369569808" sldId="479"/>
            <ac:spMk id="363" creationId="{F902D0C8-71A3-4308-B1C8-298E2AF9174A}"/>
          </ac:spMkLst>
        </pc:spChg>
        <pc:spChg chg="del mod topLvl">
          <ac:chgData name="Iain Milne" userId="e451ec18-1952-4891-b1e2-a69699162e44" providerId="ADAL" clId="{065A4B05-03B7-4AFF-8C7D-C1F71C5E3CE5}" dt="2021-03-15T13:31:11.673" v="9942" actId="478"/>
          <ac:spMkLst>
            <pc:docMk/>
            <pc:sldMk cId="369569808" sldId="479"/>
            <ac:spMk id="364" creationId="{1EEBD205-745C-41D0-9F09-30F3424DA528}"/>
          </ac:spMkLst>
        </pc:spChg>
        <pc:spChg chg="del mod topLvl">
          <ac:chgData name="Iain Milne" userId="e451ec18-1952-4891-b1e2-a69699162e44" providerId="ADAL" clId="{065A4B05-03B7-4AFF-8C7D-C1F71C5E3CE5}" dt="2021-03-15T13:31:09.459" v="9938" actId="478"/>
          <ac:spMkLst>
            <pc:docMk/>
            <pc:sldMk cId="369569808" sldId="479"/>
            <ac:spMk id="365" creationId="{1CB58BA6-2A48-41C0-B396-FD2B1175C144}"/>
          </ac:spMkLst>
        </pc:spChg>
        <pc:spChg chg="del mod topLvl">
          <ac:chgData name="Iain Milne" userId="e451ec18-1952-4891-b1e2-a69699162e44" providerId="ADAL" clId="{065A4B05-03B7-4AFF-8C7D-C1F71C5E3CE5}" dt="2021-03-15T13:31:14.532" v="9949" actId="478"/>
          <ac:spMkLst>
            <pc:docMk/>
            <pc:sldMk cId="369569808" sldId="479"/>
            <ac:spMk id="366" creationId="{1CD91080-5296-4690-BBC9-6A3EC985C010}"/>
          </ac:spMkLst>
        </pc:spChg>
        <pc:spChg chg="mod ord topLvl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67" creationId="{4D82904C-9F15-4F2D-B30B-F27F7D25976F}"/>
          </ac:spMkLst>
        </pc:spChg>
        <pc:spChg chg="del mod topLvl">
          <ac:chgData name="Iain Milne" userId="e451ec18-1952-4891-b1e2-a69699162e44" providerId="ADAL" clId="{065A4B05-03B7-4AFF-8C7D-C1F71C5E3CE5}" dt="2021-03-15T13:31:10.633" v="9940" actId="478"/>
          <ac:spMkLst>
            <pc:docMk/>
            <pc:sldMk cId="369569808" sldId="479"/>
            <ac:spMk id="368" creationId="{868BC5A5-3523-4C7C-9CA3-23F55A9561D5}"/>
          </ac:spMkLst>
        </pc:spChg>
        <pc:spChg chg="del mod topLvl">
          <ac:chgData name="Iain Milne" userId="e451ec18-1952-4891-b1e2-a69699162e44" providerId="ADAL" clId="{065A4B05-03B7-4AFF-8C7D-C1F71C5E3CE5}" dt="2021-03-15T13:31:10.140" v="9939" actId="478"/>
          <ac:spMkLst>
            <pc:docMk/>
            <pc:sldMk cId="369569808" sldId="479"/>
            <ac:spMk id="369" creationId="{33D78CEB-A922-4CB5-A6B2-B531E86BBEAF}"/>
          </ac:spMkLst>
        </pc:spChg>
        <pc:spChg chg="del mod topLvl">
          <ac:chgData name="Iain Milne" userId="e451ec18-1952-4891-b1e2-a69699162e44" providerId="ADAL" clId="{065A4B05-03B7-4AFF-8C7D-C1F71C5E3CE5}" dt="2021-03-15T13:31:14.942" v="9950" actId="478"/>
          <ac:spMkLst>
            <pc:docMk/>
            <pc:sldMk cId="369569808" sldId="479"/>
            <ac:spMk id="370" creationId="{8E7CEF7F-B0D5-4ECC-8718-025B2825861B}"/>
          </ac:spMkLst>
        </pc:spChg>
        <pc:spChg chg="del mod topLvl">
          <ac:chgData name="Iain Milne" userId="e451ec18-1952-4891-b1e2-a69699162e44" providerId="ADAL" clId="{065A4B05-03B7-4AFF-8C7D-C1F71C5E3CE5}" dt="2021-03-15T13:31:19.935" v="9962" actId="478"/>
          <ac:spMkLst>
            <pc:docMk/>
            <pc:sldMk cId="369569808" sldId="479"/>
            <ac:spMk id="371" creationId="{AC648184-78A2-40A0-955D-94AF370DE857}"/>
          </ac:spMkLst>
        </pc:spChg>
        <pc:spChg chg="del mod topLvl">
          <ac:chgData name="Iain Milne" userId="e451ec18-1952-4891-b1e2-a69699162e44" providerId="ADAL" clId="{065A4B05-03B7-4AFF-8C7D-C1F71C5E3CE5}" dt="2021-03-15T13:31:17.828" v="9957" actId="478"/>
          <ac:spMkLst>
            <pc:docMk/>
            <pc:sldMk cId="369569808" sldId="479"/>
            <ac:spMk id="372" creationId="{F97D651F-83FB-4660-BAE0-0D9B005AA8C7}"/>
          </ac:spMkLst>
        </pc:spChg>
        <pc:spChg chg="del mod topLvl">
          <ac:chgData name="Iain Milne" userId="e451ec18-1952-4891-b1e2-a69699162e44" providerId="ADAL" clId="{065A4B05-03B7-4AFF-8C7D-C1F71C5E3CE5}" dt="2021-03-15T13:31:18.287" v="9958" actId="478"/>
          <ac:spMkLst>
            <pc:docMk/>
            <pc:sldMk cId="369569808" sldId="479"/>
            <ac:spMk id="373" creationId="{8083223F-55CB-4416-B073-1D634CB4CA0A}"/>
          </ac:spMkLst>
        </pc:spChg>
        <pc:spChg chg="del mod topLvl">
          <ac:chgData name="Iain Milne" userId="e451ec18-1952-4891-b1e2-a69699162e44" providerId="ADAL" clId="{065A4B05-03B7-4AFF-8C7D-C1F71C5E3CE5}" dt="2021-03-15T13:31:16.958" v="9955" actId="478"/>
          <ac:spMkLst>
            <pc:docMk/>
            <pc:sldMk cId="369569808" sldId="479"/>
            <ac:spMk id="374" creationId="{0B56C785-5597-40DA-A82C-BE4428F680F6}"/>
          </ac:spMkLst>
        </pc:spChg>
        <pc:spChg chg="del mod topLvl">
          <ac:chgData name="Iain Milne" userId="e451ec18-1952-4891-b1e2-a69699162e44" providerId="ADAL" clId="{065A4B05-03B7-4AFF-8C7D-C1F71C5E3CE5}" dt="2021-03-15T13:31:15.333" v="9951" actId="478"/>
          <ac:spMkLst>
            <pc:docMk/>
            <pc:sldMk cId="369569808" sldId="479"/>
            <ac:spMk id="375" creationId="{2B88DBB6-FC4D-402D-93A8-47E1BD53B12A}"/>
          </ac:spMkLst>
        </pc:spChg>
        <pc:spChg chg="del mod topLvl">
          <ac:chgData name="Iain Milne" userId="e451ec18-1952-4891-b1e2-a69699162e44" providerId="ADAL" clId="{065A4B05-03B7-4AFF-8C7D-C1F71C5E3CE5}" dt="2021-03-15T13:31:15.793" v="9952" actId="478"/>
          <ac:spMkLst>
            <pc:docMk/>
            <pc:sldMk cId="369569808" sldId="479"/>
            <ac:spMk id="376" creationId="{E2D2D1E9-6512-416F-B227-179A0CD856BB}"/>
          </ac:spMkLst>
        </pc:spChg>
        <pc:spChg chg="del mod topLvl">
          <ac:chgData name="Iain Milne" userId="e451ec18-1952-4891-b1e2-a69699162e44" providerId="ADAL" clId="{065A4B05-03B7-4AFF-8C7D-C1F71C5E3CE5}" dt="2021-03-15T13:31:16.169" v="9953" actId="478"/>
          <ac:spMkLst>
            <pc:docMk/>
            <pc:sldMk cId="369569808" sldId="479"/>
            <ac:spMk id="377" creationId="{63BC930A-6E59-47CE-855B-D9CA557932A8}"/>
          </ac:spMkLst>
        </pc:spChg>
        <pc:spChg chg="del mod topLvl">
          <ac:chgData name="Iain Milne" userId="e451ec18-1952-4891-b1e2-a69699162e44" providerId="ADAL" clId="{065A4B05-03B7-4AFF-8C7D-C1F71C5E3CE5}" dt="2021-03-15T13:31:16.550" v="9954" actId="478"/>
          <ac:spMkLst>
            <pc:docMk/>
            <pc:sldMk cId="369569808" sldId="479"/>
            <ac:spMk id="378" creationId="{D87473FF-BB0A-420D-AAFF-1FC8D50F3377}"/>
          </ac:spMkLst>
        </pc:spChg>
        <pc:spChg chg="del mod topLvl">
          <ac:chgData name="Iain Milne" userId="e451ec18-1952-4891-b1e2-a69699162e44" providerId="ADAL" clId="{065A4B05-03B7-4AFF-8C7D-C1F71C5E3CE5}" dt="2021-03-15T13:31:12.926" v="9945" actId="478"/>
          <ac:spMkLst>
            <pc:docMk/>
            <pc:sldMk cId="369569808" sldId="479"/>
            <ac:spMk id="379" creationId="{00926993-6F93-48EC-BDC5-B2FC45FFD85C}"/>
          </ac:spMkLst>
        </pc:spChg>
        <pc:spChg chg="del mod topLvl">
          <ac:chgData name="Iain Milne" userId="e451ec18-1952-4891-b1e2-a69699162e44" providerId="ADAL" clId="{065A4B05-03B7-4AFF-8C7D-C1F71C5E3CE5}" dt="2021-03-15T13:31:13.333" v="9946" actId="478"/>
          <ac:spMkLst>
            <pc:docMk/>
            <pc:sldMk cId="369569808" sldId="479"/>
            <ac:spMk id="380" creationId="{AC552881-E374-4A83-A2EA-EB4E045D6817}"/>
          </ac:spMkLst>
        </pc:spChg>
        <pc:spChg chg="del mod topLvl">
          <ac:chgData name="Iain Milne" userId="e451ec18-1952-4891-b1e2-a69699162e44" providerId="ADAL" clId="{065A4B05-03B7-4AFF-8C7D-C1F71C5E3CE5}" dt="2021-03-15T13:31:13.705" v="9947" actId="478"/>
          <ac:spMkLst>
            <pc:docMk/>
            <pc:sldMk cId="369569808" sldId="479"/>
            <ac:spMk id="381" creationId="{029FF464-FE90-464A-957C-47ED4FD59D28}"/>
          </ac:spMkLst>
        </pc:spChg>
        <pc:spChg chg="del mod topLvl">
          <ac:chgData name="Iain Milne" userId="e451ec18-1952-4891-b1e2-a69699162e44" providerId="ADAL" clId="{065A4B05-03B7-4AFF-8C7D-C1F71C5E3CE5}" dt="2021-03-15T13:31:20.817" v="9964" actId="478"/>
          <ac:spMkLst>
            <pc:docMk/>
            <pc:sldMk cId="369569808" sldId="479"/>
            <ac:spMk id="382" creationId="{E6972849-9137-43BB-9091-EE0CFED88B50}"/>
          </ac:spMkLst>
        </pc:spChg>
        <pc:spChg chg="del mod topLvl">
          <ac:chgData name="Iain Milne" userId="e451ec18-1952-4891-b1e2-a69699162e44" providerId="ADAL" clId="{065A4B05-03B7-4AFF-8C7D-C1F71C5E3CE5}" dt="2021-03-15T13:31:12.474" v="9944" actId="478"/>
          <ac:spMkLst>
            <pc:docMk/>
            <pc:sldMk cId="369569808" sldId="479"/>
            <ac:spMk id="383" creationId="{09D2E725-C7D4-4216-9DEC-8FDA119B66A2}"/>
          </ac:spMkLst>
        </pc:spChg>
        <pc:spChg chg="del mod topLvl">
          <ac:chgData name="Iain Milne" userId="e451ec18-1952-4891-b1e2-a69699162e44" providerId="ADAL" clId="{065A4B05-03B7-4AFF-8C7D-C1F71C5E3CE5}" dt="2021-03-15T13:31:12.097" v="9943" actId="478"/>
          <ac:spMkLst>
            <pc:docMk/>
            <pc:sldMk cId="369569808" sldId="479"/>
            <ac:spMk id="384" creationId="{9DA1569C-0F43-4E7D-A3C3-96B03AA79C1F}"/>
          </ac:spMkLst>
        </pc:spChg>
        <pc:spChg chg="del mod topLvl">
          <ac:chgData name="Iain Milne" userId="e451ec18-1952-4891-b1e2-a69699162e44" providerId="ADAL" clId="{065A4B05-03B7-4AFF-8C7D-C1F71C5E3CE5}" dt="2021-03-15T13:31:14.097" v="9948" actId="478"/>
          <ac:spMkLst>
            <pc:docMk/>
            <pc:sldMk cId="369569808" sldId="479"/>
            <ac:spMk id="385" creationId="{BD19EB25-B6EA-46E6-9C92-9FB3CF68271D}"/>
          </ac:spMkLst>
        </pc:spChg>
        <pc:spChg chg="del mod topLvl">
          <ac:chgData name="Iain Milne" userId="e451ec18-1952-4891-b1e2-a69699162e44" providerId="ADAL" clId="{065A4B05-03B7-4AFF-8C7D-C1F71C5E3CE5}" dt="2021-03-15T13:31:20.396" v="9963" actId="478"/>
          <ac:spMkLst>
            <pc:docMk/>
            <pc:sldMk cId="369569808" sldId="479"/>
            <ac:spMk id="386" creationId="{8F08E9A7-80D5-41A2-82AF-C20F812BDDB0}"/>
          </ac:spMkLst>
        </pc:spChg>
        <pc:spChg chg="del mod topLvl">
          <ac:chgData name="Iain Milne" userId="e451ec18-1952-4891-b1e2-a69699162e44" providerId="ADAL" clId="{065A4B05-03B7-4AFF-8C7D-C1F71C5E3CE5}" dt="2021-03-15T13:31:21.254" v="9965" actId="478"/>
          <ac:spMkLst>
            <pc:docMk/>
            <pc:sldMk cId="369569808" sldId="479"/>
            <ac:spMk id="387" creationId="{65D89F9F-2FF5-4892-A29E-88548CD2C92F}"/>
          </ac:spMkLst>
        </pc:spChg>
        <pc:spChg chg="del mod topLvl">
          <ac:chgData name="Iain Milne" userId="e451ec18-1952-4891-b1e2-a69699162e44" providerId="ADAL" clId="{065A4B05-03B7-4AFF-8C7D-C1F71C5E3CE5}" dt="2021-03-15T13:31:21.671" v="9966" actId="478"/>
          <ac:spMkLst>
            <pc:docMk/>
            <pc:sldMk cId="369569808" sldId="479"/>
            <ac:spMk id="388" creationId="{94F3B657-A2F7-442E-9F68-D302CA3BCFBA}"/>
          </ac:spMkLst>
        </pc:spChg>
        <pc:spChg chg="del mod topLvl">
          <ac:chgData name="Iain Milne" userId="e451ec18-1952-4891-b1e2-a69699162e44" providerId="ADAL" clId="{065A4B05-03B7-4AFF-8C7D-C1F71C5E3CE5}" dt="2021-03-15T13:31:22.130" v="9967" actId="478"/>
          <ac:spMkLst>
            <pc:docMk/>
            <pc:sldMk cId="369569808" sldId="479"/>
            <ac:spMk id="389" creationId="{4F98DBBA-535D-467E-A559-F8B7A9832446}"/>
          </ac:spMkLst>
        </pc:spChg>
        <pc:spChg chg="del mod topLvl">
          <ac:chgData name="Iain Milne" userId="e451ec18-1952-4891-b1e2-a69699162e44" providerId="ADAL" clId="{065A4B05-03B7-4AFF-8C7D-C1F71C5E3CE5}" dt="2021-03-15T13:31:22.595" v="9968" actId="478"/>
          <ac:spMkLst>
            <pc:docMk/>
            <pc:sldMk cId="369569808" sldId="479"/>
            <ac:spMk id="390" creationId="{57794F42-2838-4348-94D7-52A02346F862}"/>
          </ac:spMkLst>
        </pc:spChg>
        <pc:spChg chg="del mod topLvl">
          <ac:chgData name="Iain Milne" userId="e451ec18-1952-4891-b1e2-a69699162e44" providerId="ADAL" clId="{065A4B05-03B7-4AFF-8C7D-C1F71C5E3CE5}" dt="2021-03-15T13:31:19.551" v="9961" actId="478"/>
          <ac:spMkLst>
            <pc:docMk/>
            <pc:sldMk cId="369569808" sldId="479"/>
            <ac:spMk id="391" creationId="{BDF0F383-0D9F-4CCC-8048-F3957FB31F96}"/>
          </ac:spMkLst>
        </pc:spChg>
        <pc:spChg chg="del mod topLvl">
          <ac:chgData name="Iain Milne" userId="e451ec18-1952-4891-b1e2-a69699162e44" providerId="ADAL" clId="{065A4B05-03B7-4AFF-8C7D-C1F71C5E3CE5}" dt="2021-03-15T13:31:19.121" v="9960" actId="478"/>
          <ac:spMkLst>
            <pc:docMk/>
            <pc:sldMk cId="369569808" sldId="479"/>
            <ac:spMk id="392" creationId="{5DB0E90B-294E-4B0F-ACA4-33ED6879F792}"/>
          </ac:spMkLst>
        </pc:spChg>
        <pc:spChg chg="del mod topLvl">
          <ac:chgData name="Iain Milne" userId="e451ec18-1952-4891-b1e2-a69699162e44" providerId="ADAL" clId="{065A4B05-03B7-4AFF-8C7D-C1F71C5E3CE5}" dt="2021-03-15T13:31:18.737" v="9959" actId="478"/>
          <ac:spMkLst>
            <pc:docMk/>
            <pc:sldMk cId="369569808" sldId="479"/>
            <ac:spMk id="393" creationId="{A20A0E97-6C68-4C9B-93E6-17106C9C3762}"/>
          </ac:spMkLst>
        </pc:spChg>
        <pc:spChg chg="del mod topLvl">
          <ac:chgData name="Iain Milne" userId="e451ec18-1952-4891-b1e2-a69699162e44" providerId="ADAL" clId="{065A4B05-03B7-4AFF-8C7D-C1F71C5E3CE5}" dt="2021-03-15T13:31:17.372" v="9956" actId="478"/>
          <ac:spMkLst>
            <pc:docMk/>
            <pc:sldMk cId="369569808" sldId="479"/>
            <ac:spMk id="394" creationId="{02A600F1-581F-48B8-9B0A-93F19B1F897B}"/>
          </ac:spMkLst>
        </pc:spChg>
        <pc:spChg chg="add 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95" creationId="{B89B6F6A-9E12-4EF3-B5EB-D9268CB3F48C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397" creationId="{539482D3-62B9-4739-8471-285C72B97A20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398" creationId="{A84FBF76-3125-4C76-97E2-0942E24A6BAA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399" creationId="{04E8296E-3A3F-47B8-9E17-EFB19D5CB37E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0" creationId="{987BC1E9-E733-4E68-8578-66C3614F29C1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1" creationId="{A69E1F9D-E586-4499-8AE4-C33421A4D3D7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2" creationId="{56D79C41-49DD-4610-B4E4-52FDA57E7539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3" creationId="{8270C5DD-3307-4035-B7DD-F3FD89EA640B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4" creationId="{41C47BC9-FADD-4651-A7AC-48E0CA3A0920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5" creationId="{90506790-407F-471B-8DB1-382F10A91C52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6" creationId="{B9435C5C-9FF1-46A0-8B4A-D44F72279822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7" creationId="{AB18368F-1549-441C-8164-BD9276C8CA08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8" creationId="{A1B06E0C-69A5-443B-8594-69175AA2289A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9" creationId="{53EC7345-9267-43B1-8DF5-51B1AB7E101C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10" creationId="{EB91714B-B69C-4157-838A-46EB6293CD6D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11" creationId="{976B2308-A883-45BF-B684-3BDA109184E5}"/>
          </ac:spMkLst>
        </pc:spChg>
        <pc:spChg chg="add del mod">
          <ac:chgData name="Iain Milne" userId="e451ec18-1952-4891-b1e2-a69699162e44" providerId="ADAL" clId="{065A4B05-03B7-4AFF-8C7D-C1F71C5E3CE5}" dt="2021-03-15T14:17:55.869" v="10073" actId="478"/>
          <ac:spMkLst>
            <pc:docMk/>
            <pc:sldMk cId="369569808" sldId="479"/>
            <ac:spMk id="415" creationId="{324B3811-4445-40E6-B8A6-E99AEE0E56D0}"/>
          </ac:spMkLst>
        </pc:spChg>
        <pc:spChg chg="add del mod">
          <ac:chgData name="Iain Milne" userId="e451ec18-1952-4891-b1e2-a69699162e44" providerId="ADAL" clId="{065A4B05-03B7-4AFF-8C7D-C1F71C5E3CE5}" dt="2021-03-15T14:22:26.301" v="10123" actId="478"/>
          <ac:spMkLst>
            <pc:docMk/>
            <pc:sldMk cId="369569808" sldId="479"/>
            <ac:spMk id="416" creationId="{CB984528-FC19-4D9A-8F22-7DCBEA0EE469}"/>
          </ac:spMkLst>
        </pc:spChg>
        <pc:grpChg chg="add del mod">
          <ac:chgData name="Iain Milne" userId="e451ec18-1952-4891-b1e2-a69699162e44" providerId="ADAL" clId="{065A4B05-03B7-4AFF-8C7D-C1F71C5E3CE5}" dt="2021-03-15T11:55:14.104" v="9773" actId="478"/>
          <ac:grpSpMkLst>
            <pc:docMk/>
            <pc:sldMk cId="369569808" sldId="479"/>
            <ac:grpSpMk id="3" creationId="{98DE830B-5885-49EF-B951-C14C61370222}"/>
          </ac:grpSpMkLst>
        </pc:grpChg>
        <pc:grpChg chg="add del mod">
          <ac:chgData name="Iain Milne" userId="e451ec18-1952-4891-b1e2-a69699162e44" providerId="ADAL" clId="{065A4B05-03B7-4AFF-8C7D-C1F71C5E3CE5}" dt="2021-03-15T11:56:32.009" v="9788" actId="165"/>
          <ac:grpSpMkLst>
            <pc:docMk/>
            <pc:sldMk cId="369569808" sldId="479"/>
            <ac:grpSpMk id="4" creationId="{7F1A867D-43D6-4996-9FED-583FE5F07345}"/>
          </ac:grpSpMkLst>
        </pc:grpChg>
        <pc:grpChg chg="add del mod ord">
          <ac:chgData name="Iain Milne" userId="e451ec18-1952-4891-b1e2-a69699162e44" providerId="ADAL" clId="{065A4B05-03B7-4AFF-8C7D-C1F71C5E3CE5}" dt="2021-03-15T13:23:22.004" v="9815" actId="165"/>
          <ac:grpSpMkLst>
            <pc:docMk/>
            <pc:sldMk cId="369569808" sldId="479"/>
            <ac:grpSpMk id="6" creationId="{402E2616-4A1C-4D1D-B98F-9949DFC8B3B7}"/>
          </ac:grpSpMkLst>
        </pc:grpChg>
        <pc:grpChg chg="add del mod ord">
          <ac:chgData name="Iain Milne" userId="e451ec18-1952-4891-b1e2-a69699162e44" providerId="ADAL" clId="{065A4B05-03B7-4AFF-8C7D-C1F71C5E3CE5}" dt="2021-03-15T13:26:36.652" v="9863" actId="478"/>
          <ac:grpSpMkLst>
            <pc:docMk/>
            <pc:sldMk cId="369569808" sldId="479"/>
            <ac:grpSpMk id="40" creationId="{11A3A11E-77E2-478E-8503-B3D780052BD2}"/>
          </ac:grpSpMkLst>
        </pc:grpChg>
        <pc:grpChg chg="add del mod ord topLvl">
          <ac:chgData name="Iain Milne" userId="e451ec18-1952-4891-b1e2-a69699162e44" providerId="ADAL" clId="{065A4B05-03B7-4AFF-8C7D-C1F71C5E3CE5}" dt="2021-03-15T14:13:04.536" v="10013" actId="165"/>
          <ac:grpSpMkLst>
            <pc:docMk/>
            <pc:sldMk cId="369569808" sldId="479"/>
            <ac:grpSpMk id="43" creationId="{A0F88267-ED14-4E60-9DA8-807D3EF99DD1}"/>
          </ac:grpSpMkLst>
        </pc:grpChg>
        <pc:grpChg chg="add del mod topLvl">
          <ac:chgData name="Iain Milne" userId="e451ec18-1952-4891-b1e2-a69699162e44" providerId="ADAL" clId="{065A4B05-03B7-4AFF-8C7D-C1F71C5E3CE5}" dt="2021-03-15T13:28:13.563" v="9907" actId="478"/>
          <ac:grpSpMkLst>
            <pc:docMk/>
            <pc:sldMk cId="369569808" sldId="479"/>
            <ac:grpSpMk id="128" creationId="{DBE63935-1E6B-4D4C-945B-7C95534CA385}"/>
          </ac:grpSpMkLst>
        </pc:grpChg>
        <pc:grpChg chg="add mod ord topLvl">
          <ac:chgData name="Iain Milne" userId="e451ec18-1952-4891-b1e2-a69699162e44" providerId="ADAL" clId="{065A4B05-03B7-4AFF-8C7D-C1F71C5E3CE5}" dt="2021-03-15T13:28:55.491" v="9912" actId="164"/>
          <ac:grpSpMkLst>
            <pc:docMk/>
            <pc:sldMk cId="369569808" sldId="479"/>
            <ac:grpSpMk id="161" creationId="{B8DB1ADD-324F-4DCD-8708-71455D8A0E93}"/>
          </ac:grpSpMkLst>
        </pc:grpChg>
        <pc:grpChg chg="add del mod">
          <ac:chgData name="Iain Milne" userId="e451ec18-1952-4891-b1e2-a69699162e44" providerId="ADAL" clId="{065A4B05-03B7-4AFF-8C7D-C1F71C5E3CE5}" dt="2021-03-15T13:23:30.357" v="9818" actId="165"/>
          <ac:grpSpMkLst>
            <pc:docMk/>
            <pc:sldMk cId="369569808" sldId="479"/>
            <ac:grpSpMk id="198" creationId="{4F7E9ED3-A42C-43AC-BEF9-92BFBBD8FC9A}"/>
          </ac:grpSpMkLst>
        </pc:grpChg>
        <pc:grpChg chg="add del mod">
          <ac:chgData name="Iain Milne" userId="e451ec18-1952-4891-b1e2-a69699162e44" providerId="ADAL" clId="{065A4B05-03B7-4AFF-8C7D-C1F71C5E3CE5}" dt="2021-03-15T13:26:46.043" v="9867" actId="165"/>
          <ac:grpSpMkLst>
            <pc:docMk/>
            <pc:sldMk cId="369569808" sldId="479"/>
            <ac:grpSpMk id="251" creationId="{1018F59A-E58C-437B-BC34-0621558546E1}"/>
          </ac:grpSpMkLst>
        </pc:grpChg>
        <pc:grpChg chg="add del mod ord topLvl">
          <ac:chgData name="Iain Milne" userId="e451ec18-1952-4891-b1e2-a69699162e44" providerId="ADAL" clId="{065A4B05-03B7-4AFF-8C7D-C1F71C5E3CE5}" dt="2021-03-15T14:14:32.926" v="10035" actId="478"/>
          <ac:grpSpMkLst>
            <pc:docMk/>
            <pc:sldMk cId="369569808" sldId="479"/>
            <ac:grpSpMk id="284" creationId="{3BA98FBD-0955-4269-A2AF-2582B4224F6F}"/>
          </ac:grpSpMkLst>
        </pc:grpChg>
        <pc:grpChg chg="add mod">
          <ac:chgData name="Iain Milne" userId="e451ec18-1952-4891-b1e2-a69699162e44" providerId="ADAL" clId="{065A4B05-03B7-4AFF-8C7D-C1F71C5E3CE5}" dt="2021-03-15T13:28:55.491" v="9912" actId="164"/>
          <ac:grpSpMkLst>
            <pc:docMk/>
            <pc:sldMk cId="369569808" sldId="479"/>
            <ac:grpSpMk id="293" creationId="{E3FD49CD-223E-4473-AED0-E837FE555DB4}"/>
          </ac:grpSpMkLst>
        </pc:grpChg>
        <pc:grpChg chg="add del mod ord">
          <ac:chgData name="Iain Milne" userId="e451ec18-1952-4891-b1e2-a69699162e44" providerId="ADAL" clId="{065A4B05-03B7-4AFF-8C7D-C1F71C5E3CE5}" dt="2021-03-15T14:17:08.722" v="10057" actId="478"/>
          <ac:grpSpMkLst>
            <pc:docMk/>
            <pc:sldMk cId="369569808" sldId="479"/>
            <ac:grpSpMk id="326" creationId="{054A60D6-A09A-4A40-B1E5-5AC07079A242}"/>
          </ac:grpSpMkLst>
        </pc:grpChg>
        <pc:grpChg chg="add del mod ord">
          <ac:chgData name="Iain Milne" userId="e451ec18-1952-4891-b1e2-a69699162e44" providerId="ADAL" clId="{065A4B05-03B7-4AFF-8C7D-C1F71C5E3CE5}" dt="2021-03-15T14:12:59.187" v="10012" actId="165"/>
          <ac:grpSpMkLst>
            <pc:docMk/>
            <pc:sldMk cId="369569808" sldId="479"/>
            <ac:grpSpMk id="327" creationId="{6EFFEEB0-B863-4FBC-B30A-C87C2B451217}"/>
          </ac:grpSpMkLst>
        </pc:grpChg>
        <pc:grpChg chg="add del mod">
          <ac:chgData name="Iain Milne" userId="e451ec18-1952-4891-b1e2-a69699162e44" providerId="ADAL" clId="{065A4B05-03B7-4AFF-8C7D-C1F71C5E3CE5}" dt="2021-03-15T13:30:55.041" v="9933" actId="165"/>
          <ac:grpSpMkLst>
            <pc:docMk/>
            <pc:sldMk cId="369569808" sldId="479"/>
            <ac:grpSpMk id="328" creationId="{3046FC73-7DEE-4118-9213-4BEA1FB6FDC1}"/>
          </ac:grpSpMkLst>
        </pc:grpChg>
        <pc:grpChg chg="del mod ord topLvl">
          <ac:chgData name="Iain Milne" userId="e451ec18-1952-4891-b1e2-a69699162e44" providerId="ADAL" clId="{065A4B05-03B7-4AFF-8C7D-C1F71C5E3CE5}" dt="2021-03-15T13:31:01.255" v="9935" actId="165"/>
          <ac:grpSpMkLst>
            <pc:docMk/>
            <pc:sldMk cId="369569808" sldId="479"/>
            <ac:grpSpMk id="329" creationId="{28ED8B9F-DB9A-4F60-8961-F66236FDF992}"/>
          </ac:grpSpMkLst>
        </pc:grpChg>
        <pc:grpChg chg="del mod topLvl">
          <ac:chgData name="Iain Milne" userId="e451ec18-1952-4891-b1e2-a69699162e44" providerId="ADAL" clId="{065A4B05-03B7-4AFF-8C7D-C1F71C5E3CE5}" dt="2021-03-15T13:31:58.443" v="9975" actId="478"/>
          <ac:grpSpMkLst>
            <pc:docMk/>
            <pc:sldMk cId="369569808" sldId="479"/>
            <ac:grpSpMk id="330" creationId="{4C85AC1A-1DD0-4819-ABDE-A60FE64E1C73}"/>
          </ac:grpSpMkLst>
        </pc:grpChg>
        <pc:grpChg chg="add del mod ord">
          <ac:chgData name="Iain Milne" userId="e451ec18-1952-4891-b1e2-a69699162e44" providerId="ADAL" clId="{065A4B05-03B7-4AFF-8C7D-C1F71C5E3CE5}" dt="2021-03-15T14:17:09.760" v="10058" actId="478"/>
          <ac:grpSpMkLst>
            <pc:docMk/>
            <pc:sldMk cId="369569808" sldId="479"/>
            <ac:grpSpMk id="396" creationId="{5FBA22C4-45F3-4A06-BB5D-DD7AC7BA5D5B}"/>
          </ac:grpSpMkLst>
        </pc:grpChg>
        <pc:graphicFrameChg chg="add mod ord modGraphic">
          <ac:chgData name="Iain Milne" userId="e451ec18-1952-4891-b1e2-a69699162e44" providerId="ADAL" clId="{065A4B05-03B7-4AFF-8C7D-C1F71C5E3CE5}" dt="2021-03-15T14:23:30.989" v="10133" actId="167"/>
          <ac:graphicFrameMkLst>
            <pc:docMk/>
            <pc:sldMk cId="369569808" sldId="479"/>
            <ac:graphicFrameMk id="412" creationId="{80AA472E-3D9E-4C09-A13E-A03DE86C302A}"/>
          </ac:graphicFrameMkLst>
        </pc:graphicFrameChg>
        <pc:graphicFrameChg chg="add del">
          <ac:chgData name="Iain Milne" userId="e451ec18-1952-4891-b1e2-a69699162e44" providerId="ADAL" clId="{065A4B05-03B7-4AFF-8C7D-C1F71C5E3CE5}" dt="2021-03-15T14:16:17.712" v="10046" actId="478"/>
          <ac:graphicFrameMkLst>
            <pc:docMk/>
            <pc:sldMk cId="369569808" sldId="479"/>
            <ac:graphicFrameMk id="413" creationId="{51A6DF7B-7D3B-42D2-B1A4-E83AEF3B2391}"/>
          </ac:graphicFrameMkLst>
        </pc:graphicFrameChg>
        <pc:graphicFrameChg chg="add mod ord modGraphic">
          <ac:chgData name="Iain Milne" userId="e451ec18-1952-4891-b1e2-a69699162e44" providerId="ADAL" clId="{065A4B05-03B7-4AFF-8C7D-C1F71C5E3CE5}" dt="2021-03-15T14:23:01.371" v="10129" actId="167"/>
          <ac:graphicFrameMkLst>
            <pc:docMk/>
            <pc:sldMk cId="369569808" sldId="479"/>
            <ac:graphicFrameMk id="414" creationId="{832C7984-D715-488C-9DE7-C27ABD6E6C92}"/>
          </ac:graphicFrameMkLst>
        </pc:graphicFrameChg>
        <pc:graphicFrameChg chg="add mod ord modGraphic">
          <ac:chgData name="Iain Milne" userId="e451ec18-1952-4891-b1e2-a69699162e44" providerId="ADAL" clId="{065A4B05-03B7-4AFF-8C7D-C1F71C5E3CE5}" dt="2021-03-15T14:23:34.309" v="10134" actId="167"/>
          <ac:graphicFrameMkLst>
            <pc:docMk/>
            <pc:sldMk cId="369569808" sldId="479"/>
            <ac:graphicFrameMk id="417" creationId="{8FED84A3-22A8-4335-9CBD-E0E98D44EDFC}"/>
          </ac:graphicFrameMkLst>
        </pc:graphicFrameChg>
        <pc:graphicFrameChg chg="add mod ord modGraphic">
          <ac:chgData name="Iain Milne" userId="e451ec18-1952-4891-b1e2-a69699162e44" providerId="ADAL" clId="{065A4B05-03B7-4AFF-8C7D-C1F71C5E3CE5}" dt="2021-03-15T14:23:01.371" v="10129" actId="167"/>
          <ac:graphicFrameMkLst>
            <pc:docMk/>
            <pc:sldMk cId="369569808" sldId="479"/>
            <ac:graphicFrameMk id="420" creationId="{B6BE7F4E-07C0-4E14-8077-26A143C8B4BE}"/>
          </ac:graphicFrameMkLst>
        </pc:graphicFrameChg>
        <pc:cxnChg chg="add del">
          <ac:chgData name="Iain Milne" userId="e451ec18-1952-4891-b1e2-a69699162e44" providerId="ADAL" clId="{065A4B05-03B7-4AFF-8C7D-C1F71C5E3CE5}" dt="2021-03-15T11:57:47.415" v="9798" actId="478"/>
          <ac:cxnSpMkLst>
            <pc:docMk/>
            <pc:sldMk cId="369569808" sldId="479"/>
            <ac:cxnSpMk id="14" creationId="{D49F6D96-6CFC-4E18-A605-DBD71D7B2B78}"/>
          </ac:cxnSpMkLst>
        </pc:cxnChg>
        <pc:cxnChg chg="del mod">
          <ac:chgData name="Iain Milne" userId="e451ec18-1952-4891-b1e2-a69699162e44" providerId="ADAL" clId="{065A4B05-03B7-4AFF-8C7D-C1F71C5E3CE5}" dt="2021-03-15T11:53:00.879" v="9741" actId="478"/>
          <ac:cxnSpMkLst>
            <pc:docMk/>
            <pc:sldMk cId="369569808" sldId="479"/>
            <ac:cxnSpMk id="15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20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22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24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26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33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36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94" creationId="{4BD19452-2CEE-4E7D-96E0-A4BA62D58147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95" creationId="{903EF50F-0064-476B-995C-8B0AF5C2A317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96" creationId="{A0B277CD-2579-4DCE-A2D6-1C7391C78855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98" creationId="{0592FA49-1579-4AE3-A141-8E87229D9D74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05" creationId="{11755F34-08A4-4F80-AF83-90523E75C8F8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08" creationId="{1978B2C0-80A9-4FA8-9AB3-0E2FB7F6478B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11" creationId="{B9883E04-CED4-4E0B-85D2-1ACD70B92DF2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14" creationId="{18F652D5-86DC-4D88-86CB-FF6495154B3D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17" creationId="{0CEFAD7D-46E1-4933-92A0-32062E20D56A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20" creationId="{E56AAF7D-131F-4C69-A3FF-7B4C125ABBC5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23" creationId="{B01E4892-C54C-40FC-89D6-4B94AA99255A}"/>
          </ac:cxnSpMkLst>
        </pc:cxnChg>
        <pc:cxnChg chg="add mod">
          <ac:chgData name="Iain Milne" userId="e451ec18-1952-4891-b1e2-a69699162e44" providerId="ADAL" clId="{065A4B05-03B7-4AFF-8C7D-C1F71C5E3CE5}" dt="2021-03-15T14:22:00.197" v="10107" actId="14100"/>
          <ac:cxnSpMkLst>
            <pc:docMk/>
            <pc:sldMk cId="369569808" sldId="479"/>
            <ac:cxnSpMk id="194" creationId="{DB417B0C-2621-41D6-9BD9-648677E07B1C}"/>
          </ac:cxnSpMkLst>
        </pc:cxnChg>
        <pc:cxnChg chg="add mod ord">
          <ac:chgData name="Iain Milne" userId="e451ec18-1952-4891-b1e2-a69699162e44" providerId="ADAL" clId="{065A4B05-03B7-4AFF-8C7D-C1F71C5E3CE5}" dt="2021-03-15T14:23:51.377" v="10139" actId="167"/>
          <ac:cxnSpMkLst>
            <pc:docMk/>
            <pc:sldMk cId="369569808" sldId="479"/>
            <ac:cxnSpMk id="195" creationId="{171A4263-6B29-4A5D-A096-C962560CEFBE}"/>
          </ac:cxnSpMkLst>
        </pc:cxnChg>
        <pc:cxnChg chg="add mod">
          <ac:chgData name="Iain Milne" userId="e451ec18-1952-4891-b1e2-a69699162e44" providerId="ADAL" clId="{065A4B05-03B7-4AFF-8C7D-C1F71C5E3CE5}" dt="2021-03-15T14:22:05.830" v="10108" actId="14100"/>
          <ac:cxnSpMkLst>
            <pc:docMk/>
            <pc:sldMk cId="369569808" sldId="479"/>
            <ac:cxnSpMk id="196" creationId="{A996B4DA-91AB-475E-9CFD-26E530EAB14E}"/>
          </ac:cxnSpMkLst>
        </pc:cxnChg>
        <pc:cxnChg chg="add mod ord">
          <ac:chgData name="Iain Milne" userId="e451ec18-1952-4891-b1e2-a69699162e44" providerId="ADAL" clId="{065A4B05-03B7-4AFF-8C7D-C1F71C5E3CE5}" dt="2021-03-15T14:23:54.040" v="10140" actId="167"/>
          <ac:cxnSpMkLst>
            <pc:docMk/>
            <pc:sldMk cId="369569808" sldId="479"/>
            <ac:cxnSpMk id="197" creationId="{BEE3CED8-3FED-4E04-9C81-2720B270B8B5}"/>
          </ac:cxnSpMkLst>
        </pc:cxnChg>
      </pc:sldChg>
      <pc:sldChg chg="addSp delSp modSp new mod modClrScheme chgLayout">
        <pc:chgData name="Iain Milne" userId="e451ec18-1952-4891-b1e2-a69699162e44" providerId="ADAL" clId="{065A4B05-03B7-4AFF-8C7D-C1F71C5E3CE5}" dt="2021-03-16T16:49:02.979" v="10933" actId="20577"/>
        <pc:sldMkLst>
          <pc:docMk/>
          <pc:sldMk cId="3678091764" sldId="480"/>
        </pc:sldMkLst>
        <pc:spChg chg="del mod ord">
          <ac:chgData name="Iain Milne" userId="e451ec18-1952-4891-b1e2-a69699162e44" providerId="ADAL" clId="{065A4B05-03B7-4AFF-8C7D-C1F71C5E3CE5}" dt="2021-03-15T14:38:28.463" v="10143" actId="700"/>
          <ac:spMkLst>
            <pc:docMk/>
            <pc:sldMk cId="3678091764" sldId="480"/>
            <ac:spMk id="2" creationId="{92FE9E74-61B9-4508-8EB6-0D8111394371}"/>
          </ac:spMkLst>
        </pc:spChg>
        <pc:spChg chg="del mod ord">
          <ac:chgData name="Iain Milne" userId="e451ec18-1952-4891-b1e2-a69699162e44" providerId="ADAL" clId="{065A4B05-03B7-4AFF-8C7D-C1F71C5E3CE5}" dt="2021-03-15T14:38:28.463" v="10143" actId="700"/>
          <ac:spMkLst>
            <pc:docMk/>
            <pc:sldMk cId="3678091764" sldId="480"/>
            <ac:spMk id="3" creationId="{8544E4CF-6CD3-4956-A9B5-1EA9DF0A55B5}"/>
          </ac:spMkLst>
        </pc:spChg>
        <pc:spChg chg="del">
          <ac:chgData name="Iain Milne" userId="e451ec18-1952-4891-b1e2-a69699162e44" providerId="ADAL" clId="{065A4B05-03B7-4AFF-8C7D-C1F71C5E3CE5}" dt="2021-03-15T14:38:28.463" v="10143" actId="700"/>
          <ac:spMkLst>
            <pc:docMk/>
            <pc:sldMk cId="3678091764" sldId="480"/>
            <ac:spMk id="4" creationId="{3CA05BB5-9294-489F-B117-31B022DD99B8}"/>
          </ac:spMkLst>
        </pc:spChg>
        <pc:spChg chg="add mod ord">
          <ac:chgData name="Iain Milne" userId="e451ec18-1952-4891-b1e2-a69699162e44" providerId="ADAL" clId="{065A4B05-03B7-4AFF-8C7D-C1F71C5E3CE5}" dt="2021-03-15T14:38:43.554" v="10197" actId="20577"/>
          <ac:spMkLst>
            <pc:docMk/>
            <pc:sldMk cId="3678091764" sldId="480"/>
            <ac:spMk id="5" creationId="{A2C8D678-0B17-44CC-AC27-9AF4CDB9F927}"/>
          </ac:spMkLst>
        </pc:spChg>
        <pc:spChg chg="add mod ord">
          <ac:chgData name="Iain Milne" userId="e451ec18-1952-4891-b1e2-a69699162e44" providerId="ADAL" clId="{065A4B05-03B7-4AFF-8C7D-C1F71C5E3CE5}" dt="2021-03-16T16:49:02.979" v="10933" actId="20577"/>
          <ac:spMkLst>
            <pc:docMk/>
            <pc:sldMk cId="3678091764" sldId="480"/>
            <ac:spMk id="6" creationId="{54AB534F-428C-48DB-B6B7-10125AE19775}"/>
          </ac:spMkLst>
        </pc:spChg>
      </pc:sldChg>
      <pc:sldChg chg="addSp delSp modSp add mod">
        <pc:chgData name="Iain Milne" userId="e451ec18-1952-4891-b1e2-a69699162e44" providerId="ADAL" clId="{065A4B05-03B7-4AFF-8C7D-C1F71C5E3CE5}" dt="2021-03-16T14:03:04.550" v="10777"/>
        <pc:sldMkLst>
          <pc:docMk/>
          <pc:sldMk cId="4126391379" sldId="481"/>
        </pc:sldMkLst>
        <pc:spChg chg="del">
          <ac:chgData name="Iain Milne" userId="e451ec18-1952-4891-b1e2-a69699162e44" providerId="ADAL" clId="{065A4B05-03B7-4AFF-8C7D-C1F71C5E3CE5}" dt="2021-03-16T13:52:29.581" v="10646" actId="478"/>
          <ac:spMkLst>
            <pc:docMk/>
            <pc:sldMk cId="4126391379" sldId="481"/>
            <ac:spMk id="3" creationId="{D5C412D1-4F40-43CC-BCE2-22CBFDB38230}"/>
          </ac:spMkLst>
        </pc:spChg>
        <pc:spChg chg="add mod">
          <ac:chgData name="Iain Milne" userId="e451ec18-1952-4891-b1e2-a69699162e44" providerId="ADAL" clId="{065A4B05-03B7-4AFF-8C7D-C1F71C5E3CE5}" dt="2021-03-16T14:03:04.550" v="10777"/>
          <ac:spMkLst>
            <pc:docMk/>
            <pc:sldMk cId="4126391379" sldId="481"/>
            <ac:spMk id="25" creationId="{D3A72CD3-7D3F-43D2-A6B6-8BEC2D26CD74}"/>
          </ac:spMkLst>
        </pc:spChg>
        <pc:spChg chg="del">
          <ac:chgData name="Iain Milne" userId="e451ec18-1952-4891-b1e2-a69699162e44" providerId="ADAL" clId="{065A4B05-03B7-4AFF-8C7D-C1F71C5E3CE5}" dt="2021-03-16T14:03:04.193" v="10776" actId="478"/>
          <ac:spMkLst>
            <pc:docMk/>
            <pc:sldMk cId="4126391379" sldId="481"/>
            <ac:spMk id="30" creationId="{00000000-0000-0000-0000-000000000000}"/>
          </ac:spMkLst>
        </pc:spChg>
      </pc:sldChg>
      <pc:sldChg chg="add">
        <pc:chgData name="Iain Milne" userId="e451ec18-1952-4891-b1e2-a69699162e44" providerId="ADAL" clId="{065A4B05-03B7-4AFF-8C7D-C1F71C5E3CE5}" dt="2021-03-16T13:51:04.501" v="10618"/>
        <pc:sldMkLst>
          <pc:docMk/>
          <pc:sldMk cId="371166997" sldId="482"/>
        </pc:sldMkLst>
      </pc:sldChg>
      <pc:sldChg chg="add">
        <pc:chgData name="Iain Milne" userId="e451ec18-1952-4891-b1e2-a69699162e44" providerId="ADAL" clId="{065A4B05-03B7-4AFF-8C7D-C1F71C5E3CE5}" dt="2021-03-16T13:51:04.501" v="10618"/>
        <pc:sldMkLst>
          <pc:docMk/>
          <pc:sldMk cId="1180585213" sldId="483"/>
        </pc:sldMkLst>
      </pc:sldChg>
      <pc:sldChg chg="add modAnim">
        <pc:chgData name="Iain Milne" userId="e451ec18-1952-4891-b1e2-a69699162e44" providerId="ADAL" clId="{065A4B05-03B7-4AFF-8C7D-C1F71C5E3CE5}" dt="2021-03-16T14:10:06.483" v="10816"/>
        <pc:sldMkLst>
          <pc:docMk/>
          <pc:sldMk cId="3015834472" sldId="484"/>
        </pc:sldMkLst>
      </pc:sldChg>
      <pc:sldChg chg="add del modAnim">
        <pc:chgData name="Iain Milne" userId="e451ec18-1952-4891-b1e2-a69699162e44" providerId="ADAL" clId="{065A4B05-03B7-4AFF-8C7D-C1F71C5E3CE5}" dt="2021-03-16T14:18:05.583" v="10893" actId="47"/>
        <pc:sldMkLst>
          <pc:docMk/>
          <pc:sldMk cId="311030320" sldId="485"/>
        </pc:sldMkLst>
      </pc:sldChg>
      <pc:sldMasterChg chg="delSldLayout">
        <pc:chgData name="Iain Milne" userId="e451ec18-1952-4891-b1e2-a69699162e44" providerId="ADAL" clId="{065A4B05-03B7-4AFF-8C7D-C1F71C5E3CE5}" dt="2021-03-08T15:16:53.948" v="259" actId="2696"/>
        <pc:sldMasterMkLst>
          <pc:docMk/>
          <pc:sldMasterMk cId="192314242" sldId="2147483648"/>
        </pc:sldMasterMkLst>
        <pc:sldLayoutChg chg="del">
          <pc:chgData name="Iain Milne" userId="e451ec18-1952-4891-b1e2-a69699162e44" providerId="ADAL" clId="{065A4B05-03B7-4AFF-8C7D-C1F71C5E3CE5}" dt="2021-03-08T15:16:53.948" v="259" actId="2696"/>
          <pc:sldLayoutMkLst>
            <pc:docMk/>
            <pc:sldMasterMk cId="192314242" sldId="2147483648"/>
            <pc:sldLayoutMk cId="4071082651" sldId="2147483658"/>
          </pc:sldLayoutMkLst>
        </pc:sldLayoutChg>
      </pc:sldMasterChg>
    </pc:docChg>
  </pc:docChgLst>
  <pc:docChgLst>
    <pc:chgData name="Iain Milne" userId="e451ec18-1952-4891-b1e2-a69699162e44" providerId="ADAL" clId="{29BE368A-56CD-4E41-9FFB-F329788A845E}"/>
    <pc:docChg chg="undo custSel modSld">
      <pc:chgData name="Iain Milne" userId="e451ec18-1952-4891-b1e2-a69699162e44" providerId="ADAL" clId="{29BE368A-56CD-4E41-9FFB-F329788A845E}" dt="2024-06-10T12:33:58.145" v="336" actId="27636"/>
      <pc:docMkLst>
        <pc:docMk/>
      </pc:docMkLst>
      <pc:sldChg chg="mod modShow">
        <pc:chgData name="Iain Milne" userId="e451ec18-1952-4891-b1e2-a69699162e44" providerId="ADAL" clId="{29BE368A-56CD-4E41-9FFB-F329788A845E}" dt="2024-06-10T12:33:35.931" v="324" actId="729"/>
        <pc:sldMkLst>
          <pc:docMk/>
          <pc:sldMk cId="206238137" sldId="401"/>
        </pc:sldMkLst>
      </pc:sldChg>
      <pc:sldChg chg="mod modShow">
        <pc:chgData name="Iain Milne" userId="e451ec18-1952-4891-b1e2-a69699162e44" providerId="ADAL" clId="{29BE368A-56CD-4E41-9FFB-F329788A845E}" dt="2024-06-10T12:26:28.908" v="73" actId="729"/>
        <pc:sldMkLst>
          <pc:docMk/>
          <pc:sldMk cId="1054007395" sldId="466"/>
        </pc:sldMkLst>
      </pc:sldChg>
      <pc:sldChg chg="delSp modSp mod">
        <pc:chgData name="Iain Milne" userId="e451ec18-1952-4891-b1e2-a69699162e44" providerId="ADAL" clId="{29BE368A-56CD-4E41-9FFB-F329788A845E}" dt="2024-06-10T12:33:58.145" v="336" actId="27636"/>
        <pc:sldMkLst>
          <pc:docMk/>
          <pc:sldMk cId="2548926742" sldId="467"/>
        </pc:sldMkLst>
        <pc:spChg chg="del">
          <ac:chgData name="Iain Milne" userId="e451ec18-1952-4891-b1e2-a69699162e44" providerId="ADAL" clId="{29BE368A-56CD-4E41-9FFB-F329788A845E}" dt="2024-06-10T12:30:59.164" v="196" actId="478"/>
          <ac:spMkLst>
            <pc:docMk/>
            <pc:sldMk cId="2548926742" sldId="467"/>
            <ac:spMk id="3" creationId="{A468DA2F-D05A-A1FF-BE6A-40E0F5F862F5}"/>
          </ac:spMkLst>
        </pc:spChg>
        <pc:spChg chg="del">
          <ac:chgData name="Iain Milne" userId="e451ec18-1952-4891-b1e2-a69699162e44" providerId="ADAL" clId="{29BE368A-56CD-4E41-9FFB-F329788A845E}" dt="2024-06-10T12:30:52.734" v="195" actId="478"/>
          <ac:spMkLst>
            <pc:docMk/>
            <pc:sldMk cId="2548926742" sldId="467"/>
            <ac:spMk id="4" creationId="{DFD6E5C7-F8F4-F27C-65F0-CFE6D80FE0AA}"/>
          </ac:spMkLst>
        </pc:spChg>
        <pc:spChg chg="mod">
          <ac:chgData name="Iain Milne" userId="e451ec18-1952-4891-b1e2-a69699162e44" providerId="ADAL" clId="{29BE368A-56CD-4E41-9FFB-F329788A845E}" dt="2024-06-10T12:33:58.145" v="336" actId="27636"/>
          <ac:spMkLst>
            <pc:docMk/>
            <pc:sldMk cId="2548926742" sldId="467"/>
            <ac:spMk id="6" creationId="{B41D917C-D097-49DF-AC57-1C8645D8221C}"/>
          </ac:spMkLst>
        </pc:spChg>
      </pc:sldChg>
      <pc:sldChg chg="addSp delSp modSp mod">
        <pc:chgData name="Iain Milne" userId="e451ec18-1952-4891-b1e2-a69699162e44" providerId="ADAL" clId="{29BE368A-56CD-4E41-9FFB-F329788A845E}" dt="2024-06-10T12:25:28.201" v="72" actId="207"/>
        <pc:sldMkLst>
          <pc:docMk/>
          <pc:sldMk cId="3792714845" sldId="469"/>
        </pc:sldMkLst>
        <pc:spChg chg="add mod">
          <ac:chgData name="Iain Milne" userId="e451ec18-1952-4891-b1e2-a69699162e44" providerId="ADAL" clId="{29BE368A-56CD-4E41-9FFB-F329788A845E}" dt="2024-06-10T12:25:28.201" v="72" actId="207"/>
          <ac:spMkLst>
            <pc:docMk/>
            <pc:sldMk cId="3792714845" sldId="469"/>
            <ac:spMk id="2" creationId="{F0065979-9B9B-B5EC-8EE9-A76514C50562}"/>
          </ac:spMkLst>
        </pc:spChg>
        <pc:spChg chg="mod">
          <ac:chgData name="Iain Milne" userId="e451ec18-1952-4891-b1e2-a69699162e44" providerId="ADAL" clId="{29BE368A-56CD-4E41-9FFB-F329788A845E}" dt="2024-06-10T12:23:04.186" v="0" actId="400"/>
          <ac:spMkLst>
            <pc:docMk/>
            <pc:sldMk cId="3792714845" sldId="469"/>
            <ac:spMk id="6" creationId="{5BBEC656-672F-46AC-A8EE-849AF7DE6C72}"/>
          </ac:spMkLst>
        </pc:spChg>
        <pc:spChg chg="add del">
          <ac:chgData name="Iain Milne" userId="e451ec18-1952-4891-b1e2-a69699162e44" providerId="ADAL" clId="{29BE368A-56CD-4E41-9FFB-F329788A845E}" dt="2024-06-10T12:24:43.240" v="62" actId="11529"/>
          <ac:spMkLst>
            <pc:docMk/>
            <pc:sldMk cId="3792714845" sldId="469"/>
            <ac:spMk id="8" creationId="{79EAAE95-2001-D9CE-BB93-EFE4BF3228C3}"/>
          </ac:spMkLst>
        </pc:spChg>
        <pc:cxnChg chg="add del mod">
          <ac:chgData name="Iain Milne" userId="e451ec18-1952-4891-b1e2-a69699162e44" providerId="ADAL" clId="{29BE368A-56CD-4E41-9FFB-F329788A845E}" dt="2024-06-10T12:24:14.669" v="60" actId="11529"/>
          <ac:cxnSpMkLst>
            <pc:docMk/>
            <pc:sldMk cId="3792714845" sldId="469"/>
            <ac:cxnSpMk id="4" creationId="{7C03FC99-6D8A-2B4E-0F95-F350C7D3A12A}"/>
          </ac:cxnSpMkLst>
        </pc:cxnChg>
        <pc:cxnChg chg="add del mod">
          <ac:chgData name="Iain Milne" userId="e451ec18-1952-4891-b1e2-a69699162e44" providerId="ADAL" clId="{29BE368A-56CD-4E41-9FFB-F329788A845E}" dt="2024-06-10T12:25:16.632" v="70" actId="11529"/>
          <ac:cxnSpMkLst>
            <pc:docMk/>
            <pc:sldMk cId="3792714845" sldId="469"/>
            <ac:cxnSpMk id="10" creationId="{2D170568-C217-A1D8-AE1E-8536D87E5A12}"/>
          </ac:cxnSpMkLst>
        </pc:cxnChg>
      </pc:sldChg>
      <pc:sldChg chg="modSp mod">
        <pc:chgData name="Iain Milne" userId="e451ec18-1952-4891-b1e2-a69699162e44" providerId="ADAL" clId="{29BE368A-56CD-4E41-9FFB-F329788A845E}" dt="2024-06-10T12:29:56.060" v="191" actId="20577"/>
        <pc:sldMkLst>
          <pc:docMk/>
          <pc:sldMk cId="3321783784" sldId="470"/>
        </pc:sldMkLst>
        <pc:spChg chg="mod">
          <ac:chgData name="Iain Milne" userId="e451ec18-1952-4891-b1e2-a69699162e44" providerId="ADAL" clId="{29BE368A-56CD-4E41-9FFB-F329788A845E}" dt="2024-06-10T12:29:56.060" v="191" actId="20577"/>
          <ac:spMkLst>
            <pc:docMk/>
            <pc:sldMk cId="3321783784" sldId="470"/>
            <ac:spMk id="6" creationId="{F39FD412-B98E-40F1-81A8-A95E21691526}"/>
          </ac:spMkLst>
        </pc:spChg>
      </pc:sldChg>
      <pc:sldChg chg="addSp delSp modSp mod">
        <pc:chgData name="Iain Milne" userId="e451ec18-1952-4891-b1e2-a69699162e44" providerId="ADAL" clId="{29BE368A-56CD-4E41-9FFB-F329788A845E}" dt="2024-06-10T12:29:26.473" v="176" actId="1035"/>
        <pc:sldMkLst>
          <pc:docMk/>
          <pc:sldMk cId="573056058" sldId="481"/>
        </pc:sldMkLst>
        <pc:spChg chg="add mod">
          <ac:chgData name="Iain Milne" userId="e451ec18-1952-4891-b1e2-a69699162e44" providerId="ADAL" clId="{29BE368A-56CD-4E41-9FFB-F329788A845E}" dt="2024-06-10T12:28:08.821" v="128" actId="20577"/>
          <ac:spMkLst>
            <pc:docMk/>
            <pc:sldMk cId="573056058" sldId="481"/>
            <ac:spMk id="3" creationId="{B2A13ACE-056D-BC08-7FB2-0C813103C81E}"/>
          </ac:spMkLst>
        </pc:spChg>
        <pc:spChg chg="mod">
          <ac:chgData name="Iain Milne" userId="e451ec18-1952-4891-b1e2-a69699162e44" providerId="ADAL" clId="{29BE368A-56CD-4E41-9FFB-F329788A845E}" dt="2024-06-10T12:27:47.106" v="78" actId="114"/>
          <ac:spMkLst>
            <pc:docMk/>
            <pc:sldMk cId="573056058" sldId="481"/>
            <ac:spMk id="7" creationId="{F40759FD-D310-D771-A34A-77DAC1C7461C}"/>
          </ac:spMkLst>
        </pc:spChg>
        <pc:spChg chg="add mod">
          <ac:chgData name="Iain Milne" userId="e451ec18-1952-4891-b1e2-a69699162e44" providerId="ADAL" clId="{29BE368A-56CD-4E41-9FFB-F329788A845E}" dt="2024-06-10T12:29:26.473" v="176" actId="1035"/>
          <ac:spMkLst>
            <pc:docMk/>
            <pc:sldMk cId="573056058" sldId="481"/>
            <ac:spMk id="8" creationId="{F945E86E-B177-EC5F-561F-E268EAED103D}"/>
          </ac:spMkLst>
        </pc:spChg>
        <pc:cxnChg chg="add del">
          <ac:chgData name="Iain Milne" userId="e451ec18-1952-4891-b1e2-a69699162e44" providerId="ADAL" clId="{29BE368A-56CD-4E41-9FFB-F329788A845E}" dt="2024-06-10T12:28:21.414" v="130" actId="11529"/>
          <ac:cxnSpMkLst>
            <pc:docMk/>
            <pc:sldMk cId="573056058" sldId="481"/>
            <ac:cxnSpMk id="6" creationId="{772A70EA-1F08-268A-B834-E79355EDE399}"/>
          </ac:cxnSpMkLst>
        </pc:cxnChg>
      </pc:sldChg>
    </pc:docChg>
  </pc:docChgLst>
  <pc:docChgLst>
    <pc:chgData name="Fraser Macfarlane" userId="272a48e1-6e09-49ba-9a5c-e14e71872564" providerId="ADAL" clId="{10B67299-0A00-4B3A-BED1-EC981C362126}"/>
    <pc:docChg chg="undo custSel addSld modSld">
      <pc:chgData name="Fraser Macfarlane" userId="272a48e1-6e09-49ba-9a5c-e14e71872564" providerId="ADAL" clId="{10B67299-0A00-4B3A-BED1-EC981C362126}" dt="2024-06-06T13:29:08.586" v="1831" actId="729"/>
      <pc:docMkLst>
        <pc:docMk/>
      </pc:docMkLst>
      <pc:sldChg chg="mod modShow">
        <pc:chgData name="Fraser Macfarlane" userId="272a48e1-6e09-49ba-9a5c-e14e71872564" providerId="ADAL" clId="{10B67299-0A00-4B3A-BED1-EC981C362126}" dt="2024-06-06T13:29:08.586" v="1831" actId="729"/>
        <pc:sldMkLst>
          <pc:docMk/>
          <pc:sldMk cId="2556935673" sldId="483"/>
        </pc:sldMkLst>
      </pc:sldChg>
      <pc:sldChg chg="addSp delSp modSp new mod modClrScheme chgLayout">
        <pc:chgData name="Fraser Macfarlane" userId="272a48e1-6e09-49ba-9a5c-e14e71872564" providerId="ADAL" clId="{10B67299-0A00-4B3A-BED1-EC981C362126}" dt="2024-06-06T13:02:07.487" v="514" actId="400"/>
        <pc:sldMkLst>
          <pc:docMk/>
          <pc:sldMk cId="2840255835" sldId="484"/>
        </pc:sldMkLst>
        <pc:spChg chg="del mod ord">
          <ac:chgData name="Fraser Macfarlane" userId="272a48e1-6e09-49ba-9a5c-e14e71872564" providerId="ADAL" clId="{10B67299-0A00-4B3A-BED1-EC981C362126}" dt="2024-06-06T11:53:31.736" v="1" actId="700"/>
          <ac:spMkLst>
            <pc:docMk/>
            <pc:sldMk cId="2840255835" sldId="484"/>
            <ac:spMk id="2" creationId="{EA6FB276-DBDA-CE87-C25E-50CAAE5D874E}"/>
          </ac:spMkLst>
        </pc:spChg>
        <pc:spChg chg="del mod ord">
          <ac:chgData name="Fraser Macfarlane" userId="272a48e1-6e09-49ba-9a5c-e14e71872564" providerId="ADAL" clId="{10B67299-0A00-4B3A-BED1-EC981C362126}" dt="2024-06-06T11:53:31.736" v="1" actId="700"/>
          <ac:spMkLst>
            <pc:docMk/>
            <pc:sldMk cId="2840255835" sldId="484"/>
            <ac:spMk id="3" creationId="{48E0248F-4C36-8B2E-8086-9986F8BD3E3F}"/>
          </ac:spMkLst>
        </pc:spChg>
        <pc:spChg chg="del">
          <ac:chgData name="Fraser Macfarlane" userId="272a48e1-6e09-49ba-9a5c-e14e71872564" providerId="ADAL" clId="{10B67299-0A00-4B3A-BED1-EC981C362126}" dt="2024-06-06T11:53:31.736" v="1" actId="700"/>
          <ac:spMkLst>
            <pc:docMk/>
            <pc:sldMk cId="2840255835" sldId="484"/>
            <ac:spMk id="4" creationId="{46F742B9-9578-AC2D-7022-073D784DF04D}"/>
          </ac:spMkLst>
        </pc:spChg>
        <pc:spChg chg="add mod ord">
          <ac:chgData name="Fraser Macfarlane" userId="272a48e1-6e09-49ba-9a5c-e14e71872564" providerId="ADAL" clId="{10B67299-0A00-4B3A-BED1-EC981C362126}" dt="2024-06-06T11:53:40.480" v="15" actId="20577"/>
          <ac:spMkLst>
            <pc:docMk/>
            <pc:sldMk cId="2840255835" sldId="484"/>
            <ac:spMk id="5" creationId="{C8ADEF8B-121D-1F04-B55C-D1521EA70EC4}"/>
          </ac:spMkLst>
        </pc:spChg>
        <pc:spChg chg="add mod ord">
          <ac:chgData name="Fraser Macfarlane" userId="272a48e1-6e09-49ba-9a5c-e14e71872564" providerId="ADAL" clId="{10B67299-0A00-4B3A-BED1-EC981C362126}" dt="2024-06-06T13:02:07.487" v="514" actId="400"/>
          <ac:spMkLst>
            <pc:docMk/>
            <pc:sldMk cId="2840255835" sldId="484"/>
            <ac:spMk id="6" creationId="{5646FE2F-6BCC-A810-5332-C7B2D95822E2}"/>
          </ac:spMkLst>
        </pc:spChg>
        <pc:spChg chg="add del mod">
          <ac:chgData name="Fraser Macfarlane" userId="272a48e1-6e09-49ba-9a5c-e14e71872564" providerId="ADAL" clId="{10B67299-0A00-4B3A-BED1-EC981C362126}" dt="2024-06-06T12:04:17.490" v="303" actId="478"/>
          <ac:spMkLst>
            <pc:docMk/>
            <pc:sldMk cId="2840255835" sldId="484"/>
            <ac:spMk id="8" creationId="{14C511E1-07A9-F958-3F3A-B3E4E5194830}"/>
          </ac:spMkLst>
        </pc:spChg>
        <pc:spChg chg="add mod">
          <ac:chgData name="Fraser Macfarlane" userId="272a48e1-6e09-49ba-9a5c-e14e71872564" providerId="ADAL" clId="{10B67299-0A00-4B3A-BED1-EC981C362126}" dt="2024-06-06T13:01:00.744" v="472" actId="20577"/>
          <ac:spMkLst>
            <pc:docMk/>
            <pc:sldMk cId="2840255835" sldId="484"/>
            <ac:spMk id="9" creationId="{93959415-BB92-03BB-03D6-F1E4DB365687}"/>
          </ac:spMkLst>
        </pc:spChg>
      </pc:sldChg>
      <pc:sldChg chg="addSp delSp modSp new mod modClrScheme chgLayout">
        <pc:chgData name="Fraser Macfarlane" userId="272a48e1-6e09-49ba-9a5c-e14e71872564" providerId="ADAL" clId="{10B67299-0A00-4B3A-BED1-EC981C362126}" dt="2024-06-06T13:22:55.589" v="1418" actId="20577"/>
        <pc:sldMkLst>
          <pc:docMk/>
          <pc:sldMk cId="1305065275" sldId="485"/>
        </pc:sldMkLst>
        <pc:spChg chg="del mod ord">
          <ac:chgData name="Fraser Macfarlane" userId="272a48e1-6e09-49ba-9a5c-e14e71872564" providerId="ADAL" clId="{10B67299-0A00-4B3A-BED1-EC981C362126}" dt="2024-06-06T13:03:14.899" v="516" actId="700"/>
          <ac:spMkLst>
            <pc:docMk/>
            <pc:sldMk cId="1305065275" sldId="485"/>
            <ac:spMk id="2" creationId="{3526B6FB-B743-AA85-60E9-FC579838E7B5}"/>
          </ac:spMkLst>
        </pc:spChg>
        <pc:spChg chg="del mod ord">
          <ac:chgData name="Fraser Macfarlane" userId="272a48e1-6e09-49ba-9a5c-e14e71872564" providerId="ADAL" clId="{10B67299-0A00-4B3A-BED1-EC981C362126}" dt="2024-06-06T13:03:14.899" v="516" actId="700"/>
          <ac:spMkLst>
            <pc:docMk/>
            <pc:sldMk cId="1305065275" sldId="485"/>
            <ac:spMk id="3" creationId="{EE316DDA-7593-24E7-2976-3BDCFB533E40}"/>
          </ac:spMkLst>
        </pc:spChg>
        <pc:spChg chg="del">
          <ac:chgData name="Fraser Macfarlane" userId="272a48e1-6e09-49ba-9a5c-e14e71872564" providerId="ADAL" clId="{10B67299-0A00-4B3A-BED1-EC981C362126}" dt="2024-06-06T13:03:14.899" v="516" actId="700"/>
          <ac:spMkLst>
            <pc:docMk/>
            <pc:sldMk cId="1305065275" sldId="485"/>
            <ac:spMk id="4" creationId="{FD965C8B-2585-A46A-796C-6249FBC7A2C7}"/>
          </ac:spMkLst>
        </pc:spChg>
        <pc:spChg chg="add mod ord">
          <ac:chgData name="Fraser Macfarlane" userId="272a48e1-6e09-49ba-9a5c-e14e71872564" providerId="ADAL" clId="{10B67299-0A00-4B3A-BED1-EC981C362126}" dt="2024-06-06T13:03:40.612" v="523" actId="20577"/>
          <ac:spMkLst>
            <pc:docMk/>
            <pc:sldMk cId="1305065275" sldId="485"/>
            <ac:spMk id="5" creationId="{8F952E45-1C95-77AD-0BF7-CE97BA63974C}"/>
          </ac:spMkLst>
        </pc:spChg>
        <pc:spChg chg="add mod ord">
          <ac:chgData name="Fraser Macfarlane" userId="272a48e1-6e09-49ba-9a5c-e14e71872564" providerId="ADAL" clId="{10B67299-0A00-4B3A-BED1-EC981C362126}" dt="2024-06-06T13:22:55.589" v="1418" actId="20577"/>
          <ac:spMkLst>
            <pc:docMk/>
            <pc:sldMk cId="1305065275" sldId="485"/>
            <ac:spMk id="6" creationId="{054539B7-B63C-CCB7-3EA0-312CB87BAE97}"/>
          </ac:spMkLst>
        </pc:spChg>
      </pc:sldChg>
      <pc:sldChg chg="addSp delSp modSp new mod modClrScheme chgLayout modNotesTx">
        <pc:chgData name="Fraser Macfarlane" userId="272a48e1-6e09-49ba-9a5c-e14e71872564" providerId="ADAL" clId="{10B67299-0A00-4B3A-BED1-EC981C362126}" dt="2024-06-06T13:28:32.807" v="1830"/>
        <pc:sldMkLst>
          <pc:docMk/>
          <pc:sldMk cId="3232778480" sldId="486"/>
        </pc:sldMkLst>
        <pc:spChg chg="del mod ord">
          <ac:chgData name="Fraser Macfarlane" userId="272a48e1-6e09-49ba-9a5c-e14e71872564" providerId="ADAL" clId="{10B67299-0A00-4B3A-BED1-EC981C362126}" dt="2024-06-06T13:10:14.419" v="961" actId="700"/>
          <ac:spMkLst>
            <pc:docMk/>
            <pc:sldMk cId="3232778480" sldId="486"/>
            <ac:spMk id="2" creationId="{B5739BC1-4E30-5245-4F23-3DD6FA9181E8}"/>
          </ac:spMkLst>
        </pc:spChg>
        <pc:spChg chg="del mod ord">
          <ac:chgData name="Fraser Macfarlane" userId="272a48e1-6e09-49ba-9a5c-e14e71872564" providerId="ADAL" clId="{10B67299-0A00-4B3A-BED1-EC981C362126}" dt="2024-06-06T13:10:14.419" v="961" actId="700"/>
          <ac:spMkLst>
            <pc:docMk/>
            <pc:sldMk cId="3232778480" sldId="486"/>
            <ac:spMk id="3" creationId="{ED72C329-D42D-B18B-04CC-0F8529B1F768}"/>
          </ac:spMkLst>
        </pc:spChg>
        <pc:spChg chg="del">
          <ac:chgData name="Fraser Macfarlane" userId="272a48e1-6e09-49ba-9a5c-e14e71872564" providerId="ADAL" clId="{10B67299-0A00-4B3A-BED1-EC981C362126}" dt="2024-06-06T13:10:14.419" v="961" actId="700"/>
          <ac:spMkLst>
            <pc:docMk/>
            <pc:sldMk cId="3232778480" sldId="486"/>
            <ac:spMk id="4" creationId="{BE71CB60-260E-1E8E-70EE-10FCD1738345}"/>
          </ac:spMkLst>
        </pc:spChg>
        <pc:spChg chg="add mod ord">
          <ac:chgData name="Fraser Macfarlane" userId="272a48e1-6e09-49ba-9a5c-e14e71872564" providerId="ADAL" clId="{10B67299-0A00-4B3A-BED1-EC981C362126}" dt="2024-06-06T13:10:36.874" v="982" actId="20577"/>
          <ac:spMkLst>
            <pc:docMk/>
            <pc:sldMk cId="3232778480" sldId="486"/>
            <ac:spMk id="5" creationId="{A6994CF5-9976-D0C0-935B-DD777FD29159}"/>
          </ac:spMkLst>
        </pc:spChg>
        <pc:spChg chg="add del mod ord">
          <ac:chgData name="Fraser Macfarlane" userId="272a48e1-6e09-49ba-9a5c-e14e71872564" providerId="ADAL" clId="{10B67299-0A00-4B3A-BED1-EC981C362126}" dt="2024-06-06T13:28:32.807" v="1830"/>
          <ac:spMkLst>
            <pc:docMk/>
            <pc:sldMk cId="3232778480" sldId="486"/>
            <ac:spMk id="6" creationId="{2DDB70E2-CD35-26CF-D209-2AEBFD7DD047}"/>
          </ac:spMkLst>
        </pc:spChg>
        <pc:picChg chg="add mod">
          <ac:chgData name="Fraser Macfarlane" userId="272a48e1-6e09-49ba-9a5c-e14e71872564" providerId="ADAL" clId="{10B67299-0A00-4B3A-BED1-EC981C362126}" dt="2024-06-06T13:10:43.338" v="986"/>
          <ac:picMkLst>
            <pc:docMk/>
            <pc:sldMk cId="3232778480" sldId="486"/>
            <ac:picMk id="7" creationId="{8F3A354B-C9A5-2E57-EF45-74C8976E134C}"/>
          </ac:picMkLst>
        </pc:picChg>
        <pc:picChg chg="add mod">
          <ac:chgData name="Fraser Macfarlane" userId="272a48e1-6e09-49ba-9a5c-e14e71872564" providerId="ADAL" clId="{10B67299-0A00-4B3A-BED1-EC981C362126}" dt="2024-06-06T13:25:33.121" v="1657" actId="1076"/>
          <ac:picMkLst>
            <pc:docMk/>
            <pc:sldMk cId="3232778480" sldId="486"/>
            <ac:picMk id="8" creationId="{8C887F6B-D425-F9CC-A72A-C9208E7E2C07}"/>
          </ac:picMkLst>
        </pc:picChg>
      </pc:sldChg>
    </pc:docChg>
  </pc:docChgLst>
  <pc:docChgLst>
    <pc:chgData name="Iain Milne" userId="b8331077e663a57c" providerId="LiveId" clId="{85F43A2F-739B-47CD-B4B8-99A2417226E8}"/>
    <pc:docChg chg="undo redo custSel addSld delSld modSld sldOrd">
      <pc:chgData name="Iain Milne" userId="b8331077e663a57c" providerId="LiveId" clId="{85F43A2F-739B-47CD-B4B8-99A2417226E8}" dt="2021-03-26T10:55:57.050" v="6232" actId="20577"/>
      <pc:docMkLst>
        <pc:docMk/>
      </pc:docMkLst>
      <pc:sldChg chg="add del">
        <pc:chgData name="Iain Milne" userId="b8331077e663a57c" providerId="LiveId" clId="{85F43A2F-739B-47CD-B4B8-99A2417226E8}" dt="2021-03-18T15:13:27.914" v="5442" actId="47"/>
        <pc:sldMkLst>
          <pc:docMk/>
          <pc:sldMk cId="4081512457" sldId="256"/>
        </pc:sldMkLst>
      </pc:sldChg>
      <pc:sldChg chg="del">
        <pc:chgData name="Iain Milne" userId="b8331077e663a57c" providerId="LiveId" clId="{85F43A2F-739B-47CD-B4B8-99A2417226E8}" dt="2021-03-17T14:54:46.663" v="1574" actId="47"/>
        <pc:sldMkLst>
          <pc:docMk/>
          <pc:sldMk cId="811466209" sldId="284"/>
        </pc:sldMkLst>
      </pc:sldChg>
      <pc:sldChg chg="del">
        <pc:chgData name="Iain Milne" userId="b8331077e663a57c" providerId="LiveId" clId="{85F43A2F-739B-47CD-B4B8-99A2417226E8}" dt="2021-03-17T14:55:20.696" v="1577" actId="47"/>
        <pc:sldMkLst>
          <pc:docMk/>
          <pc:sldMk cId="705702961" sldId="332"/>
        </pc:sldMkLst>
      </pc:sldChg>
      <pc:sldChg chg="del">
        <pc:chgData name="Iain Milne" userId="b8331077e663a57c" providerId="LiveId" clId="{85F43A2F-739B-47CD-B4B8-99A2417226E8}" dt="2021-03-18T11:19:38.891" v="4507" actId="47"/>
        <pc:sldMkLst>
          <pc:docMk/>
          <pc:sldMk cId="3268978538" sldId="375"/>
        </pc:sldMkLst>
      </pc:sldChg>
      <pc:sldChg chg="del">
        <pc:chgData name="Iain Milne" userId="b8331077e663a57c" providerId="LiveId" clId="{85F43A2F-739B-47CD-B4B8-99A2417226E8}" dt="2021-03-18T11:18:35.913" v="4504" actId="47"/>
        <pc:sldMkLst>
          <pc:docMk/>
          <pc:sldMk cId="2932991039" sldId="376"/>
        </pc:sldMkLst>
      </pc:sldChg>
      <pc:sldChg chg="del">
        <pc:chgData name="Iain Milne" userId="b8331077e663a57c" providerId="LiveId" clId="{85F43A2F-739B-47CD-B4B8-99A2417226E8}" dt="2021-03-18T11:18:37.766" v="4505" actId="47"/>
        <pc:sldMkLst>
          <pc:docMk/>
          <pc:sldMk cId="2998149233" sldId="377"/>
        </pc:sldMkLst>
      </pc:sldChg>
      <pc:sldChg chg="modSp add mod ord">
        <pc:chgData name="Iain Milne" userId="b8331077e663a57c" providerId="LiveId" clId="{85F43A2F-739B-47CD-B4B8-99A2417226E8}" dt="2021-03-23T09:42:29.141" v="6219" actId="207"/>
        <pc:sldMkLst>
          <pc:docMk/>
          <pc:sldMk cId="3363132897" sldId="400"/>
        </pc:sldMkLst>
        <pc:spChg chg="mod">
          <ac:chgData name="Iain Milne" userId="b8331077e663a57c" providerId="LiveId" clId="{85F43A2F-739B-47CD-B4B8-99A2417226E8}" dt="2021-03-17T14:56:06.940" v="1606" actId="20577"/>
          <ac:spMkLst>
            <pc:docMk/>
            <pc:sldMk cId="3363132897" sldId="400"/>
            <ac:spMk id="2" creationId="{7A596C4C-1317-42E4-B642-0B819C51E7BE}"/>
          </ac:spMkLst>
        </pc:spChg>
        <pc:spChg chg="mod">
          <ac:chgData name="Iain Milne" userId="b8331077e663a57c" providerId="LiveId" clId="{85F43A2F-739B-47CD-B4B8-99A2417226E8}" dt="2021-03-23T09:42:29.141" v="6219" actId="207"/>
          <ac:spMkLst>
            <pc:docMk/>
            <pc:sldMk cId="3363132897" sldId="400"/>
            <ac:spMk id="3" creationId="{1C689706-8D06-41BE-890E-D772983817CD}"/>
          </ac:spMkLst>
        </pc:spChg>
      </pc:sldChg>
      <pc:sldChg chg="addSp delSp modSp add mod ord addAnim delAnim modAnim">
        <pc:chgData name="Iain Milne" userId="b8331077e663a57c" providerId="LiveId" clId="{85F43A2F-739B-47CD-B4B8-99A2417226E8}" dt="2021-03-18T15:53:00.643" v="6115"/>
        <pc:sldMkLst>
          <pc:docMk/>
          <pc:sldMk cId="206238137" sldId="401"/>
        </pc:sldMkLst>
        <pc:spChg chg="mod">
          <ac:chgData name="Iain Milne" userId="b8331077e663a57c" providerId="LiveId" clId="{85F43A2F-739B-47CD-B4B8-99A2417226E8}" dt="2021-03-18T15:14:29.670" v="5460" actId="20577"/>
          <ac:spMkLst>
            <pc:docMk/>
            <pc:sldMk cId="206238137" sldId="401"/>
            <ac:spMk id="3" creationId="{1C689706-8D06-41BE-890E-D772983817CD}"/>
          </ac:spMkLst>
        </pc:spChg>
        <pc:spChg chg="add del">
          <ac:chgData name="Iain Milne" userId="b8331077e663a57c" providerId="LiveId" clId="{85F43A2F-739B-47CD-B4B8-99A2417226E8}" dt="2021-03-18T11:44:44.151" v="4760" actId="22"/>
          <ac:spMkLst>
            <pc:docMk/>
            <pc:sldMk cId="206238137" sldId="401"/>
            <ac:spMk id="6" creationId="{C006EEA3-E651-4A11-8CD4-A76578064559}"/>
          </ac:spMkLst>
        </pc:spChg>
        <pc:graphicFrameChg chg="add mod modGraphic">
          <ac:chgData name="Iain Milne" userId="b8331077e663a57c" providerId="LiveId" clId="{85F43A2F-739B-47CD-B4B8-99A2417226E8}" dt="2021-03-18T11:46:41.333" v="4802" actId="20577"/>
          <ac:graphicFrameMkLst>
            <pc:docMk/>
            <pc:sldMk cId="206238137" sldId="401"/>
            <ac:graphicFrameMk id="4" creationId="{61419D66-CE5E-4A6A-B011-72798EF10CA0}"/>
          </ac:graphicFrameMkLst>
        </pc:graphicFrameChg>
      </pc:sldChg>
      <pc:sldChg chg="modSp mod">
        <pc:chgData name="Iain Milne" userId="b8331077e663a57c" providerId="LiveId" clId="{85F43A2F-739B-47CD-B4B8-99A2417226E8}" dt="2021-03-17T13:57:55.883" v="1361" actId="14100"/>
        <pc:sldMkLst>
          <pc:docMk/>
          <pc:sldMk cId="1083107446" sldId="429"/>
        </pc:sldMkLst>
        <pc:spChg chg="mod">
          <ac:chgData name="Iain Milne" userId="b8331077e663a57c" providerId="LiveId" clId="{85F43A2F-739B-47CD-B4B8-99A2417226E8}" dt="2021-03-17T13:57:55.883" v="1361" actId="14100"/>
          <ac:spMkLst>
            <pc:docMk/>
            <pc:sldMk cId="1083107446" sldId="429"/>
            <ac:spMk id="7" creationId="{0C75D307-DB52-43DD-84F1-6F5E8857EB61}"/>
          </ac:spMkLst>
        </pc:spChg>
      </pc:sldChg>
      <pc:sldChg chg="addSp delSp modSp mod">
        <pc:chgData name="Iain Milne" userId="b8331077e663a57c" providerId="LiveId" clId="{85F43A2F-739B-47CD-B4B8-99A2417226E8}" dt="2021-03-17T11:40:04.892" v="1158" actId="20577"/>
        <pc:sldMkLst>
          <pc:docMk/>
          <pc:sldMk cId="3641907833" sldId="431"/>
        </pc:sldMkLst>
        <pc:spChg chg="add del mod">
          <ac:chgData name="Iain Milne" userId="b8331077e663a57c" providerId="LiveId" clId="{85F43A2F-739B-47CD-B4B8-99A2417226E8}" dt="2021-03-17T11:38:16.040" v="1106" actId="478"/>
          <ac:spMkLst>
            <pc:docMk/>
            <pc:sldMk cId="3641907833" sldId="431"/>
            <ac:spMk id="2" creationId="{B9A30058-FF86-4F9E-AB35-0383B7B4528E}"/>
          </ac:spMkLst>
        </pc:spChg>
        <pc:spChg chg="add mod">
          <ac:chgData name="Iain Milne" userId="b8331077e663a57c" providerId="LiveId" clId="{85F43A2F-739B-47CD-B4B8-99A2417226E8}" dt="2021-03-17T11:40:04.892" v="1158" actId="20577"/>
          <ac:spMkLst>
            <pc:docMk/>
            <pc:sldMk cId="3641907833" sldId="431"/>
            <ac:spMk id="4" creationId="{F968D5E4-DE81-428D-9B46-3290BBF89391}"/>
          </ac:spMkLst>
        </pc:spChg>
        <pc:spChg chg="mod">
          <ac:chgData name="Iain Milne" userId="b8331077e663a57c" providerId="LiveId" clId="{85F43A2F-739B-47CD-B4B8-99A2417226E8}" dt="2021-03-17T11:29:59.688" v="755" actId="20577"/>
          <ac:spMkLst>
            <pc:docMk/>
            <pc:sldMk cId="3641907833" sldId="431"/>
            <ac:spMk id="5" creationId="{72A543B3-1B39-48A3-82F5-1FEA5348830B}"/>
          </ac:spMkLst>
        </pc:spChg>
        <pc:spChg chg="mod">
          <ac:chgData name="Iain Milne" userId="b8331077e663a57c" providerId="LiveId" clId="{85F43A2F-739B-47CD-B4B8-99A2417226E8}" dt="2021-03-17T11:37:24.530" v="1044" actId="403"/>
          <ac:spMkLst>
            <pc:docMk/>
            <pc:sldMk cId="3641907833" sldId="431"/>
            <ac:spMk id="6" creationId="{D79E1D55-B2E8-422C-8509-468FF6B0A583}"/>
          </ac:spMkLst>
        </pc:spChg>
        <pc:spChg chg="add del mod">
          <ac:chgData name="Iain Milne" userId="b8331077e663a57c" providerId="LiveId" clId="{85F43A2F-739B-47CD-B4B8-99A2417226E8}" dt="2021-03-17T11:33:45.745" v="927" actId="478"/>
          <ac:spMkLst>
            <pc:docMk/>
            <pc:sldMk cId="3641907833" sldId="431"/>
            <ac:spMk id="7" creationId="{F78F25E3-08EA-424A-A486-508E41AE4624}"/>
          </ac:spMkLst>
        </pc:spChg>
        <pc:spChg chg="add mod">
          <ac:chgData name="Iain Milne" userId="b8331077e663a57c" providerId="LiveId" clId="{85F43A2F-739B-47CD-B4B8-99A2417226E8}" dt="2021-03-17T11:39:39.581" v="1154" actId="1036"/>
          <ac:spMkLst>
            <pc:docMk/>
            <pc:sldMk cId="3641907833" sldId="431"/>
            <ac:spMk id="14" creationId="{94962545-E323-4C26-91E4-BDD7AF25D431}"/>
          </ac:spMkLst>
        </pc:spChg>
        <pc:spChg chg="add mod">
          <ac:chgData name="Iain Milne" userId="b8331077e663a57c" providerId="LiveId" clId="{85F43A2F-739B-47CD-B4B8-99A2417226E8}" dt="2021-03-17T11:39:39.581" v="1154" actId="1036"/>
          <ac:spMkLst>
            <pc:docMk/>
            <pc:sldMk cId="3641907833" sldId="431"/>
            <ac:spMk id="21" creationId="{5DCEA956-CC00-44C5-AA06-99F36BAF54A0}"/>
          </ac:spMkLst>
        </pc:spChg>
        <pc:spChg chg="add mod">
          <ac:chgData name="Iain Milne" userId="b8331077e663a57c" providerId="LiveId" clId="{85F43A2F-739B-47CD-B4B8-99A2417226E8}" dt="2021-03-17T11:39:39.581" v="1154" actId="1036"/>
          <ac:spMkLst>
            <pc:docMk/>
            <pc:sldMk cId="3641907833" sldId="431"/>
            <ac:spMk id="22" creationId="{F56F89F1-158E-46F3-B592-204C52195F61}"/>
          </ac:spMkLst>
        </pc:spChg>
        <pc:spChg chg="add mod">
          <ac:chgData name="Iain Milne" userId="b8331077e663a57c" providerId="LiveId" clId="{85F43A2F-739B-47CD-B4B8-99A2417226E8}" dt="2021-03-17T11:39:39.581" v="1154" actId="1036"/>
          <ac:spMkLst>
            <pc:docMk/>
            <pc:sldMk cId="3641907833" sldId="431"/>
            <ac:spMk id="23" creationId="{76DEF30D-7F2A-4B09-9DC7-85EF0B8BB056}"/>
          </ac:spMkLst>
        </pc:spChg>
        <pc:cxnChg chg="add del mod">
          <ac:chgData name="Iain Milne" userId="b8331077e663a57c" providerId="LiveId" clId="{85F43A2F-739B-47CD-B4B8-99A2417226E8}" dt="2021-03-17T11:38:05.741" v="1102" actId="478"/>
          <ac:cxnSpMkLst>
            <pc:docMk/>
            <pc:sldMk cId="3641907833" sldId="431"/>
            <ac:cxnSpMk id="8" creationId="{32A670DA-6211-40C8-8F7F-F080C8701CFD}"/>
          </ac:cxnSpMkLst>
        </pc:cxnChg>
        <pc:cxnChg chg="add del mod">
          <ac:chgData name="Iain Milne" userId="b8331077e663a57c" providerId="LiveId" clId="{85F43A2F-739B-47CD-B4B8-99A2417226E8}" dt="2021-03-17T11:38:13.162" v="1105" actId="478"/>
          <ac:cxnSpMkLst>
            <pc:docMk/>
            <pc:sldMk cId="3641907833" sldId="431"/>
            <ac:cxnSpMk id="9" creationId="{AC93D988-83AF-4AA1-8926-3FA7BEE6319C}"/>
          </ac:cxnSpMkLst>
        </pc:cxnChg>
        <pc:cxnChg chg="add del mod">
          <ac:chgData name="Iain Milne" userId="b8331077e663a57c" providerId="LiveId" clId="{85F43A2F-739B-47CD-B4B8-99A2417226E8}" dt="2021-03-17T11:38:12.105" v="1104" actId="478"/>
          <ac:cxnSpMkLst>
            <pc:docMk/>
            <pc:sldMk cId="3641907833" sldId="431"/>
            <ac:cxnSpMk id="11" creationId="{C020BBE1-FB93-4759-8444-D97A0282C37C}"/>
          </ac:cxnSpMkLst>
        </pc:cxnChg>
      </pc:sldChg>
      <pc:sldChg chg="del">
        <pc:chgData name="Iain Milne" userId="b8331077e663a57c" providerId="LiveId" clId="{85F43A2F-739B-47CD-B4B8-99A2417226E8}" dt="2021-03-17T14:59:38.912" v="1956" actId="47"/>
        <pc:sldMkLst>
          <pc:docMk/>
          <pc:sldMk cId="4057814380" sldId="436"/>
        </pc:sldMkLst>
      </pc:sldChg>
      <pc:sldChg chg="add">
        <pc:chgData name="Iain Milne" userId="b8331077e663a57c" providerId="LiveId" clId="{85F43A2F-739B-47CD-B4B8-99A2417226E8}" dt="2021-03-17T13:33:43.067" v="1160"/>
        <pc:sldMkLst>
          <pc:docMk/>
          <pc:sldMk cId="271516746" sldId="446"/>
        </pc:sldMkLst>
      </pc:sldChg>
      <pc:sldChg chg="add">
        <pc:chgData name="Iain Milne" userId="b8331077e663a57c" providerId="LiveId" clId="{85F43A2F-739B-47CD-B4B8-99A2417226E8}" dt="2021-03-17T13:33:36.129" v="1159"/>
        <pc:sldMkLst>
          <pc:docMk/>
          <pc:sldMk cId="3060193386" sldId="447"/>
        </pc:sldMkLst>
      </pc:sldChg>
      <pc:sldChg chg="modSp mod">
        <pc:chgData name="Iain Milne" userId="b8331077e663a57c" providerId="LiveId" clId="{85F43A2F-739B-47CD-B4B8-99A2417226E8}" dt="2021-03-18T11:39:58.833" v="4528" actId="113"/>
        <pc:sldMkLst>
          <pc:docMk/>
          <pc:sldMk cId="1941991548" sldId="448"/>
        </pc:sldMkLst>
        <pc:spChg chg="mod">
          <ac:chgData name="Iain Milne" userId="b8331077e663a57c" providerId="LiveId" clId="{85F43A2F-739B-47CD-B4B8-99A2417226E8}" dt="2021-03-18T11:39:58.833" v="4528" actId="113"/>
          <ac:spMkLst>
            <pc:docMk/>
            <pc:sldMk cId="1941991548" sldId="448"/>
            <ac:spMk id="3" creationId="{A8A4F9A2-DD2A-4E5D-ABB7-8A26F8D0498B}"/>
          </ac:spMkLst>
        </pc:spChg>
      </pc:sldChg>
      <pc:sldChg chg="addSp delSp modSp mod">
        <pc:chgData name="Iain Milne" userId="b8331077e663a57c" providerId="LiveId" clId="{85F43A2F-739B-47CD-B4B8-99A2417226E8}" dt="2021-03-18T15:06:19.647" v="5194" actId="113"/>
        <pc:sldMkLst>
          <pc:docMk/>
          <pc:sldMk cId="1781703571" sldId="449"/>
        </pc:sldMkLst>
        <pc:spChg chg="mod">
          <ac:chgData name="Iain Milne" userId="b8331077e663a57c" providerId="LiveId" clId="{85F43A2F-739B-47CD-B4B8-99A2417226E8}" dt="2021-03-18T15:06:19.647" v="5194" actId="113"/>
          <ac:spMkLst>
            <pc:docMk/>
            <pc:sldMk cId="1781703571" sldId="449"/>
            <ac:spMk id="2" creationId="{B568431F-A61C-470F-A4B0-B4BD51B760F6}"/>
          </ac:spMkLst>
        </pc:spChg>
        <pc:spChg chg="del">
          <ac:chgData name="Iain Milne" userId="b8331077e663a57c" providerId="LiveId" clId="{85F43A2F-739B-47CD-B4B8-99A2417226E8}" dt="2021-03-18T15:00:41.678" v="4805" actId="478"/>
          <ac:spMkLst>
            <pc:docMk/>
            <pc:sldMk cId="1781703571" sldId="449"/>
            <ac:spMk id="3" creationId="{CAFA0B36-0B7E-4925-92AC-4416D85396DB}"/>
          </ac:spMkLst>
        </pc:spChg>
        <pc:spChg chg="del">
          <ac:chgData name="Iain Milne" userId="b8331077e663a57c" providerId="LiveId" clId="{85F43A2F-739B-47CD-B4B8-99A2417226E8}" dt="2021-03-18T15:00:41.678" v="4805" actId="478"/>
          <ac:spMkLst>
            <pc:docMk/>
            <pc:sldMk cId="1781703571" sldId="449"/>
            <ac:spMk id="6" creationId="{7D591528-8596-470E-9CBB-E49115072817}"/>
          </ac:spMkLst>
        </pc:spChg>
        <pc:spChg chg="del">
          <ac:chgData name="Iain Milne" userId="b8331077e663a57c" providerId="LiveId" clId="{85F43A2F-739B-47CD-B4B8-99A2417226E8}" dt="2021-03-18T15:00:41.678" v="4805" actId="478"/>
          <ac:spMkLst>
            <pc:docMk/>
            <pc:sldMk cId="1781703571" sldId="449"/>
            <ac:spMk id="7" creationId="{8BCBE0FF-2279-4B44-828F-E2321F19D9F0}"/>
          </ac:spMkLst>
        </pc:spChg>
        <pc:spChg chg="del">
          <ac:chgData name="Iain Milne" userId="b8331077e663a57c" providerId="LiveId" clId="{85F43A2F-739B-47CD-B4B8-99A2417226E8}" dt="2021-03-18T15:00:41.678" v="4805" actId="478"/>
          <ac:spMkLst>
            <pc:docMk/>
            <pc:sldMk cId="1781703571" sldId="449"/>
            <ac:spMk id="8" creationId="{C8D468E9-7723-4DBD-9B12-5BD12F403B1C}"/>
          </ac:spMkLst>
        </pc:spChg>
        <pc:spChg chg="del">
          <ac:chgData name="Iain Milne" userId="b8331077e663a57c" providerId="LiveId" clId="{85F43A2F-739B-47CD-B4B8-99A2417226E8}" dt="2021-03-18T15:00:41.678" v="4805" actId="478"/>
          <ac:spMkLst>
            <pc:docMk/>
            <pc:sldMk cId="1781703571" sldId="449"/>
            <ac:spMk id="9" creationId="{1E86446E-1C9F-4FCB-84D3-BEE3DCD8CF91}"/>
          </ac:spMkLst>
        </pc:spChg>
        <pc:spChg chg="add mod">
          <ac:chgData name="Iain Milne" userId="b8331077e663a57c" providerId="LiveId" clId="{85F43A2F-739B-47CD-B4B8-99A2417226E8}" dt="2021-03-18T15:05:19.505" v="5169" actId="20577"/>
          <ac:spMkLst>
            <pc:docMk/>
            <pc:sldMk cId="1781703571" sldId="449"/>
            <ac:spMk id="10" creationId="{B8802085-10AF-466D-8083-CFDBF7243F3A}"/>
          </ac:spMkLst>
        </pc:spChg>
        <pc:spChg chg="add mod">
          <ac:chgData name="Iain Milne" userId="b8331077e663a57c" providerId="LiveId" clId="{85F43A2F-739B-47CD-B4B8-99A2417226E8}" dt="2021-03-18T15:05:18.050" v="5168" actId="1076"/>
          <ac:spMkLst>
            <pc:docMk/>
            <pc:sldMk cId="1781703571" sldId="449"/>
            <ac:spMk id="11" creationId="{F8606366-8C30-4144-94F4-BB61D8CB2FB9}"/>
          </ac:spMkLst>
        </pc:spChg>
        <pc:spChg chg="add mod">
          <ac:chgData name="Iain Milne" userId="b8331077e663a57c" providerId="LiveId" clId="{85F43A2F-739B-47CD-B4B8-99A2417226E8}" dt="2021-03-18T15:05:50.810" v="5180" actId="1076"/>
          <ac:spMkLst>
            <pc:docMk/>
            <pc:sldMk cId="1781703571" sldId="449"/>
            <ac:spMk id="12" creationId="{C8B43A76-9D9B-44E8-955C-8370524DD5F4}"/>
          </ac:spMkLst>
        </pc:spChg>
        <pc:spChg chg="add mod">
          <ac:chgData name="Iain Milne" userId="b8331077e663a57c" providerId="LiveId" clId="{85F43A2F-739B-47CD-B4B8-99A2417226E8}" dt="2021-03-18T15:04:09.334" v="5046" actId="20577"/>
          <ac:spMkLst>
            <pc:docMk/>
            <pc:sldMk cId="1781703571" sldId="449"/>
            <ac:spMk id="15" creationId="{0CA6ABFA-7D66-4604-A557-DB1049512FAB}"/>
          </ac:spMkLst>
        </pc:spChg>
        <pc:picChg chg="del">
          <ac:chgData name="Iain Milne" userId="b8331077e663a57c" providerId="LiveId" clId="{85F43A2F-739B-47CD-B4B8-99A2417226E8}" dt="2021-03-18T15:00:41.678" v="4805" actId="478"/>
          <ac:picMkLst>
            <pc:docMk/>
            <pc:sldMk cId="1781703571" sldId="449"/>
            <ac:picMk id="4" creationId="{0508C212-F5AC-4C81-AA86-65838D1C04B2}"/>
          </ac:picMkLst>
        </pc:picChg>
        <pc:cxnChg chg="add mod">
          <ac:chgData name="Iain Milne" userId="b8331077e663a57c" providerId="LiveId" clId="{85F43A2F-739B-47CD-B4B8-99A2417226E8}" dt="2021-03-18T15:05:50.436" v="5179" actId="1076"/>
          <ac:cxnSpMkLst>
            <pc:docMk/>
            <pc:sldMk cId="1781703571" sldId="449"/>
            <ac:cxnSpMk id="14" creationId="{7FBFB827-5C60-4A5D-B164-59ABB9A8DD74}"/>
          </ac:cxnSpMkLst>
        </pc:cxnChg>
      </pc:sldChg>
      <pc:sldChg chg="del">
        <pc:chgData name="Iain Milne" userId="b8331077e663a57c" providerId="LiveId" clId="{85F43A2F-739B-47CD-B4B8-99A2417226E8}" dt="2021-03-17T14:54:55.477" v="1575" actId="47"/>
        <pc:sldMkLst>
          <pc:docMk/>
          <pc:sldMk cId="546902187" sldId="451"/>
        </pc:sldMkLst>
      </pc:sldChg>
      <pc:sldChg chg="modSp add mod ord">
        <pc:chgData name="Iain Milne" userId="b8331077e663a57c" providerId="LiveId" clId="{85F43A2F-739B-47CD-B4B8-99A2417226E8}" dt="2021-03-17T14:59:35.180" v="1955"/>
        <pc:sldMkLst>
          <pc:docMk/>
          <pc:sldMk cId="3667547631" sldId="452"/>
        </pc:sldMkLst>
        <pc:spChg chg="mod">
          <ac:chgData name="Iain Milne" userId="b8331077e663a57c" providerId="LiveId" clId="{85F43A2F-739B-47CD-B4B8-99A2417226E8}" dt="2021-03-17T13:43:58.334" v="1162" actId="6549"/>
          <ac:spMkLst>
            <pc:docMk/>
            <pc:sldMk cId="3667547631" sldId="452"/>
            <ac:spMk id="5" creationId="{8A92CDC8-E5AB-40EF-A0F5-EB4BB2D85ED7}"/>
          </ac:spMkLst>
        </pc:spChg>
      </pc:sldChg>
      <pc:sldChg chg="modSp mod ord">
        <pc:chgData name="Iain Milne" userId="b8331077e663a57c" providerId="LiveId" clId="{85F43A2F-739B-47CD-B4B8-99A2417226E8}" dt="2021-03-18T11:42:53.173" v="4727" actId="20577"/>
        <pc:sldMkLst>
          <pc:docMk/>
          <pc:sldMk cId="1210276623" sldId="453"/>
        </pc:sldMkLst>
        <pc:spChg chg="mod">
          <ac:chgData name="Iain Milne" userId="b8331077e663a57c" providerId="LiveId" clId="{85F43A2F-739B-47CD-B4B8-99A2417226E8}" dt="2021-03-18T11:42:53.173" v="4727" actId="20577"/>
          <ac:spMkLst>
            <pc:docMk/>
            <pc:sldMk cId="1210276623" sldId="453"/>
            <ac:spMk id="3" creationId="{454F52B0-C5F2-4110-ADBD-9F76CE7A440A}"/>
          </ac:spMkLst>
        </pc:spChg>
      </pc:sldChg>
      <pc:sldChg chg="addSp delSp modSp add mod">
        <pc:chgData name="Iain Milne" userId="b8331077e663a57c" providerId="LiveId" clId="{85F43A2F-739B-47CD-B4B8-99A2417226E8}" dt="2021-03-18T11:13:08.284" v="4476"/>
        <pc:sldMkLst>
          <pc:docMk/>
          <pc:sldMk cId="1690517186" sldId="460"/>
        </pc:sldMkLst>
        <pc:spChg chg="mod">
          <ac:chgData name="Iain Milne" userId="b8331077e663a57c" providerId="LiveId" clId="{85F43A2F-739B-47CD-B4B8-99A2417226E8}" dt="2021-03-18T11:13:08.284" v="4476"/>
          <ac:spMkLst>
            <pc:docMk/>
            <pc:sldMk cId="1690517186" sldId="460"/>
            <ac:spMk id="5" creationId="{54A1B3CE-8EFB-426D-9F5E-5412676B13A5}"/>
          </ac:spMkLst>
        </pc:spChg>
        <pc:spChg chg="mod">
          <ac:chgData name="Iain Milne" userId="b8331077e663a57c" providerId="LiveId" clId="{85F43A2F-739B-47CD-B4B8-99A2417226E8}" dt="2021-03-17T11:22:37.155" v="481" actId="403"/>
          <ac:spMkLst>
            <pc:docMk/>
            <pc:sldMk cId="1690517186" sldId="460"/>
            <ac:spMk id="6" creationId="{5C08712D-59E0-4F30-B1CC-821C754A2519}"/>
          </ac:spMkLst>
        </pc:spChg>
        <pc:grpChg chg="del">
          <ac:chgData name="Iain Milne" userId="b8331077e663a57c" providerId="LiveId" clId="{85F43A2F-739B-47CD-B4B8-99A2417226E8}" dt="2021-03-17T11:13:38.442" v="25" actId="165"/>
          <ac:grpSpMkLst>
            <pc:docMk/>
            <pc:sldMk cId="1690517186" sldId="460"/>
            <ac:grpSpMk id="11" creationId="{0D359248-E183-4B73-9AFF-8FB27D1BBC75}"/>
          </ac:grpSpMkLst>
        </pc:grpChg>
        <pc:picChg chg="mod topLvl">
          <ac:chgData name="Iain Milne" userId="b8331077e663a57c" providerId="LiveId" clId="{85F43A2F-739B-47CD-B4B8-99A2417226E8}" dt="2021-03-17T11:13:38.442" v="25" actId="165"/>
          <ac:picMkLst>
            <pc:docMk/>
            <pc:sldMk cId="1690517186" sldId="460"/>
            <ac:picMk id="8" creationId="{F8B34FBD-F174-4A87-9FC8-6EE6839D9D14}"/>
          </ac:picMkLst>
        </pc:picChg>
        <pc:picChg chg="mod topLvl">
          <ac:chgData name="Iain Milne" userId="b8331077e663a57c" providerId="LiveId" clId="{85F43A2F-739B-47CD-B4B8-99A2417226E8}" dt="2021-03-17T11:13:38.442" v="25" actId="165"/>
          <ac:picMkLst>
            <pc:docMk/>
            <pc:sldMk cId="1690517186" sldId="460"/>
            <ac:picMk id="9" creationId="{0B04BA3F-FBF4-43FE-BAC2-9BF235E6DAC5}"/>
          </ac:picMkLst>
        </pc:picChg>
        <pc:picChg chg="mod topLvl">
          <ac:chgData name="Iain Milne" userId="b8331077e663a57c" providerId="LiveId" clId="{85F43A2F-739B-47CD-B4B8-99A2417226E8}" dt="2021-03-17T11:13:38.442" v="25" actId="165"/>
          <ac:picMkLst>
            <pc:docMk/>
            <pc:sldMk cId="1690517186" sldId="460"/>
            <ac:picMk id="10" creationId="{7B6A2414-7D81-4C90-8D01-DAE5623D4EF4}"/>
          </ac:picMkLst>
        </pc:picChg>
        <pc:picChg chg="add del mod">
          <ac:chgData name="Iain Milne" userId="b8331077e663a57c" providerId="LiveId" clId="{85F43A2F-739B-47CD-B4B8-99A2417226E8}" dt="2021-03-17T11:14:41.633" v="50" actId="478"/>
          <ac:picMkLst>
            <pc:docMk/>
            <pc:sldMk cId="1690517186" sldId="460"/>
            <ac:picMk id="15" creationId="{4BD41460-634A-4D78-BF76-DCD74B1B6AF5}"/>
          </ac:picMkLst>
        </pc:picChg>
        <pc:picChg chg="add del mod">
          <ac:chgData name="Iain Milne" userId="b8331077e663a57c" providerId="LiveId" clId="{85F43A2F-739B-47CD-B4B8-99A2417226E8}" dt="2021-03-17T11:14:40.176" v="49" actId="478"/>
          <ac:picMkLst>
            <pc:docMk/>
            <pc:sldMk cId="1690517186" sldId="460"/>
            <ac:picMk id="16" creationId="{4679B0DA-68DB-46E5-BA8C-EBE97A7FEBFC}"/>
          </ac:picMkLst>
        </pc:picChg>
        <pc:picChg chg="add del mod">
          <ac:chgData name="Iain Milne" userId="b8331077e663a57c" providerId="LiveId" clId="{85F43A2F-739B-47CD-B4B8-99A2417226E8}" dt="2021-03-17T11:14:40.176" v="49" actId="478"/>
          <ac:picMkLst>
            <pc:docMk/>
            <pc:sldMk cId="1690517186" sldId="460"/>
            <ac:picMk id="17" creationId="{66587BC1-532F-4066-BEC3-B1982F9D3868}"/>
          </ac:picMkLst>
        </pc:picChg>
        <pc:picChg chg="add del mod">
          <ac:chgData name="Iain Milne" userId="b8331077e663a57c" providerId="LiveId" clId="{85F43A2F-739B-47CD-B4B8-99A2417226E8}" dt="2021-03-17T11:14:40.176" v="49" actId="478"/>
          <ac:picMkLst>
            <pc:docMk/>
            <pc:sldMk cId="1690517186" sldId="460"/>
            <ac:picMk id="18" creationId="{8C1D1740-4EC6-42C7-B9F0-D0B32D0A6020}"/>
          </ac:picMkLst>
        </pc:picChg>
        <pc:picChg chg="add del mod">
          <ac:chgData name="Iain Milne" userId="b8331077e663a57c" providerId="LiveId" clId="{85F43A2F-739B-47CD-B4B8-99A2417226E8}" dt="2021-03-17T11:14:40.176" v="49" actId="478"/>
          <ac:picMkLst>
            <pc:docMk/>
            <pc:sldMk cId="1690517186" sldId="460"/>
            <ac:picMk id="19" creationId="{6EAE6818-41A7-4C9E-95F6-E5F337701896}"/>
          </ac:picMkLst>
        </pc:picChg>
        <pc:picChg chg="add del mod">
          <ac:chgData name="Iain Milne" userId="b8331077e663a57c" providerId="LiveId" clId="{85F43A2F-739B-47CD-B4B8-99A2417226E8}" dt="2021-03-17T11:14:42.212" v="51" actId="478"/>
          <ac:picMkLst>
            <pc:docMk/>
            <pc:sldMk cId="1690517186" sldId="460"/>
            <ac:picMk id="20" creationId="{A2374072-21C6-420A-88B3-24373D5CF380}"/>
          </ac:picMkLst>
        </pc:picChg>
        <pc:picChg chg="add del mod">
          <ac:chgData name="Iain Milne" userId="b8331077e663a57c" providerId="LiveId" clId="{85F43A2F-739B-47CD-B4B8-99A2417226E8}" dt="2021-03-17T11:14:40.176" v="49" actId="478"/>
          <ac:picMkLst>
            <pc:docMk/>
            <pc:sldMk cId="1690517186" sldId="460"/>
            <ac:picMk id="21" creationId="{B7623FDC-6CF1-49A5-9D25-3864D4F9B2D9}"/>
          </ac:picMkLst>
        </pc:picChg>
        <pc:picChg chg="add del mod">
          <ac:chgData name="Iain Milne" userId="b8331077e663a57c" providerId="LiveId" clId="{85F43A2F-739B-47CD-B4B8-99A2417226E8}" dt="2021-03-17T11:14:40.176" v="49" actId="478"/>
          <ac:picMkLst>
            <pc:docMk/>
            <pc:sldMk cId="1690517186" sldId="460"/>
            <ac:picMk id="22" creationId="{E7AF7AB2-E659-4A0D-B433-7415F587C33C}"/>
          </ac:picMkLst>
        </pc:picChg>
        <pc:picChg chg="add del mod">
          <ac:chgData name="Iain Milne" userId="b8331077e663a57c" providerId="LiveId" clId="{85F43A2F-739B-47CD-B4B8-99A2417226E8}" dt="2021-03-17T11:14:40.176" v="49" actId="478"/>
          <ac:picMkLst>
            <pc:docMk/>
            <pc:sldMk cId="1690517186" sldId="460"/>
            <ac:picMk id="23" creationId="{67813F54-D7A3-4BA1-B24D-4B8B9BA3BDA0}"/>
          </ac:picMkLst>
        </pc:picChg>
        <pc:picChg chg="add del mod">
          <ac:chgData name="Iain Milne" userId="b8331077e663a57c" providerId="LiveId" clId="{85F43A2F-739B-47CD-B4B8-99A2417226E8}" dt="2021-03-17T11:14:40.176" v="49" actId="478"/>
          <ac:picMkLst>
            <pc:docMk/>
            <pc:sldMk cId="1690517186" sldId="460"/>
            <ac:picMk id="24" creationId="{AD3E10AD-C978-4940-A7D5-1668D2836872}"/>
          </ac:picMkLst>
        </pc:picChg>
        <pc:picChg chg="add del mod">
          <ac:chgData name="Iain Milne" userId="b8331077e663a57c" providerId="LiveId" clId="{85F43A2F-739B-47CD-B4B8-99A2417226E8}" dt="2021-03-17T11:14:42.616" v="52" actId="478"/>
          <ac:picMkLst>
            <pc:docMk/>
            <pc:sldMk cId="1690517186" sldId="460"/>
            <ac:picMk id="25" creationId="{0A123E96-7692-46F6-ADF6-9728753298D4}"/>
          </ac:picMkLst>
        </pc:picChg>
        <pc:picChg chg="add del mod">
          <ac:chgData name="Iain Milne" userId="b8331077e663a57c" providerId="LiveId" clId="{85F43A2F-739B-47CD-B4B8-99A2417226E8}" dt="2021-03-17T11:14:40.176" v="49" actId="478"/>
          <ac:picMkLst>
            <pc:docMk/>
            <pc:sldMk cId="1690517186" sldId="460"/>
            <ac:picMk id="26" creationId="{80C7339B-6926-499D-BB47-862502CAAA1B}"/>
          </ac:picMkLst>
        </pc:picChg>
        <pc:picChg chg="add del mod">
          <ac:chgData name="Iain Milne" userId="b8331077e663a57c" providerId="LiveId" clId="{85F43A2F-739B-47CD-B4B8-99A2417226E8}" dt="2021-03-17T11:14:40.176" v="49" actId="478"/>
          <ac:picMkLst>
            <pc:docMk/>
            <pc:sldMk cId="1690517186" sldId="460"/>
            <ac:picMk id="27" creationId="{530F6D80-1EC1-4358-ADAB-F3AA700BB686}"/>
          </ac:picMkLst>
        </pc:picChg>
        <pc:picChg chg="add del mod">
          <ac:chgData name="Iain Milne" userId="b8331077e663a57c" providerId="LiveId" clId="{85F43A2F-739B-47CD-B4B8-99A2417226E8}" dt="2021-03-17T11:14:40.176" v="49" actId="478"/>
          <ac:picMkLst>
            <pc:docMk/>
            <pc:sldMk cId="1690517186" sldId="460"/>
            <ac:picMk id="28" creationId="{4AE27151-BCC0-4E2D-92AD-4B3E28982770}"/>
          </ac:picMkLst>
        </pc:picChg>
        <pc:picChg chg="add del mod">
          <ac:chgData name="Iain Milne" userId="b8331077e663a57c" providerId="LiveId" clId="{85F43A2F-739B-47CD-B4B8-99A2417226E8}" dt="2021-03-17T11:14:40.176" v="49" actId="478"/>
          <ac:picMkLst>
            <pc:docMk/>
            <pc:sldMk cId="1690517186" sldId="460"/>
            <ac:picMk id="29" creationId="{5D3B7145-0580-4F88-8B32-E94516E31B12}"/>
          </ac:picMkLst>
        </pc:picChg>
      </pc:sldChg>
      <pc:sldChg chg="addSp delSp modSp new del mod ord modClrScheme chgLayout">
        <pc:chgData name="Iain Milne" userId="b8331077e663a57c" providerId="LiveId" clId="{85F43A2F-739B-47CD-B4B8-99A2417226E8}" dt="2021-03-18T11:20:52.518" v="4513" actId="47"/>
        <pc:sldMkLst>
          <pc:docMk/>
          <pc:sldMk cId="1069904743" sldId="461"/>
        </pc:sldMkLst>
        <pc:spChg chg="del mod ord">
          <ac:chgData name="Iain Milne" userId="b8331077e663a57c" providerId="LiveId" clId="{85F43A2F-739B-47CD-B4B8-99A2417226E8}" dt="2021-03-17T11:13:19.721" v="23" actId="700"/>
          <ac:spMkLst>
            <pc:docMk/>
            <pc:sldMk cId="1069904743" sldId="461"/>
            <ac:spMk id="2" creationId="{CC4ECA8B-E6FF-45B6-98A2-750ABD260149}"/>
          </ac:spMkLst>
        </pc:spChg>
        <pc:spChg chg="del mod ord">
          <ac:chgData name="Iain Milne" userId="b8331077e663a57c" providerId="LiveId" clId="{85F43A2F-739B-47CD-B4B8-99A2417226E8}" dt="2021-03-17T11:13:19.721" v="23" actId="700"/>
          <ac:spMkLst>
            <pc:docMk/>
            <pc:sldMk cId="1069904743" sldId="461"/>
            <ac:spMk id="3" creationId="{18DDF739-248E-4CA9-8D2B-D212BC7025BB}"/>
          </ac:spMkLst>
        </pc:spChg>
        <pc:spChg chg="add mod ord">
          <ac:chgData name="Iain Milne" userId="b8331077e663a57c" providerId="LiveId" clId="{85F43A2F-739B-47CD-B4B8-99A2417226E8}" dt="2021-03-18T11:18:52.962" v="4506"/>
          <ac:spMkLst>
            <pc:docMk/>
            <pc:sldMk cId="1069904743" sldId="461"/>
            <ac:spMk id="4" creationId="{88A71454-495D-4356-BB93-D64E7B21925A}"/>
          </ac:spMkLst>
        </pc:spChg>
        <pc:spChg chg="add mod ord">
          <ac:chgData name="Iain Milne" userId="b8331077e663a57c" providerId="LiveId" clId="{85F43A2F-739B-47CD-B4B8-99A2417226E8}" dt="2021-03-17T14:58:56.101" v="1951" actId="20577"/>
          <ac:spMkLst>
            <pc:docMk/>
            <pc:sldMk cId="1069904743" sldId="461"/>
            <ac:spMk id="5" creationId="{388B6228-CD84-4A23-BCE6-46835EEB1CB3}"/>
          </ac:spMkLst>
        </pc:spChg>
      </pc:sldChg>
      <pc:sldChg chg="addSp delSp modSp add mod">
        <pc:chgData name="Iain Milne" userId="b8331077e663a57c" providerId="LiveId" clId="{85F43A2F-739B-47CD-B4B8-99A2417226E8}" dt="2021-03-26T10:55:57.050" v="6232" actId="20577"/>
        <pc:sldMkLst>
          <pc:docMk/>
          <pc:sldMk cId="3550349226" sldId="462"/>
        </pc:sldMkLst>
        <pc:spChg chg="add mod">
          <ac:chgData name="Iain Milne" userId="b8331077e663a57c" providerId="LiveId" clId="{85F43A2F-739B-47CD-B4B8-99A2417226E8}" dt="2021-03-26T10:55:57.050" v="6232" actId="20577"/>
          <ac:spMkLst>
            <pc:docMk/>
            <pc:sldMk cId="3550349226" sldId="462"/>
            <ac:spMk id="3" creationId="{B9CC990D-AAFD-45CF-944D-F4EC5AA08439}"/>
          </ac:spMkLst>
        </pc:spChg>
        <pc:spChg chg="mod">
          <ac:chgData name="Iain Milne" userId="b8331077e663a57c" providerId="LiveId" clId="{85F43A2F-739B-47CD-B4B8-99A2417226E8}" dt="2021-03-18T11:13:24.556" v="4478"/>
          <ac:spMkLst>
            <pc:docMk/>
            <pc:sldMk cId="3550349226" sldId="462"/>
            <ac:spMk id="5" creationId="{54A1B3CE-8EFB-426D-9F5E-5412676B13A5}"/>
          </ac:spMkLst>
        </pc:spChg>
        <pc:spChg chg="mod">
          <ac:chgData name="Iain Milne" userId="b8331077e663a57c" providerId="LiveId" clId="{85F43A2F-739B-47CD-B4B8-99A2417226E8}" dt="2021-03-17T11:26:20.399" v="653" actId="6549"/>
          <ac:spMkLst>
            <pc:docMk/>
            <pc:sldMk cId="3550349226" sldId="462"/>
            <ac:spMk id="6" creationId="{5C08712D-59E0-4F30-B1CC-821C754A2519}"/>
          </ac:spMkLst>
        </pc:spChg>
        <pc:spChg chg="mod topLvl">
          <ac:chgData name="Iain Milne" userId="b8331077e663a57c" providerId="LiveId" clId="{85F43A2F-739B-47CD-B4B8-99A2417226E8}" dt="2021-03-17T11:16:32.825" v="318" actId="165"/>
          <ac:spMkLst>
            <pc:docMk/>
            <pc:sldMk cId="3550349226" sldId="462"/>
            <ac:spMk id="12" creationId="{E1A24AA6-D776-4A3D-9E99-26ADF1B1E9DE}"/>
          </ac:spMkLst>
        </pc:spChg>
        <pc:spChg chg="mod topLvl">
          <ac:chgData name="Iain Milne" userId="b8331077e663a57c" providerId="LiveId" clId="{85F43A2F-739B-47CD-B4B8-99A2417226E8}" dt="2021-03-17T11:16:32.825" v="318" actId="165"/>
          <ac:spMkLst>
            <pc:docMk/>
            <pc:sldMk cId="3550349226" sldId="462"/>
            <ac:spMk id="13" creationId="{A710B63F-F04B-4527-BC18-85F3B07DF305}"/>
          </ac:spMkLst>
        </pc:spChg>
        <pc:spChg chg="mod topLvl">
          <ac:chgData name="Iain Milne" userId="b8331077e663a57c" providerId="LiveId" clId="{85F43A2F-739B-47CD-B4B8-99A2417226E8}" dt="2021-03-17T11:16:32.825" v="318" actId="165"/>
          <ac:spMkLst>
            <pc:docMk/>
            <pc:sldMk cId="3550349226" sldId="462"/>
            <ac:spMk id="14" creationId="{4570ECBE-E251-4695-8104-F51D8D63A075}"/>
          </ac:spMkLst>
        </pc:spChg>
        <pc:spChg chg="add mod topLvl">
          <ac:chgData name="Iain Milne" userId="b8331077e663a57c" providerId="LiveId" clId="{85F43A2F-739B-47CD-B4B8-99A2417226E8}" dt="2021-03-17T11:16:32.825" v="318" actId="165"/>
          <ac:spMkLst>
            <pc:docMk/>
            <pc:sldMk cId="3550349226" sldId="462"/>
            <ac:spMk id="30" creationId="{11860A8C-4047-4CD9-9CFD-4194C76D9DF8}"/>
          </ac:spMkLst>
        </pc:spChg>
        <pc:spChg chg="add mod">
          <ac:chgData name="Iain Milne" userId="b8331077e663a57c" providerId="LiveId" clId="{85F43A2F-739B-47CD-B4B8-99A2417226E8}" dt="2021-03-17T11:24:22.403" v="569" actId="208"/>
          <ac:spMkLst>
            <pc:docMk/>
            <pc:sldMk cId="3550349226" sldId="462"/>
            <ac:spMk id="32" creationId="{1CCB4DE0-DCE1-4613-B60C-C4BA93CE31E8}"/>
          </ac:spMkLst>
        </pc:spChg>
        <pc:spChg chg="add mod">
          <ac:chgData name="Iain Milne" userId="b8331077e663a57c" providerId="LiveId" clId="{85F43A2F-739B-47CD-B4B8-99A2417226E8}" dt="2021-03-17T11:24:51.642" v="601" actId="1076"/>
          <ac:spMkLst>
            <pc:docMk/>
            <pc:sldMk cId="3550349226" sldId="462"/>
            <ac:spMk id="33" creationId="{87AA20EF-BFED-4ECF-B627-60AE2926D3C7}"/>
          </ac:spMkLst>
        </pc:spChg>
        <pc:spChg chg="add mod">
          <ac:chgData name="Iain Milne" userId="b8331077e663a57c" providerId="LiveId" clId="{85F43A2F-739B-47CD-B4B8-99A2417226E8}" dt="2021-03-17T11:28:13.006" v="704" actId="122"/>
          <ac:spMkLst>
            <pc:docMk/>
            <pc:sldMk cId="3550349226" sldId="462"/>
            <ac:spMk id="34" creationId="{C0633459-3E33-453A-9069-54E24F94C89D}"/>
          </ac:spMkLst>
        </pc:spChg>
        <pc:grpChg chg="add del mod">
          <ac:chgData name="Iain Milne" userId="b8331077e663a57c" providerId="LiveId" clId="{85F43A2F-739B-47CD-B4B8-99A2417226E8}" dt="2021-03-17T11:16:32.825" v="318" actId="165"/>
          <ac:grpSpMkLst>
            <pc:docMk/>
            <pc:sldMk cId="3550349226" sldId="462"/>
            <ac:grpSpMk id="2" creationId="{AD897B03-E01F-47AC-BBCC-53310C6B9EE1}"/>
          </ac:grpSpMkLst>
        </pc:grp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8" creationId="{F8B34FBD-F174-4A87-9FC8-6EE6839D9D14}"/>
          </ac:picMkLst>
        </pc:pic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9" creationId="{0B04BA3F-FBF4-43FE-BAC2-9BF235E6DAC5}"/>
          </ac:picMkLst>
        </pc:picChg>
        <pc:picChg chg="mod topLvl">
          <ac:chgData name="Iain Milne" userId="b8331077e663a57c" providerId="LiveId" clId="{85F43A2F-739B-47CD-B4B8-99A2417226E8}" dt="2021-03-17T11:18:10.103" v="326" actId="208"/>
          <ac:picMkLst>
            <pc:docMk/>
            <pc:sldMk cId="3550349226" sldId="462"/>
            <ac:picMk id="10" creationId="{7B6A2414-7D81-4C90-8D01-DAE5623D4EF4}"/>
          </ac:picMkLst>
        </pc:pic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15" creationId="{4BD41460-634A-4D78-BF76-DCD74B1B6AF5}"/>
          </ac:picMkLst>
        </pc:pic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16" creationId="{4679B0DA-68DB-46E5-BA8C-EBE97A7FEBFC}"/>
          </ac:picMkLst>
        </pc:pic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17" creationId="{66587BC1-532F-4066-BEC3-B1982F9D3868}"/>
          </ac:picMkLst>
        </pc:pic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18" creationId="{8C1D1740-4EC6-42C7-B9F0-D0B32D0A6020}"/>
          </ac:picMkLst>
        </pc:pic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19" creationId="{6EAE6818-41A7-4C9E-95F6-E5F337701896}"/>
          </ac:picMkLst>
        </pc:pic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20" creationId="{A2374072-21C6-420A-88B3-24373D5CF380}"/>
          </ac:picMkLst>
        </pc:pic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21" creationId="{B7623FDC-6CF1-49A5-9D25-3864D4F9B2D9}"/>
          </ac:picMkLst>
        </pc:pic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22" creationId="{E7AF7AB2-E659-4A0D-B433-7415F587C33C}"/>
          </ac:picMkLst>
        </pc:pic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23" creationId="{67813F54-D7A3-4BA1-B24D-4B8B9BA3BDA0}"/>
          </ac:picMkLst>
        </pc:pic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24" creationId="{AD3E10AD-C978-4940-A7D5-1668D2836872}"/>
          </ac:picMkLst>
        </pc:pic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25" creationId="{0A123E96-7692-46F6-ADF6-9728753298D4}"/>
          </ac:picMkLst>
        </pc:pic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26" creationId="{80C7339B-6926-499D-BB47-862502CAAA1B}"/>
          </ac:picMkLst>
        </pc:pic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27" creationId="{530F6D80-1EC1-4358-ADAB-F3AA700BB686}"/>
          </ac:picMkLst>
        </pc:pic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28" creationId="{4AE27151-BCC0-4E2D-92AD-4B3E28982770}"/>
          </ac:picMkLst>
        </pc:picChg>
        <pc:picChg chg="mod topLvl">
          <ac:chgData name="Iain Milne" userId="b8331077e663a57c" providerId="LiveId" clId="{85F43A2F-739B-47CD-B4B8-99A2417226E8}" dt="2021-03-17T11:16:32.825" v="318" actId="165"/>
          <ac:picMkLst>
            <pc:docMk/>
            <pc:sldMk cId="3550349226" sldId="462"/>
            <ac:picMk id="29" creationId="{5D3B7145-0580-4F88-8B32-E94516E31B12}"/>
          </ac:picMkLst>
        </pc:picChg>
        <pc:picChg chg="add del mod">
          <ac:chgData name="Iain Milne" userId="b8331077e663a57c" providerId="LiveId" clId="{85F43A2F-739B-47CD-B4B8-99A2417226E8}" dt="2021-03-17T11:17:40.142" v="324" actId="478"/>
          <ac:picMkLst>
            <pc:docMk/>
            <pc:sldMk cId="3550349226" sldId="462"/>
            <ac:picMk id="31" creationId="{AE170388-BC07-4FE7-B05B-52D024A472D8}"/>
          </ac:picMkLst>
        </pc:picChg>
      </pc:sldChg>
      <pc:sldChg chg="addSp delSp modSp add mod">
        <pc:chgData name="Iain Milne" userId="b8331077e663a57c" providerId="LiveId" clId="{85F43A2F-739B-47CD-B4B8-99A2417226E8}" dt="2021-03-17T14:52:40.936" v="1573" actId="207"/>
        <pc:sldMkLst>
          <pc:docMk/>
          <pc:sldMk cId="1217656193" sldId="463"/>
        </pc:sldMkLst>
        <pc:spChg chg="add del">
          <ac:chgData name="Iain Milne" userId="b8331077e663a57c" providerId="LiveId" clId="{85F43A2F-739B-47CD-B4B8-99A2417226E8}" dt="2021-03-17T11:19:46.991" v="435" actId="11529"/>
          <ac:spMkLst>
            <pc:docMk/>
            <pc:sldMk cId="1217656193" sldId="463"/>
            <ac:spMk id="2" creationId="{376270FC-884C-49C3-9E17-4F181564412A}"/>
          </ac:spMkLst>
        </pc:spChg>
        <pc:spChg chg="add mod">
          <ac:chgData name="Iain Milne" userId="b8331077e663a57c" providerId="LiveId" clId="{85F43A2F-739B-47CD-B4B8-99A2417226E8}" dt="2021-03-17T11:20:55.295" v="462" actId="14100"/>
          <ac:spMkLst>
            <pc:docMk/>
            <pc:sldMk cId="1217656193" sldId="463"/>
            <ac:spMk id="3" creationId="{E88256C2-7A45-4EFE-AF54-07CA5A7FF405}"/>
          </ac:spMkLst>
        </pc:spChg>
        <pc:spChg chg="add mod">
          <ac:chgData name="Iain Milne" userId="b8331077e663a57c" providerId="LiveId" clId="{85F43A2F-739B-47CD-B4B8-99A2417226E8}" dt="2021-03-17T11:20:59.161" v="463" actId="1076"/>
          <ac:spMkLst>
            <pc:docMk/>
            <pc:sldMk cId="1217656193" sldId="463"/>
            <ac:spMk id="4" creationId="{AA5EDCB8-7D6B-444F-8814-44CC9F096511}"/>
          </ac:spMkLst>
        </pc:spChg>
        <pc:spChg chg="mod">
          <ac:chgData name="Iain Milne" userId="b8331077e663a57c" providerId="LiveId" clId="{85F43A2F-739B-47CD-B4B8-99A2417226E8}" dt="2021-03-17T11:18:31.597" v="334" actId="20577"/>
          <ac:spMkLst>
            <pc:docMk/>
            <pc:sldMk cId="1217656193" sldId="463"/>
            <ac:spMk id="5" creationId="{54A1B3CE-8EFB-426D-9F5E-5412676B13A5}"/>
          </ac:spMkLst>
        </pc:spChg>
        <pc:spChg chg="mod">
          <ac:chgData name="Iain Milne" userId="b8331077e663a57c" providerId="LiveId" clId="{85F43A2F-739B-47CD-B4B8-99A2417226E8}" dt="2021-03-17T11:18:47.311" v="376" actId="20577"/>
          <ac:spMkLst>
            <pc:docMk/>
            <pc:sldMk cId="1217656193" sldId="463"/>
            <ac:spMk id="6" creationId="{5C08712D-59E0-4F30-B1CC-821C754A2519}"/>
          </ac:spMkLst>
        </pc:spChg>
        <pc:spChg chg="mod">
          <ac:chgData name="Iain Milne" userId="b8331077e663a57c" providerId="LiveId" clId="{85F43A2F-739B-47CD-B4B8-99A2417226E8}" dt="2021-03-17T11:19:07.095" v="429" actId="20577"/>
          <ac:spMkLst>
            <pc:docMk/>
            <pc:sldMk cId="1217656193" sldId="463"/>
            <ac:spMk id="12" creationId="{E1A24AA6-D776-4A3D-9E99-26ADF1B1E9DE}"/>
          </ac:spMkLst>
        </pc:spChg>
        <pc:spChg chg="mod">
          <ac:chgData name="Iain Milne" userId="b8331077e663a57c" providerId="LiveId" clId="{85F43A2F-739B-47CD-B4B8-99A2417226E8}" dt="2021-03-17T11:19:02.365" v="418" actId="20577"/>
          <ac:spMkLst>
            <pc:docMk/>
            <pc:sldMk cId="1217656193" sldId="463"/>
            <ac:spMk id="13" creationId="{A710B63F-F04B-4527-BC18-85F3B07DF305}"/>
          </ac:spMkLst>
        </pc:spChg>
        <pc:spChg chg="mod">
          <ac:chgData name="Iain Milne" userId="b8331077e663a57c" providerId="LiveId" clId="{85F43A2F-739B-47CD-B4B8-99A2417226E8}" dt="2021-03-17T14:52:36.437" v="1572" actId="207"/>
          <ac:spMkLst>
            <pc:docMk/>
            <pc:sldMk cId="1217656193" sldId="463"/>
            <ac:spMk id="14" creationId="{4570ECBE-E251-4695-8104-F51D8D63A075}"/>
          </ac:spMkLst>
        </pc:spChg>
        <pc:spChg chg="mod">
          <ac:chgData name="Iain Milne" userId="b8331077e663a57c" providerId="LiveId" clId="{85F43A2F-739B-47CD-B4B8-99A2417226E8}" dt="2021-03-17T14:52:40.936" v="1573" actId="207"/>
          <ac:spMkLst>
            <pc:docMk/>
            <pc:sldMk cId="1217656193" sldId="463"/>
            <ac:spMk id="30" creationId="{11860A8C-4047-4CD9-9CFD-4194C76D9DF8}"/>
          </ac:spMkLst>
        </pc:spChg>
        <pc:spChg chg="add del mod">
          <ac:chgData name="Iain Milne" userId="b8331077e663a57c" providerId="LiveId" clId="{85F43A2F-739B-47CD-B4B8-99A2417226E8}" dt="2021-03-17T11:21:41.871" v="475" actId="478"/>
          <ac:spMkLst>
            <pc:docMk/>
            <pc:sldMk cId="1217656193" sldId="463"/>
            <ac:spMk id="31" creationId="{DC845F16-3058-4680-8998-F086A1B22841}"/>
          </ac:spMkLst>
        </pc:spChg>
        <pc:picChg chg="mod">
          <ac:chgData name="Iain Milne" userId="b8331077e663a57c" providerId="LiveId" clId="{85F43A2F-739B-47CD-B4B8-99A2417226E8}" dt="2021-03-17T11:20:47.820" v="461" actId="208"/>
          <ac:picMkLst>
            <pc:docMk/>
            <pc:sldMk cId="1217656193" sldId="463"/>
            <ac:picMk id="10" creationId="{7B6A2414-7D81-4C90-8D01-DAE5623D4EF4}"/>
          </ac:picMkLst>
        </pc:picChg>
        <pc:picChg chg="mod">
          <ac:chgData name="Iain Milne" userId="b8331077e663a57c" providerId="LiveId" clId="{85F43A2F-739B-47CD-B4B8-99A2417226E8}" dt="2021-03-17T11:20:47.820" v="461" actId="208"/>
          <ac:picMkLst>
            <pc:docMk/>
            <pc:sldMk cId="1217656193" sldId="463"/>
            <ac:picMk id="15" creationId="{4BD41460-634A-4D78-BF76-DCD74B1B6AF5}"/>
          </ac:picMkLst>
        </pc:picChg>
        <pc:picChg chg="mod">
          <ac:chgData name="Iain Milne" userId="b8331077e663a57c" providerId="LiveId" clId="{85F43A2F-739B-47CD-B4B8-99A2417226E8}" dt="2021-03-17T11:20:47.820" v="461" actId="208"/>
          <ac:picMkLst>
            <pc:docMk/>
            <pc:sldMk cId="1217656193" sldId="463"/>
            <ac:picMk id="16" creationId="{4679B0DA-68DB-46E5-BA8C-EBE97A7FEBFC}"/>
          </ac:picMkLst>
        </pc:picChg>
        <pc:picChg chg="mod">
          <ac:chgData name="Iain Milne" userId="b8331077e663a57c" providerId="LiveId" clId="{85F43A2F-739B-47CD-B4B8-99A2417226E8}" dt="2021-03-17T11:20:47.820" v="461" actId="208"/>
          <ac:picMkLst>
            <pc:docMk/>
            <pc:sldMk cId="1217656193" sldId="463"/>
            <ac:picMk id="17" creationId="{66587BC1-532F-4066-BEC3-B1982F9D3868}"/>
          </ac:picMkLst>
        </pc:picChg>
        <pc:picChg chg="mod">
          <ac:chgData name="Iain Milne" userId="b8331077e663a57c" providerId="LiveId" clId="{85F43A2F-739B-47CD-B4B8-99A2417226E8}" dt="2021-03-17T11:20:47.820" v="461" actId="208"/>
          <ac:picMkLst>
            <pc:docMk/>
            <pc:sldMk cId="1217656193" sldId="463"/>
            <ac:picMk id="18" creationId="{8C1D1740-4EC6-42C7-B9F0-D0B32D0A6020}"/>
          </ac:picMkLst>
        </pc:picChg>
        <pc:picChg chg="mod">
          <ac:chgData name="Iain Milne" userId="b8331077e663a57c" providerId="LiveId" clId="{85F43A2F-739B-47CD-B4B8-99A2417226E8}" dt="2021-03-17T11:20:47.820" v="461" actId="208"/>
          <ac:picMkLst>
            <pc:docMk/>
            <pc:sldMk cId="1217656193" sldId="463"/>
            <ac:picMk id="19" creationId="{6EAE6818-41A7-4C9E-95F6-E5F337701896}"/>
          </ac:picMkLst>
        </pc:picChg>
        <pc:picChg chg="mod">
          <ac:chgData name="Iain Milne" userId="b8331077e663a57c" providerId="LiveId" clId="{85F43A2F-739B-47CD-B4B8-99A2417226E8}" dt="2021-03-17T11:20:47.820" v="461" actId="208"/>
          <ac:picMkLst>
            <pc:docMk/>
            <pc:sldMk cId="1217656193" sldId="463"/>
            <ac:picMk id="20" creationId="{A2374072-21C6-420A-88B3-24373D5CF380}"/>
          </ac:picMkLst>
        </pc:picChg>
        <pc:picChg chg="mod">
          <ac:chgData name="Iain Milne" userId="b8331077e663a57c" providerId="LiveId" clId="{85F43A2F-739B-47CD-B4B8-99A2417226E8}" dt="2021-03-17T11:20:47.820" v="461" actId="208"/>
          <ac:picMkLst>
            <pc:docMk/>
            <pc:sldMk cId="1217656193" sldId="463"/>
            <ac:picMk id="21" creationId="{B7623FDC-6CF1-49A5-9D25-3864D4F9B2D9}"/>
          </ac:picMkLst>
        </pc:picChg>
        <pc:picChg chg="mod">
          <ac:chgData name="Iain Milne" userId="b8331077e663a57c" providerId="LiveId" clId="{85F43A2F-739B-47CD-B4B8-99A2417226E8}" dt="2021-03-17T11:20:47.820" v="461" actId="208"/>
          <ac:picMkLst>
            <pc:docMk/>
            <pc:sldMk cId="1217656193" sldId="463"/>
            <ac:picMk id="22" creationId="{E7AF7AB2-E659-4A0D-B433-7415F587C33C}"/>
          </ac:picMkLst>
        </pc:picChg>
        <pc:picChg chg="mod">
          <ac:chgData name="Iain Milne" userId="b8331077e663a57c" providerId="LiveId" clId="{85F43A2F-739B-47CD-B4B8-99A2417226E8}" dt="2021-03-17T11:20:47.820" v="461" actId="208"/>
          <ac:picMkLst>
            <pc:docMk/>
            <pc:sldMk cId="1217656193" sldId="463"/>
            <ac:picMk id="23" creationId="{67813F54-D7A3-4BA1-B24D-4B8B9BA3BDA0}"/>
          </ac:picMkLst>
        </pc:picChg>
        <pc:picChg chg="mod">
          <ac:chgData name="Iain Milne" userId="b8331077e663a57c" providerId="LiveId" clId="{85F43A2F-739B-47CD-B4B8-99A2417226E8}" dt="2021-03-17T11:20:47.820" v="461" actId="208"/>
          <ac:picMkLst>
            <pc:docMk/>
            <pc:sldMk cId="1217656193" sldId="463"/>
            <ac:picMk id="24" creationId="{AD3E10AD-C978-4940-A7D5-1668D2836872}"/>
          </ac:picMkLst>
        </pc:picChg>
        <pc:picChg chg="mod">
          <ac:chgData name="Iain Milne" userId="b8331077e663a57c" providerId="LiveId" clId="{85F43A2F-739B-47CD-B4B8-99A2417226E8}" dt="2021-03-17T11:20:47.820" v="461" actId="208"/>
          <ac:picMkLst>
            <pc:docMk/>
            <pc:sldMk cId="1217656193" sldId="463"/>
            <ac:picMk id="25" creationId="{0A123E96-7692-46F6-ADF6-9728753298D4}"/>
          </ac:picMkLst>
        </pc:picChg>
        <pc:picChg chg="mod">
          <ac:chgData name="Iain Milne" userId="b8331077e663a57c" providerId="LiveId" clId="{85F43A2F-739B-47CD-B4B8-99A2417226E8}" dt="2021-03-17T11:20:47.820" v="461" actId="208"/>
          <ac:picMkLst>
            <pc:docMk/>
            <pc:sldMk cId="1217656193" sldId="463"/>
            <ac:picMk id="26" creationId="{80C7339B-6926-499D-BB47-862502CAAA1B}"/>
          </ac:picMkLst>
        </pc:picChg>
        <pc:picChg chg="mod">
          <ac:chgData name="Iain Milne" userId="b8331077e663a57c" providerId="LiveId" clId="{85F43A2F-739B-47CD-B4B8-99A2417226E8}" dt="2021-03-17T11:20:47.820" v="461" actId="208"/>
          <ac:picMkLst>
            <pc:docMk/>
            <pc:sldMk cId="1217656193" sldId="463"/>
            <ac:picMk id="27" creationId="{530F6D80-1EC1-4358-ADAB-F3AA700BB686}"/>
          </ac:picMkLst>
        </pc:picChg>
        <pc:picChg chg="mod">
          <ac:chgData name="Iain Milne" userId="b8331077e663a57c" providerId="LiveId" clId="{85F43A2F-739B-47CD-B4B8-99A2417226E8}" dt="2021-03-17T11:20:47.820" v="461" actId="208"/>
          <ac:picMkLst>
            <pc:docMk/>
            <pc:sldMk cId="1217656193" sldId="463"/>
            <ac:picMk id="28" creationId="{4AE27151-BCC0-4E2D-92AD-4B3E28982770}"/>
          </ac:picMkLst>
        </pc:picChg>
        <pc:picChg chg="mod">
          <ac:chgData name="Iain Milne" userId="b8331077e663a57c" providerId="LiveId" clId="{85F43A2F-739B-47CD-B4B8-99A2417226E8}" dt="2021-03-17T11:20:47.820" v="461" actId="208"/>
          <ac:picMkLst>
            <pc:docMk/>
            <pc:sldMk cId="1217656193" sldId="463"/>
            <ac:picMk id="29" creationId="{5D3B7145-0580-4F88-8B32-E94516E31B12}"/>
          </ac:picMkLst>
        </pc:picChg>
      </pc:sldChg>
      <pc:sldChg chg="addSp delSp modSp new del mod modClrScheme chgLayout">
        <pc:chgData name="Iain Milne" userId="b8331077e663a57c" providerId="LiveId" clId="{85F43A2F-739B-47CD-B4B8-99A2417226E8}" dt="2021-03-17T11:29:27.408" v="727" actId="47"/>
        <pc:sldMkLst>
          <pc:docMk/>
          <pc:sldMk cId="1357772889" sldId="464"/>
        </pc:sldMkLst>
        <pc:spChg chg="del mod ord">
          <ac:chgData name="Iain Milne" userId="b8331077e663a57c" providerId="LiveId" clId="{85F43A2F-739B-47CD-B4B8-99A2417226E8}" dt="2021-03-17T11:29:06.952" v="706" actId="700"/>
          <ac:spMkLst>
            <pc:docMk/>
            <pc:sldMk cId="1357772889" sldId="464"/>
            <ac:spMk id="2" creationId="{045F9170-1334-41D4-B5CE-25B3A0D1E461}"/>
          </ac:spMkLst>
        </pc:spChg>
        <pc:spChg chg="del mod ord">
          <ac:chgData name="Iain Milne" userId="b8331077e663a57c" providerId="LiveId" clId="{85F43A2F-739B-47CD-B4B8-99A2417226E8}" dt="2021-03-17T11:29:06.952" v="706" actId="700"/>
          <ac:spMkLst>
            <pc:docMk/>
            <pc:sldMk cId="1357772889" sldId="464"/>
            <ac:spMk id="3" creationId="{C05F008D-ADD0-4BF2-826C-4EEC3DC41D14}"/>
          </ac:spMkLst>
        </pc:spChg>
        <pc:spChg chg="del">
          <ac:chgData name="Iain Milne" userId="b8331077e663a57c" providerId="LiveId" clId="{85F43A2F-739B-47CD-B4B8-99A2417226E8}" dt="2021-03-17T11:29:06.952" v="706" actId="700"/>
          <ac:spMkLst>
            <pc:docMk/>
            <pc:sldMk cId="1357772889" sldId="464"/>
            <ac:spMk id="4" creationId="{64F9362F-E29F-4BB1-90B7-2A374E2F47EF}"/>
          </ac:spMkLst>
        </pc:spChg>
        <pc:spChg chg="add mod ord">
          <ac:chgData name="Iain Milne" userId="b8331077e663a57c" providerId="LiveId" clId="{85F43A2F-739B-47CD-B4B8-99A2417226E8}" dt="2021-03-17T11:29:10.339" v="726" actId="20577"/>
          <ac:spMkLst>
            <pc:docMk/>
            <pc:sldMk cId="1357772889" sldId="464"/>
            <ac:spMk id="5" creationId="{239006EC-7E27-4157-B80D-2309375C1A0A}"/>
          </ac:spMkLst>
        </pc:spChg>
        <pc:spChg chg="add mod ord">
          <ac:chgData name="Iain Milne" userId="b8331077e663a57c" providerId="LiveId" clId="{85F43A2F-739B-47CD-B4B8-99A2417226E8}" dt="2021-03-17T11:29:06.952" v="706" actId="700"/>
          <ac:spMkLst>
            <pc:docMk/>
            <pc:sldMk cId="1357772889" sldId="464"/>
            <ac:spMk id="6" creationId="{025B7A5E-DEE4-4BE8-86FD-823219EF1457}"/>
          </ac:spMkLst>
        </pc:spChg>
      </pc:sldChg>
      <pc:sldChg chg="addSp delSp modSp new del mod modClrScheme chgLayout">
        <pc:chgData name="Iain Milne" userId="b8331077e663a57c" providerId="LiveId" clId="{85F43A2F-739B-47CD-B4B8-99A2417226E8}" dt="2021-03-18T11:22:08.830" v="4516" actId="47"/>
        <pc:sldMkLst>
          <pc:docMk/>
          <pc:sldMk cId="3570463502" sldId="464"/>
        </pc:sldMkLst>
        <pc:spChg chg="del mod ord">
          <ac:chgData name="Iain Milne" userId="b8331077e663a57c" providerId="LiveId" clId="{85F43A2F-739B-47CD-B4B8-99A2417226E8}" dt="2021-03-17T14:56:58.896" v="1608" actId="700"/>
          <ac:spMkLst>
            <pc:docMk/>
            <pc:sldMk cId="3570463502" sldId="464"/>
            <ac:spMk id="2" creationId="{9D4F2660-D2D5-4206-8355-F537246153F6}"/>
          </ac:spMkLst>
        </pc:spChg>
        <pc:spChg chg="del mod ord">
          <ac:chgData name="Iain Milne" userId="b8331077e663a57c" providerId="LiveId" clId="{85F43A2F-739B-47CD-B4B8-99A2417226E8}" dt="2021-03-17T14:56:58.896" v="1608" actId="700"/>
          <ac:spMkLst>
            <pc:docMk/>
            <pc:sldMk cId="3570463502" sldId="464"/>
            <ac:spMk id="3" creationId="{A031C7C0-E92D-4200-BB77-C6B7C86E4F52}"/>
          </ac:spMkLst>
        </pc:spChg>
        <pc:spChg chg="del">
          <ac:chgData name="Iain Milne" userId="b8331077e663a57c" providerId="LiveId" clId="{85F43A2F-739B-47CD-B4B8-99A2417226E8}" dt="2021-03-17T14:56:58.896" v="1608" actId="700"/>
          <ac:spMkLst>
            <pc:docMk/>
            <pc:sldMk cId="3570463502" sldId="464"/>
            <ac:spMk id="4" creationId="{B17CD1CB-55A8-45AC-AA1F-C53EFC00620B}"/>
          </ac:spMkLst>
        </pc:spChg>
        <pc:spChg chg="add mod ord">
          <ac:chgData name="Iain Milne" userId="b8331077e663a57c" providerId="LiveId" clId="{85F43A2F-739B-47CD-B4B8-99A2417226E8}" dt="2021-03-17T14:57:02.008" v="1626" actId="20577"/>
          <ac:spMkLst>
            <pc:docMk/>
            <pc:sldMk cId="3570463502" sldId="464"/>
            <ac:spMk id="5" creationId="{2024B375-BB60-4074-9E57-D99754D76FA4}"/>
          </ac:spMkLst>
        </pc:spChg>
        <pc:spChg chg="add mod ord">
          <ac:chgData name="Iain Milne" userId="b8331077e663a57c" providerId="LiveId" clId="{85F43A2F-739B-47CD-B4B8-99A2417226E8}" dt="2021-03-17T14:57:11.163" v="1663" actId="20577"/>
          <ac:spMkLst>
            <pc:docMk/>
            <pc:sldMk cId="3570463502" sldId="464"/>
            <ac:spMk id="6" creationId="{E9E65D2C-2F41-418E-98AB-62FDBFF4A36B}"/>
          </ac:spMkLst>
        </pc:spChg>
      </pc:sldChg>
      <pc:sldChg chg="addSp delSp modSp new mod modClrScheme chgLayout">
        <pc:chgData name="Iain Milne" userId="b8331077e663a57c" providerId="LiveId" clId="{85F43A2F-739B-47CD-B4B8-99A2417226E8}" dt="2021-03-18T11:17:51.821" v="4503" actId="1076"/>
        <pc:sldMkLst>
          <pc:docMk/>
          <pc:sldMk cId="1042324171" sldId="465"/>
        </pc:sldMkLst>
        <pc:spChg chg="del mod ord">
          <ac:chgData name="Iain Milne" userId="b8331077e663a57c" providerId="LiveId" clId="{85F43A2F-739B-47CD-B4B8-99A2417226E8}" dt="2021-03-17T15:07:49.580" v="1958" actId="700"/>
          <ac:spMkLst>
            <pc:docMk/>
            <pc:sldMk cId="1042324171" sldId="465"/>
            <ac:spMk id="2" creationId="{7E335A57-3998-48E2-971D-B65327245009}"/>
          </ac:spMkLst>
        </pc:spChg>
        <pc:spChg chg="del mod ord">
          <ac:chgData name="Iain Milne" userId="b8331077e663a57c" providerId="LiveId" clId="{85F43A2F-739B-47CD-B4B8-99A2417226E8}" dt="2021-03-17T15:07:49.580" v="1958" actId="700"/>
          <ac:spMkLst>
            <pc:docMk/>
            <pc:sldMk cId="1042324171" sldId="465"/>
            <ac:spMk id="3" creationId="{04B569BA-B8D5-4462-AAA1-845E25EACF5B}"/>
          </ac:spMkLst>
        </pc:spChg>
        <pc:spChg chg="del">
          <ac:chgData name="Iain Milne" userId="b8331077e663a57c" providerId="LiveId" clId="{85F43A2F-739B-47CD-B4B8-99A2417226E8}" dt="2021-03-17T15:07:49.580" v="1958" actId="700"/>
          <ac:spMkLst>
            <pc:docMk/>
            <pc:sldMk cId="1042324171" sldId="465"/>
            <ac:spMk id="4" creationId="{D76E5CA6-2948-4DBB-8C77-C3BE42F17EF4}"/>
          </ac:spMkLst>
        </pc:spChg>
        <pc:spChg chg="add mod ord">
          <ac:chgData name="Iain Milne" userId="b8331077e663a57c" providerId="LiveId" clId="{85F43A2F-739B-47CD-B4B8-99A2417226E8}" dt="2021-03-17T15:07:53.277" v="1978" actId="20577"/>
          <ac:spMkLst>
            <pc:docMk/>
            <pc:sldMk cId="1042324171" sldId="465"/>
            <ac:spMk id="5" creationId="{45FB170E-B0F8-45F4-BB60-7A8FC4CC13BB}"/>
          </ac:spMkLst>
        </pc:spChg>
        <pc:spChg chg="add mod ord">
          <ac:chgData name="Iain Milne" userId="b8331077e663a57c" providerId="LiveId" clId="{85F43A2F-739B-47CD-B4B8-99A2417226E8}" dt="2021-03-18T11:17:15.053" v="4497" actId="14100"/>
          <ac:spMkLst>
            <pc:docMk/>
            <pc:sldMk cId="1042324171" sldId="465"/>
            <ac:spMk id="6" creationId="{58AA3601-CB54-4BBD-9EF5-89B27AD315F5}"/>
          </ac:spMkLst>
        </pc:spChg>
        <pc:picChg chg="add del mod">
          <ac:chgData name="Iain Milne" userId="b8331077e663a57c" providerId="LiveId" clId="{85F43A2F-739B-47CD-B4B8-99A2417226E8}" dt="2021-03-18T11:15:37.653" v="4488" actId="478"/>
          <ac:picMkLst>
            <pc:docMk/>
            <pc:sldMk cId="1042324171" sldId="465"/>
            <ac:picMk id="3" creationId="{ABBC7320-0865-4EF3-87C8-C7A1704D1B1F}"/>
          </ac:picMkLst>
        </pc:picChg>
        <pc:picChg chg="add mod">
          <ac:chgData name="Iain Milne" userId="b8331077e663a57c" providerId="LiveId" clId="{85F43A2F-739B-47CD-B4B8-99A2417226E8}" dt="2021-03-18T11:17:51.821" v="4503" actId="1076"/>
          <ac:picMkLst>
            <pc:docMk/>
            <pc:sldMk cId="1042324171" sldId="465"/>
            <ac:picMk id="7" creationId="{8E08A1DA-7911-4EE4-8C86-60730482642F}"/>
          </ac:picMkLst>
        </pc:picChg>
      </pc:sldChg>
      <pc:sldChg chg="addSp delSp modSp new mod modClrScheme chgLayout">
        <pc:chgData name="Iain Milne" userId="b8331077e663a57c" providerId="LiveId" clId="{85F43A2F-739B-47CD-B4B8-99A2417226E8}" dt="2021-03-17T15:42:14.778" v="3139" actId="20577"/>
        <pc:sldMkLst>
          <pc:docMk/>
          <pc:sldMk cId="1054007395" sldId="466"/>
        </pc:sldMkLst>
        <pc:spChg chg="del mod ord">
          <ac:chgData name="Iain Milne" userId="b8331077e663a57c" providerId="LiveId" clId="{85F43A2F-739B-47CD-B4B8-99A2417226E8}" dt="2021-03-17T15:39:37.701" v="2637" actId="700"/>
          <ac:spMkLst>
            <pc:docMk/>
            <pc:sldMk cId="1054007395" sldId="466"/>
            <ac:spMk id="2" creationId="{5BD21CB3-9084-4FBE-9EAF-E999E5FDE692}"/>
          </ac:spMkLst>
        </pc:spChg>
        <pc:spChg chg="del mod ord">
          <ac:chgData name="Iain Milne" userId="b8331077e663a57c" providerId="LiveId" clId="{85F43A2F-739B-47CD-B4B8-99A2417226E8}" dt="2021-03-17T15:39:37.701" v="2637" actId="700"/>
          <ac:spMkLst>
            <pc:docMk/>
            <pc:sldMk cId="1054007395" sldId="466"/>
            <ac:spMk id="3" creationId="{907CAFC6-115E-4E0E-BA3D-B0A95F2DE1CD}"/>
          </ac:spMkLst>
        </pc:spChg>
        <pc:spChg chg="del">
          <ac:chgData name="Iain Milne" userId="b8331077e663a57c" providerId="LiveId" clId="{85F43A2F-739B-47CD-B4B8-99A2417226E8}" dt="2021-03-17T15:39:37.701" v="2637" actId="700"/>
          <ac:spMkLst>
            <pc:docMk/>
            <pc:sldMk cId="1054007395" sldId="466"/>
            <ac:spMk id="4" creationId="{D88C4748-BCC5-4DCD-93D8-F74B03A046DC}"/>
          </ac:spMkLst>
        </pc:spChg>
        <pc:spChg chg="add mod ord">
          <ac:chgData name="Iain Milne" userId="b8331077e663a57c" providerId="LiveId" clId="{85F43A2F-739B-47CD-B4B8-99A2417226E8}" dt="2021-03-17T15:39:45.557" v="2661" actId="20577"/>
          <ac:spMkLst>
            <pc:docMk/>
            <pc:sldMk cId="1054007395" sldId="466"/>
            <ac:spMk id="5" creationId="{542E8AF0-FBA7-4954-9F2A-4163DD2C8ECF}"/>
          </ac:spMkLst>
        </pc:spChg>
        <pc:spChg chg="add mod ord">
          <ac:chgData name="Iain Milne" userId="b8331077e663a57c" providerId="LiveId" clId="{85F43A2F-739B-47CD-B4B8-99A2417226E8}" dt="2021-03-17T15:42:14.778" v="3139" actId="20577"/>
          <ac:spMkLst>
            <pc:docMk/>
            <pc:sldMk cId="1054007395" sldId="466"/>
            <ac:spMk id="6" creationId="{929BF727-E595-496F-8148-CAC65BF67DC9}"/>
          </ac:spMkLst>
        </pc:spChg>
      </pc:sldChg>
      <pc:sldChg chg="addSp delSp modSp new mod ord modClrScheme chgLayout">
        <pc:chgData name="Iain Milne" userId="b8331077e663a57c" providerId="LiveId" clId="{85F43A2F-739B-47CD-B4B8-99A2417226E8}" dt="2021-03-18T11:21:00.231" v="4515" actId="14100"/>
        <pc:sldMkLst>
          <pc:docMk/>
          <pc:sldMk cId="2548926742" sldId="467"/>
        </pc:sldMkLst>
        <pc:spChg chg="del mod ord">
          <ac:chgData name="Iain Milne" userId="b8331077e663a57c" providerId="LiveId" clId="{85F43A2F-739B-47CD-B4B8-99A2417226E8}" dt="2021-03-17T19:16:42.908" v="3141" actId="700"/>
          <ac:spMkLst>
            <pc:docMk/>
            <pc:sldMk cId="2548926742" sldId="467"/>
            <ac:spMk id="2" creationId="{FC3E3DB2-D649-4F8B-9A46-FF074A6CC0B6}"/>
          </ac:spMkLst>
        </pc:spChg>
        <pc:spChg chg="del mod ord">
          <ac:chgData name="Iain Milne" userId="b8331077e663a57c" providerId="LiveId" clId="{85F43A2F-739B-47CD-B4B8-99A2417226E8}" dt="2021-03-17T19:16:42.908" v="3141" actId="700"/>
          <ac:spMkLst>
            <pc:docMk/>
            <pc:sldMk cId="2548926742" sldId="467"/>
            <ac:spMk id="3" creationId="{4CBE4376-4C4B-44D0-9F23-72001EB7E4D9}"/>
          </ac:spMkLst>
        </pc:spChg>
        <pc:spChg chg="del">
          <ac:chgData name="Iain Milne" userId="b8331077e663a57c" providerId="LiveId" clId="{85F43A2F-739B-47CD-B4B8-99A2417226E8}" dt="2021-03-17T19:16:42.908" v="3141" actId="700"/>
          <ac:spMkLst>
            <pc:docMk/>
            <pc:sldMk cId="2548926742" sldId="467"/>
            <ac:spMk id="4" creationId="{D6EADBCF-A7A9-490C-89A6-04B013BCFC5D}"/>
          </ac:spMkLst>
        </pc:spChg>
        <pc:spChg chg="add mod ord">
          <ac:chgData name="Iain Milne" userId="b8331077e663a57c" providerId="LiveId" clId="{85F43A2F-739B-47CD-B4B8-99A2417226E8}" dt="2021-03-18T11:21:00.231" v="4515" actId="14100"/>
          <ac:spMkLst>
            <pc:docMk/>
            <pc:sldMk cId="2548926742" sldId="467"/>
            <ac:spMk id="5" creationId="{8F8C350D-8F18-49BA-9EA2-703D4E0C7612}"/>
          </ac:spMkLst>
        </pc:spChg>
        <pc:spChg chg="add mod ord">
          <ac:chgData name="Iain Milne" userId="b8331077e663a57c" providerId="LiveId" clId="{85F43A2F-739B-47CD-B4B8-99A2417226E8}" dt="2021-03-17T19:19:38.392" v="3785" actId="20577"/>
          <ac:spMkLst>
            <pc:docMk/>
            <pc:sldMk cId="2548926742" sldId="467"/>
            <ac:spMk id="6" creationId="{B41D917C-D097-49DF-AC57-1C8645D8221C}"/>
          </ac:spMkLst>
        </pc:spChg>
      </pc:sldChg>
      <pc:sldChg chg="addSp delSp modSp new mod ord modClrScheme chgLayout">
        <pc:chgData name="Iain Milne" userId="b8331077e663a57c" providerId="LiveId" clId="{85F43A2F-739B-47CD-B4B8-99A2417226E8}" dt="2021-03-18T11:14:03.179" v="4486" actId="6549"/>
        <pc:sldMkLst>
          <pc:docMk/>
          <pc:sldMk cId="2108001632" sldId="468"/>
        </pc:sldMkLst>
        <pc:spChg chg="del mod ord">
          <ac:chgData name="Iain Milne" userId="b8331077e663a57c" providerId="LiveId" clId="{85F43A2F-739B-47CD-B4B8-99A2417226E8}" dt="2021-03-18T09:57:46.470" v="3787" actId="700"/>
          <ac:spMkLst>
            <pc:docMk/>
            <pc:sldMk cId="2108001632" sldId="468"/>
            <ac:spMk id="2" creationId="{4A68FF45-4ED7-442A-BBE3-80B517B81E1C}"/>
          </ac:spMkLst>
        </pc:spChg>
        <pc:spChg chg="del mod ord">
          <ac:chgData name="Iain Milne" userId="b8331077e663a57c" providerId="LiveId" clId="{85F43A2F-739B-47CD-B4B8-99A2417226E8}" dt="2021-03-18T09:57:46.470" v="3787" actId="700"/>
          <ac:spMkLst>
            <pc:docMk/>
            <pc:sldMk cId="2108001632" sldId="468"/>
            <ac:spMk id="3" creationId="{C49ED59C-90EA-45BD-8121-209143B9BA93}"/>
          </ac:spMkLst>
        </pc:spChg>
        <pc:spChg chg="del">
          <ac:chgData name="Iain Milne" userId="b8331077e663a57c" providerId="LiveId" clId="{85F43A2F-739B-47CD-B4B8-99A2417226E8}" dt="2021-03-18T09:57:46.470" v="3787" actId="700"/>
          <ac:spMkLst>
            <pc:docMk/>
            <pc:sldMk cId="2108001632" sldId="468"/>
            <ac:spMk id="4" creationId="{3D378450-0D0D-45C0-B086-B0C6EAA14D81}"/>
          </ac:spMkLst>
        </pc:spChg>
        <pc:spChg chg="add mod ord">
          <ac:chgData name="Iain Milne" userId="b8331077e663a57c" providerId="LiveId" clId="{85F43A2F-739B-47CD-B4B8-99A2417226E8}" dt="2021-03-18T11:04:14.305" v="3879" actId="20577"/>
          <ac:spMkLst>
            <pc:docMk/>
            <pc:sldMk cId="2108001632" sldId="468"/>
            <ac:spMk id="5" creationId="{ED88284A-CD49-4DFF-B839-E62FAE961BA5}"/>
          </ac:spMkLst>
        </pc:spChg>
        <pc:spChg chg="add mod ord">
          <ac:chgData name="Iain Milne" userId="b8331077e663a57c" providerId="LiveId" clId="{85F43A2F-739B-47CD-B4B8-99A2417226E8}" dt="2021-03-18T11:14:03.179" v="4486" actId="6549"/>
          <ac:spMkLst>
            <pc:docMk/>
            <pc:sldMk cId="2108001632" sldId="468"/>
            <ac:spMk id="6" creationId="{4025B38C-5711-4DB0-98B7-2702429AD8E0}"/>
          </ac:spMkLst>
        </pc:spChg>
        <pc:picChg chg="add del mod">
          <ac:chgData name="Iain Milne" userId="b8331077e663a57c" providerId="LiveId" clId="{85F43A2F-739B-47CD-B4B8-99A2417226E8}" dt="2021-03-18T10:01:44.411" v="3868" actId="478"/>
          <ac:picMkLst>
            <pc:docMk/>
            <pc:sldMk cId="2108001632" sldId="468"/>
            <ac:picMk id="8" creationId="{FBE8D3A9-8F8C-4DAD-AC6F-F79F8EE0074F}"/>
          </ac:picMkLst>
        </pc:picChg>
        <pc:picChg chg="add mod">
          <ac:chgData name="Iain Milne" userId="b8331077e663a57c" providerId="LiveId" clId="{85F43A2F-739B-47CD-B4B8-99A2417226E8}" dt="2021-03-18T10:02:05.524" v="3876" actId="1076"/>
          <ac:picMkLst>
            <pc:docMk/>
            <pc:sldMk cId="2108001632" sldId="468"/>
            <ac:picMk id="10" creationId="{205BF52C-A654-4D44-92EB-8015779BE54F}"/>
          </ac:picMkLst>
        </pc:picChg>
      </pc:sldChg>
      <pc:sldChg chg="addSp delSp modSp new mod modClrScheme chgLayout modNotesTx">
        <pc:chgData name="Iain Milne" userId="b8331077e663a57c" providerId="LiveId" clId="{85F43A2F-739B-47CD-B4B8-99A2417226E8}" dt="2021-03-18T11:11:48.183" v="4443" actId="5793"/>
        <pc:sldMkLst>
          <pc:docMk/>
          <pc:sldMk cId="3792714845" sldId="469"/>
        </pc:sldMkLst>
        <pc:spChg chg="del mod ord">
          <ac:chgData name="Iain Milne" userId="b8331077e663a57c" providerId="LiveId" clId="{85F43A2F-739B-47CD-B4B8-99A2417226E8}" dt="2021-03-18T11:04:25.558" v="3881" actId="700"/>
          <ac:spMkLst>
            <pc:docMk/>
            <pc:sldMk cId="3792714845" sldId="469"/>
            <ac:spMk id="2" creationId="{9CFCD21A-D94F-4870-BE65-33768BCD7759}"/>
          </ac:spMkLst>
        </pc:spChg>
        <pc:spChg chg="del mod ord">
          <ac:chgData name="Iain Milne" userId="b8331077e663a57c" providerId="LiveId" clId="{85F43A2F-739B-47CD-B4B8-99A2417226E8}" dt="2021-03-18T11:04:25.558" v="3881" actId="700"/>
          <ac:spMkLst>
            <pc:docMk/>
            <pc:sldMk cId="3792714845" sldId="469"/>
            <ac:spMk id="3" creationId="{1B8E33B1-BCED-4467-B992-634D5E266131}"/>
          </ac:spMkLst>
        </pc:spChg>
        <pc:spChg chg="del">
          <ac:chgData name="Iain Milne" userId="b8331077e663a57c" providerId="LiveId" clId="{85F43A2F-739B-47CD-B4B8-99A2417226E8}" dt="2021-03-18T11:04:25.558" v="3881" actId="700"/>
          <ac:spMkLst>
            <pc:docMk/>
            <pc:sldMk cId="3792714845" sldId="469"/>
            <ac:spMk id="4" creationId="{77F343DC-CE98-4C9A-8EB4-FA3AFADD47F8}"/>
          </ac:spMkLst>
        </pc:spChg>
        <pc:spChg chg="add mod ord">
          <ac:chgData name="Iain Milne" userId="b8331077e663a57c" providerId="LiveId" clId="{85F43A2F-739B-47CD-B4B8-99A2417226E8}" dt="2021-03-18T11:04:31.161" v="3919" actId="20577"/>
          <ac:spMkLst>
            <pc:docMk/>
            <pc:sldMk cId="3792714845" sldId="469"/>
            <ac:spMk id="5" creationId="{12CCDC0B-907D-4C35-AA58-961DF3B4BACB}"/>
          </ac:spMkLst>
        </pc:spChg>
        <pc:spChg chg="add mod ord">
          <ac:chgData name="Iain Milne" userId="b8331077e663a57c" providerId="LiveId" clId="{85F43A2F-739B-47CD-B4B8-99A2417226E8}" dt="2021-03-18T11:11:48.183" v="4443" actId="5793"/>
          <ac:spMkLst>
            <pc:docMk/>
            <pc:sldMk cId="3792714845" sldId="469"/>
            <ac:spMk id="6" creationId="{5BBEC656-672F-46AC-A8EE-849AF7DE6C72}"/>
          </ac:spMkLst>
        </pc:spChg>
      </pc:sldChg>
      <pc:sldChg chg="addSp delSp modSp new mod ord modClrScheme chgLayout">
        <pc:chgData name="Iain Milne" userId="b8331077e663a57c" providerId="LiveId" clId="{85F43A2F-739B-47CD-B4B8-99A2417226E8}" dt="2021-03-18T11:13:58.029" v="4480"/>
        <pc:sldMkLst>
          <pc:docMk/>
          <pc:sldMk cId="3321783784" sldId="470"/>
        </pc:sldMkLst>
        <pc:spChg chg="del mod ord">
          <ac:chgData name="Iain Milne" userId="b8331077e663a57c" providerId="LiveId" clId="{85F43A2F-739B-47CD-B4B8-99A2417226E8}" dt="2021-03-18T11:07:54.986" v="4081" actId="700"/>
          <ac:spMkLst>
            <pc:docMk/>
            <pc:sldMk cId="3321783784" sldId="470"/>
            <ac:spMk id="2" creationId="{A84F59FE-AA09-4C0A-8882-78C43FBD4729}"/>
          </ac:spMkLst>
        </pc:spChg>
        <pc:spChg chg="del mod ord">
          <ac:chgData name="Iain Milne" userId="b8331077e663a57c" providerId="LiveId" clId="{85F43A2F-739B-47CD-B4B8-99A2417226E8}" dt="2021-03-18T11:07:54.986" v="4081" actId="700"/>
          <ac:spMkLst>
            <pc:docMk/>
            <pc:sldMk cId="3321783784" sldId="470"/>
            <ac:spMk id="3" creationId="{A7976235-603A-456F-905F-2A5A32F41034}"/>
          </ac:spMkLst>
        </pc:spChg>
        <pc:spChg chg="del">
          <ac:chgData name="Iain Milne" userId="b8331077e663a57c" providerId="LiveId" clId="{85F43A2F-739B-47CD-B4B8-99A2417226E8}" dt="2021-03-18T11:07:54.986" v="4081" actId="700"/>
          <ac:spMkLst>
            <pc:docMk/>
            <pc:sldMk cId="3321783784" sldId="470"/>
            <ac:spMk id="4" creationId="{4E156832-4904-4C18-BE5F-4525F6343B71}"/>
          </ac:spMkLst>
        </pc:spChg>
        <pc:spChg chg="add mod ord">
          <ac:chgData name="Iain Milne" userId="b8331077e663a57c" providerId="LiveId" clId="{85F43A2F-739B-47CD-B4B8-99A2417226E8}" dt="2021-03-18T11:08:02.144" v="4125" actId="20577"/>
          <ac:spMkLst>
            <pc:docMk/>
            <pc:sldMk cId="3321783784" sldId="470"/>
            <ac:spMk id="5" creationId="{6328D371-2BAC-4EBF-B168-9902A675CE34}"/>
          </ac:spMkLst>
        </pc:spChg>
        <pc:spChg chg="add mod ord">
          <ac:chgData name="Iain Milne" userId="b8331077e663a57c" providerId="LiveId" clId="{85F43A2F-739B-47CD-B4B8-99A2417226E8}" dt="2021-03-18T11:11:45.086" v="4439" actId="20577"/>
          <ac:spMkLst>
            <pc:docMk/>
            <pc:sldMk cId="3321783784" sldId="470"/>
            <ac:spMk id="6" creationId="{F39FD412-B98E-40F1-81A8-A95E21691526}"/>
          </ac:spMkLst>
        </pc:spChg>
      </pc:sldChg>
      <pc:sldChg chg="addSp delSp modSp add del mod">
        <pc:chgData name="Iain Milne" userId="b8331077e663a57c" providerId="LiveId" clId="{85F43A2F-739B-47CD-B4B8-99A2417226E8}" dt="2021-03-18T11:13:14.713" v="4477" actId="47"/>
        <pc:sldMkLst>
          <pc:docMk/>
          <pc:sldMk cId="408086314" sldId="471"/>
        </pc:sldMkLst>
        <pc:spChg chg="add mod">
          <ac:chgData name="Iain Milne" userId="b8331077e663a57c" providerId="LiveId" clId="{85F43A2F-739B-47CD-B4B8-99A2417226E8}" dt="2021-03-18T11:12:54.279" v="4474" actId="478"/>
          <ac:spMkLst>
            <pc:docMk/>
            <pc:sldMk cId="408086314" sldId="471"/>
            <ac:spMk id="3" creationId="{F4B60EFF-F7D4-4FA0-A369-711E025813A2}"/>
          </ac:spMkLst>
        </pc:spChg>
        <pc:spChg chg="mod">
          <ac:chgData name="Iain Milne" userId="b8331077e663a57c" providerId="LiveId" clId="{85F43A2F-739B-47CD-B4B8-99A2417226E8}" dt="2021-03-18T11:13:04.158" v="4475" actId="21"/>
          <ac:spMkLst>
            <pc:docMk/>
            <pc:sldMk cId="408086314" sldId="471"/>
            <ac:spMk id="5" creationId="{6328D371-2BAC-4EBF-B168-9902A675CE34}"/>
          </ac:spMkLst>
        </pc:spChg>
        <pc:spChg chg="del">
          <ac:chgData name="Iain Milne" userId="b8331077e663a57c" providerId="LiveId" clId="{85F43A2F-739B-47CD-B4B8-99A2417226E8}" dt="2021-03-18T11:12:54.279" v="4474" actId="478"/>
          <ac:spMkLst>
            <pc:docMk/>
            <pc:sldMk cId="408086314" sldId="471"/>
            <ac:spMk id="6" creationId="{F39FD412-B98E-40F1-81A8-A95E21691526}"/>
          </ac:spMkLst>
        </pc:spChg>
      </pc:sldChg>
      <pc:sldChg chg="add del">
        <pc:chgData name="Iain Milne" userId="b8331077e663a57c" providerId="LiveId" clId="{85F43A2F-739B-47CD-B4B8-99A2417226E8}" dt="2021-03-18T15:13:22.405" v="5441" actId="47"/>
        <pc:sldMkLst>
          <pc:docMk/>
          <pc:sldMk cId="3957529614" sldId="471"/>
        </pc:sldMkLst>
      </pc:sldChg>
      <pc:sldChg chg="addSp delSp modSp add mod">
        <pc:chgData name="Iain Milne" userId="b8331077e663a57c" providerId="LiveId" clId="{85F43A2F-739B-47CD-B4B8-99A2417226E8}" dt="2021-03-18T15:12:56.714" v="5440" actId="404"/>
        <pc:sldMkLst>
          <pc:docMk/>
          <pc:sldMk cId="3893093413" sldId="472"/>
        </pc:sldMkLst>
        <pc:spChg chg="mod">
          <ac:chgData name="Iain Milne" userId="b8331077e663a57c" providerId="LiveId" clId="{85F43A2F-739B-47CD-B4B8-99A2417226E8}" dt="2021-03-18T15:06:29.955" v="5207" actId="20577"/>
          <ac:spMkLst>
            <pc:docMk/>
            <pc:sldMk cId="3893093413" sldId="472"/>
            <ac:spMk id="2" creationId="{B568431F-A61C-470F-A4B0-B4BD51B760F6}"/>
          </ac:spMkLst>
        </pc:spChg>
        <pc:spChg chg="add mod">
          <ac:chgData name="Iain Milne" userId="b8331077e663a57c" providerId="LiveId" clId="{85F43A2F-739B-47CD-B4B8-99A2417226E8}" dt="2021-03-18T15:09:35.029" v="5384" actId="1076"/>
          <ac:spMkLst>
            <pc:docMk/>
            <pc:sldMk cId="3893093413" sldId="472"/>
            <ac:spMk id="8" creationId="{86043AB0-532B-404E-BAA5-6B7C94096577}"/>
          </ac:spMkLst>
        </pc:spChg>
        <pc:spChg chg="mod">
          <ac:chgData name="Iain Milne" userId="b8331077e663a57c" providerId="LiveId" clId="{85F43A2F-739B-47CD-B4B8-99A2417226E8}" dt="2021-03-18T15:12:32.032" v="5434" actId="20577"/>
          <ac:spMkLst>
            <pc:docMk/>
            <pc:sldMk cId="3893093413" sldId="472"/>
            <ac:spMk id="10" creationId="{B8802085-10AF-466D-8083-CFDBF7243F3A}"/>
          </ac:spMkLst>
        </pc:spChg>
        <pc:spChg chg="mod">
          <ac:chgData name="Iain Milne" userId="b8331077e663a57c" providerId="LiveId" clId="{85F43A2F-739B-47CD-B4B8-99A2417226E8}" dt="2021-03-18T15:08:09.982" v="5321" actId="20577"/>
          <ac:spMkLst>
            <pc:docMk/>
            <pc:sldMk cId="3893093413" sldId="472"/>
            <ac:spMk id="11" creationId="{F8606366-8C30-4144-94F4-BB61D8CB2FB9}"/>
          </ac:spMkLst>
        </pc:spChg>
        <pc:spChg chg="mod">
          <ac:chgData name="Iain Milne" userId="b8331077e663a57c" providerId="LiveId" clId="{85F43A2F-739B-47CD-B4B8-99A2417226E8}" dt="2021-03-18T15:08:46.406" v="5348" actId="1076"/>
          <ac:spMkLst>
            <pc:docMk/>
            <pc:sldMk cId="3893093413" sldId="472"/>
            <ac:spMk id="12" creationId="{C8B43A76-9D9B-44E8-955C-8370524DD5F4}"/>
          </ac:spMkLst>
        </pc:spChg>
        <pc:spChg chg="mod">
          <ac:chgData name="Iain Milne" userId="b8331077e663a57c" providerId="LiveId" clId="{85F43A2F-739B-47CD-B4B8-99A2417226E8}" dt="2021-03-18T15:12:56.714" v="5440" actId="404"/>
          <ac:spMkLst>
            <pc:docMk/>
            <pc:sldMk cId="3893093413" sldId="472"/>
            <ac:spMk id="15" creationId="{0CA6ABFA-7D66-4604-A557-DB1049512FAB}"/>
          </ac:spMkLst>
        </pc:spChg>
        <pc:spChg chg="add mod">
          <ac:chgData name="Iain Milne" userId="b8331077e663a57c" providerId="LiveId" clId="{85F43A2F-739B-47CD-B4B8-99A2417226E8}" dt="2021-03-18T15:10:07.971" v="5398" actId="1076"/>
          <ac:spMkLst>
            <pc:docMk/>
            <pc:sldMk cId="3893093413" sldId="472"/>
            <ac:spMk id="16" creationId="{263535E5-225A-45A4-8AE3-D35E32E4B8E1}"/>
          </ac:spMkLst>
        </pc:spChg>
        <pc:spChg chg="add mod">
          <ac:chgData name="Iain Milne" userId="b8331077e663a57c" providerId="LiveId" clId="{85F43A2F-739B-47CD-B4B8-99A2417226E8}" dt="2021-03-18T15:10:40.370" v="5418" actId="1076"/>
          <ac:spMkLst>
            <pc:docMk/>
            <pc:sldMk cId="3893093413" sldId="472"/>
            <ac:spMk id="17" creationId="{034C2BCB-7479-4600-AA70-F8488B2AFA3D}"/>
          </ac:spMkLst>
        </pc:spChg>
        <pc:cxnChg chg="add del mod">
          <ac:chgData name="Iain Milne" userId="b8331077e663a57c" providerId="LiveId" clId="{85F43A2F-739B-47CD-B4B8-99A2417226E8}" dt="2021-03-18T15:09:16.800" v="5380" actId="478"/>
          <ac:cxnSpMkLst>
            <pc:docMk/>
            <pc:sldMk cId="3893093413" sldId="472"/>
            <ac:cxnSpMk id="4" creationId="{6732411B-56D6-42CD-B88A-42E39B9C34DD}"/>
          </ac:cxnSpMkLst>
        </pc:cxnChg>
        <pc:cxnChg chg="add mod">
          <ac:chgData name="Iain Milne" userId="b8331077e663a57c" providerId="LiveId" clId="{85F43A2F-739B-47CD-B4B8-99A2417226E8}" dt="2021-03-18T15:09:32.033" v="5383" actId="1076"/>
          <ac:cxnSpMkLst>
            <pc:docMk/>
            <pc:sldMk cId="3893093413" sldId="472"/>
            <ac:cxnSpMk id="13" creationId="{0E8C09FB-0011-4346-BF5E-619421798928}"/>
          </ac:cxnSpMkLst>
        </pc:cxnChg>
        <pc:cxnChg chg="mod">
          <ac:chgData name="Iain Milne" userId="b8331077e663a57c" providerId="LiveId" clId="{85F43A2F-739B-47CD-B4B8-99A2417226E8}" dt="2021-03-18T15:08:48.865" v="5349" actId="1076"/>
          <ac:cxnSpMkLst>
            <pc:docMk/>
            <pc:sldMk cId="3893093413" sldId="472"/>
            <ac:cxnSpMk id="14" creationId="{7FBFB827-5C60-4A5D-B164-59ABB9A8DD74}"/>
          </ac:cxnSpMkLst>
        </pc:cxnChg>
        <pc:cxnChg chg="add mod">
          <ac:chgData name="Iain Milne" userId="b8331077e663a57c" providerId="LiveId" clId="{85F43A2F-739B-47CD-B4B8-99A2417226E8}" dt="2021-03-18T15:10:46.100" v="5421" actId="14100"/>
          <ac:cxnSpMkLst>
            <pc:docMk/>
            <pc:sldMk cId="3893093413" sldId="472"/>
            <ac:cxnSpMk id="18" creationId="{C052E9E7-F32F-48B1-93A8-47EC0C03A2E5}"/>
          </ac:cxnSpMkLst>
        </pc:cxnChg>
        <pc:cxnChg chg="add mod">
          <ac:chgData name="Iain Milne" userId="b8331077e663a57c" providerId="LiveId" clId="{85F43A2F-739B-47CD-B4B8-99A2417226E8}" dt="2021-03-18T15:10:53.171" v="5424" actId="14100"/>
          <ac:cxnSpMkLst>
            <pc:docMk/>
            <pc:sldMk cId="3893093413" sldId="472"/>
            <ac:cxnSpMk id="19" creationId="{C28252DE-CF56-44E3-88B3-9918263F6C02}"/>
          </ac:cxnSpMkLst>
        </pc:cxnChg>
      </pc:sldChg>
      <pc:sldChg chg="addSp delSp modSp new mod modClrScheme modAnim chgLayout">
        <pc:chgData name="Iain Milne" userId="b8331077e663a57c" providerId="LiveId" clId="{85F43A2F-739B-47CD-B4B8-99A2417226E8}" dt="2021-03-18T15:53:06.332" v="6119"/>
        <pc:sldMkLst>
          <pc:docMk/>
          <pc:sldMk cId="1717967904" sldId="473"/>
        </pc:sldMkLst>
        <pc:spChg chg="del mod ord">
          <ac:chgData name="Iain Milne" userId="b8331077e663a57c" providerId="LiveId" clId="{85F43A2F-739B-47CD-B4B8-99A2417226E8}" dt="2021-03-18T15:14:54.281" v="5462" actId="700"/>
          <ac:spMkLst>
            <pc:docMk/>
            <pc:sldMk cId="1717967904" sldId="473"/>
            <ac:spMk id="2" creationId="{EB86DEFC-8C93-4F9A-9561-D22A0795168C}"/>
          </ac:spMkLst>
        </pc:spChg>
        <pc:spChg chg="del mod ord">
          <ac:chgData name="Iain Milne" userId="b8331077e663a57c" providerId="LiveId" clId="{85F43A2F-739B-47CD-B4B8-99A2417226E8}" dt="2021-03-18T15:14:54.281" v="5462" actId="700"/>
          <ac:spMkLst>
            <pc:docMk/>
            <pc:sldMk cId="1717967904" sldId="473"/>
            <ac:spMk id="3" creationId="{403C6880-DE28-407E-9F1D-DC6DCDB0B396}"/>
          </ac:spMkLst>
        </pc:spChg>
        <pc:spChg chg="del">
          <ac:chgData name="Iain Milne" userId="b8331077e663a57c" providerId="LiveId" clId="{85F43A2F-739B-47CD-B4B8-99A2417226E8}" dt="2021-03-18T15:14:54.281" v="5462" actId="700"/>
          <ac:spMkLst>
            <pc:docMk/>
            <pc:sldMk cId="1717967904" sldId="473"/>
            <ac:spMk id="4" creationId="{70852ADB-1C41-4625-92CF-7E8ED0209A49}"/>
          </ac:spMkLst>
        </pc:spChg>
        <pc:spChg chg="add mod ord">
          <ac:chgData name="Iain Milne" userId="b8331077e663a57c" providerId="LiveId" clId="{85F43A2F-739B-47CD-B4B8-99A2417226E8}" dt="2021-03-18T15:15:52.409" v="5510" actId="700"/>
          <ac:spMkLst>
            <pc:docMk/>
            <pc:sldMk cId="1717967904" sldId="473"/>
            <ac:spMk id="5" creationId="{A36B33C2-7308-467C-BE11-D49AF64ABBA5}"/>
          </ac:spMkLst>
        </pc:spChg>
        <pc:spChg chg="add del mod ord">
          <ac:chgData name="Iain Milne" userId="b8331077e663a57c" providerId="LiveId" clId="{85F43A2F-739B-47CD-B4B8-99A2417226E8}" dt="2021-03-18T15:15:14.941" v="5492" actId="478"/>
          <ac:spMkLst>
            <pc:docMk/>
            <pc:sldMk cId="1717967904" sldId="473"/>
            <ac:spMk id="6" creationId="{71F62804-5012-4AF8-AD90-92EA9F27F4C8}"/>
          </ac:spMkLst>
        </pc:spChg>
        <pc:spChg chg="add mod ord">
          <ac:chgData name="Iain Milne" userId="b8331077e663a57c" providerId="LiveId" clId="{85F43A2F-739B-47CD-B4B8-99A2417226E8}" dt="2021-03-18T15:44:42.130" v="6076" actId="20577"/>
          <ac:spMkLst>
            <pc:docMk/>
            <pc:sldMk cId="1717967904" sldId="473"/>
            <ac:spMk id="11" creationId="{6ADE217A-2AD8-4F9E-AA71-4973528EA7EB}"/>
          </ac:spMkLst>
        </pc:spChg>
        <pc:spChg chg="add mod">
          <ac:chgData name="Iain Milne" userId="b8331077e663a57c" providerId="LiveId" clId="{85F43A2F-739B-47CD-B4B8-99A2417226E8}" dt="2021-03-18T15:20:57.989" v="5734" actId="14100"/>
          <ac:spMkLst>
            <pc:docMk/>
            <pc:sldMk cId="1717967904" sldId="473"/>
            <ac:spMk id="12" creationId="{D1DC0474-3109-4176-B73B-956FDB38CCEB}"/>
          </ac:spMkLst>
        </pc:spChg>
        <pc:graphicFrameChg chg="add mod modGraphic">
          <ac:chgData name="Iain Milne" userId="b8331077e663a57c" providerId="LiveId" clId="{85F43A2F-739B-47CD-B4B8-99A2417226E8}" dt="2021-03-18T15:26:40.098" v="5890" actId="13926"/>
          <ac:graphicFrameMkLst>
            <pc:docMk/>
            <pc:sldMk cId="1717967904" sldId="473"/>
            <ac:graphicFrameMk id="7" creationId="{A565B032-A852-47EA-8BC0-B073D48075F8}"/>
          </ac:graphicFrameMkLst>
        </pc:graphicFrameChg>
        <pc:graphicFrameChg chg="add mod modGraphic">
          <ac:chgData name="Iain Milne" userId="b8331077e663a57c" providerId="LiveId" clId="{85F43A2F-739B-47CD-B4B8-99A2417226E8}" dt="2021-03-18T15:18:13.014" v="5645" actId="1036"/>
          <ac:graphicFrameMkLst>
            <pc:docMk/>
            <pc:sldMk cId="1717967904" sldId="473"/>
            <ac:graphicFrameMk id="8" creationId="{8372E84B-4BA1-42DF-AD78-7CF0C54E3EB2}"/>
          </ac:graphicFrameMkLst>
        </pc:graphicFrameChg>
        <pc:graphicFrameChg chg="add mod modGraphic">
          <ac:chgData name="Iain Milne" userId="b8331077e663a57c" providerId="LiveId" clId="{85F43A2F-739B-47CD-B4B8-99A2417226E8}" dt="2021-03-18T15:18:13.014" v="5645" actId="1036"/>
          <ac:graphicFrameMkLst>
            <pc:docMk/>
            <pc:sldMk cId="1717967904" sldId="473"/>
            <ac:graphicFrameMk id="9" creationId="{1E3590DC-1003-4460-9517-8BF7064D0C9D}"/>
          </ac:graphicFrameMkLst>
        </pc:graphicFrameChg>
        <pc:graphicFrameChg chg="add mod modGraphic">
          <ac:chgData name="Iain Milne" userId="b8331077e663a57c" providerId="LiveId" clId="{85F43A2F-739B-47CD-B4B8-99A2417226E8}" dt="2021-03-18T15:18:13.014" v="5645" actId="1036"/>
          <ac:graphicFrameMkLst>
            <pc:docMk/>
            <pc:sldMk cId="1717967904" sldId="473"/>
            <ac:graphicFrameMk id="10" creationId="{A01DAA00-4083-4938-BE36-6358C2840464}"/>
          </ac:graphicFrameMkLst>
        </pc:graphicFrameChg>
      </pc:sldChg>
      <pc:sldChg chg="addSp delSp modSp add mod modAnim">
        <pc:chgData name="Iain Milne" userId="b8331077e663a57c" providerId="LiveId" clId="{85F43A2F-739B-47CD-B4B8-99A2417226E8}" dt="2021-03-18T15:53:09.092" v="6123"/>
        <pc:sldMkLst>
          <pc:docMk/>
          <pc:sldMk cId="3794137145" sldId="474"/>
        </pc:sldMkLst>
        <pc:spChg chg="add del mod">
          <ac:chgData name="Iain Milne" userId="b8331077e663a57c" providerId="LiveId" clId="{85F43A2F-739B-47CD-B4B8-99A2417226E8}" dt="2021-03-18T15:21:02.489" v="5735" actId="478"/>
          <ac:spMkLst>
            <pc:docMk/>
            <pc:sldMk cId="3794137145" sldId="474"/>
            <ac:spMk id="2" creationId="{369C1828-F4D3-41EA-8D5D-9C125AEA7AD8}"/>
          </ac:spMkLst>
        </pc:spChg>
        <pc:spChg chg="mod">
          <ac:chgData name="Iain Milne" userId="b8331077e663a57c" providerId="LiveId" clId="{85F43A2F-739B-47CD-B4B8-99A2417226E8}" dt="2021-03-18T15:45:03.913" v="6086" actId="20577"/>
          <ac:spMkLst>
            <pc:docMk/>
            <pc:sldMk cId="3794137145" sldId="474"/>
            <ac:spMk id="11" creationId="{6ADE217A-2AD8-4F9E-AA71-4973528EA7EB}"/>
          </ac:spMkLst>
        </pc:spChg>
        <pc:spChg chg="add del mod">
          <ac:chgData name="Iain Milne" userId="b8331077e663a57c" providerId="LiveId" clId="{85F43A2F-739B-47CD-B4B8-99A2417226E8}" dt="2021-03-18T15:20:24.197" v="5728" actId="21"/>
          <ac:spMkLst>
            <pc:docMk/>
            <pc:sldMk cId="3794137145" sldId="474"/>
            <ac:spMk id="12" creationId="{FBB33DE1-E66C-441F-A649-ABCFCF5B6D70}"/>
          </ac:spMkLst>
        </pc:spChg>
        <pc:spChg chg="add mod">
          <ac:chgData name="Iain Milne" userId="b8331077e663a57c" providerId="LiveId" clId="{85F43A2F-739B-47CD-B4B8-99A2417226E8}" dt="2021-03-18T15:21:06.264" v="5737" actId="14100"/>
          <ac:spMkLst>
            <pc:docMk/>
            <pc:sldMk cId="3794137145" sldId="474"/>
            <ac:spMk id="13" creationId="{48D5D800-B740-4C2B-A33C-C54F522D79C3}"/>
          </ac:spMkLst>
        </pc:spChg>
        <pc:graphicFrameChg chg="modGraphic">
          <ac:chgData name="Iain Milne" userId="b8331077e663a57c" providerId="LiveId" clId="{85F43A2F-739B-47CD-B4B8-99A2417226E8}" dt="2021-03-18T15:19:51.015" v="5716" actId="122"/>
          <ac:graphicFrameMkLst>
            <pc:docMk/>
            <pc:sldMk cId="3794137145" sldId="474"/>
            <ac:graphicFrameMk id="7" creationId="{A565B032-A852-47EA-8BC0-B073D48075F8}"/>
          </ac:graphicFrameMkLst>
        </pc:graphicFrameChg>
        <pc:graphicFrameChg chg="modGraphic">
          <ac:chgData name="Iain Milne" userId="b8331077e663a57c" providerId="LiveId" clId="{85F43A2F-739B-47CD-B4B8-99A2417226E8}" dt="2021-03-18T15:19:53.571" v="5717" actId="122"/>
          <ac:graphicFrameMkLst>
            <pc:docMk/>
            <pc:sldMk cId="3794137145" sldId="474"/>
            <ac:graphicFrameMk id="8" creationId="{8372E84B-4BA1-42DF-AD78-7CF0C54E3EB2}"/>
          </ac:graphicFrameMkLst>
        </pc:graphicFrameChg>
        <pc:graphicFrameChg chg="modGraphic">
          <ac:chgData name="Iain Milne" userId="b8331077e663a57c" providerId="LiveId" clId="{85F43A2F-739B-47CD-B4B8-99A2417226E8}" dt="2021-03-18T15:19:55.468" v="5718" actId="122"/>
          <ac:graphicFrameMkLst>
            <pc:docMk/>
            <pc:sldMk cId="3794137145" sldId="474"/>
            <ac:graphicFrameMk id="9" creationId="{1E3590DC-1003-4460-9517-8BF7064D0C9D}"/>
          </ac:graphicFrameMkLst>
        </pc:graphicFrameChg>
        <pc:graphicFrameChg chg="modGraphic">
          <ac:chgData name="Iain Milne" userId="b8331077e663a57c" providerId="LiveId" clId="{85F43A2F-739B-47CD-B4B8-99A2417226E8}" dt="2021-03-18T15:19:57.734" v="5719" actId="122"/>
          <ac:graphicFrameMkLst>
            <pc:docMk/>
            <pc:sldMk cId="3794137145" sldId="474"/>
            <ac:graphicFrameMk id="10" creationId="{A01DAA00-4083-4938-BE36-6358C2840464}"/>
          </ac:graphicFrameMkLst>
        </pc:graphicFrameChg>
      </pc:sldChg>
      <pc:sldChg chg="addSp modSp add mod modAnim">
        <pc:chgData name="Iain Milne" userId="b8331077e663a57c" providerId="LiveId" clId="{85F43A2F-739B-47CD-B4B8-99A2417226E8}" dt="2021-03-18T15:52:54.271" v="6114"/>
        <pc:sldMkLst>
          <pc:docMk/>
          <pc:sldMk cId="1741449601" sldId="475"/>
        </pc:sldMkLst>
        <pc:spChg chg="mod">
          <ac:chgData name="Iain Milne" userId="b8331077e663a57c" providerId="LiveId" clId="{85F43A2F-739B-47CD-B4B8-99A2417226E8}" dt="2021-03-18T15:45:29.016" v="6094" actId="255"/>
          <ac:spMkLst>
            <pc:docMk/>
            <pc:sldMk cId="1741449601" sldId="475"/>
            <ac:spMk id="11" creationId="{6ADE217A-2AD8-4F9E-AA71-4973528EA7EB}"/>
          </ac:spMkLst>
        </pc:spChg>
        <pc:spChg chg="add mod">
          <ac:chgData name="Iain Milne" userId="b8331077e663a57c" providerId="LiveId" clId="{85F43A2F-739B-47CD-B4B8-99A2417226E8}" dt="2021-03-18T15:22:08.114" v="5766" actId="1076"/>
          <ac:spMkLst>
            <pc:docMk/>
            <pc:sldMk cId="1741449601" sldId="475"/>
            <ac:spMk id="12" creationId="{7CF1ADF7-21C7-4A13-8A84-30CFAF6CD0BC}"/>
          </ac:spMkLst>
        </pc:spChg>
        <pc:graphicFrameChg chg="modGraphic">
          <ac:chgData name="Iain Milne" userId="b8331077e663a57c" providerId="LiveId" clId="{85F43A2F-739B-47CD-B4B8-99A2417226E8}" dt="2021-03-18T15:21:56.291" v="5763" actId="13926"/>
          <ac:graphicFrameMkLst>
            <pc:docMk/>
            <pc:sldMk cId="1741449601" sldId="475"/>
            <ac:graphicFrameMk id="8" creationId="{8372E84B-4BA1-42DF-AD78-7CF0C54E3EB2}"/>
          </ac:graphicFrameMkLst>
        </pc:graphicFrameChg>
      </pc:sldChg>
      <pc:sldChg chg="addSp delSp modSp add mod modAnim">
        <pc:chgData name="Iain Milne" userId="b8331077e663a57c" providerId="LiveId" clId="{85F43A2F-739B-47CD-B4B8-99A2417226E8}" dt="2021-03-18T15:53:11.851" v="6127"/>
        <pc:sldMkLst>
          <pc:docMk/>
          <pc:sldMk cId="1747987286" sldId="476"/>
        </pc:sldMkLst>
        <pc:spChg chg="mod">
          <ac:chgData name="Iain Milne" userId="b8331077e663a57c" providerId="LiveId" clId="{85F43A2F-739B-47CD-B4B8-99A2417226E8}" dt="2021-03-18T15:45:59.392" v="6107" actId="20577"/>
          <ac:spMkLst>
            <pc:docMk/>
            <pc:sldMk cId="1747987286" sldId="476"/>
            <ac:spMk id="11" creationId="{6ADE217A-2AD8-4F9E-AA71-4973528EA7EB}"/>
          </ac:spMkLst>
        </pc:spChg>
        <pc:spChg chg="del">
          <ac:chgData name="Iain Milne" userId="b8331077e663a57c" providerId="LiveId" clId="{85F43A2F-739B-47CD-B4B8-99A2417226E8}" dt="2021-03-18T15:25:44.711" v="5877" actId="478"/>
          <ac:spMkLst>
            <pc:docMk/>
            <pc:sldMk cId="1747987286" sldId="476"/>
            <ac:spMk id="12" creationId="{7CF1ADF7-21C7-4A13-8A84-30CFAF6CD0BC}"/>
          </ac:spMkLst>
        </pc:spChg>
        <pc:spChg chg="mod">
          <ac:chgData name="Iain Milne" userId="b8331077e663a57c" providerId="LiveId" clId="{85F43A2F-739B-47CD-B4B8-99A2417226E8}" dt="2021-03-18T15:24:38.873" v="5857" actId="14100"/>
          <ac:spMkLst>
            <pc:docMk/>
            <pc:sldMk cId="1747987286" sldId="476"/>
            <ac:spMk id="13" creationId="{48D5D800-B740-4C2B-A33C-C54F522D79C3}"/>
          </ac:spMkLst>
        </pc:spChg>
        <pc:spChg chg="add mod">
          <ac:chgData name="Iain Milne" userId="b8331077e663a57c" providerId="LiveId" clId="{85F43A2F-739B-47CD-B4B8-99A2417226E8}" dt="2021-03-18T15:24:46.048" v="5859" actId="1076"/>
          <ac:spMkLst>
            <pc:docMk/>
            <pc:sldMk cId="1747987286" sldId="476"/>
            <ac:spMk id="14" creationId="{1EF85CB5-2F5A-4AE1-BA5D-2345DD0B801A}"/>
          </ac:spMkLst>
        </pc:spChg>
        <pc:spChg chg="add mod">
          <ac:chgData name="Iain Milne" userId="b8331077e663a57c" providerId="LiveId" clId="{85F43A2F-739B-47CD-B4B8-99A2417226E8}" dt="2021-03-18T15:24:50.502" v="5861" actId="1076"/>
          <ac:spMkLst>
            <pc:docMk/>
            <pc:sldMk cId="1747987286" sldId="476"/>
            <ac:spMk id="15" creationId="{7EFF9D73-38F8-43B4-A79C-A9C205A736FF}"/>
          </ac:spMkLst>
        </pc:spChg>
        <pc:spChg chg="add mod">
          <ac:chgData name="Iain Milne" userId="b8331077e663a57c" providerId="LiveId" clId="{85F43A2F-739B-47CD-B4B8-99A2417226E8}" dt="2021-03-18T15:24:54.747" v="5863" actId="1076"/>
          <ac:spMkLst>
            <pc:docMk/>
            <pc:sldMk cId="1747987286" sldId="476"/>
            <ac:spMk id="16" creationId="{D890B05C-5AD3-48A5-87BB-F57D03AD18C6}"/>
          </ac:spMkLst>
        </pc:spChg>
        <pc:spChg chg="add mod">
          <ac:chgData name="Iain Milne" userId="b8331077e663a57c" providerId="LiveId" clId="{85F43A2F-739B-47CD-B4B8-99A2417226E8}" dt="2021-03-18T15:25:31.459" v="5874" actId="1076"/>
          <ac:spMkLst>
            <pc:docMk/>
            <pc:sldMk cId="1747987286" sldId="476"/>
            <ac:spMk id="17" creationId="{90B83EFB-4390-4F6F-A444-1B62E3906428}"/>
          </ac:spMkLst>
        </pc:spChg>
        <pc:spChg chg="add mod">
          <ac:chgData name="Iain Milne" userId="b8331077e663a57c" providerId="LiveId" clId="{85F43A2F-739B-47CD-B4B8-99A2417226E8}" dt="2021-03-18T15:25:31.459" v="5874" actId="1076"/>
          <ac:spMkLst>
            <pc:docMk/>
            <pc:sldMk cId="1747987286" sldId="476"/>
            <ac:spMk id="18" creationId="{129BB4E5-B514-4249-8957-6FCD7EDA998C}"/>
          </ac:spMkLst>
        </pc:spChg>
        <pc:spChg chg="add mod">
          <ac:chgData name="Iain Milne" userId="b8331077e663a57c" providerId="LiveId" clId="{85F43A2F-739B-47CD-B4B8-99A2417226E8}" dt="2021-03-18T15:25:31.459" v="5874" actId="1076"/>
          <ac:spMkLst>
            <pc:docMk/>
            <pc:sldMk cId="1747987286" sldId="476"/>
            <ac:spMk id="19" creationId="{15BD112D-3010-4B5E-9103-F8CA68CDCE73}"/>
          </ac:spMkLst>
        </pc:spChg>
        <pc:spChg chg="add mod">
          <ac:chgData name="Iain Milne" userId="b8331077e663a57c" providerId="LiveId" clId="{85F43A2F-739B-47CD-B4B8-99A2417226E8}" dt="2021-03-18T15:25:31.459" v="5874" actId="1076"/>
          <ac:spMkLst>
            <pc:docMk/>
            <pc:sldMk cId="1747987286" sldId="476"/>
            <ac:spMk id="20" creationId="{4E7452F8-AF53-44B3-8FB4-ACDEB83C3327}"/>
          </ac:spMkLst>
        </pc:spChg>
        <pc:graphicFrameChg chg="mod modGraphic">
          <ac:chgData name="Iain Milne" userId="b8331077e663a57c" providerId="LiveId" clId="{85F43A2F-739B-47CD-B4B8-99A2417226E8}" dt="2021-03-18T15:26:28.752" v="5889" actId="13926"/>
          <ac:graphicFrameMkLst>
            <pc:docMk/>
            <pc:sldMk cId="1747987286" sldId="476"/>
            <ac:graphicFrameMk id="7" creationId="{A565B032-A852-47EA-8BC0-B073D48075F8}"/>
          </ac:graphicFrameMkLst>
        </pc:graphicFrameChg>
        <pc:graphicFrameChg chg="modGraphic">
          <ac:chgData name="Iain Milne" userId="b8331077e663a57c" providerId="LiveId" clId="{85F43A2F-739B-47CD-B4B8-99A2417226E8}" dt="2021-03-18T15:25:40.865" v="5876" actId="6549"/>
          <ac:graphicFrameMkLst>
            <pc:docMk/>
            <pc:sldMk cId="1747987286" sldId="476"/>
            <ac:graphicFrameMk id="8" creationId="{8372E84B-4BA1-42DF-AD78-7CF0C54E3EB2}"/>
          </ac:graphicFrameMkLst>
        </pc:graphicFrameChg>
      </pc:sldChg>
      <pc:sldChg chg="addSp delSp modSp add mod addAnim delAnim modAnim">
        <pc:chgData name="Iain Milne" userId="b8331077e663a57c" providerId="LiveId" clId="{85F43A2F-739B-47CD-B4B8-99A2417226E8}" dt="2021-03-18T15:53:14.539" v="6131"/>
        <pc:sldMkLst>
          <pc:docMk/>
          <pc:sldMk cId="3094223763" sldId="477"/>
        </pc:sldMkLst>
        <pc:spChg chg="mod">
          <ac:chgData name="Iain Milne" userId="b8331077e663a57c" providerId="LiveId" clId="{85F43A2F-739B-47CD-B4B8-99A2417226E8}" dt="2021-03-18T15:46:21.063" v="6113" actId="20577"/>
          <ac:spMkLst>
            <pc:docMk/>
            <pc:sldMk cId="3094223763" sldId="477"/>
            <ac:spMk id="11" creationId="{6ADE217A-2AD8-4F9E-AA71-4973528EA7EB}"/>
          </ac:spMkLst>
        </pc:spChg>
        <pc:spChg chg="mod">
          <ac:chgData name="Iain Milne" userId="b8331077e663a57c" providerId="LiveId" clId="{85F43A2F-739B-47CD-B4B8-99A2417226E8}" dt="2021-03-18T15:41:14.256" v="5956" actId="14100"/>
          <ac:spMkLst>
            <pc:docMk/>
            <pc:sldMk cId="3094223763" sldId="477"/>
            <ac:spMk id="13" creationId="{48D5D800-B740-4C2B-A33C-C54F522D79C3}"/>
          </ac:spMkLst>
        </pc:spChg>
        <pc:spChg chg="del">
          <ac:chgData name="Iain Milne" userId="b8331077e663a57c" providerId="LiveId" clId="{85F43A2F-739B-47CD-B4B8-99A2417226E8}" dt="2021-03-18T15:38:49.302" v="5899" actId="478"/>
          <ac:spMkLst>
            <pc:docMk/>
            <pc:sldMk cId="3094223763" sldId="477"/>
            <ac:spMk id="14" creationId="{1EF85CB5-2F5A-4AE1-BA5D-2345DD0B801A}"/>
          </ac:spMkLst>
        </pc:spChg>
        <pc:spChg chg="del">
          <ac:chgData name="Iain Milne" userId="b8331077e663a57c" providerId="LiveId" clId="{85F43A2F-739B-47CD-B4B8-99A2417226E8}" dt="2021-03-18T15:38:50.459" v="5900" actId="478"/>
          <ac:spMkLst>
            <pc:docMk/>
            <pc:sldMk cId="3094223763" sldId="477"/>
            <ac:spMk id="15" creationId="{7EFF9D73-38F8-43B4-A79C-A9C205A736FF}"/>
          </ac:spMkLst>
        </pc:spChg>
        <pc:spChg chg="del">
          <ac:chgData name="Iain Milne" userId="b8331077e663a57c" providerId="LiveId" clId="{85F43A2F-739B-47CD-B4B8-99A2417226E8}" dt="2021-03-18T15:38:51.391" v="5901" actId="478"/>
          <ac:spMkLst>
            <pc:docMk/>
            <pc:sldMk cId="3094223763" sldId="477"/>
            <ac:spMk id="16" creationId="{D890B05C-5AD3-48A5-87BB-F57D03AD18C6}"/>
          </ac:spMkLst>
        </pc:spChg>
        <pc:spChg chg="del">
          <ac:chgData name="Iain Milne" userId="b8331077e663a57c" providerId="LiveId" clId="{85F43A2F-739B-47CD-B4B8-99A2417226E8}" dt="2021-03-18T15:38:43.534" v="5895" actId="478"/>
          <ac:spMkLst>
            <pc:docMk/>
            <pc:sldMk cId="3094223763" sldId="477"/>
            <ac:spMk id="17" creationId="{90B83EFB-4390-4F6F-A444-1B62E3906428}"/>
          </ac:spMkLst>
        </pc:spChg>
        <pc:spChg chg="del">
          <ac:chgData name="Iain Milne" userId="b8331077e663a57c" providerId="LiveId" clId="{85F43A2F-739B-47CD-B4B8-99A2417226E8}" dt="2021-03-18T15:38:44.993" v="5896" actId="478"/>
          <ac:spMkLst>
            <pc:docMk/>
            <pc:sldMk cId="3094223763" sldId="477"/>
            <ac:spMk id="18" creationId="{129BB4E5-B514-4249-8957-6FCD7EDA998C}"/>
          </ac:spMkLst>
        </pc:spChg>
        <pc:spChg chg="del">
          <ac:chgData name="Iain Milne" userId="b8331077e663a57c" providerId="LiveId" clId="{85F43A2F-739B-47CD-B4B8-99A2417226E8}" dt="2021-03-18T15:38:46.013" v="5897" actId="478"/>
          <ac:spMkLst>
            <pc:docMk/>
            <pc:sldMk cId="3094223763" sldId="477"/>
            <ac:spMk id="19" creationId="{15BD112D-3010-4B5E-9103-F8CA68CDCE73}"/>
          </ac:spMkLst>
        </pc:spChg>
        <pc:spChg chg="del">
          <ac:chgData name="Iain Milne" userId="b8331077e663a57c" providerId="LiveId" clId="{85F43A2F-739B-47CD-B4B8-99A2417226E8}" dt="2021-03-18T15:38:46.815" v="5898" actId="478"/>
          <ac:spMkLst>
            <pc:docMk/>
            <pc:sldMk cId="3094223763" sldId="477"/>
            <ac:spMk id="20" creationId="{4E7452F8-AF53-44B3-8FB4-ACDEB83C3327}"/>
          </ac:spMkLst>
        </pc:spChg>
        <pc:spChg chg="add del mod">
          <ac:chgData name="Iain Milne" userId="b8331077e663a57c" providerId="LiveId" clId="{85F43A2F-739B-47CD-B4B8-99A2417226E8}" dt="2021-03-18T15:43:09.870" v="6026" actId="478"/>
          <ac:spMkLst>
            <pc:docMk/>
            <pc:sldMk cId="3094223763" sldId="477"/>
            <ac:spMk id="21" creationId="{637C2D70-C2FC-47E5-A61F-A49768679A21}"/>
          </ac:spMkLst>
        </pc:spChg>
        <pc:spChg chg="add mod">
          <ac:chgData name="Iain Milne" userId="b8331077e663a57c" providerId="LiveId" clId="{85F43A2F-739B-47CD-B4B8-99A2417226E8}" dt="2021-03-18T15:41:39.041" v="5975" actId="1076"/>
          <ac:spMkLst>
            <pc:docMk/>
            <pc:sldMk cId="3094223763" sldId="477"/>
            <ac:spMk id="22" creationId="{950D7B4F-4EF3-44D8-9ED5-DDE1F4CE050D}"/>
          </ac:spMkLst>
        </pc:spChg>
        <pc:spChg chg="add mod">
          <ac:chgData name="Iain Milne" userId="b8331077e663a57c" providerId="LiveId" clId="{85F43A2F-739B-47CD-B4B8-99A2417226E8}" dt="2021-03-18T15:41:42.547" v="5977" actId="1076"/>
          <ac:spMkLst>
            <pc:docMk/>
            <pc:sldMk cId="3094223763" sldId="477"/>
            <ac:spMk id="23" creationId="{443734F4-3158-4743-93DA-E5EC2BB0A826}"/>
          </ac:spMkLst>
        </pc:spChg>
        <pc:spChg chg="add mod">
          <ac:chgData name="Iain Milne" userId="b8331077e663a57c" providerId="LiveId" clId="{85F43A2F-739B-47CD-B4B8-99A2417226E8}" dt="2021-03-18T15:41:47.601" v="5979" actId="1076"/>
          <ac:spMkLst>
            <pc:docMk/>
            <pc:sldMk cId="3094223763" sldId="477"/>
            <ac:spMk id="24" creationId="{F3698CAA-7E26-4D3F-85C2-1F65319E4944}"/>
          </ac:spMkLst>
        </pc:spChg>
        <pc:spChg chg="add del mod">
          <ac:chgData name="Iain Milne" userId="b8331077e663a57c" providerId="LiveId" clId="{85F43A2F-739B-47CD-B4B8-99A2417226E8}" dt="2021-03-18T15:42:24.694" v="6017" actId="478"/>
          <ac:spMkLst>
            <pc:docMk/>
            <pc:sldMk cId="3094223763" sldId="477"/>
            <ac:spMk id="25" creationId="{DBF3DF8D-A0D4-48F6-8CDA-E7E3CFFBBF4A}"/>
          </ac:spMkLst>
        </pc:spChg>
        <pc:spChg chg="add mod">
          <ac:chgData name="Iain Milne" userId="b8331077e663a57c" providerId="LiveId" clId="{85F43A2F-739B-47CD-B4B8-99A2417226E8}" dt="2021-03-18T15:42:37.425" v="6020" actId="692"/>
          <ac:spMkLst>
            <pc:docMk/>
            <pc:sldMk cId="3094223763" sldId="477"/>
            <ac:spMk id="26" creationId="{0A733AAD-2934-4E5B-9AD2-4E25598D5CD4}"/>
          </ac:spMkLst>
        </pc:spChg>
        <pc:spChg chg="add mod">
          <ac:chgData name="Iain Milne" userId="b8331077e663a57c" providerId="LiveId" clId="{85F43A2F-739B-47CD-B4B8-99A2417226E8}" dt="2021-03-18T15:42:37.425" v="6020" actId="692"/>
          <ac:spMkLst>
            <pc:docMk/>
            <pc:sldMk cId="3094223763" sldId="477"/>
            <ac:spMk id="27" creationId="{F269C8FC-0B42-49B6-8C35-1BFF70401FBF}"/>
          </ac:spMkLst>
        </pc:spChg>
        <pc:spChg chg="add mod">
          <ac:chgData name="Iain Milne" userId="b8331077e663a57c" providerId="LiveId" clId="{85F43A2F-739B-47CD-B4B8-99A2417226E8}" dt="2021-03-18T15:42:37.425" v="6020" actId="692"/>
          <ac:spMkLst>
            <pc:docMk/>
            <pc:sldMk cId="3094223763" sldId="477"/>
            <ac:spMk id="28" creationId="{1C2A5CB1-320C-485D-ABBD-1038ADECB0CF}"/>
          </ac:spMkLst>
        </pc:spChg>
        <pc:spChg chg="add mod">
          <ac:chgData name="Iain Milne" userId="b8331077e663a57c" providerId="LiveId" clId="{85F43A2F-739B-47CD-B4B8-99A2417226E8}" dt="2021-03-18T15:42:51.696" v="6023" actId="692"/>
          <ac:spMkLst>
            <pc:docMk/>
            <pc:sldMk cId="3094223763" sldId="477"/>
            <ac:spMk id="29" creationId="{E51D9D91-108B-4F63-ABB2-BE4D55894703}"/>
          </ac:spMkLst>
        </pc:spChg>
        <pc:spChg chg="add mod">
          <ac:chgData name="Iain Milne" userId="b8331077e663a57c" providerId="LiveId" clId="{85F43A2F-739B-47CD-B4B8-99A2417226E8}" dt="2021-03-18T15:43:28.901" v="6031" actId="1076"/>
          <ac:spMkLst>
            <pc:docMk/>
            <pc:sldMk cId="3094223763" sldId="477"/>
            <ac:spMk id="32" creationId="{7975D487-4128-4CFA-9ECD-78579AEF0D2A}"/>
          </ac:spMkLst>
        </pc:spChg>
        <pc:spChg chg="add mod">
          <ac:chgData name="Iain Milne" userId="b8331077e663a57c" providerId="LiveId" clId="{85F43A2F-739B-47CD-B4B8-99A2417226E8}" dt="2021-03-18T15:43:28.901" v="6031" actId="1076"/>
          <ac:spMkLst>
            <pc:docMk/>
            <pc:sldMk cId="3094223763" sldId="477"/>
            <ac:spMk id="33" creationId="{982747C3-141E-4723-AEF0-C9A8967C9E46}"/>
          </ac:spMkLst>
        </pc:spChg>
        <pc:spChg chg="add mod">
          <ac:chgData name="Iain Milne" userId="b8331077e663a57c" providerId="LiveId" clId="{85F43A2F-739B-47CD-B4B8-99A2417226E8}" dt="2021-03-18T15:43:28.901" v="6031" actId="1076"/>
          <ac:spMkLst>
            <pc:docMk/>
            <pc:sldMk cId="3094223763" sldId="477"/>
            <ac:spMk id="34" creationId="{25D04C45-C809-48D6-B0F0-FF282C777F3B}"/>
          </ac:spMkLst>
        </pc:spChg>
        <pc:spChg chg="add mod">
          <ac:chgData name="Iain Milne" userId="b8331077e663a57c" providerId="LiveId" clId="{85F43A2F-739B-47CD-B4B8-99A2417226E8}" dt="2021-03-18T15:43:28.901" v="6031" actId="1076"/>
          <ac:spMkLst>
            <pc:docMk/>
            <pc:sldMk cId="3094223763" sldId="477"/>
            <ac:spMk id="35" creationId="{04422F56-C325-4ECA-98BD-B6930E23435B}"/>
          </ac:spMkLst>
        </pc:spChg>
        <pc:spChg chg="add mod">
          <ac:chgData name="Iain Milne" userId="b8331077e663a57c" providerId="LiveId" clId="{85F43A2F-739B-47CD-B4B8-99A2417226E8}" dt="2021-03-18T15:43:28.901" v="6031" actId="1076"/>
          <ac:spMkLst>
            <pc:docMk/>
            <pc:sldMk cId="3094223763" sldId="477"/>
            <ac:spMk id="36" creationId="{9E4F9C22-5B3E-44EC-9453-5C6FCCD15976}"/>
          </ac:spMkLst>
        </pc:spChg>
        <pc:spChg chg="add mod">
          <ac:chgData name="Iain Milne" userId="b8331077e663a57c" providerId="LiveId" clId="{85F43A2F-739B-47CD-B4B8-99A2417226E8}" dt="2021-03-18T15:43:28.901" v="6031" actId="1076"/>
          <ac:spMkLst>
            <pc:docMk/>
            <pc:sldMk cId="3094223763" sldId="477"/>
            <ac:spMk id="37" creationId="{DEAD88BE-2432-4E5B-ADC6-3C00F0276F81}"/>
          </ac:spMkLst>
        </pc:spChg>
        <pc:spChg chg="add mod">
          <ac:chgData name="Iain Milne" userId="b8331077e663a57c" providerId="LiveId" clId="{85F43A2F-739B-47CD-B4B8-99A2417226E8}" dt="2021-03-18T15:43:28.901" v="6031" actId="1076"/>
          <ac:spMkLst>
            <pc:docMk/>
            <pc:sldMk cId="3094223763" sldId="477"/>
            <ac:spMk id="38" creationId="{E0B2F816-6F08-407A-B8AC-F05EC1E5C16F}"/>
          </ac:spMkLst>
        </pc:spChg>
        <pc:spChg chg="add mod">
          <ac:chgData name="Iain Milne" userId="b8331077e663a57c" providerId="LiveId" clId="{85F43A2F-739B-47CD-B4B8-99A2417226E8}" dt="2021-03-18T15:43:28.901" v="6031" actId="1076"/>
          <ac:spMkLst>
            <pc:docMk/>
            <pc:sldMk cId="3094223763" sldId="477"/>
            <ac:spMk id="39" creationId="{516B9D09-379D-4184-B624-2570F4FDC10B}"/>
          </ac:spMkLst>
        </pc:spChg>
        <pc:graphicFrameChg chg="modGraphic">
          <ac:chgData name="Iain Milne" userId="b8331077e663a57c" providerId="LiveId" clId="{85F43A2F-739B-47CD-B4B8-99A2417226E8}" dt="2021-03-18T15:41:33.141" v="5973" actId="13926"/>
          <ac:graphicFrameMkLst>
            <pc:docMk/>
            <pc:sldMk cId="3094223763" sldId="477"/>
            <ac:graphicFrameMk id="7" creationId="{A565B032-A852-47EA-8BC0-B073D48075F8}"/>
          </ac:graphicFrameMkLst>
        </pc:graphicFrameChg>
        <pc:graphicFrameChg chg="modGraphic">
          <ac:chgData name="Iain Milne" userId="b8331077e663a57c" providerId="LiveId" clId="{85F43A2F-739B-47CD-B4B8-99A2417226E8}" dt="2021-03-18T15:42:56.765" v="6024" actId="13926"/>
          <ac:graphicFrameMkLst>
            <pc:docMk/>
            <pc:sldMk cId="3094223763" sldId="477"/>
            <ac:graphicFrameMk id="8" creationId="{8372E84B-4BA1-42DF-AD78-7CF0C54E3EB2}"/>
          </ac:graphicFrameMkLst>
        </pc:graphicFrameChg>
        <pc:graphicFrameChg chg="del modGraphic">
          <ac:chgData name="Iain Milne" userId="b8331077e663a57c" providerId="LiveId" clId="{85F43A2F-739B-47CD-B4B8-99A2417226E8}" dt="2021-03-18T15:43:09.870" v="6026" actId="478"/>
          <ac:graphicFrameMkLst>
            <pc:docMk/>
            <pc:sldMk cId="3094223763" sldId="477"/>
            <ac:graphicFrameMk id="9" creationId="{1E3590DC-1003-4460-9517-8BF7064D0C9D}"/>
          </ac:graphicFrameMkLst>
        </pc:graphicFrameChg>
        <pc:graphicFrameChg chg="del modGraphic">
          <ac:chgData name="Iain Milne" userId="b8331077e663a57c" providerId="LiveId" clId="{85F43A2F-739B-47CD-B4B8-99A2417226E8}" dt="2021-03-18T15:43:09.870" v="6026" actId="478"/>
          <ac:graphicFrameMkLst>
            <pc:docMk/>
            <pc:sldMk cId="3094223763" sldId="477"/>
            <ac:graphicFrameMk id="10" creationId="{A01DAA00-4083-4938-BE36-6358C2840464}"/>
          </ac:graphicFrameMkLst>
        </pc:graphicFrameChg>
        <pc:graphicFrameChg chg="add mod modGraphic">
          <ac:chgData name="Iain Milne" userId="b8331077e663a57c" providerId="LiveId" clId="{85F43A2F-739B-47CD-B4B8-99A2417226E8}" dt="2021-03-18T15:43:34.610" v="6035" actId="20577"/>
          <ac:graphicFrameMkLst>
            <pc:docMk/>
            <pc:sldMk cId="3094223763" sldId="477"/>
            <ac:graphicFrameMk id="30" creationId="{4F3D8DF1-99F1-414C-AF8C-D61AAE0C8506}"/>
          </ac:graphicFrameMkLst>
        </pc:graphicFrameChg>
        <pc:graphicFrameChg chg="add mod modGraphic">
          <ac:chgData name="Iain Milne" userId="b8331077e663a57c" providerId="LiveId" clId="{85F43A2F-739B-47CD-B4B8-99A2417226E8}" dt="2021-03-18T15:43:37.193" v="6037" actId="20577"/>
          <ac:graphicFrameMkLst>
            <pc:docMk/>
            <pc:sldMk cId="3094223763" sldId="477"/>
            <ac:graphicFrameMk id="31" creationId="{52EF03ED-F3F0-4D30-9A21-748C053992A0}"/>
          </ac:graphicFrameMkLst>
        </pc:graphicFrameChg>
      </pc:sldChg>
      <pc:sldChg chg="addSp delSp modSp add mod">
        <pc:chgData name="Iain Milne" userId="b8331077e663a57c" providerId="LiveId" clId="{85F43A2F-739B-47CD-B4B8-99A2417226E8}" dt="2021-03-23T09:42:59.524" v="6230" actId="1076"/>
        <pc:sldMkLst>
          <pc:docMk/>
          <pc:sldMk cId="1900424799" sldId="478"/>
        </pc:sldMkLst>
        <pc:spChg chg="del">
          <ac:chgData name="Iain Milne" userId="b8331077e663a57c" providerId="LiveId" clId="{85F43A2F-739B-47CD-B4B8-99A2417226E8}" dt="2021-03-21T10:09:55.187" v="6204" actId="478"/>
          <ac:spMkLst>
            <pc:docMk/>
            <pc:sldMk cId="1900424799" sldId="478"/>
            <ac:spMk id="3" creationId="{1C689706-8D06-41BE-890E-D772983817CD}"/>
          </ac:spMkLst>
        </pc:spChg>
        <pc:spChg chg="add mod">
          <ac:chgData name="Iain Milne" userId="b8331077e663a57c" providerId="LiveId" clId="{85F43A2F-739B-47CD-B4B8-99A2417226E8}" dt="2021-03-23T09:42:57.275" v="6228" actId="14100"/>
          <ac:spMkLst>
            <pc:docMk/>
            <pc:sldMk cId="1900424799" sldId="478"/>
            <ac:spMk id="3" creationId="{2540C348-FB22-4345-BABC-C667C8014C09}"/>
          </ac:spMkLst>
        </pc:spChg>
        <pc:spChg chg="add del mod">
          <ac:chgData name="Iain Milne" userId="b8331077e663a57c" providerId="LiveId" clId="{85F43A2F-739B-47CD-B4B8-99A2417226E8}" dt="2021-03-21T10:09:56.785" v="6205" actId="478"/>
          <ac:spMkLst>
            <pc:docMk/>
            <pc:sldMk cId="1900424799" sldId="478"/>
            <ac:spMk id="5" creationId="{75B7931E-EE38-405C-B5B8-59C7227E3EBA}"/>
          </ac:spMkLst>
        </pc:spChg>
        <pc:picChg chg="add mod">
          <ac:chgData name="Iain Milne" userId="b8331077e663a57c" providerId="LiveId" clId="{85F43A2F-739B-47CD-B4B8-99A2417226E8}" dt="2021-03-23T09:42:59.524" v="6230" actId="1076"/>
          <ac:picMkLst>
            <pc:docMk/>
            <pc:sldMk cId="1900424799" sldId="478"/>
            <ac:picMk id="7" creationId="{AB2D9C09-FA8C-4B68-9854-EF2957E65D2D}"/>
          </ac:picMkLst>
        </pc:picChg>
      </pc:sldChg>
    </pc:docChg>
  </pc:docChgLst>
  <pc:docChgLst>
    <pc:chgData name="Micha Bayer" userId="S::micha.bayer@hutton.ac.uk::89dca733-f099-424a-9b56-031d3ae4dca7" providerId="AD" clId="Web-{438D1CEF-8974-2E0F-ADD8-3FAB458387D0}"/>
    <pc:docChg chg="modSld">
      <pc:chgData name="Micha Bayer" userId="S::micha.bayer@hutton.ac.uk::89dca733-f099-424a-9b56-031d3ae4dca7" providerId="AD" clId="Web-{438D1CEF-8974-2E0F-ADD8-3FAB458387D0}" dt="2022-08-29T13:02:41.622" v="0"/>
      <pc:docMkLst>
        <pc:docMk/>
      </pc:docMkLst>
      <pc:sldChg chg="mod modShow">
        <pc:chgData name="Micha Bayer" userId="S::micha.bayer@hutton.ac.uk::89dca733-f099-424a-9b56-031d3ae4dca7" providerId="AD" clId="Web-{438D1CEF-8974-2E0F-ADD8-3FAB458387D0}" dt="2022-08-29T13:02:41.622" v="0"/>
        <pc:sldMkLst>
          <pc:docMk/>
          <pc:sldMk cId="1054007395" sldId="466"/>
        </pc:sldMkLst>
      </pc:sldChg>
    </pc:docChg>
  </pc:docChgLst>
  <pc:docChgLst>
    <pc:chgData name="Micha Bayer" userId="S::micha.bayer@hutton.ac.uk::89dca733-f099-424a-9b56-031d3ae4dca7" providerId="AD" clId="Web-{1AB6B36C-79B1-E7C2-A46B-C3C39CB3720D}"/>
    <pc:docChg chg="modSld">
      <pc:chgData name="Micha Bayer" userId="S::micha.bayer@hutton.ac.uk::89dca733-f099-424a-9b56-031d3ae4dca7" providerId="AD" clId="Web-{1AB6B36C-79B1-E7C2-A46B-C3C39CB3720D}" dt="2022-08-22T09:00:11.453" v="61"/>
      <pc:docMkLst>
        <pc:docMk/>
      </pc:docMkLst>
      <pc:sldChg chg="modSp">
        <pc:chgData name="Micha Bayer" userId="S::micha.bayer@hutton.ac.uk::89dca733-f099-424a-9b56-031d3ae4dca7" providerId="AD" clId="Web-{1AB6B36C-79B1-E7C2-A46B-C3C39CB3720D}" dt="2022-08-19T10:53:09.676" v="40" actId="1076"/>
        <pc:sldMkLst>
          <pc:docMk/>
          <pc:sldMk cId="267162117" sldId="320"/>
        </pc:sldMkLst>
        <pc:spChg chg="mod">
          <ac:chgData name="Micha Bayer" userId="S::micha.bayer@hutton.ac.uk::89dca733-f099-424a-9b56-031d3ae4dca7" providerId="AD" clId="Web-{1AB6B36C-79B1-E7C2-A46B-C3C39CB3720D}" dt="2022-08-19T10:52:57.504" v="19" actId="20577"/>
          <ac:spMkLst>
            <pc:docMk/>
            <pc:sldMk cId="267162117" sldId="320"/>
            <ac:spMk id="11" creationId="{CF97FADD-A66B-F0FA-0C30-179985AB1402}"/>
          </ac:spMkLst>
        </pc:spChg>
        <pc:spChg chg="mod">
          <ac:chgData name="Micha Bayer" userId="S::micha.bayer@hutton.ac.uk::89dca733-f099-424a-9b56-031d3ae4dca7" providerId="AD" clId="Web-{1AB6B36C-79B1-E7C2-A46B-C3C39CB3720D}" dt="2022-08-19T10:53:09.676" v="40" actId="1076"/>
          <ac:spMkLst>
            <pc:docMk/>
            <pc:sldMk cId="267162117" sldId="320"/>
            <ac:spMk id="12" creationId="{F7C97769-46BD-3031-65B7-529CCE487CE8}"/>
          </ac:spMkLst>
        </pc:spChg>
      </pc:sldChg>
      <pc:sldChg chg="modSp">
        <pc:chgData name="Micha Bayer" userId="S::micha.bayer@hutton.ac.uk::89dca733-f099-424a-9b56-031d3ae4dca7" providerId="AD" clId="Web-{1AB6B36C-79B1-E7C2-A46B-C3C39CB3720D}" dt="2022-08-19T11:16:03.903" v="56" actId="1076"/>
        <pc:sldMkLst>
          <pc:docMk/>
          <pc:sldMk cId="271516746" sldId="446"/>
        </pc:sldMkLst>
        <pc:spChg chg="mod">
          <ac:chgData name="Micha Bayer" userId="S::micha.bayer@hutton.ac.uk::89dca733-f099-424a-9b56-031d3ae4dca7" providerId="AD" clId="Web-{1AB6B36C-79B1-E7C2-A46B-C3C39CB3720D}" dt="2022-08-19T11:16:03.903" v="56" actId="1076"/>
          <ac:spMkLst>
            <pc:docMk/>
            <pc:sldMk cId="271516746" sldId="446"/>
            <ac:spMk id="6" creationId="{8E897B47-E769-4A08-AD9C-033025660BE9}"/>
          </ac:spMkLst>
        </pc:spChg>
        <pc:picChg chg="mod">
          <ac:chgData name="Micha Bayer" userId="S::micha.bayer@hutton.ac.uk::89dca733-f099-424a-9b56-031d3ae4dca7" providerId="AD" clId="Web-{1AB6B36C-79B1-E7C2-A46B-C3C39CB3720D}" dt="2022-08-19T11:16:02.450" v="55" actId="1076"/>
          <ac:picMkLst>
            <pc:docMk/>
            <pc:sldMk cId="271516746" sldId="446"/>
            <ac:picMk id="10" creationId="{5D27E90C-C3FA-4719-83F1-FAF1EAD64F15}"/>
          </ac:picMkLst>
        </pc:picChg>
      </pc:sldChg>
      <pc:sldChg chg="modSp">
        <pc:chgData name="Micha Bayer" userId="S::micha.bayer@hutton.ac.uk::89dca733-f099-424a-9b56-031d3ae4dca7" providerId="AD" clId="Web-{1AB6B36C-79B1-E7C2-A46B-C3C39CB3720D}" dt="2022-08-19T11:03:57.361" v="42" actId="20577"/>
        <pc:sldMkLst>
          <pc:docMk/>
          <pc:sldMk cId="2548926742" sldId="467"/>
        </pc:sldMkLst>
        <pc:spChg chg="mod">
          <ac:chgData name="Micha Bayer" userId="S::micha.bayer@hutton.ac.uk::89dca733-f099-424a-9b56-031d3ae4dca7" providerId="AD" clId="Web-{1AB6B36C-79B1-E7C2-A46B-C3C39CB3720D}" dt="2022-08-19T11:03:57.361" v="42" actId="20577"/>
          <ac:spMkLst>
            <pc:docMk/>
            <pc:sldMk cId="2548926742" sldId="467"/>
            <ac:spMk id="6" creationId="{B41D917C-D097-49DF-AC57-1C8645D8221C}"/>
          </ac:spMkLst>
        </pc:spChg>
      </pc:sldChg>
      <pc:sldChg chg="mod modShow">
        <pc:chgData name="Micha Bayer" userId="S::micha.bayer@hutton.ac.uk::89dca733-f099-424a-9b56-031d3ae4dca7" providerId="AD" clId="Web-{1AB6B36C-79B1-E7C2-A46B-C3C39CB3720D}" dt="2022-08-22T09:00:10.921" v="57"/>
        <pc:sldMkLst>
          <pc:docMk/>
          <pc:sldMk cId="1717967904" sldId="473"/>
        </pc:sldMkLst>
      </pc:sldChg>
      <pc:sldChg chg="mod modShow">
        <pc:chgData name="Micha Bayer" userId="S::micha.bayer@hutton.ac.uk::89dca733-f099-424a-9b56-031d3ae4dca7" providerId="AD" clId="Web-{1AB6B36C-79B1-E7C2-A46B-C3C39CB3720D}" dt="2022-08-22T09:00:11.031" v="58"/>
        <pc:sldMkLst>
          <pc:docMk/>
          <pc:sldMk cId="3794137145" sldId="474"/>
        </pc:sldMkLst>
      </pc:sldChg>
      <pc:sldChg chg="mod modShow">
        <pc:chgData name="Micha Bayer" userId="S::micha.bayer@hutton.ac.uk::89dca733-f099-424a-9b56-031d3ae4dca7" providerId="AD" clId="Web-{1AB6B36C-79B1-E7C2-A46B-C3C39CB3720D}" dt="2022-08-22T09:00:11.140" v="59"/>
        <pc:sldMkLst>
          <pc:docMk/>
          <pc:sldMk cId="1741449601" sldId="475"/>
        </pc:sldMkLst>
      </pc:sldChg>
      <pc:sldChg chg="mod modShow">
        <pc:chgData name="Micha Bayer" userId="S::micha.bayer@hutton.ac.uk::89dca733-f099-424a-9b56-031d3ae4dca7" providerId="AD" clId="Web-{1AB6B36C-79B1-E7C2-A46B-C3C39CB3720D}" dt="2022-08-22T09:00:11.265" v="60"/>
        <pc:sldMkLst>
          <pc:docMk/>
          <pc:sldMk cId="1747987286" sldId="476"/>
        </pc:sldMkLst>
      </pc:sldChg>
      <pc:sldChg chg="mod modShow">
        <pc:chgData name="Micha Bayer" userId="S::micha.bayer@hutton.ac.uk::89dca733-f099-424a-9b56-031d3ae4dca7" providerId="AD" clId="Web-{1AB6B36C-79B1-E7C2-A46B-C3C39CB3720D}" dt="2022-08-22T09:00:11.453" v="61"/>
        <pc:sldMkLst>
          <pc:docMk/>
          <pc:sldMk cId="3094223763" sldId="477"/>
        </pc:sldMkLst>
      </pc:sldChg>
    </pc:docChg>
  </pc:docChgLst>
  <pc:docChgLst>
    <pc:chgData name="Iain Milne" userId="b8331077e663a57c" providerId="LiveId" clId="{8FF4EB42-7879-40A5-9720-4AD36F85E86A}"/>
    <pc:docChg chg="undo custSel modSld">
      <pc:chgData name="Iain Milne" userId="b8331077e663a57c" providerId="LiveId" clId="{8FF4EB42-7879-40A5-9720-4AD36F85E86A}" dt="2021-03-17T10:00:45.833" v="136" actId="207"/>
      <pc:docMkLst>
        <pc:docMk/>
      </pc:docMkLst>
      <pc:sldChg chg="modSp mod">
        <pc:chgData name="Iain Milne" userId="b8331077e663a57c" providerId="LiveId" clId="{8FF4EB42-7879-40A5-9720-4AD36F85E86A}" dt="2021-03-17T09:45:45.393" v="123" actId="113"/>
        <pc:sldMkLst>
          <pc:docMk/>
          <pc:sldMk cId="3016919104" sldId="328"/>
        </pc:sldMkLst>
        <pc:spChg chg="mod">
          <ac:chgData name="Iain Milne" userId="b8331077e663a57c" providerId="LiveId" clId="{8FF4EB42-7879-40A5-9720-4AD36F85E86A}" dt="2021-03-17T09:45:45.393" v="123" actId="113"/>
          <ac:spMkLst>
            <pc:docMk/>
            <pc:sldMk cId="3016919104" sldId="328"/>
            <ac:spMk id="3" creationId="{00000000-0000-0000-0000-000000000000}"/>
          </ac:spMkLst>
        </pc:spChg>
      </pc:sldChg>
      <pc:sldChg chg="modSp mod">
        <pc:chgData name="Iain Milne" userId="b8331077e663a57c" providerId="LiveId" clId="{8FF4EB42-7879-40A5-9720-4AD36F85E86A}" dt="2021-03-17T10:00:45.833" v="136" actId="207"/>
        <pc:sldMkLst>
          <pc:docMk/>
          <pc:sldMk cId="4187939399" sldId="340"/>
        </pc:sldMkLst>
        <pc:spChg chg="mod">
          <ac:chgData name="Iain Milne" userId="b8331077e663a57c" providerId="LiveId" clId="{8FF4EB42-7879-40A5-9720-4AD36F85E86A}" dt="2021-03-17T10:00:45.833" v="136" actId="207"/>
          <ac:spMkLst>
            <pc:docMk/>
            <pc:sldMk cId="4187939399" sldId="340"/>
            <ac:spMk id="3" creationId="{00000000-0000-0000-0000-000000000000}"/>
          </ac:spMkLst>
        </pc:spChg>
      </pc:sldChg>
      <pc:sldChg chg="modSp mod">
        <pc:chgData name="Iain Milne" userId="b8331077e663a57c" providerId="LiveId" clId="{8FF4EB42-7879-40A5-9720-4AD36F85E86A}" dt="2021-03-17T09:44:04.795" v="13" actId="20577"/>
        <pc:sldMkLst>
          <pc:docMk/>
          <pc:sldMk cId="4164517389" sldId="355"/>
        </pc:sldMkLst>
        <pc:spChg chg="mod">
          <ac:chgData name="Iain Milne" userId="b8331077e663a57c" providerId="LiveId" clId="{8FF4EB42-7879-40A5-9720-4AD36F85E86A}" dt="2021-03-17T09:44:04.795" v="13" actId="20577"/>
          <ac:spMkLst>
            <pc:docMk/>
            <pc:sldMk cId="4164517389" sldId="355"/>
            <ac:spMk id="2" creationId="{00000000-0000-0000-0000-000000000000}"/>
          </ac:spMkLst>
        </pc:spChg>
      </pc:sldChg>
      <pc:sldChg chg="modSp mod">
        <pc:chgData name="Iain Milne" userId="b8331077e663a57c" providerId="LiveId" clId="{8FF4EB42-7879-40A5-9720-4AD36F85E86A}" dt="2021-03-17T09:44:23.060" v="28" actId="20577"/>
        <pc:sldMkLst>
          <pc:docMk/>
          <pc:sldMk cId="2522966179" sldId="437"/>
        </pc:sldMkLst>
        <pc:spChg chg="mod">
          <ac:chgData name="Iain Milne" userId="b8331077e663a57c" providerId="LiveId" clId="{8FF4EB42-7879-40A5-9720-4AD36F85E86A}" dt="2021-03-17T09:44:23.060" v="28" actId="20577"/>
          <ac:spMkLst>
            <pc:docMk/>
            <pc:sldMk cId="2522966179" sldId="437"/>
            <ac:spMk id="2" creationId="{00000000-0000-0000-0000-000000000000}"/>
          </ac:spMkLst>
        </pc:spChg>
      </pc:sldChg>
      <pc:sldChg chg="modSp mod">
        <pc:chgData name="Iain Milne" userId="b8331077e663a57c" providerId="LiveId" clId="{8FF4EB42-7879-40A5-9720-4AD36F85E86A}" dt="2021-03-17T09:58:55.221" v="130" actId="207"/>
        <pc:sldMkLst>
          <pc:docMk/>
          <pc:sldMk cId="391589276" sldId="438"/>
        </pc:sldMkLst>
        <pc:spChg chg="mod">
          <ac:chgData name="Iain Milne" userId="b8331077e663a57c" providerId="LiveId" clId="{8FF4EB42-7879-40A5-9720-4AD36F85E86A}" dt="2021-03-17T09:58:55.221" v="130" actId="207"/>
          <ac:spMkLst>
            <pc:docMk/>
            <pc:sldMk cId="391589276" sldId="438"/>
            <ac:spMk id="9" creationId="{2F58C3C6-7C61-4933-A7CA-3C948C905B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28949-069D-40FF-AE18-B6BCF880762F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95321-1CD3-42D0-BD66-863B33301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26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95321-1CD3-42D0-BD66-863B33301BD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8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95321-1CD3-42D0-BD66-863B33301BD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81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parallelisation is different to SLURM parallelisation from yesterday</a:t>
            </a:r>
          </a:p>
          <a:p>
            <a:pPr lvl="1"/>
            <a:r>
              <a:rPr lang="en-GB" dirty="0"/>
              <a:t>How many operations we can get through a specific set of resources at any one time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090A6-4F2D-49C1-9735-6052C8D05D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75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95321-1CD3-42D0-BD66-863B33301BD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2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10,000 images</a:t>
            </a:r>
          </a:p>
          <a:p>
            <a:endParaRPr lang="en-GB" dirty="0"/>
          </a:p>
          <a:p>
            <a:r>
              <a:rPr lang="en-GB" dirty="0"/>
              <a:t>12s/image CPU - &gt;33hrs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EEEEEE"/>
                </a:highlight>
                <a:latin typeface="arial" panose="020B0604020202020204" pitchFamily="34" charset="0"/>
              </a:rPr>
              <a:t>8.3 kWh</a:t>
            </a:r>
            <a:endParaRPr lang="en-GB" dirty="0"/>
          </a:p>
          <a:p>
            <a:r>
              <a:rPr lang="en-GB" dirty="0"/>
              <a:t>0.5s/image GPU – 1hr 20 mins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1.33 kWh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95321-1CD3-42D0-BD66-863B33301B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96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95321-1CD3-42D0-BD66-863B33301BD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56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95321-1CD3-42D0-BD66-863B33301BD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424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95321-1CD3-42D0-BD66-863B33301BD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1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Really useful for setting GPU parameters relating to dataset/model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95321-1CD3-42D0-BD66-863B33301BD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4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25657"/>
            <a:ext cx="2111704" cy="1161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2260"/>
            <a:ext cx="7366038" cy="5472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94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08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260"/>
            <a:ext cx="7501154" cy="54729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8229600" cy="1935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3343869"/>
            <a:ext cx="9144000" cy="0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366113"/>
            <a:ext cx="9144000" cy="1800225"/>
          </a:xfrm>
        </p:spPr>
        <p:txBody>
          <a:bodyPr/>
          <a:lstStyle/>
          <a:p>
            <a:r>
              <a:rPr lang="en-US"/>
              <a:t>Drag picture here or click icon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25657"/>
            <a:ext cx="2111704" cy="11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7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-4686" y="-23553"/>
            <a:ext cx="3508375" cy="2596007"/>
          </a:xfrm>
        </p:spPr>
        <p:txBody>
          <a:bodyPr/>
          <a:lstStyle/>
          <a:p>
            <a:r>
              <a:rPr lang="en-US"/>
              <a:t>Drag picture here or click icon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-3475" y="2604279"/>
            <a:ext cx="3508375" cy="25579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Drag picture here or click 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66" y="222259"/>
            <a:ext cx="4041775" cy="92907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1666" y="13936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1666" y="1873450"/>
            <a:ext cx="4041775" cy="27211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22137" y="-26110"/>
            <a:ext cx="0" cy="5169611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0" y="2585529"/>
            <a:ext cx="3508452" cy="0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25657"/>
            <a:ext cx="2111704" cy="11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3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21666" y="222259"/>
            <a:ext cx="4041775" cy="68261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166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02166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22137" y="-26110"/>
            <a:ext cx="0" cy="5169611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1310" y="0"/>
            <a:ext cx="3522663" cy="5143500"/>
          </a:xfrm>
        </p:spPr>
        <p:txBody>
          <a:bodyPr/>
          <a:lstStyle/>
          <a:p>
            <a:r>
              <a:rPr lang="en-US"/>
              <a:t>Drag picture here or click icon</a:t>
            </a:r>
          </a:p>
        </p:txBody>
      </p:sp>
      <p:pic>
        <p:nvPicPr>
          <p:cNvPr id="13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25657"/>
            <a:ext cx="2111704" cy="11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p bann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14978"/>
            <a:ext cx="9144000" cy="132561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4316" y="1661660"/>
            <a:ext cx="6139877" cy="646331"/>
          </a:xfrm>
        </p:spPr>
        <p:txBody>
          <a:bodyPr anchor="t" anchorCtr="0">
            <a:spAutoFit/>
          </a:bodyPr>
          <a:lstStyle>
            <a:lvl1pPr algn="l">
              <a:defRPr sz="3600" b="1" i="0">
                <a:solidFill>
                  <a:srgbClr val="555559"/>
                </a:solidFill>
              </a:defRPr>
            </a:lvl1pPr>
          </a:lstStyle>
          <a:p>
            <a:r>
              <a:rPr lang="en-GB"/>
              <a:t>Click to edit title 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315" y="4101199"/>
            <a:ext cx="5908148" cy="461665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2400" b="1" i="0" baseline="0">
                <a:solidFill>
                  <a:srgbClr val="7999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A Presentation by Presenter’s Name 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3813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9427-101C-9342-B4D0-0FE54A334EC0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JHI_logo_Horiz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93" y="3552431"/>
            <a:ext cx="2147469" cy="9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238909"/>
            <a:ext cx="2111704" cy="871017"/>
          </a:xfrm>
          <a:prstGeom prst="rect">
            <a:avLst/>
          </a:prstGeom>
        </p:spPr>
      </p:pic>
      <p:sp>
        <p:nvSpPr>
          <p:cNvPr id="7" name="Rounded Rectangle 6"/>
          <p:cNvSpPr/>
          <p:nvPr userDrawn="1"/>
        </p:nvSpPr>
        <p:spPr>
          <a:xfrm>
            <a:off x="412312" y="683518"/>
            <a:ext cx="291415" cy="218561"/>
          </a:xfrm>
          <a:prstGeom prst="roundRect">
            <a:avLst/>
          </a:prstGeom>
          <a:solidFill>
            <a:srgbClr val="78A22F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aseline="-25000"/>
          </a:p>
        </p:txBody>
      </p:sp>
      <p:sp>
        <p:nvSpPr>
          <p:cNvPr id="8" name="Rounded Rectangle 7"/>
          <p:cNvSpPr/>
          <p:nvPr userDrawn="1"/>
        </p:nvSpPr>
        <p:spPr>
          <a:xfrm>
            <a:off x="412312" y="442146"/>
            <a:ext cx="291415" cy="218561"/>
          </a:xfrm>
          <a:prstGeom prst="roundRect">
            <a:avLst/>
          </a:prstGeom>
          <a:solidFill>
            <a:srgbClr val="872175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aseline="-25000"/>
          </a:p>
        </p:txBody>
      </p:sp>
      <p:sp>
        <p:nvSpPr>
          <p:cNvPr id="9" name="Rounded Rectangle 8"/>
          <p:cNvSpPr/>
          <p:nvPr userDrawn="1"/>
        </p:nvSpPr>
        <p:spPr>
          <a:xfrm>
            <a:off x="87749" y="442146"/>
            <a:ext cx="291415" cy="218561"/>
          </a:xfrm>
          <a:prstGeom prst="roundRect">
            <a:avLst/>
          </a:prstGeom>
          <a:solidFill>
            <a:srgbClr val="569BBE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aseline="-25000"/>
          </a:p>
        </p:txBody>
      </p:sp>
    </p:spTree>
    <p:extLst>
      <p:ext uri="{BB962C8B-B14F-4D97-AF65-F5344CB8AC3E}">
        <p14:creationId xmlns:p14="http://schemas.microsoft.com/office/powerpoint/2010/main" val="1605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2260"/>
            <a:ext cx="8229600" cy="547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6" r:id="rId4"/>
    <p:sldLayoutId id="2147483657" r:id="rId5"/>
    <p:sldLayoutId id="2147483658" r:id="rId6"/>
  </p:sldLayoutIdLst>
  <p:txStyles>
    <p:titleStyle>
      <a:lvl1pPr marL="0" indent="0" algn="l" defTabSz="457200" rtl="0" eaLnBrk="1" latinLnBrk="0" hangingPunct="1">
        <a:spcBef>
          <a:spcPct val="0"/>
        </a:spcBef>
        <a:buClr>
          <a:srgbClr val="799934"/>
        </a:buClr>
        <a:buFont typeface="Arial"/>
        <a:buNone/>
        <a:defRPr sz="3600" b="1" i="0" kern="1200">
          <a:solidFill>
            <a:srgbClr val="5555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99934"/>
        </a:buClr>
        <a:buFont typeface="Wingdings" charset="2"/>
        <a:buChar char="§"/>
        <a:defRPr sz="3200" kern="1200">
          <a:solidFill>
            <a:srgbClr val="5555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9E15"/>
        </a:buClr>
        <a:buFont typeface="Wingdings" charset="2"/>
        <a:buChar char="§"/>
        <a:defRPr sz="2800" kern="1200">
          <a:solidFill>
            <a:srgbClr val="5555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48C"/>
        </a:buClr>
        <a:buFont typeface="Wingdings" charset="2"/>
        <a:buChar char="§"/>
        <a:defRPr sz="2400" kern="1200">
          <a:solidFill>
            <a:srgbClr val="5555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CF009E"/>
        </a:buClr>
        <a:buFont typeface="Wingdings" charset="2"/>
        <a:buChar char="§"/>
        <a:defRPr sz="2000" kern="1200">
          <a:solidFill>
            <a:srgbClr val="5555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53175"/>
        </a:buClr>
        <a:buFont typeface="Wingdings" charset="2"/>
        <a:buChar char="§"/>
        <a:defRPr sz="2000" kern="1200">
          <a:solidFill>
            <a:srgbClr val="5555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75D307-DB52-43DD-84F1-6F5E8857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316" y="1661660"/>
            <a:ext cx="6994373" cy="646331"/>
          </a:xfrm>
        </p:spPr>
        <p:txBody>
          <a:bodyPr/>
          <a:lstStyle/>
          <a:p>
            <a:r>
              <a:rPr lang="en-GB"/>
              <a:t>Interlude - GPUs</a:t>
            </a:r>
          </a:p>
        </p:txBody>
      </p:sp>
    </p:spTree>
    <p:extLst>
      <p:ext uri="{BB962C8B-B14F-4D97-AF65-F5344CB8AC3E}">
        <p14:creationId xmlns:p14="http://schemas.microsoft.com/office/powerpoint/2010/main" val="108310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52E45-1C95-77AD-0BF7-CE97BA63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Allocating GPUs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539B7-B63C-CCB7-3EA0-312CB87B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9180"/>
            <a:ext cx="7658100" cy="3862059"/>
          </a:xfrm>
        </p:spPr>
        <p:txBody>
          <a:bodyPr>
            <a:normAutofit/>
          </a:bodyPr>
          <a:lstStyle/>
          <a:p>
            <a:r>
              <a:rPr lang="en-GB" sz="2000" dirty="0"/>
              <a:t>If you need to use a GPU, you must specify the queue and ask for it: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Or define the relevant parameters in an </a:t>
            </a:r>
            <a:r>
              <a:rPr lang="en-GB" sz="2000" dirty="0" err="1"/>
              <a:t>sbatch</a:t>
            </a:r>
            <a:r>
              <a:rPr lang="en-GB" sz="2000" dirty="0"/>
              <a:t> file:</a:t>
            </a:r>
          </a:p>
          <a:p>
            <a:pPr marL="457200" lvl="1" indent="0">
              <a:buNone/>
            </a:pPr>
            <a:endParaRPr lang="en-GB" sz="1800" b="1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55017-5DFD-D427-7270-8E1A060BE07C}"/>
              </a:ext>
            </a:extLst>
          </p:cNvPr>
          <p:cNvSpPr txBox="1"/>
          <p:nvPr/>
        </p:nvSpPr>
        <p:spPr>
          <a:xfrm>
            <a:off x="236220" y="1609025"/>
            <a:ext cx="8671560" cy="877163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alibri"/>
              </a:rPr>
              <a:t>$ </a:t>
            </a:r>
            <a:r>
              <a:rPr lang="fr-FR" sz="1500" b="1" dirty="0" err="1">
                <a:solidFill>
                  <a:schemeClr val="accent2"/>
                </a:solidFill>
                <a:latin typeface="Consolas" panose="020B0609020204030204" pitchFamily="49" charset="0"/>
                <a:cs typeface="Calibri"/>
              </a:rPr>
              <a:t>srsh</a:t>
            </a:r>
            <a:r>
              <a:rPr lang="fr-FR" sz="1500" b="1" dirty="0">
                <a:solidFill>
                  <a:schemeClr val="accent2"/>
                </a:solidFill>
                <a:latin typeface="Consolas" panose="020B0609020204030204" pitchFamily="49" charset="0"/>
                <a:cs typeface="Calibri"/>
              </a:rPr>
              <a:t> --partition=</a:t>
            </a:r>
            <a:r>
              <a:rPr lang="fr-FR" sz="1500" b="1" dirty="0" err="1">
                <a:solidFill>
                  <a:schemeClr val="accent2"/>
                </a:solidFill>
                <a:latin typeface="Consolas" panose="020B0609020204030204" pitchFamily="49" charset="0"/>
                <a:cs typeface="Calibri"/>
              </a:rPr>
              <a:t>gpu</a:t>
            </a:r>
            <a:r>
              <a:rPr lang="fr-FR" sz="1500" b="1" dirty="0">
                <a:solidFill>
                  <a:schemeClr val="accent2"/>
                </a:solidFill>
                <a:latin typeface="Consolas" panose="020B0609020204030204" pitchFamily="49" charset="0"/>
                <a:cs typeface="Calibri"/>
              </a:rPr>
              <a:t> --</a:t>
            </a:r>
            <a:r>
              <a:rPr lang="fr-FR" sz="1500" b="1" dirty="0" err="1">
                <a:solidFill>
                  <a:schemeClr val="accent2"/>
                </a:solidFill>
                <a:latin typeface="Consolas" panose="020B0609020204030204" pitchFamily="49" charset="0"/>
                <a:cs typeface="Calibri"/>
              </a:rPr>
              <a:t>gpus</a:t>
            </a:r>
            <a:r>
              <a:rPr lang="fr-FR" sz="1500" b="1" dirty="0">
                <a:solidFill>
                  <a:schemeClr val="accent2"/>
                </a:solidFill>
                <a:latin typeface="Consolas" panose="020B0609020204030204" pitchFamily="49" charset="0"/>
                <a:cs typeface="Calibri"/>
              </a:rPr>
              <a:t>=1 </a:t>
            </a:r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alibri"/>
              </a:rPr>
              <a:t>…</a:t>
            </a:r>
          </a:p>
          <a:p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srun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job &lt;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jobID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 queued and waiting for resources</a:t>
            </a:r>
          </a:p>
          <a:p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srun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job &lt;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jobID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 has been allocated resources</a:t>
            </a:r>
          </a:p>
          <a:p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B9708-75AB-961A-B594-53109CA3949E}"/>
              </a:ext>
            </a:extLst>
          </p:cNvPr>
          <p:cNvSpPr txBox="1"/>
          <p:nvPr/>
        </p:nvSpPr>
        <p:spPr>
          <a:xfrm>
            <a:off x="2043112" y="3448466"/>
            <a:ext cx="5057775" cy="1477328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alibri"/>
              </a:rPr>
              <a:t>#!/bin/bash</a:t>
            </a:r>
          </a:p>
          <a:p>
            <a:endParaRPr lang="en-GB" sz="15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alibri"/>
            </a:endParaRP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alibri"/>
              </a:rPr>
              <a:t>#SBATCH --partition=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alibri"/>
              </a:rPr>
              <a:t>gpu</a:t>
            </a:r>
            <a:endParaRPr lang="en-GB" sz="15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alibri"/>
            </a:endParaRP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alibri"/>
              </a:rPr>
              <a:t>#SBATCH --</a:t>
            </a:r>
            <a:r>
              <a:rPr lang="en-GB" sz="15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alibri"/>
              </a:rPr>
              <a:t>gpus</a:t>
            </a:r>
            <a:r>
              <a:rPr lang="en-GB" sz="15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alibri"/>
              </a:rPr>
              <a:t>=1 </a:t>
            </a:r>
          </a:p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alibri"/>
              </a:rPr>
              <a:t>…</a:t>
            </a:r>
          </a:p>
          <a:p>
            <a:endParaRPr lang="en-GB" sz="15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06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52E45-1C95-77AD-0BF7-CE97BA63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Allocating GPUs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539B7-B63C-CCB7-3EA0-312CB87B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6898"/>
            <a:ext cx="7658100" cy="4034341"/>
          </a:xfrm>
        </p:spPr>
        <p:txBody>
          <a:bodyPr>
            <a:normAutofit/>
          </a:bodyPr>
          <a:lstStyle/>
          <a:p>
            <a:r>
              <a:rPr lang="en-GB" sz="2000" dirty="0"/>
              <a:t>Alternatively specific card types can be requested:</a:t>
            </a:r>
          </a:p>
          <a:p>
            <a:pPr lvl="1"/>
            <a:r>
              <a:rPr lang="en-GB" sz="1800" b="1" dirty="0">
                <a:solidFill>
                  <a:schemeClr val="accent3"/>
                </a:solidFill>
              </a:rPr>
              <a:t>--</a:t>
            </a:r>
            <a:r>
              <a:rPr lang="en-GB" sz="1800" b="1" dirty="0" err="1">
                <a:solidFill>
                  <a:schemeClr val="accent3"/>
                </a:solidFill>
              </a:rPr>
              <a:t>gpus</a:t>
            </a:r>
            <a:r>
              <a:rPr lang="en-GB" sz="1800" b="1" dirty="0">
                <a:solidFill>
                  <a:schemeClr val="accent3"/>
                </a:solidFill>
              </a:rPr>
              <a:t>=a100-sxm4-80gb</a:t>
            </a:r>
            <a:r>
              <a:rPr lang="en-GB" sz="1800" dirty="0"/>
              <a:t>   (2023 nodes)</a:t>
            </a:r>
          </a:p>
          <a:p>
            <a:pPr lvl="1"/>
            <a:r>
              <a:rPr lang="en-GB" sz="1800" b="1" dirty="0">
                <a:solidFill>
                  <a:schemeClr val="accent3"/>
                </a:solidFill>
              </a:rPr>
              <a:t>--</a:t>
            </a:r>
            <a:r>
              <a:rPr lang="en-GB" sz="1800" b="1" dirty="0" err="1">
                <a:solidFill>
                  <a:schemeClr val="accent3"/>
                </a:solidFill>
              </a:rPr>
              <a:t>gpus</a:t>
            </a:r>
            <a:r>
              <a:rPr lang="en-GB" sz="1800" b="1" dirty="0">
                <a:solidFill>
                  <a:schemeClr val="accent3"/>
                </a:solidFill>
              </a:rPr>
              <a:t>=rtx_8000                 </a:t>
            </a:r>
            <a:r>
              <a:rPr lang="en-GB" sz="1800" dirty="0"/>
              <a:t>(</a:t>
            </a:r>
            <a:r>
              <a:rPr lang="en-GB" sz="1800" dirty="0" err="1"/>
              <a:t>twiki</a:t>
            </a:r>
            <a:r>
              <a:rPr lang="en-GB" sz="1800" dirty="0"/>
              <a:t>)</a:t>
            </a:r>
          </a:p>
          <a:p>
            <a:pPr lvl="1"/>
            <a:endParaRPr lang="en-GB" sz="1800" b="1" dirty="0">
              <a:solidFill>
                <a:schemeClr val="accent3"/>
              </a:solidFill>
            </a:endParaRPr>
          </a:p>
          <a:p>
            <a:r>
              <a:rPr lang="en-GB" sz="2000" dirty="0"/>
              <a:t>The number of cards requested can also be specified:</a:t>
            </a:r>
          </a:p>
          <a:p>
            <a:pPr lvl="1"/>
            <a:r>
              <a:rPr lang="en-GB" sz="1800" b="1" dirty="0">
                <a:solidFill>
                  <a:schemeClr val="accent3"/>
                </a:solidFill>
              </a:rPr>
              <a:t>--</a:t>
            </a:r>
            <a:r>
              <a:rPr lang="en-GB" sz="1800" b="1" dirty="0" err="1">
                <a:solidFill>
                  <a:schemeClr val="accent3"/>
                </a:solidFill>
              </a:rPr>
              <a:t>gpus</a:t>
            </a:r>
            <a:r>
              <a:rPr lang="en-GB" sz="1800" b="1" dirty="0">
                <a:solidFill>
                  <a:schemeClr val="accent3"/>
                </a:solidFill>
              </a:rPr>
              <a:t>=a100-sxm4-80gb:2</a:t>
            </a:r>
          </a:p>
          <a:p>
            <a:pPr lvl="1"/>
            <a:r>
              <a:rPr lang="en-GB" sz="1800" b="1" dirty="0">
                <a:solidFill>
                  <a:schemeClr val="accent3"/>
                </a:solidFill>
              </a:rPr>
              <a:t>--</a:t>
            </a:r>
            <a:r>
              <a:rPr lang="en-GB" sz="1800" b="1" dirty="0" err="1">
                <a:solidFill>
                  <a:schemeClr val="accent3"/>
                </a:solidFill>
              </a:rPr>
              <a:t>gpus</a:t>
            </a:r>
            <a:r>
              <a:rPr lang="en-GB" sz="1800" b="1" dirty="0">
                <a:solidFill>
                  <a:schemeClr val="accent3"/>
                </a:solidFill>
              </a:rPr>
              <a:t>=a100-sxm4-80gb:8 </a:t>
            </a:r>
            <a:r>
              <a:rPr lang="en-GB" sz="1800" dirty="0"/>
              <a:t>etc.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EA155-4FE4-6272-6CC3-7BB442AA2B5C}"/>
              </a:ext>
            </a:extLst>
          </p:cNvPr>
          <p:cNvSpPr txBox="1"/>
          <p:nvPr/>
        </p:nvSpPr>
        <p:spPr>
          <a:xfrm>
            <a:off x="289560" y="3633354"/>
            <a:ext cx="8564880" cy="124649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  <a:latin typeface="Consolas" panose="020B0609020204030204" pitchFamily="49" charset="0"/>
                <a:cs typeface="Calibri"/>
              </a:rPr>
              <a:t>$ sinfo -o "%50N  %10c  %20m  %30G " </a:t>
            </a:r>
          </a:p>
          <a:p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NODELIST                                            CPUS        MEMORY                GRES</a:t>
            </a:r>
          </a:p>
          <a:p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n17-28-256-boomer,n17-28-256-starbuck,n17-28-1536-  4+          7000+                 (null)</a:t>
            </a:r>
          </a:p>
          <a:p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n19-24-192-jaws                                     48          180000                gpu:v100-pcie-16g:1(S:0)</a:t>
            </a:r>
          </a:p>
          <a:p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n23-64-512-nagini,n23-64-512-pigwidgeon             128         495000                gpu:a100-sxm4-80gb:4(S:0-1)</a:t>
            </a:r>
          </a:p>
          <a:p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n21-16-256-twiki                                    32          250000                gpu:rtx_8000:2(S:0-1)</a:t>
            </a:r>
          </a:p>
          <a:p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n19-64-3072-thanos                                  128         3094000               gpu:v100-pcie-32g:2(S:0,3)</a:t>
            </a:r>
            <a:endParaRPr lang="en-GB" sz="105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092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52E45-1C95-77AD-0BF7-CE97BA63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Allocating GPUs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539B7-B63C-CCB7-3EA0-312CB87B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6898"/>
            <a:ext cx="8229600" cy="4034341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/>
              <a:t>Simply requesting a GPU is often not enough so ensure that the job/tool is also appropriate for hardware acceleration</a:t>
            </a:r>
          </a:p>
          <a:p>
            <a:pPr lvl="1"/>
            <a:r>
              <a:rPr lang="en-GB" sz="1800" dirty="0"/>
              <a:t>GPU enabled versions of tools/pipelines</a:t>
            </a:r>
          </a:p>
          <a:p>
            <a:pPr lvl="1"/>
            <a:r>
              <a:rPr lang="en-GB" sz="1800" dirty="0"/>
              <a:t>Ensure any CLI options for hardware acceleration are used</a:t>
            </a:r>
          </a:p>
          <a:p>
            <a:endParaRPr lang="en-GB" sz="1800" dirty="0"/>
          </a:p>
          <a:p>
            <a:r>
              <a:rPr lang="en-GB" sz="2000" dirty="0"/>
              <a:t>Additionally, with the installation of the new nodes select resources that make sense for your application</a:t>
            </a:r>
          </a:p>
          <a:p>
            <a:pPr lvl="1"/>
            <a:r>
              <a:rPr lang="en-GB" sz="1800" dirty="0"/>
              <a:t>A100s – multi-GPU training, large models and datasets</a:t>
            </a:r>
          </a:p>
          <a:p>
            <a:pPr lvl="1"/>
            <a:r>
              <a:rPr lang="en-GB" sz="1800" dirty="0"/>
              <a:t>L40S – single card training, inference </a:t>
            </a:r>
          </a:p>
          <a:p>
            <a:pPr lvl="1"/>
            <a:endParaRPr lang="en-GB" sz="1600" dirty="0"/>
          </a:p>
          <a:p>
            <a:r>
              <a:rPr lang="en-GB" sz="2000" dirty="0"/>
              <a:t>Select a GPU based on the utilisation of the GPU’s memory</a:t>
            </a:r>
          </a:p>
          <a:p>
            <a:pPr lvl="1"/>
            <a:r>
              <a:rPr lang="en-GB" sz="1600" dirty="0"/>
              <a:t>A100s – 80GB</a:t>
            </a:r>
          </a:p>
          <a:p>
            <a:pPr lvl="1"/>
            <a:r>
              <a:rPr lang="en-GB" sz="1600" dirty="0"/>
              <a:t>RTX 8000s – 48GB</a:t>
            </a:r>
          </a:p>
          <a:p>
            <a:pPr lvl="1"/>
            <a:r>
              <a:rPr lang="en-GB" sz="1600" dirty="0"/>
              <a:t>L40S – 48GB</a:t>
            </a:r>
          </a:p>
        </p:txBody>
      </p:sp>
    </p:spTree>
    <p:extLst>
      <p:ext uri="{BB962C8B-B14F-4D97-AF65-F5344CB8AC3E}">
        <p14:creationId xmlns:p14="http://schemas.microsoft.com/office/powerpoint/2010/main" val="249383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994CF5-9976-D0C0-935B-DD777FD2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Monitoring GPU usage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B70E2-CD35-26CF-D209-2AEBFD7D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8150"/>
            <a:ext cx="7758650" cy="3437594"/>
          </a:xfrm>
        </p:spPr>
        <p:txBody>
          <a:bodyPr>
            <a:normAutofit/>
          </a:bodyPr>
          <a:lstStyle/>
          <a:p>
            <a:r>
              <a:rPr lang="en-GB" sz="1800" dirty="0"/>
              <a:t>Running </a:t>
            </a:r>
            <a:r>
              <a:rPr lang="en-GB" sz="1800" b="1" dirty="0" err="1">
                <a:solidFill>
                  <a:schemeClr val="accent3"/>
                </a:solidFill>
              </a:rPr>
              <a:t>nvitop</a:t>
            </a:r>
            <a:r>
              <a:rPr lang="en-GB" sz="1800" b="1" dirty="0">
                <a:solidFill>
                  <a:schemeClr val="accent3"/>
                </a:solidFill>
              </a:rPr>
              <a:t> –m </a:t>
            </a:r>
            <a:r>
              <a:rPr lang="en-GB" sz="1800" dirty="0"/>
              <a:t>from an active terminal on the will produce a </a:t>
            </a:r>
            <a:r>
              <a:rPr lang="en-GB" sz="1800" b="1" dirty="0">
                <a:solidFill>
                  <a:schemeClr val="accent3"/>
                </a:solidFill>
              </a:rPr>
              <a:t>top</a:t>
            </a:r>
            <a:r>
              <a:rPr lang="en-GB" sz="1800" dirty="0"/>
              <a:t>-like interface </a:t>
            </a:r>
          </a:p>
          <a:p>
            <a:pPr lvl="1"/>
            <a:r>
              <a:rPr lang="en-GB" sz="1400" dirty="0"/>
              <a:t>Driver and CUDA versions</a:t>
            </a:r>
          </a:p>
          <a:p>
            <a:pPr lvl="1"/>
            <a:r>
              <a:rPr lang="en-GB" sz="1400" dirty="0"/>
              <a:t>GPUs allocated to a particular job or located in a particular node</a:t>
            </a:r>
          </a:p>
          <a:p>
            <a:pPr lvl="1"/>
            <a:r>
              <a:rPr lang="en-GB" sz="1400" dirty="0"/>
              <a:t>Current GPU utilisation, VRAM usage, and Memory Bus utilisation and ticker of historic utilisation</a:t>
            </a:r>
          </a:p>
          <a:p>
            <a:pPr lvl="1"/>
            <a:r>
              <a:rPr lang="en-GB" sz="1400" dirty="0"/>
              <a:t>CPU and Memory usage </a:t>
            </a:r>
          </a:p>
          <a:p>
            <a:pPr lvl="1"/>
            <a:r>
              <a:rPr lang="en-GB" sz="1400" dirty="0"/>
              <a:t>Currently running processes</a:t>
            </a:r>
          </a:p>
          <a:p>
            <a:pPr lvl="1"/>
            <a:endParaRPr lang="en-GB" sz="1400" dirty="0"/>
          </a:p>
          <a:p>
            <a:r>
              <a:rPr lang="en-GB" sz="1800" dirty="0"/>
              <a:t>Very useful for setting up and monitoring a GPU job</a:t>
            </a:r>
          </a:p>
          <a:p>
            <a:pPr lvl="1"/>
            <a:r>
              <a:rPr lang="en-GB" sz="1400" dirty="0"/>
              <a:t>Maximising the size of a model/dataset </a:t>
            </a:r>
          </a:p>
          <a:p>
            <a:pPr lvl="1"/>
            <a:r>
              <a:rPr lang="en-GB" sz="1400" dirty="0"/>
              <a:t>View behaviour over time to spot any issues</a:t>
            </a:r>
          </a:p>
        </p:txBody>
      </p:sp>
    </p:spTree>
    <p:extLst>
      <p:ext uri="{BB962C8B-B14F-4D97-AF65-F5344CB8AC3E}">
        <p14:creationId xmlns:p14="http://schemas.microsoft.com/office/powerpoint/2010/main" val="323277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7C-5157-28B5-5B4A-41E3575B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Monitoring GPU usage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99E85F-0A97-E5F4-D9D8-9345BD50D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19754"/>
            <a:ext cx="8229600" cy="253944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A33E0C-88F6-906F-14C9-9236C427D5FB}"/>
              </a:ext>
            </a:extLst>
          </p:cNvPr>
          <p:cNvSpPr/>
          <p:nvPr/>
        </p:nvSpPr>
        <p:spPr>
          <a:xfrm>
            <a:off x="1367246" y="2388347"/>
            <a:ext cx="1733005" cy="183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F0ADF-B56C-8BFA-6C1C-A6B943D77EE0}"/>
              </a:ext>
            </a:extLst>
          </p:cNvPr>
          <p:cNvSpPr txBox="1"/>
          <p:nvPr/>
        </p:nvSpPr>
        <p:spPr>
          <a:xfrm>
            <a:off x="587711" y="1300220"/>
            <a:ext cx="193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Driver and CUDA versions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462296-B5E7-FF45-765D-6F0494F24BC9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554362" y="1577219"/>
            <a:ext cx="679387" cy="81112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9A1311-66F3-8D9E-7FBE-A0EECC553BF8}"/>
              </a:ext>
            </a:extLst>
          </p:cNvPr>
          <p:cNvSpPr txBox="1"/>
          <p:nvPr/>
        </p:nvSpPr>
        <p:spPr>
          <a:xfrm>
            <a:off x="587711" y="1666170"/>
            <a:ext cx="193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Individual GPUs in the 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0FED8C-4D65-F995-C31E-798407DCD5EA}"/>
              </a:ext>
            </a:extLst>
          </p:cNvPr>
          <p:cNvSpPr/>
          <p:nvPr/>
        </p:nvSpPr>
        <p:spPr>
          <a:xfrm>
            <a:off x="457202" y="2807371"/>
            <a:ext cx="2717220" cy="444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2C46A0-9E91-9F79-2C43-28177611BAD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554362" y="1943169"/>
            <a:ext cx="261450" cy="86420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82B2EA-93B2-DC59-6204-A8739D394AAE}"/>
              </a:ext>
            </a:extLst>
          </p:cNvPr>
          <p:cNvSpPr/>
          <p:nvPr/>
        </p:nvSpPr>
        <p:spPr>
          <a:xfrm>
            <a:off x="1611086" y="2809388"/>
            <a:ext cx="1171377" cy="444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4B4C6-D12C-9AF9-BD59-6DBC8CFDF9DF}"/>
              </a:ext>
            </a:extLst>
          </p:cNvPr>
          <p:cNvSpPr txBox="1"/>
          <p:nvPr/>
        </p:nvSpPr>
        <p:spPr>
          <a:xfrm>
            <a:off x="1786700" y="1597808"/>
            <a:ext cx="1601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GPU Memory Usage in MB and %age total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622817-FA31-96BD-B9AC-A31BC0AFF0A8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2196775" y="2059473"/>
            <a:ext cx="390735" cy="7499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82ECE67-02AF-7152-C30B-FD829B0A6E75}"/>
              </a:ext>
            </a:extLst>
          </p:cNvPr>
          <p:cNvSpPr/>
          <p:nvPr/>
        </p:nvSpPr>
        <p:spPr>
          <a:xfrm>
            <a:off x="496983" y="4489039"/>
            <a:ext cx="8115793" cy="325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CE5C68-F89A-FF16-DBE4-EC2A2D6838C9}"/>
              </a:ext>
            </a:extLst>
          </p:cNvPr>
          <p:cNvSpPr txBox="1"/>
          <p:nvPr/>
        </p:nvSpPr>
        <p:spPr>
          <a:xfrm>
            <a:off x="3174421" y="1590893"/>
            <a:ext cx="1601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Processes currently running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95C354-79FB-ED9D-07E5-910763FA9464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3975231" y="2052558"/>
            <a:ext cx="579649" cy="243648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C563E72-7D30-4E9B-CCA3-CBD19878846F}"/>
              </a:ext>
            </a:extLst>
          </p:cNvPr>
          <p:cNvSpPr/>
          <p:nvPr/>
        </p:nvSpPr>
        <p:spPr>
          <a:xfrm>
            <a:off x="3231146" y="2795093"/>
            <a:ext cx="5398750" cy="444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325796-D339-6780-D2C8-0E548024DAEF}"/>
              </a:ext>
            </a:extLst>
          </p:cNvPr>
          <p:cNvSpPr txBox="1"/>
          <p:nvPr/>
        </p:nvSpPr>
        <p:spPr>
          <a:xfrm>
            <a:off x="4877956" y="1543471"/>
            <a:ext cx="160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Graphical output of current memory usage and utilisation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D19C775-4F61-AD02-C6B0-3274EC6B770F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>
            <a:off x="5678766" y="2189802"/>
            <a:ext cx="251755" cy="60529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196EA8A-207B-BD96-A46C-5A267F5BDC11}"/>
              </a:ext>
            </a:extLst>
          </p:cNvPr>
          <p:cNvSpPr/>
          <p:nvPr/>
        </p:nvSpPr>
        <p:spPr>
          <a:xfrm>
            <a:off x="3231146" y="3251436"/>
            <a:ext cx="5398750" cy="912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737384-6914-4EC7-C4C9-9D1E58675753}"/>
              </a:ext>
            </a:extLst>
          </p:cNvPr>
          <p:cNvSpPr txBox="1"/>
          <p:nvPr/>
        </p:nvSpPr>
        <p:spPr>
          <a:xfrm>
            <a:off x="4877955" y="1530969"/>
            <a:ext cx="160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Ticker showing utilisations over the last few minutes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9A053C2-8980-9EF5-98EA-9B5F9C5350C9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678765" y="2177300"/>
            <a:ext cx="251756" cy="10741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7763BC4-A677-04D5-3C9E-1A538DFBCA9E}"/>
              </a:ext>
            </a:extLst>
          </p:cNvPr>
          <p:cNvSpPr/>
          <p:nvPr/>
        </p:nvSpPr>
        <p:spPr>
          <a:xfrm>
            <a:off x="474867" y="3246502"/>
            <a:ext cx="2717220" cy="912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84FFBA-344B-7F8A-280C-0D2C1D702FA9}"/>
              </a:ext>
            </a:extLst>
          </p:cNvPr>
          <p:cNvSpPr txBox="1"/>
          <p:nvPr/>
        </p:nvSpPr>
        <p:spPr>
          <a:xfrm>
            <a:off x="4877956" y="1571828"/>
            <a:ext cx="1601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Similar outputs for CPU and RAM usages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DCCA175-9AD3-D597-003D-D37EF28194AC}"/>
              </a:ext>
            </a:extLst>
          </p:cNvPr>
          <p:cNvCxnSpPr>
            <a:cxnSpLocks/>
            <a:stCxn id="70" idx="2"/>
            <a:endCxn id="69" idx="0"/>
          </p:cNvCxnSpPr>
          <p:nvPr/>
        </p:nvCxnSpPr>
        <p:spPr>
          <a:xfrm flipH="1">
            <a:off x="1833477" y="2033493"/>
            <a:ext cx="3845289" cy="121300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C90EAC-0422-5D53-9069-80C4A650161F}"/>
              </a:ext>
            </a:extLst>
          </p:cNvPr>
          <p:cNvSpPr txBox="1"/>
          <p:nvPr/>
        </p:nvSpPr>
        <p:spPr>
          <a:xfrm>
            <a:off x="457200" y="915039"/>
            <a:ext cx="41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accent3"/>
                </a:solidFill>
                <a:cs typeface="Courier New" panose="02070309020205020404" pitchFamily="49" charset="0"/>
              </a:rPr>
              <a:t>[</a:t>
            </a:r>
            <a:r>
              <a:rPr lang="en-GB" sz="1800" b="1" dirty="0" err="1">
                <a:solidFill>
                  <a:schemeClr val="accent3"/>
                </a:solidFill>
                <a:cs typeface="Courier New" panose="02070309020205020404" pitchFamily="49" charset="0"/>
              </a:rPr>
              <a:t>fmacfarl@twiki</a:t>
            </a:r>
            <a:r>
              <a:rPr lang="en-GB" sz="1800" b="1" dirty="0">
                <a:solidFill>
                  <a:schemeClr val="accent3"/>
                </a:solidFill>
                <a:cs typeface="Courier New" panose="02070309020205020404" pitchFamily="49" charset="0"/>
              </a:rPr>
              <a:t> ~]$ </a:t>
            </a:r>
            <a:r>
              <a:rPr lang="en-GB" sz="1800" b="1" dirty="0" err="1">
                <a:solidFill>
                  <a:schemeClr val="accent3"/>
                </a:solidFill>
                <a:cs typeface="Courier New" panose="02070309020205020404" pitchFamily="49" charset="0"/>
              </a:rPr>
              <a:t>nvitop</a:t>
            </a:r>
            <a:r>
              <a:rPr lang="en-GB" sz="1800" b="1" dirty="0">
                <a:solidFill>
                  <a:schemeClr val="accent3"/>
                </a:solidFill>
                <a:cs typeface="Courier New" panose="02070309020205020404" pitchFamily="49" charset="0"/>
              </a:rPr>
              <a:t> –m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3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12" grpId="0"/>
      <p:bldP spid="12" grpId="1"/>
      <p:bldP spid="14" grpId="0" animBg="1"/>
      <p:bldP spid="14" grpId="1" animBg="1"/>
      <p:bldP spid="16" grpId="0" animBg="1"/>
      <p:bldP spid="16" grpId="1" animBg="1"/>
      <p:bldP spid="17" grpId="0"/>
      <p:bldP spid="17" grpId="1"/>
      <p:bldP spid="21" grpId="0" animBg="1"/>
      <p:bldP spid="21" grpId="1" animBg="1"/>
      <p:bldP spid="22" grpId="0"/>
      <p:bldP spid="22" grpId="1"/>
      <p:bldP spid="57" grpId="0" animBg="1"/>
      <p:bldP spid="57" grpId="1" animBg="1"/>
      <p:bldP spid="58" grpId="0"/>
      <p:bldP spid="58" grpId="1"/>
      <p:bldP spid="63" grpId="0" animBg="1"/>
      <p:bldP spid="63" grpId="1" animBg="1"/>
      <p:bldP spid="64" grpId="0"/>
      <p:bldP spid="64" grpId="1"/>
      <p:bldP spid="69" grpId="0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E651-FBA3-D5B0-C838-03E4B42E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a GPU?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1B71-7A7A-7269-2EB3-01C7191C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3707"/>
            <a:ext cx="3764280" cy="310753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solidFill>
                  <a:schemeClr val="accent2"/>
                </a:solidFill>
              </a:rPr>
              <a:t>G</a:t>
            </a:r>
            <a:r>
              <a:rPr lang="en-GB" sz="2400" dirty="0"/>
              <a:t>raphics </a:t>
            </a:r>
            <a:r>
              <a:rPr lang="en-GB" sz="2400" b="1" u="sng" dirty="0">
                <a:solidFill>
                  <a:schemeClr val="accent2"/>
                </a:solidFill>
              </a:rPr>
              <a:t>P</a:t>
            </a:r>
            <a:r>
              <a:rPr lang="en-GB" sz="2400" dirty="0"/>
              <a:t>rocessing </a:t>
            </a:r>
            <a:r>
              <a:rPr lang="en-GB" sz="2400" b="1" u="sng" dirty="0">
                <a:solidFill>
                  <a:schemeClr val="accent2"/>
                </a:solidFill>
              </a:rPr>
              <a:t>U</a:t>
            </a:r>
            <a:r>
              <a:rPr lang="en-GB" sz="2400" dirty="0"/>
              <a:t>nit</a:t>
            </a:r>
          </a:p>
          <a:p>
            <a:pPr lvl="1"/>
            <a:r>
              <a:rPr lang="en-GB" sz="1800" dirty="0"/>
              <a:t>Graphics/Gaming</a:t>
            </a:r>
          </a:p>
          <a:p>
            <a:pPr lvl="1"/>
            <a:r>
              <a:rPr lang="en-GB" sz="1800" dirty="0"/>
              <a:t>Video Editing + Rendering</a:t>
            </a:r>
          </a:p>
          <a:p>
            <a:pPr lvl="1"/>
            <a:endParaRPr lang="en-GB" sz="1800" dirty="0"/>
          </a:p>
          <a:p>
            <a:r>
              <a:rPr lang="en-GB" sz="2400" dirty="0"/>
              <a:t>Scientific Computing</a:t>
            </a:r>
          </a:p>
          <a:p>
            <a:pPr lvl="1"/>
            <a:r>
              <a:rPr lang="en-GB" sz="1800" dirty="0"/>
              <a:t>Bioinformatics</a:t>
            </a:r>
          </a:p>
          <a:p>
            <a:pPr lvl="1"/>
            <a:r>
              <a:rPr lang="en-GB" sz="1800" dirty="0"/>
              <a:t>Image Processing</a:t>
            </a:r>
          </a:p>
          <a:p>
            <a:pPr lvl="1"/>
            <a:r>
              <a:rPr lang="en-GB" sz="1800" dirty="0"/>
              <a:t>Machine Learning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What Is the Difference Between CPU and GPU?">
            <a:extLst>
              <a:ext uri="{FF2B5EF4-FFF2-40B4-BE49-F238E27FC236}">
                <a16:creationId xmlns:a16="http://schemas.microsoft.com/office/drawing/2014/main" id="{4192A44C-3854-98B0-B82B-FAD9A4794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0" y="1813708"/>
            <a:ext cx="4554970" cy="310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60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ADEF8B-121D-1F04-B55C-D1521EA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GPU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6FE2F-6BCC-A810-5332-C7B2D9582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819167" cy="3818736"/>
          </a:xfrm>
        </p:spPr>
        <p:txBody>
          <a:bodyPr>
            <a:normAutofit/>
          </a:bodyPr>
          <a:lstStyle/>
          <a:p>
            <a:r>
              <a:rPr lang="en-GB" sz="2000" dirty="0"/>
              <a:t>jaws (disabled)</a:t>
            </a:r>
          </a:p>
          <a:p>
            <a:pPr lvl="1"/>
            <a:r>
              <a:rPr lang="en-GB" sz="1500" dirty="0"/>
              <a:t>1 x </a:t>
            </a:r>
            <a:r>
              <a:rPr lang="en-GB" sz="1500" b="1" dirty="0">
                <a:solidFill>
                  <a:schemeClr val="accent2"/>
                </a:solidFill>
              </a:rPr>
              <a:t>NVIDIA Tesla V100 </a:t>
            </a:r>
            <a:r>
              <a:rPr lang="en-GB" sz="1500" dirty="0"/>
              <a:t>(16GB)</a:t>
            </a:r>
          </a:p>
          <a:p>
            <a:pPr lvl="1"/>
            <a:r>
              <a:rPr lang="en-GB" sz="1500" dirty="0"/>
              <a:t>5,120 CUDA + 640 Tensor cores each</a:t>
            </a:r>
          </a:p>
          <a:p>
            <a:pPr lvl="1"/>
            <a:endParaRPr lang="en-GB" sz="1500" dirty="0"/>
          </a:p>
          <a:p>
            <a:r>
              <a:rPr lang="en-GB" sz="2000" dirty="0" err="1"/>
              <a:t>thanos</a:t>
            </a:r>
            <a:r>
              <a:rPr lang="en-GB" sz="2000" dirty="0"/>
              <a:t> (not on </a:t>
            </a:r>
            <a:r>
              <a:rPr lang="en-GB" sz="2000" dirty="0" err="1"/>
              <a:t>gpu</a:t>
            </a:r>
            <a:r>
              <a:rPr lang="en-GB" sz="2000" dirty="0"/>
              <a:t> queue)</a:t>
            </a:r>
          </a:p>
          <a:p>
            <a:pPr lvl="1"/>
            <a:r>
              <a:rPr lang="en-GB" sz="1500" dirty="0"/>
              <a:t>2 x </a:t>
            </a:r>
            <a:r>
              <a:rPr lang="en-GB" sz="1500" b="1" dirty="0">
                <a:solidFill>
                  <a:schemeClr val="accent2"/>
                </a:solidFill>
              </a:rPr>
              <a:t>NVIDIA Tesla V100 </a:t>
            </a:r>
            <a:r>
              <a:rPr lang="en-GB" sz="1500" dirty="0"/>
              <a:t>(32GB)</a:t>
            </a:r>
          </a:p>
          <a:p>
            <a:pPr lvl="1"/>
            <a:r>
              <a:rPr lang="en-GB" sz="1500" dirty="0"/>
              <a:t>5,120 CUDA + 640 Tensor cores each</a:t>
            </a:r>
          </a:p>
          <a:p>
            <a:pPr marL="457200" lvl="1" indent="0">
              <a:buNone/>
            </a:pPr>
            <a:endParaRPr lang="en-GB" sz="1500" dirty="0"/>
          </a:p>
          <a:p>
            <a:r>
              <a:rPr lang="en-GB" sz="2000" dirty="0" err="1"/>
              <a:t>twiki</a:t>
            </a:r>
            <a:r>
              <a:rPr lang="en-GB" sz="2000" dirty="0"/>
              <a:t> </a:t>
            </a:r>
          </a:p>
          <a:p>
            <a:pPr lvl="1"/>
            <a:r>
              <a:rPr lang="en-GB" sz="1500" dirty="0"/>
              <a:t>2 x </a:t>
            </a:r>
            <a:r>
              <a:rPr lang="en-GB" sz="1500" b="1" dirty="0">
                <a:solidFill>
                  <a:schemeClr val="accent2"/>
                </a:solidFill>
              </a:rPr>
              <a:t>NVIDIA Quadro RTX 8000 </a:t>
            </a:r>
            <a:r>
              <a:rPr lang="en-GB" sz="1500" dirty="0"/>
              <a:t>(48GB)</a:t>
            </a:r>
          </a:p>
          <a:p>
            <a:pPr lvl="1"/>
            <a:r>
              <a:rPr lang="en-GB" sz="1500" dirty="0"/>
              <a:t>4,608 CUDA + 576 Tensor + 72 RT cores each</a:t>
            </a:r>
          </a:p>
          <a:p>
            <a:pPr marL="457200" lvl="1" indent="0">
              <a:buNone/>
            </a:pPr>
            <a:endParaRPr lang="en-GB" sz="1800" dirty="0"/>
          </a:p>
          <a:p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3959415-BB92-03BB-03D6-F1E4DB365687}"/>
              </a:ext>
            </a:extLst>
          </p:cNvPr>
          <p:cNvSpPr txBox="1">
            <a:spLocks/>
          </p:cNvSpPr>
          <p:nvPr/>
        </p:nvSpPr>
        <p:spPr>
          <a:xfrm>
            <a:off x="4572000" y="1200151"/>
            <a:ext cx="3702289" cy="381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99934"/>
              </a:buClr>
              <a:buFont typeface="Wingdings" charset="2"/>
              <a:buChar char="§"/>
              <a:defRPr sz="32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9E15"/>
              </a:buClr>
              <a:buFont typeface="Wingdings" charset="2"/>
              <a:buChar char="§"/>
              <a:defRPr sz="28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748C"/>
              </a:buClr>
              <a:buFont typeface="Wingdings" charset="2"/>
              <a:buChar char="§"/>
              <a:defRPr sz="24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CF009E"/>
              </a:buClr>
              <a:buFont typeface="Wingdings" charset="2"/>
              <a:buChar char="§"/>
              <a:defRPr sz="20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53175"/>
              </a:buClr>
              <a:buFont typeface="Wingdings" charset="2"/>
              <a:buChar char="§"/>
              <a:defRPr sz="20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9 x 2023 nodes</a:t>
            </a:r>
          </a:p>
          <a:p>
            <a:pPr lvl="1"/>
            <a:r>
              <a:rPr lang="en-GB" sz="1600" dirty="0"/>
              <a:t>4 x </a:t>
            </a:r>
            <a:r>
              <a:rPr lang="en-GB" sz="1600" b="1" dirty="0">
                <a:solidFill>
                  <a:schemeClr val="accent2"/>
                </a:solidFill>
              </a:rPr>
              <a:t>NVIDIA A100 </a:t>
            </a:r>
            <a:r>
              <a:rPr lang="en-GB" sz="1600" dirty="0"/>
              <a:t>(80GB)</a:t>
            </a:r>
          </a:p>
          <a:p>
            <a:pPr lvl="1"/>
            <a:r>
              <a:rPr lang="en-GB" sz="1600" dirty="0"/>
              <a:t>6,912 CUDA + 432 Tensor cores each</a:t>
            </a:r>
          </a:p>
          <a:p>
            <a:pPr marL="457200" lvl="1" indent="0">
              <a:buNone/>
            </a:pPr>
            <a:r>
              <a:rPr lang="en-GB" sz="1600" dirty="0"/>
              <a:t> </a:t>
            </a:r>
          </a:p>
          <a:p>
            <a:r>
              <a:rPr lang="en-GB" sz="2000" dirty="0"/>
              <a:t>6 x 2024 nodes</a:t>
            </a:r>
          </a:p>
          <a:p>
            <a:pPr lvl="1"/>
            <a:r>
              <a:rPr lang="en-GB" sz="1600" dirty="0"/>
              <a:t>2 x </a:t>
            </a:r>
            <a:r>
              <a:rPr lang="en-GB" sz="1600" b="1" dirty="0">
                <a:solidFill>
                  <a:schemeClr val="accent2"/>
                </a:solidFill>
              </a:rPr>
              <a:t>NVIDIA L40S </a:t>
            </a:r>
            <a:r>
              <a:rPr lang="en-GB" sz="1600" dirty="0"/>
              <a:t>(48GB)</a:t>
            </a:r>
          </a:p>
          <a:p>
            <a:pPr lvl="1"/>
            <a:r>
              <a:rPr lang="en-GB" sz="1600" dirty="0"/>
              <a:t>18,176 CUDA + 568 Tensor + 142 RT cores each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C8415-5D8C-D9C6-0D2F-23D6FB3307E7}"/>
              </a:ext>
            </a:extLst>
          </p:cNvPr>
          <p:cNvSpPr txBox="1"/>
          <p:nvPr/>
        </p:nvSpPr>
        <p:spPr>
          <a:xfrm>
            <a:off x="4960620" y="3943349"/>
            <a:ext cx="4842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DE4A4A"/>
                </a:solidFill>
              </a:rPr>
              <a:t>518,808 GPU cores alone!</a:t>
            </a:r>
          </a:p>
        </p:txBody>
      </p:sp>
    </p:spTree>
    <p:extLst>
      <p:ext uri="{BB962C8B-B14F-4D97-AF65-F5344CB8AC3E}">
        <p14:creationId xmlns:p14="http://schemas.microsoft.com/office/powerpoint/2010/main" val="110707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ADEF8B-121D-1F04-B55C-D1521EA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GPU Resources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023C30-79BB-C8D1-FC4D-7E8A902D4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612565"/>
              </p:ext>
            </p:extLst>
          </p:nvPr>
        </p:nvGraphicFramePr>
        <p:xfrm>
          <a:off x="78506" y="1457325"/>
          <a:ext cx="9065494" cy="27527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3233">
                  <a:extLst>
                    <a:ext uri="{9D8B030D-6E8A-4147-A177-3AD203B41FA5}">
                      <a16:colId xmlns:a16="http://schemas.microsoft.com/office/drawing/2014/main" val="413836263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1912450850"/>
                    </a:ext>
                  </a:extLst>
                </a:gridCol>
                <a:gridCol w="855155">
                  <a:extLst>
                    <a:ext uri="{9D8B030D-6E8A-4147-A177-3AD203B41FA5}">
                      <a16:colId xmlns:a16="http://schemas.microsoft.com/office/drawing/2014/main" val="2303289328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30423096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2169413912"/>
                    </a:ext>
                  </a:extLst>
                </a:gridCol>
                <a:gridCol w="1099058">
                  <a:extLst>
                    <a:ext uri="{9D8B030D-6E8A-4147-A177-3AD203B41FA5}">
                      <a16:colId xmlns:a16="http://schemas.microsoft.com/office/drawing/2014/main" val="3218246889"/>
                    </a:ext>
                  </a:extLst>
                </a:gridCol>
                <a:gridCol w="858647">
                  <a:extLst>
                    <a:ext uri="{9D8B030D-6E8A-4147-A177-3AD203B41FA5}">
                      <a16:colId xmlns:a16="http://schemas.microsoft.com/office/drawing/2014/main" val="2750605897"/>
                    </a:ext>
                  </a:extLst>
                </a:gridCol>
                <a:gridCol w="1159320">
                  <a:extLst>
                    <a:ext uri="{9D8B030D-6E8A-4147-A177-3AD203B41FA5}">
                      <a16:colId xmlns:a16="http://schemas.microsoft.com/office/drawing/2014/main" val="3598735107"/>
                    </a:ext>
                  </a:extLst>
                </a:gridCol>
                <a:gridCol w="940858">
                  <a:extLst>
                    <a:ext uri="{9D8B030D-6E8A-4147-A177-3AD203B41FA5}">
                      <a16:colId xmlns:a16="http://schemas.microsoft.com/office/drawing/2014/main" val="3411321021"/>
                    </a:ext>
                  </a:extLst>
                </a:gridCol>
              </a:tblGrid>
              <a:tr h="493459">
                <a:tc>
                  <a:txBody>
                    <a:bodyPr/>
                    <a:lstStyle/>
                    <a:p>
                      <a:r>
                        <a:rPr lang="en-GB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#cards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CUDA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RT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Tensor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44793"/>
                  </a:ext>
                </a:extLst>
              </a:tr>
              <a:tr h="353162">
                <a:tc rowSpan="2">
                  <a:txBody>
                    <a:bodyPr/>
                    <a:lstStyle/>
                    <a:p>
                      <a:r>
                        <a:rPr lang="en-GB" sz="1400" dirty="0"/>
                        <a:t>Tesla V100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GB" sz="1400" dirty="0"/>
                        <a:t>Volta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strike="sngStrike" dirty="0"/>
                        <a:t>jaws</a:t>
                      </a:r>
                      <a:endParaRPr lang="en-GB" sz="1400" i="1" strike="sngStrik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400" dirty="0"/>
                        <a:t>5,120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GB" sz="1400" dirty="0"/>
                        <a:t>-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GB" sz="1400" dirty="0"/>
                        <a:t>640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371999"/>
                  </a:ext>
                </a:extLst>
              </a:tr>
              <a:tr h="35316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32GB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strike="sngStrike" dirty="0" err="1"/>
                        <a:t>thanos</a:t>
                      </a:r>
                      <a:endParaRPr lang="en-GB" sz="1400" i="1" strike="sngStrik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289792"/>
                  </a:ext>
                </a:extLst>
              </a:tr>
              <a:tr h="493459">
                <a:tc>
                  <a:txBody>
                    <a:bodyPr/>
                    <a:lstStyle/>
                    <a:p>
                      <a:r>
                        <a:rPr lang="en-GB" sz="1400" dirty="0"/>
                        <a:t>Quadro RTX 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48GB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twiki</a:t>
                      </a:r>
                      <a:endParaRPr lang="en-GB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4,608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72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576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25571"/>
                  </a:ext>
                </a:extLst>
              </a:tr>
              <a:tr h="353162">
                <a:tc>
                  <a:txBody>
                    <a:bodyPr/>
                    <a:lstStyle/>
                    <a:p>
                      <a:r>
                        <a:rPr lang="en-GB" sz="1400" dirty="0"/>
                        <a:t>NVIDIA A100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Ampere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80GB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 x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6,912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311423"/>
                  </a:ext>
                </a:extLst>
              </a:tr>
              <a:tr h="353162">
                <a:tc>
                  <a:txBody>
                    <a:bodyPr/>
                    <a:lstStyle/>
                    <a:p>
                      <a:r>
                        <a:rPr lang="en-GB" sz="1400" dirty="0"/>
                        <a:t>NVIDIA L40S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Lovelace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48GB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 x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18,176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772516"/>
                  </a:ext>
                </a:extLst>
              </a:tr>
              <a:tr h="35316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491,520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1,848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25,440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1" u="sng" dirty="0">
                          <a:solidFill>
                            <a:schemeClr val="accent4"/>
                          </a:solidFill>
                        </a:rPr>
                        <a:t>518,808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10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20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FCB5-6DF8-F280-ACCF-4351A955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we use GPUs?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1445-87B6-08CE-FC13-DD635FBC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6930"/>
            <a:ext cx="8229600" cy="418657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acumin-pro"/>
              </a:rPr>
              <a:t>Both CPUs and GPUs work in fundamentally different ways: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acumin-pro"/>
              </a:rPr>
              <a:t>A </a:t>
            </a:r>
            <a:r>
              <a:rPr lang="en-GB" b="1" i="0" dirty="0">
                <a:solidFill>
                  <a:srgbClr val="212529"/>
                </a:solidFill>
                <a:effectLst/>
                <a:latin typeface="acumin-pro"/>
              </a:rPr>
              <a:t>CPU</a:t>
            </a:r>
            <a:r>
              <a:rPr lang="en-GB" b="0" i="0" dirty="0">
                <a:solidFill>
                  <a:srgbClr val="212529"/>
                </a:solidFill>
                <a:effectLst/>
                <a:latin typeface="acumin-pro"/>
              </a:rPr>
              <a:t> handles the majority of the processing tasks for a computer. </a:t>
            </a:r>
          </a:p>
          <a:p>
            <a:pPr lvl="1"/>
            <a:r>
              <a:rPr lang="en-GB" b="0" i="0" dirty="0">
                <a:solidFill>
                  <a:srgbClr val="212529"/>
                </a:solidFill>
                <a:effectLst/>
                <a:latin typeface="acumin-pro"/>
              </a:rPr>
              <a:t>fast and versatile</a:t>
            </a:r>
          </a:p>
          <a:p>
            <a:pPr lvl="1"/>
            <a:r>
              <a:rPr lang="en-GB" b="0" i="0" dirty="0">
                <a:solidFill>
                  <a:srgbClr val="212529"/>
                </a:solidFill>
                <a:effectLst/>
                <a:latin typeface="acumin-pro"/>
              </a:rPr>
              <a:t>built to handle any number of required tasks 	</a:t>
            </a:r>
          </a:p>
          <a:p>
            <a:pPr lvl="2"/>
            <a:r>
              <a:rPr lang="en-GB" b="0" i="0" dirty="0">
                <a:solidFill>
                  <a:srgbClr val="212529"/>
                </a:solidFill>
                <a:effectLst/>
                <a:latin typeface="acumin-pro"/>
              </a:rPr>
              <a:t>accessing hard drive storage</a:t>
            </a:r>
            <a:endParaRPr lang="en-GB" dirty="0">
              <a:solidFill>
                <a:srgbClr val="212529"/>
              </a:solidFill>
              <a:latin typeface="acumin-pro"/>
            </a:endParaRPr>
          </a:p>
          <a:p>
            <a:pPr lvl="2"/>
            <a:r>
              <a:rPr lang="en-GB" b="0" i="0" dirty="0">
                <a:solidFill>
                  <a:srgbClr val="212529"/>
                </a:solidFill>
                <a:effectLst/>
                <a:latin typeface="acumin-pro"/>
              </a:rPr>
              <a:t>logging inputs</a:t>
            </a:r>
            <a:endParaRPr lang="en-GB" dirty="0">
              <a:solidFill>
                <a:srgbClr val="212529"/>
              </a:solidFill>
              <a:latin typeface="acumin-pro"/>
            </a:endParaRPr>
          </a:p>
          <a:p>
            <a:pPr lvl="2"/>
            <a:r>
              <a:rPr lang="en-GB" b="0" i="0" dirty="0">
                <a:solidFill>
                  <a:srgbClr val="212529"/>
                </a:solidFill>
                <a:effectLst/>
                <a:latin typeface="acumin-pro"/>
              </a:rPr>
              <a:t>moving data from cache to memory</a:t>
            </a:r>
          </a:p>
          <a:p>
            <a:pPr lvl="1"/>
            <a:r>
              <a:rPr lang="en-GB" b="0" i="0" dirty="0">
                <a:solidFill>
                  <a:srgbClr val="212529"/>
                </a:solidFill>
                <a:effectLst/>
                <a:latin typeface="acumin-pro"/>
              </a:rPr>
              <a:t>That means that CPUs can bounce between multiple tasks</a:t>
            </a:r>
          </a:p>
          <a:p>
            <a:endParaRPr lang="en-GB" b="0" i="0" dirty="0">
              <a:solidFill>
                <a:srgbClr val="212529"/>
              </a:solidFill>
              <a:effectLst/>
              <a:latin typeface="acumin-pro"/>
            </a:endParaRP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acumin-pro"/>
              </a:rPr>
              <a:t>A </a:t>
            </a:r>
            <a:r>
              <a:rPr lang="en-GB" b="1" i="0" dirty="0">
                <a:solidFill>
                  <a:srgbClr val="212529"/>
                </a:solidFill>
                <a:effectLst/>
                <a:latin typeface="acumin-pro"/>
              </a:rPr>
              <a:t>GPU</a:t>
            </a:r>
            <a:r>
              <a:rPr lang="en-GB" b="0" i="0" dirty="0">
                <a:solidFill>
                  <a:srgbClr val="212529"/>
                </a:solidFill>
                <a:effectLst/>
                <a:latin typeface="acumin-pro"/>
              </a:rPr>
              <a:t> is designed from the ground up to render high-resolution images and graphics almost exclusively</a:t>
            </a:r>
          </a:p>
          <a:p>
            <a:pPr lvl="1"/>
            <a:r>
              <a:rPr lang="en-GB" dirty="0">
                <a:solidFill>
                  <a:srgbClr val="212529"/>
                </a:solidFill>
                <a:latin typeface="acumin-pro"/>
              </a:rPr>
              <a:t>This </a:t>
            </a:r>
            <a:r>
              <a:rPr lang="en-GB" b="0" i="0" dirty="0">
                <a:solidFill>
                  <a:srgbClr val="212529"/>
                </a:solidFill>
                <a:effectLst/>
                <a:latin typeface="acumin-pro"/>
              </a:rPr>
              <a:t>doesn’t require a lot of context switching </a:t>
            </a:r>
          </a:p>
          <a:p>
            <a:pPr lvl="1"/>
            <a:r>
              <a:rPr lang="en-GB" b="0" i="0" dirty="0">
                <a:solidFill>
                  <a:srgbClr val="212529"/>
                </a:solidFill>
                <a:effectLst/>
                <a:latin typeface="acumin-pro"/>
              </a:rPr>
              <a:t>GPUs focus on concurrency, or breaking down complex tasks.</a:t>
            </a:r>
            <a:endParaRPr lang="en-GB" dirty="0">
              <a:solidFill>
                <a:srgbClr val="212529"/>
              </a:solidFill>
              <a:latin typeface="acumin-pro"/>
            </a:endParaRPr>
          </a:p>
        </p:txBody>
      </p:sp>
    </p:spTree>
    <p:extLst>
      <p:ext uri="{BB962C8B-B14F-4D97-AF65-F5344CB8AC3E}">
        <p14:creationId xmlns:p14="http://schemas.microsoft.com/office/powerpoint/2010/main" val="277152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ADEF8B-121D-1F04-B55C-D1521EA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we use GPUs?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CB63429-ACA4-FA78-6438-15318AB530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67564"/>
                <a:ext cx="8229600" cy="39536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Advantages</a:t>
                </a:r>
              </a:p>
              <a:p>
                <a:pPr lvl="1"/>
                <a:r>
                  <a:rPr lang="en-GB" dirty="0"/>
                  <a:t>Incredible potential to speed up jobs</a:t>
                </a:r>
              </a:p>
              <a:p>
                <a:pPr lvl="2"/>
                <a:r>
                  <a:rPr lang="en-GB" dirty="0"/>
                  <a:t>Independent operations i.e., adding two matrices, applying image filters, processing sequence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100" i="0" dirty="0" smtClean="0">
                        <a:latin typeface="Cambria Math" panose="02040503050406030204" pitchFamily="18" charset="0"/>
                      </a:rPr>
                      <m:t>embarrassingly</m:t>
                    </m:r>
                    <m:r>
                      <a:rPr lang="en-GB" sz="21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100" i="0" dirty="0" smtClean="0">
                        <a:latin typeface="Cambria Math" panose="02040503050406030204" pitchFamily="18" charset="0"/>
                      </a:rPr>
                      <m:t>parallel</m:t>
                    </m:r>
                    <m:r>
                      <a:rPr lang="en-GB" sz="21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1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2100" dirty="0"/>
              </a:p>
              <a:p>
                <a:pPr lvl="1"/>
                <a:endParaRPr lang="en-GB" sz="2100" dirty="0"/>
              </a:p>
              <a:p>
                <a:r>
                  <a:rPr lang="en-GB" dirty="0"/>
                  <a:t>Disadvantages</a:t>
                </a:r>
              </a:p>
              <a:p>
                <a:pPr lvl="1"/>
                <a:r>
                  <a:rPr lang="en-GB" dirty="0"/>
                  <a:t>Limited resource (for now)</a:t>
                </a:r>
              </a:p>
              <a:p>
                <a:pPr lvl="1"/>
                <a:r>
                  <a:rPr lang="en-GB" dirty="0"/>
                  <a:t>Power requirements</a:t>
                </a:r>
              </a:p>
              <a:p>
                <a:pPr lvl="2"/>
                <a:r>
                  <a:rPr lang="en-GB" dirty="0"/>
                  <a:t>High power consumption compared to CPU</a:t>
                </a:r>
              </a:p>
              <a:p>
                <a:pPr lvl="2"/>
                <a:r>
                  <a:rPr lang="en-GB" dirty="0"/>
                  <a:t>Greater operations/Watt when used “properly”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CB63429-ACA4-FA78-6438-15318AB53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67564"/>
                <a:ext cx="8229600" cy="3953676"/>
              </a:xfrm>
              <a:blipFill>
                <a:blip r:embed="rId3"/>
                <a:stretch>
                  <a:fillRect l="-1185" t="-3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25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9BD26C-6B57-05A8-0ABE-970A33D1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GPUs vs CPUs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D28FDBF-0C44-21F2-1AED-21BD59AC2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61066"/>
              </p:ext>
            </p:extLst>
          </p:nvPr>
        </p:nvGraphicFramePr>
        <p:xfrm>
          <a:off x="80549" y="1875790"/>
          <a:ext cx="4320000" cy="253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2266936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087753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463414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8795283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696018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9024924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863024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3045186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CPU – 16C (32T)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141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3633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975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22255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057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8220013-97C7-A597-C557-EEC1B58C0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10623"/>
              </p:ext>
            </p:extLst>
          </p:nvPr>
        </p:nvGraphicFramePr>
        <p:xfrm>
          <a:off x="4743453" y="1875788"/>
          <a:ext cx="4320000" cy="2530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0">
                  <a:extLst>
                    <a:ext uri="{9D8B030D-6E8A-4147-A177-3AD203B41FA5}">
                      <a16:colId xmlns:a16="http://schemas.microsoft.com/office/drawing/2014/main" val="3226693609"/>
                    </a:ext>
                  </a:extLst>
                </a:gridCol>
              </a:tblGrid>
              <a:tr h="36992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GPU – &gt;1000C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14160"/>
                  </a:ext>
                </a:extLst>
              </a:tr>
              <a:tr h="216091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84201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635AD6C-5A6D-2CDC-EC4D-7DEA5DD1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3" y="2242988"/>
            <a:ext cx="4322439" cy="21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9BD26C-6B57-05A8-0ABE-970A33D1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GPUs vs CPUs</a:t>
            </a:r>
          </a:p>
        </p:txBody>
      </p:sp>
      <p:sp>
        <p:nvSpPr>
          <p:cNvPr id="497" name="Content Placeholder 11">
            <a:extLst>
              <a:ext uri="{FF2B5EF4-FFF2-40B4-BE49-F238E27FC236}">
                <a16:creationId xmlns:a16="http://schemas.microsoft.com/office/drawing/2014/main" id="{F5BDE909-7820-F26A-D9E5-329FE8A7C3C8}"/>
              </a:ext>
            </a:extLst>
          </p:cNvPr>
          <p:cNvSpPr txBox="1">
            <a:spLocks/>
          </p:cNvSpPr>
          <p:nvPr/>
        </p:nvSpPr>
        <p:spPr>
          <a:xfrm>
            <a:off x="457199" y="3751583"/>
            <a:ext cx="8229600" cy="1190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99934"/>
              </a:buClr>
              <a:buFont typeface="Wingdings" charset="2"/>
              <a:buChar char="§"/>
              <a:defRPr sz="32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9E15"/>
              </a:buClr>
              <a:buFont typeface="Wingdings" charset="2"/>
              <a:buChar char="§"/>
              <a:defRPr sz="28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748C"/>
              </a:buClr>
              <a:buFont typeface="Wingdings" charset="2"/>
              <a:buChar char="§"/>
              <a:defRPr sz="24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CF009E"/>
              </a:buClr>
              <a:buFont typeface="Wingdings" charset="2"/>
              <a:buChar char="§"/>
              <a:defRPr sz="20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53175"/>
              </a:buClr>
              <a:buFont typeface="Wingdings" charset="2"/>
              <a:buChar char="§"/>
              <a:defRPr sz="20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9993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3200" b="0" i="0" u="none" strike="noStrike" kern="1200" cap="none" spc="0" normalizeH="0" baseline="0" noProof="0">
                <a:ln>
                  <a:noFill/>
                </a:ln>
                <a:solidFill>
                  <a:srgbClr val="5555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CPUs have to allocate more physical space on a chip to memory caches and controllers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9E15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5555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what allows for such low latency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9E15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5555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limits the ability to do lots of simultaneous tasks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55555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38212A27-029E-0C3A-BB1F-D02C4188E12E}"/>
              </a:ext>
            </a:extLst>
          </p:cNvPr>
          <p:cNvGrpSpPr/>
          <p:nvPr/>
        </p:nvGrpSpPr>
        <p:grpSpPr>
          <a:xfrm>
            <a:off x="1455599" y="1175785"/>
            <a:ext cx="6232800" cy="2392179"/>
            <a:chOff x="1330960" y="1375660"/>
            <a:chExt cx="6232800" cy="239217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9086C27F-F5EB-7808-E681-02A1D8F71E4D}"/>
                </a:ext>
              </a:extLst>
            </p:cNvPr>
            <p:cNvGrpSpPr/>
            <p:nvPr/>
          </p:nvGrpSpPr>
          <p:grpSpPr>
            <a:xfrm>
              <a:off x="1330960" y="1375660"/>
              <a:ext cx="2880000" cy="2392179"/>
              <a:chOff x="1193800" y="3867944"/>
              <a:chExt cx="2880000" cy="2392179"/>
            </a:xfrm>
          </p:grpSpPr>
          <p:sp>
            <p:nvSpPr>
              <p:cNvPr id="979" name="Rectangle 978">
                <a:extLst>
                  <a:ext uri="{FF2B5EF4-FFF2-40B4-BE49-F238E27FC236}">
                    <a16:creationId xmlns:a16="http://schemas.microsoft.com/office/drawing/2014/main" id="{B81AB970-C7DC-213C-832F-AC24DB643195}"/>
                  </a:ext>
                </a:extLst>
              </p:cNvPr>
              <p:cNvSpPr/>
              <p:nvPr/>
            </p:nvSpPr>
            <p:spPr>
              <a:xfrm>
                <a:off x="1193800" y="3867944"/>
                <a:ext cx="2880000" cy="2392179"/>
              </a:xfrm>
              <a:prstGeom prst="rect">
                <a:avLst/>
              </a:prstGeom>
              <a:solidFill>
                <a:srgbClr val="555559"/>
              </a:solidFill>
              <a:ln>
                <a:noFill/>
              </a:ln>
              <a:effectLst/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CPU</a:t>
                </a:r>
              </a:p>
            </p:txBody>
          </p: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2F430084-B1FB-28DD-125E-A9692FA6FE75}"/>
                  </a:ext>
                </a:extLst>
              </p:cNvPr>
              <p:cNvSpPr/>
              <p:nvPr/>
            </p:nvSpPr>
            <p:spPr>
              <a:xfrm>
                <a:off x="1257300" y="3943349"/>
                <a:ext cx="1244600" cy="792349"/>
              </a:xfrm>
              <a:prstGeom prst="rect">
                <a:avLst/>
              </a:prstGeom>
              <a:solidFill>
                <a:srgbClr val="FF9E15"/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Control</a:t>
                </a:r>
              </a:p>
            </p:txBody>
          </p:sp>
          <p:sp>
            <p:nvSpPr>
              <p:cNvPr id="981" name="Rectangle 980">
                <a:extLst>
                  <a:ext uri="{FF2B5EF4-FFF2-40B4-BE49-F238E27FC236}">
                    <a16:creationId xmlns:a16="http://schemas.microsoft.com/office/drawing/2014/main" id="{4521C552-A6A6-14D2-9E9E-0D152143FD70}"/>
                  </a:ext>
                </a:extLst>
              </p:cNvPr>
              <p:cNvSpPr/>
              <p:nvPr/>
            </p:nvSpPr>
            <p:spPr>
              <a:xfrm>
                <a:off x="1257300" y="4836133"/>
                <a:ext cx="2755900" cy="568219"/>
              </a:xfrm>
              <a:prstGeom prst="rect">
                <a:avLst/>
              </a:prstGeom>
              <a:solidFill>
                <a:srgbClr val="CF009E"/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Cache</a:t>
                </a:r>
              </a:p>
            </p:txBody>
          </p:sp>
          <p:sp>
            <p:nvSpPr>
              <p:cNvPr id="982" name="Rectangle 981">
                <a:extLst>
                  <a:ext uri="{FF2B5EF4-FFF2-40B4-BE49-F238E27FC236}">
                    <a16:creationId xmlns:a16="http://schemas.microsoft.com/office/drawing/2014/main" id="{25DA3229-31BF-0942-AC73-A8EE9E5B834F}"/>
                  </a:ext>
                </a:extLst>
              </p:cNvPr>
              <p:cNvSpPr/>
              <p:nvPr/>
            </p:nvSpPr>
            <p:spPr>
              <a:xfrm>
                <a:off x="1255850" y="5477543"/>
                <a:ext cx="2755900" cy="430794"/>
              </a:xfrm>
              <a:prstGeom prst="rect">
                <a:avLst/>
              </a:prstGeom>
              <a:solidFill>
                <a:srgbClr val="6AA2B8"/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Memory (DRAM)</a:t>
                </a:r>
              </a:p>
            </p:txBody>
          </p:sp>
          <p:sp>
            <p:nvSpPr>
              <p:cNvPr id="983" name="Rectangle 982">
                <a:extLst>
                  <a:ext uri="{FF2B5EF4-FFF2-40B4-BE49-F238E27FC236}">
                    <a16:creationId xmlns:a16="http://schemas.microsoft.com/office/drawing/2014/main" id="{B9B34A46-8984-6EC2-66F9-27669FE30FE2}"/>
                  </a:ext>
                </a:extLst>
              </p:cNvPr>
              <p:cNvSpPr/>
              <p:nvPr/>
            </p:nvSpPr>
            <p:spPr>
              <a:xfrm>
                <a:off x="2562500" y="3943349"/>
                <a:ext cx="705600" cy="388800"/>
              </a:xfrm>
              <a:prstGeom prst="rect">
                <a:avLst/>
              </a:prstGeom>
              <a:solidFill>
                <a:srgbClr val="799900"/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ALU</a:t>
                </a:r>
              </a:p>
            </p:txBody>
          </p:sp>
          <p:sp>
            <p:nvSpPr>
              <p:cNvPr id="984" name="Rectangle 983">
                <a:extLst>
                  <a:ext uri="{FF2B5EF4-FFF2-40B4-BE49-F238E27FC236}">
                    <a16:creationId xmlns:a16="http://schemas.microsoft.com/office/drawing/2014/main" id="{FF2CA5D8-8833-E93B-0556-C86B9F5254DC}"/>
                  </a:ext>
                </a:extLst>
              </p:cNvPr>
              <p:cNvSpPr/>
              <p:nvPr/>
            </p:nvSpPr>
            <p:spPr>
              <a:xfrm>
                <a:off x="3308900" y="3943349"/>
                <a:ext cx="705600" cy="388800"/>
              </a:xfrm>
              <a:prstGeom prst="rect">
                <a:avLst/>
              </a:prstGeom>
              <a:solidFill>
                <a:srgbClr val="799900"/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ALU</a:t>
                </a:r>
              </a:p>
            </p:txBody>
          </p:sp>
          <p:sp>
            <p:nvSpPr>
              <p:cNvPr id="985" name="Rectangle 984">
                <a:extLst>
                  <a:ext uri="{FF2B5EF4-FFF2-40B4-BE49-F238E27FC236}">
                    <a16:creationId xmlns:a16="http://schemas.microsoft.com/office/drawing/2014/main" id="{B7966EBE-EDBC-8CA1-8C1D-0667D86F3DFB}"/>
                  </a:ext>
                </a:extLst>
              </p:cNvPr>
              <p:cNvSpPr/>
              <p:nvPr/>
            </p:nvSpPr>
            <p:spPr>
              <a:xfrm>
                <a:off x="2565400" y="4354272"/>
                <a:ext cx="705600" cy="388800"/>
              </a:xfrm>
              <a:prstGeom prst="rect">
                <a:avLst/>
              </a:prstGeom>
              <a:solidFill>
                <a:srgbClr val="799900"/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ALU</a:t>
                </a:r>
              </a:p>
            </p:txBody>
          </p:sp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5EF45101-D6A4-5217-3F9C-53ABFD6E57C8}"/>
                  </a:ext>
                </a:extLst>
              </p:cNvPr>
              <p:cNvSpPr/>
              <p:nvPr/>
            </p:nvSpPr>
            <p:spPr>
              <a:xfrm>
                <a:off x="3311800" y="4354272"/>
                <a:ext cx="705600" cy="388800"/>
              </a:xfrm>
              <a:prstGeom prst="rect">
                <a:avLst/>
              </a:prstGeom>
              <a:solidFill>
                <a:srgbClr val="799900"/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ALU</a:t>
                </a:r>
              </a:p>
            </p:txBody>
          </p:sp>
        </p:grp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2D02782E-1644-8937-D584-6BD0FC93366F}"/>
                </a:ext>
              </a:extLst>
            </p:cNvPr>
            <p:cNvGrpSpPr/>
            <p:nvPr/>
          </p:nvGrpSpPr>
          <p:grpSpPr>
            <a:xfrm>
              <a:off x="4683760" y="1375660"/>
              <a:ext cx="2880000" cy="2392179"/>
              <a:chOff x="4546600" y="3898424"/>
              <a:chExt cx="2880000" cy="2392179"/>
            </a:xfrm>
          </p:grpSpPr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F6D213B-CD61-1E64-DE4D-9CAE829A2ED6}"/>
                  </a:ext>
                </a:extLst>
              </p:cNvPr>
              <p:cNvSpPr/>
              <p:nvPr/>
            </p:nvSpPr>
            <p:spPr>
              <a:xfrm>
                <a:off x="4546600" y="3898424"/>
                <a:ext cx="2880000" cy="2392179"/>
              </a:xfrm>
              <a:prstGeom prst="rect">
                <a:avLst/>
              </a:prstGeom>
              <a:solidFill>
                <a:srgbClr val="555559"/>
              </a:solidFill>
              <a:ln>
                <a:noFill/>
              </a:ln>
              <a:effectLst/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GPU</a:t>
                </a: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C4F1268D-A83E-C917-66BF-89E51D0BDEE3}"/>
                  </a:ext>
                </a:extLst>
              </p:cNvPr>
              <p:cNvSpPr/>
              <p:nvPr/>
            </p:nvSpPr>
            <p:spPr>
              <a:xfrm>
                <a:off x="4608650" y="5477543"/>
                <a:ext cx="2755900" cy="430794"/>
              </a:xfrm>
              <a:prstGeom prst="rect">
                <a:avLst/>
              </a:prstGeom>
              <a:solidFill>
                <a:srgbClr val="6AA2B8"/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Memory (VRAM)</a:t>
                </a:r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D9B2CEED-DCDD-0527-EEC6-1E68F4799990}"/>
                  </a:ext>
                </a:extLst>
              </p:cNvPr>
              <p:cNvGrpSpPr/>
              <p:nvPr/>
            </p:nvGrpSpPr>
            <p:grpSpPr>
              <a:xfrm>
                <a:off x="4608650" y="3958097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952" name="Group 951">
                  <a:extLst>
                    <a:ext uri="{FF2B5EF4-FFF2-40B4-BE49-F238E27FC236}">
                      <a16:creationId xmlns:a16="http://schemas.microsoft.com/office/drawing/2014/main" id="{500E73A1-BDE9-CF62-0D25-40469DCC8EC0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977" name="Rectangle 976">
                    <a:extLst>
                      <a:ext uri="{FF2B5EF4-FFF2-40B4-BE49-F238E27FC236}">
                        <a16:creationId xmlns:a16="http://schemas.microsoft.com/office/drawing/2014/main" id="{C91AE2CB-5F02-E9CD-4F5B-2F2556634FDB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FF9E15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8" name="Rectangle 977">
                    <a:extLst>
                      <a:ext uri="{FF2B5EF4-FFF2-40B4-BE49-F238E27FC236}">
                        <a16:creationId xmlns:a16="http://schemas.microsoft.com/office/drawing/2014/main" id="{6021F587-5ACB-E27B-6911-B42FF673125A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CF009E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53" name="Group 952">
                  <a:extLst>
                    <a:ext uri="{FF2B5EF4-FFF2-40B4-BE49-F238E27FC236}">
                      <a16:creationId xmlns:a16="http://schemas.microsoft.com/office/drawing/2014/main" id="{B7FC7482-8BD5-9A73-EA0D-4A3BCA727533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975" name="Rectangle 974">
                    <a:extLst>
                      <a:ext uri="{FF2B5EF4-FFF2-40B4-BE49-F238E27FC236}">
                        <a16:creationId xmlns:a16="http://schemas.microsoft.com/office/drawing/2014/main" id="{9AEE8EC5-4754-7D3C-00A6-96C6F3A1BF4B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FF9E15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6" name="Rectangle 975">
                    <a:extLst>
                      <a:ext uri="{FF2B5EF4-FFF2-40B4-BE49-F238E27FC236}">
                        <a16:creationId xmlns:a16="http://schemas.microsoft.com/office/drawing/2014/main" id="{558E4545-55D1-B092-99DA-201D1B6FE6BE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CF009E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54" name="Group 953">
                  <a:extLst>
                    <a:ext uri="{FF2B5EF4-FFF2-40B4-BE49-F238E27FC236}">
                      <a16:creationId xmlns:a16="http://schemas.microsoft.com/office/drawing/2014/main" id="{655CA09B-5DF7-4487-72E0-ADE4607F4789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973" name="Rectangle 972">
                    <a:extLst>
                      <a:ext uri="{FF2B5EF4-FFF2-40B4-BE49-F238E27FC236}">
                        <a16:creationId xmlns:a16="http://schemas.microsoft.com/office/drawing/2014/main" id="{4DF26990-7640-E1F6-3A73-4AF9FCEF0F9C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FF9E15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4" name="Rectangle 973">
                    <a:extLst>
                      <a:ext uri="{FF2B5EF4-FFF2-40B4-BE49-F238E27FC236}">
                        <a16:creationId xmlns:a16="http://schemas.microsoft.com/office/drawing/2014/main" id="{4F574E9A-2D18-2B4C-F2F6-52E6087B0DB7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CF009E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55" name="Group 954">
                  <a:extLst>
                    <a:ext uri="{FF2B5EF4-FFF2-40B4-BE49-F238E27FC236}">
                      <a16:creationId xmlns:a16="http://schemas.microsoft.com/office/drawing/2014/main" id="{69CDC3E3-E36B-3DFD-803C-E7588AF13A85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971" name="Rectangle 970">
                    <a:extLst>
                      <a:ext uri="{FF2B5EF4-FFF2-40B4-BE49-F238E27FC236}">
                        <a16:creationId xmlns:a16="http://schemas.microsoft.com/office/drawing/2014/main" id="{76652213-FB79-38E5-60CF-4A3FA73D01C7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FF9E15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2" name="Rectangle 971">
                    <a:extLst>
                      <a:ext uri="{FF2B5EF4-FFF2-40B4-BE49-F238E27FC236}">
                        <a16:creationId xmlns:a16="http://schemas.microsoft.com/office/drawing/2014/main" id="{E679585E-8893-8671-A0C1-AA7765352026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CF009E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56" name="Group 955">
                  <a:extLst>
                    <a:ext uri="{FF2B5EF4-FFF2-40B4-BE49-F238E27FC236}">
                      <a16:creationId xmlns:a16="http://schemas.microsoft.com/office/drawing/2014/main" id="{3CDAD6E5-889B-F300-91F9-77D423928A18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969" name="Rectangle 968">
                    <a:extLst>
                      <a:ext uri="{FF2B5EF4-FFF2-40B4-BE49-F238E27FC236}">
                        <a16:creationId xmlns:a16="http://schemas.microsoft.com/office/drawing/2014/main" id="{C425E1B6-4C1E-0D5E-7A28-78821D1D1C1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FF9E15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0" name="Rectangle 969">
                    <a:extLst>
                      <a:ext uri="{FF2B5EF4-FFF2-40B4-BE49-F238E27FC236}">
                        <a16:creationId xmlns:a16="http://schemas.microsoft.com/office/drawing/2014/main" id="{B315E0FE-518E-4975-5F0D-037B808E4295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CF009E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57" name="Group 956">
                  <a:extLst>
                    <a:ext uri="{FF2B5EF4-FFF2-40B4-BE49-F238E27FC236}">
                      <a16:creationId xmlns:a16="http://schemas.microsoft.com/office/drawing/2014/main" id="{92355B0B-0CA6-DCD2-222F-31F2B309914D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967" name="Rectangle 966">
                    <a:extLst>
                      <a:ext uri="{FF2B5EF4-FFF2-40B4-BE49-F238E27FC236}">
                        <a16:creationId xmlns:a16="http://schemas.microsoft.com/office/drawing/2014/main" id="{D81A4A06-6F89-1704-B160-860A6B744C2C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FF9E15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8" name="Rectangle 967">
                    <a:extLst>
                      <a:ext uri="{FF2B5EF4-FFF2-40B4-BE49-F238E27FC236}">
                        <a16:creationId xmlns:a16="http://schemas.microsoft.com/office/drawing/2014/main" id="{3B9E9FB7-43FD-5D7B-3553-CDD728683DF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CF009E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BA0AC21D-D16A-6218-C044-4426D340DB92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965" name="Rectangle 964">
                    <a:extLst>
                      <a:ext uri="{FF2B5EF4-FFF2-40B4-BE49-F238E27FC236}">
                        <a16:creationId xmlns:a16="http://schemas.microsoft.com/office/drawing/2014/main" id="{F8CF1F20-E23A-339A-3A20-C5C7EA516E69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FF9E15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6" name="Rectangle 965">
                    <a:extLst>
                      <a:ext uri="{FF2B5EF4-FFF2-40B4-BE49-F238E27FC236}">
                        <a16:creationId xmlns:a16="http://schemas.microsoft.com/office/drawing/2014/main" id="{6ACDA02E-AF8B-E1EC-6970-1C02ABB71999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CF009E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59" name="Group 958">
                  <a:extLst>
                    <a:ext uri="{FF2B5EF4-FFF2-40B4-BE49-F238E27FC236}">
                      <a16:creationId xmlns:a16="http://schemas.microsoft.com/office/drawing/2014/main" id="{A5934748-9C78-BBA9-F967-3B469C62B3FA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963" name="Rectangle 962">
                    <a:extLst>
                      <a:ext uri="{FF2B5EF4-FFF2-40B4-BE49-F238E27FC236}">
                        <a16:creationId xmlns:a16="http://schemas.microsoft.com/office/drawing/2014/main" id="{32C32F2E-8064-A34F-F825-F65AC5E33020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FF9E15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4" name="Rectangle 963">
                    <a:extLst>
                      <a:ext uri="{FF2B5EF4-FFF2-40B4-BE49-F238E27FC236}">
                        <a16:creationId xmlns:a16="http://schemas.microsoft.com/office/drawing/2014/main" id="{9591C7DC-53CD-18FF-FFC6-79CFB959C58E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CF009E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60" name="Group 959">
                  <a:extLst>
                    <a:ext uri="{FF2B5EF4-FFF2-40B4-BE49-F238E27FC236}">
                      <a16:creationId xmlns:a16="http://schemas.microsoft.com/office/drawing/2014/main" id="{6CA16C13-1CC3-24F1-74C2-F6B688A7BA01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961" name="Rectangle 960">
                    <a:extLst>
                      <a:ext uri="{FF2B5EF4-FFF2-40B4-BE49-F238E27FC236}">
                        <a16:creationId xmlns:a16="http://schemas.microsoft.com/office/drawing/2014/main" id="{5F771D98-5D91-F92C-8FEB-985489FEF252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FF9E15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2" name="Rectangle 961">
                    <a:extLst>
                      <a:ext uri="{FF2B5EF4-FFF2-40B4-BE49-F238E27FC236}">
                        <a16:creationId xmlns:a16="http://schemas.microsoft.com/office/drawing/2014/main" id="{024E34F1-DBAE-9604-D162-51F9258BF0B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CF009E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04" name="Group 503">
                <a:extLst>
                  <a:ext uri="{FF2B5EF4-FFF2-40B4-BE49-F238E27FC236}">
                    <a16:creationId xmlns:a16="http://schemas.microsoft.com/office/drawing/2014/main" id="{AB0709E4-CB59-045D-F938-A76155FAE881}"/>
                  </a:ext>
                </a:extLst>
              </p:cNvPr>
              <p:cNvGrpSpPr/>
              <p:nvPr/>
            </p:nvGrpSpPr>
            <p:grpSpPr>
              <a:xfrm>
                <a:off x="4774325" y="3951324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925" name="Group 924">
                  <a:extLst>
                    <a:ext uri="{FF2B5EF4-FFF2-40B4-BE49-F238E27FC236}">
                      <a16:creationId xmlns:a16="http://schemas.microsoft.com/office/drawing/2014/main" id="{EA7E04B6-7527-FAE6-0FAE-882680FBD75D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950" name="Rectangle 949">
                    <a:extLst>
                      <a:ext uri="{FF2B5EF4-FFF2-40B4-BE49-F238E27FC236}">
                        <a16:creationId xmlns:a16="http://schemas.microsoft.com/office/drawing/2014/main" id="{8862F4EB-5734-CABE-A610-5774D8A72DFA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1" name="Rectangle 950">
                    <a:extLst>
                      <a:ext uri="{FF2B5EF4-FFF2-40B4-BE49-F238E27FC236}">
                        <a16:creationId xmlns:a16="http://schemas.microsoft.com/office/drawing/2014/main" id="{6B773C98-7D31-43ED-B916-C4275EE6200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26" name="Group 925">
                  <a:extLst>
                    <a:ext uri="{FF2B5EF4-FFF2-40B4-BE49-F238E27FC236}">
                      <a16:creationId xmlns:a16="http://schemas.microsoft.com/office/drawing/2014/main" id="{73A26294-9849-F0E6-5E97-12890FCFDD8A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948" name="Rectangle 947">
                    <a:extLst>
                      <a:ext uri="{FF2B5EF4-FFF2-40B4-BE49-F238E27FC236}">
                        <a16:creationId xmlns:a16="http://schemas.microsoft.com/office/drawing/2014/main" id="{288F9220-A32D-E255-FB4E-129BC1A1DBDE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9" name="Rectangle 948">
                    <a:extLst>
                      <a:ext uri="{FF2B5EF4-FFF2-40B4-BE49-F238E27FC236}">
                        <a16:creationId xmlns:a16="http://schemas.microsoft.com/office/drawing/2014/main" id="{2F092617-EC3C-0915-E377-0387F8D7F225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27" name="Group 926">
                  <a:extLst>
                    <a:ext uri="{FF2B5EF4-FFF2-40B4-BE49-F238E27FC236}">
                      <a16:creationId xmlns:a16="http://schemas.microsoft.com/office/drawing/2014/main" id="{F0D8B0A5-5B08-30F5-5497-185DCC1C23B9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946" name="Rectangle 945">
                    <a:extLst>
                      <a:ext uri="{FF2B5EF4-FFF2-40B4-BE49-F238E27FC236}">
                        <a16:creationId xmlns:a16="http://schemas.microsoft.com/office/drawing/2014/main" id="{9460EB9D-FA18-D179-33E1-3E3263813A89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7" name="Rectangle 946">
                    <a:extLst>
                      <a:ext uri="{FF2B5EF4-FFF2-40B4-BE49-F238E27FC236}">
                        <a16:creationId xmlns:a16="http://schemas.microsoft.com/office/drawing/2014/main" id="{567681D7-5938-9EB9-EFF1-B3FC0462F917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28" name="Group 927">
                  <a:extLst>
                    <a:ext uri="{FF2B5EF4-FFF2-40B4-BE49-F238E27FC236}">
                      <a16:creationId xmlns:a16="http://schemas.microsoft.com/office/drawing/2014/main" id="{D3767B27-2BA9-1D89-CE60-C49E8D1F3BB4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944" name="Rectangle 943">
                    <a:extLst>
                      <a:ext uri="{FF2B5EF4-FFF2-40B4-BE49-F238E27FC236}">
                        <a16:creationId xmlns:a16="http://schemas.microsoft.com/office/drawing/2014/main" id="{465AF83B-9CA1-C467-2CEB-DA2B784D1648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" name="Rectangle 944">
                    <a:extLst>
                      <a:ext uri="{FF2B5EF4-FFF2-40B4-BE49-F238E27FC236}">
                        <a16:creationId xmlns:a16="http://schemas.microsoft.com/office/drawing/2014/main" id="{412C6714-B21C-89E2-5365-905C8A91EE7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29" name="Group 928">
                  <a:extLst>
                    <a:ext uri="{FF2B5EF4-FFF2-40B4-BE49-F238E27FC236}">
                      <a16:creationId xmlns:a16="http://schemas.microsoft.com/office/drawing/2014/main" id="{8BD6784C-6726-879A-237E-B22EB43B746E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942" name="Rectangle 941">
                    <a:extLst>
                      <a:ext uri="{FF2B5EF4-FFF2-40B4-BE49-F238E27FC236}">
                        <a16:creationId xmlns:a16="http://schemas.microsoft.com/office/drawing/2014/main" id="{00C2A9D2-5505-30C4-CAB2-3836F37EEB30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" name="Rectangle 942">
                    <a:extLst>
                      <a:ext uri="{FF2B5EF4-FFF2-40B4-BE49-F238E27FC236}">
                        <a16:creationId xmlns:a16="http://schemas.microsoft.com/office/drawing/2014/main" id="{99FB8B42-F0B4-038E-603E-BCC398C7D8CE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30" name="Group 929">
                  <a:extLst>
                    <a:ext uri="{FF2B5EF4-FFF2-40B4-BE49-F238E27FC236}">
                      <a16:creationId xmlns:a16="http://schemas.microsoft.com/office/drawing/2014/main" id="{8ED61328-4043-BD64-E23B-636337028C24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940" name="Rectangle 939">
                    <a:extLst>
                      <a:ext uri="{FF2B5EF4-FFF2-40B4-BE49-F238E27FC236}">
                        <a16:creationId xmlns:a16="http://schemas.microsoft.com/office/drawing/2014/main" id="{B1BBE45A-49FB-3045-B73F-3B18101A9C61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" name="Rectangle 940">
                    <a:extLst>
                      <a:ext uri="{FF2B5EF4-FFF2-40B4-BE49-F238E27FC236}">
                        <a16:creationId xmlns:a16="http://schemas.microsoft.com/office/drawing/2014/main" id="{FC41CAE5-969E-51E8-F963-AD40195F2884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31" name="Group 930">
                  <a:extLst>
                    <a:ext uri="{FF2B5EF4-FFF2-40B4-BE49-F238E27FC236}">
                      <a16:creationId xmlns:a16="http://schemas.microsoft.com/office/drawing/2014/main" id="{237071FB-A65A-A006-DD8D-01CB15BDD6A5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938" name="Rectangle 937">
                    <a:extLst>
                      <a:ext uri="{FF2B5EF4-FFF2-40B4-BE49-F238E27FC236}">
                        <a16:creationId xmlns:a16="http://schemas.microsoft.com/office/drawing/2014/main" id="{DED98C23-3812-B07A-C93B-6CA4392AA79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9" name="Rectangle 938">
                    <a:extLst>
                      <a:ext uri="{FF2B5EF4-FFF2-40B4-BE49-F238E27FC236}">
                        <a16:creationId xmlns:a16="http://schemas.microsoft.com/office/drawing/2014/main" id="{DD869511-0AAF-D9E7-B16A-5A0C8BD06E29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32" name="Group 931">
                  <a:extLst>
                    <a:ext uri="{FF2B5EF4-FFF2-40B4-BE49-F238E27FC236}">
                      <a16:creationId xmlns:a16="http://schemas.microsoft.com/office/drawing/2014/main" id="{2B87CDE0-D1F9-8F61-C3C9-3173BBAA9AB6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936" name="Rectangle 935">
                    <a:extLst>
                      <a:ext uri="{FF2B5EF4-FFF2-40B4-BE49-F238E27FC236}">
                        <a16:creationId xmlns:a16="http://schemas.microsoft.com/office/drawing/2014/main" id="{0F2A43A9-F46A-749F-1A7E-9EBCD2CD41A9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7" name="Rectangle 936">
                    <a:extLst>
                      <a:ext uri="{FF2B5EF4-FFF2-40B4-BE49-F238E27FC236}">
                        <a16:creationId xmlns:a16="http://schemas.microsoft.com/office/drawing/2014/main" id="{7DB5A6E7-DD55-8AC5-FC25-BE4A7DB354B1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33" name="Group 932">
                  <a:extLst>
                    <a:ext uri="{FF2B5EF4-FFF2-40B4-BE49-F238E27FC236}">
                      <a16:creationId xmlns:a16="http://schemas.microsoft.com/office/drawing/2014/main" id="{9C0403B3-6D51-0E24-E7F7-4F5FE2339B5B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09C3CCB2-97FB-D213-C215-152A3848C740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5" name="Rectangle 934">
                    <a:extLst>
                      <a:ext uri="{FF2B5EF4-FFF2-40B4-BE49-F238E27FC236}">
                        <a16:creationId xmlns:a16="http://schemas.microsoft.com/office/drawing/2014/main" id="{D23226EA-11CE-8F11-FCFB-5F3D85A7128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05" name="Group 504">
                <a:extLst>
                  <a:ext uri="{FF2B5EF4-FFF2-40B4-BE49-F238E27FC236}">
                    <a16:creationId xmlns:a16="http://schemas.microsoft.com/office/drawing/2014/main" id="{9556E4A4-115D-A3AD-870E-A4E8AE2B33B7}"/>
                  </a:ext>
                </a:extLst>
              </p:cNvPr>
              <p:cNvGrpSpPr/>
              <p:nvPr/>
            </p:nvGrpSpPr>
            <p:grpSpPr>
              <a:xfrm>
                <a:off x="4940000" y="3951324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898" name="Group 897">
                  <a:extLst>
                    <a:ext uri="{FF2B5EF4-FFF2-40B4-BE49-F238E27FC236}">
                      <a16:creationId xmlns:a16="http://schemas.microsoft.com/office/drawing/2014/main" id="{59576EC9-F0A7-BAD1-E357-A7269941D38C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923" name="Rectangle 922">
                    <a:extLst>
                      <a:ext uri="{FF2B5EF4-FFF2-40B4-BE49-F238E27FC236}">
                        <a16:creationId xmlns:a16="http://schemas.microsoft.com/office/drawing/2014/main" id="{686CEBA1-1AD1-7E01-3E73-01DC271BDF9E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" name="Rectangle 923">
                    <a:extLst>
                      <a:ext uri="{FF2B5EF4-FFF2-40B4-BE49-F238E27FC236}">
                        <a16:creationId xmlns:a16="http://schemas.microsoft.com/office/drawing/2014/main" id="{B6C25573-6FB9-F30C-29B1-0D5F0D3A1BDC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99" name="Group 898">
                  <a:extLst>
                    <a:ext uri="{FF2B5EF4-FFF2-40B4-BE49-F238E27FC236}">
                      <a16:creationId xmlns:a16="http://schemas.microsoft.com/office/drawing/2014/main" id="{2C05A319-6E50-AD43-80AE-76275FD44446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921" name="Rectangle 920">
                    <a:extLst>
                      <a:ext uri="{FF2B5EF4-FFF2-40B4-BE49-F238E27FC236}">
                        <a16:creationId xmlns:a16="http://schemas.microsoft.com/office/drawing/2014/main" id="{12C521B2-62D6-A8ED-1315-49EF4EE45382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" name="Rectangle 921">
                    <a:extLst>
                      <a:ext uri="{FF2B5EF4-FFF2-40B4-BE49-F238E27FC236}">
                        <a16:creationId xmlns:a16="http://schemas.microsoft.com/office/drawing/2014/main" id="{0385F462-D2C0-1E39-85F5-B27B674CE499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00" name="Group 899">
                  <a:extLst>
                    <a:ext uri="{FF2B5EF4-FFF2-40B4-BE49-F238E27FC236}">
                      <a16:creationId xmlns:a16="http://schemas.microsoft.com/office/drawing/2014/main" id="{AE728296-1140-321A-042D-9D5EF03F2441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919" name="Rectangle 918">
                    <a:extLst>
                      <a:ext uri="{FF2B5EF4-FFF2-40B4-BE49-F238E27FC236}">
                        <a16:creationId xmlns:a16="http://schemas.microsoft.com/office/drawing/2014/main" id="{A5D4C7A4-FC9D-F8D3-6EF1-7C2C0C33F373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0" name="Rectangle 919">
                    <a:extLst>
                      <a:ext uri="{FF2B5EF4-FFF2-40B4-BE49-F238E27FC236}">
                        <a16:creationId xmlns:a16="http://schemas.microsoft.com/office/drawing/2014/main" id="{EB503095-0624-FBD9-708E-E8FFF616CEA9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01" name="Group 900">
                  <a:extLst>
                    <a:ext uri="{FF2B5EF4-FFF2-40B4-BE49-F238E27FC236}">
                      <a16:creationId xmlns:a16="http://schemas.microsoft.com/office/drawing/2014/main" id="{48FEA23A-C016-72D5-32A2-7B6B357BB90A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917" name="Rectangle 916">
                    <a:extLst>
                      <a:ext uri="{FF2B5EF4-FFF2-40B4-BE49-F238E27FC236}">
                        <a16:creationId xmlns:a16="http://schemas.microsoft.com/office/drawing/2014/main" id="{C919F732-B80D-BFFA-261D-5D9CBE1FB16C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8" name="Rectangle 917">
                    <a:extLst>
                      <a:ext uri="{FF2B5EF4-FFF2-40B4-BE49-F238E27FC236}">
                        <a16:creationId xmlns:a16="http://schemas.microsoft.com/office/drawing/2014/main" id="{2E0F8B06-762B-4AC7-A69F-13CA4FCA89AF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02" name="Group 901">
                  <a:extLst>
                    <a:ext uri="{FF2B5EF4-FFF2-40B4-BE49-F238E27FC236}">
                      <a16:creationId xmlns:a16="http://schemas.microsoft.com/office/drawing/2014/main" id="{91EA4727-D23A-940E-16BA-AFDD34B69AC2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915" name="Rectangle 914">
                    <a:extLst>
                      <a:ext uri="{FF2B5EF4-FFF2-40B4-BE49-F238E27FC236}">
                        <a16:creationId xmlns:a16="http://schemas.microsoft.com/office/drawing/2014/main" id="{72271E31-0998-6983-A6D3-EFA9A265EDEB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6" name="Rectangle 915">
                    <a:extLst>
                      <a:ext uri="{FF2B5EF4-FFF2-40B4-BE49-F238E27FC236}">
                        <a16:creationId xmlns:a16="http://schemas.microsoft.com/office/drawing/2014/main" id="{31B754F3-968D-C707-DDD2-A6245CBC4D20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7250BC40-D7A9-2989-B5B4-4B27DBBC7250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913" name="Rectangle 912">
                    <a:extLst>
                      <a:ext uri="{FF2B5EF4-FFF2-40B4-BE49-F238E27FC236}">
                        <a16:creationId xmlns:a16="http://schemas.microsoft.com/office/drawing/2014/main" id="{34506AF8-9B65-30C1-6BCC-983DCFCAAA85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4" name="Rectangle 913">
                    <a:extLst>
                      <a:ext uri="{FF2B5EF4-FFF2-40B4-BE49-F238E27FC236}">
                        <a16:creationId xmlns:a16="http://schemas.microsoft.com/office/drawing/2014/main" id="{243AC564-7BA4-B648-B7C2-0D461454A0F0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04" name="Group 903">
                  <a:extLst>
                    <a:ext uri="{FF2B5EF4-FFF2-40B4-BE49-F238E27FC236}">
                      <a16:creationId xmlns:a16="http://schemas.microsoft.com/office/drawing/2014/main" id="{17B8025E-DFA9-B025-8186-17882A444A1A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911" name="Rectangle 910">
                    <a:extLst>
                      <a:ext uri="{FF2B5EF4-FFF2-40B4-BE49-F238E27FC236}">
                        <a16:creationId xmlns:a16="http://schemas.microsoft.com/office/drawing/2014/main" id="{DCD8569E-07FD-BCB6-083E-83FFF666DABB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2" name="Rectangle 911">
                    <a:extLst>
                      <a:ext uri="{FF2B5EF4-FFF2-40B4-BE49-F238E27FC236}">
                        <a16:creationId xmlns:a16="http://schemas.microsoft.com/office/drawing/2014/main" id="{BBFA4AB8-14B2-F87D-0C4F-8D7445A16233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05" name="Group 904">
                  <a:extLst>
                    <a:ext uri="{FF2B5EF4-FFF2-40B4-BE49-F238E27FC236}">
                      <a16:creationId xmlns:a16="http://schemas.microsoft.com/office/drawing/2014/main" id="{BCCD913A-C00A-D297-C9E4-795D2BE2CDBA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909" name="Rectangle 908">
                    <a:extLst>
                      <a:ext uri="{FF2B5EF4-FFF2-40B4-BE49-F238E27FC236}">
                        <a16:creationId xmlns:a16="http://schemas.microsoft.com/office/drawing/2014/main" id="{F69F3B95-208F-7EF2-F860-53092942D836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0" name="Rectangle 909">
                    <a:extLst>
                      <a:ext uri="{FF2B5EF4-FFF2-40B4-BE49-F238E27FC236}">
                        <a16:creationId xmlns:a16="http://schemas.microsoft.com/office/drawing/2014/main" id="{62F60DEC-F37D-F2FD-AE53-522F4D0D546A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06" name="Group 905">
                  <a:extLst>
                    <a:ext uri="{FF2B5EF4-FFF2-40B4-BE49-F238E27FC236}">
                      <a16:creationId xmlns:a16="http://schemas.microsoft.com/office/drawing/2014/main" id="{689BFB8B-75DC-FE87-C5D9-6E5D22422A7D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907" name="Rectangle 906">
                    <a:extLst>
                      <a:ext uri="{FF2B5EF4-FFF2-40B4-BE49-F238E27FC236}">
                        <a16:creationId xmlns:a16="http://schemas.microsoft.com/office/drawing/2014/main" id="{66CFAF0D-46D0-B6C2-DFBC-F3C21F153B6C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8" name="Rectangle 907">
                    <a:extLst>
                      <a:ext uri="{FF2B5EF4-FFF2-40B4-BE49-F238E27FC236}">
                        <a16:creationId xmlns:a16="http://schemas.microsoft.com/office/drawing/2014/main" id="{9561667D-042E-34B3-A5C8-9F9E7B6CA44E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F29ED435-8DE1-BFD9-D331-C8F4195186E7}"/>
                  </a:ext>
                </a:extLst>
              </p:cNvPr>
              <p:cNvGrpSpPr/>
              <p:nvPr/>
            </p:nvGrpSpPr>
            <p:grpSpPr>
              <a:xfrm>
                <a:off x="5105675" y="3951324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871" name="Group 870">
                  <a:extLst>
                    <a:ext uri="{FF2B5EF4-FFF2-40B4-BE49-F238E27FC236}">
                      <a16:creationId xmlns:a16="http://schemas.microsoft.com/office/drawing/2014/main" id="{86F8814C-6F12-8E00-10C9-CC15C1E16F6F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FC90F468-516E-420F-34F8-36905E1E71D8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7" name="Rectangle 896">
                    <a:extLst>
                      <a:ext uri="{FF2B5EF4-FFF2-40B4-BE49-F238E27FC236}">
                        <a16:creationId xmlns:a16="http://schemas.microsoft.com/office/drawing/2014/main" id="{64E4FCBD-097B-420D-1EB2-F29121B1A5CB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72" name="Group 871">
                  <a:extLst>
                    <a:ext uri="{FF2B5EF4-FFF2-40B4-BE49-F238E27FC236}">
                      <a16:creationId xmlns:a16="http://schemas.microsoft.com/office/drawing/2014/main" id="{F093A8BC-33BC-A145-7E3A-355E192A5B6E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894" name="Rectangle 893">
                    <a:extLst>
                      <a:ext uri="{FF2B5EF4-FFF2-40B4-BE49-F238E27FC236}">
                        <a16:creationId xmlns:a16="http://schemas.microsoft.com/office/drawing/2014/main" id="{43BDAB48-A939-1197-D698-6297BC1FF0C9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F3943544-A783-4784-E2E2-A06809D6B5F4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73" name="Group 872">
                  <a:extLst>
                    <a:ext uri="{FF2B5EF4-FFF2-40B4-BE49-F238E27FC236}">
                      <a16:creationId xmlns:a16="http://schemas.microsoft.com/office/drawing/2014/main" id="{F6E1927C-9911-F544-1F6A-DAC0B0F251AC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892" name="Rectangle 891">
                    <a:extLst>
                      <a:ext uri="{FF2B5EF4-FFF2-40B4-BE49-F238E27FC236}">
                        <a16:creationId xmlns:a16="http://schemas.microsoft.com/office/drawing/2014/main" id="{88236BCB-A938-D3B8-5EBC-6D885A693745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1A6FE0E0-92D3-B349-8955-0650A4AFA168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74" name="Group 873">
                  <a:extLst>
                    <a:ext uri="{FF2B5EF4-FFF2-40B4-BE49-F238E27FC236}">
                      <a16:creationId xmlns:a16="http://schemas.microsoft.com/office/drawing/2014/main" id="{0B6A1FBB-61C2-DBE4-E2A9-EE073ED9038F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890" name="Rectangle 889">
                    <a:extLst>
                      <a:ext uri="{FF2B5EF4-FFF2-40B4-BE49-F238E27FC236}">
                        <a16:creationId xmlns:a16="http://schemas.microsoft.com/office/drawing/2014/main" id="{C2773BE3-3256-3613-15B8-EA43EBA42D13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" name="Rectangle 890">
                    <a:extLst>
                      <a:ext uri="{FF2B5EF4-FFF2-40B4-BE49-F238E27FC236}">
                        <a16:creationId xmlns:a16="http://schemas.microsoft.com/office/drawing/2014/main" id="{78930F58-7937-B4E8-2268-8E33153E368B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75" name="Group 874">
                  <a:extLst>
                    <a:ext uri="{FF2B5EF4-FFF2-40B4-BE49-F238E27FC236}">
                      <a16:creationId xmlns:a16="http://schemas.microsoft.com/office/drawing/2014/main" id="{F98F6D2B-DE46-290C-FB19-753C3602D17C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888" name="Rectangle 887">
                    <a:extLst>
                      <a:ext uri="{FF2B5EF4-FFF2-40B4-BE49-F238E27FC236}">
                        <a16:creationId xmlns:a16="http://schemas.microsoft.com/office/drawing/2014/main" id="{94EA7441-C2F9-D15A-56D7-210D4C12167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" name="Rectangle 888">
                    <a:extLst>
                      <a:ext uri="{FF2B5EF4-FFF2-40B4-BE49-F238E27FC236}">
                        <a16:creationId xmlns:a16="http://schemas.microsoft.com/office/drawing/2014/main" id="{7D9E528D-CD7D-7536-6303-9C6AB2A397CC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76" name="Group 875">
                  <a:extLst>
                    <a:ext uri="{FF2B5EF4-FFF2-40B4-BE49-F238E27FC236}">
                      <a16:creationId xmlns:a16="http://schemas.microsoft.com/office/drawing/2014/main" id="{A30C3CE5-C708-566F-D625-27665AB67A12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886" name="Rectangle 885">
                    <a:extLst>
                      <a:ext uri="{FF2B5EF4-FFF2-40B4-BE49-F238E27FC236}">
                        <a16:creationId xmlns:a16="http://schemas.microsoft.com/office/drawing/2014/main" id="{516CDB1B-DE5B-9F7F-FE03-1A69F24BFB9F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7" name="Rectangle 886">
                    <a:extLst>
                      <a:ext uri="{FF2B5EF4-FFF2-40B4-BE49-F238E27FC236}">
                        <a16:creationId xmlns:a16="http://schemas.microsoft.com/office/drawing/2014/main" id="{FDCB956B-B488-7BAE-349B-AC1832308924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77" name="Group 876">
                  <a:extLst>
                    <a:ext uri="{FF2B5EF4-FFF2-40B4-BE49-F238E27FC236}">
                      <a16:creationId xmlns:a16="http://schemas.microsoft.com/office/drawing/2014/main" id="{91CCD44D-80B3-2296-B861-9B9AE3174A8D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884" name="Rectangle 883">
                    <a:extLst>
                      <a:ext uri="{FF2B5EF4-FFF2-40B4-BE49-F238E27FC236}">
                        <a16:creationId xmlns:a16="http://schemas.microsoft.com/office/drawing/2014/main" id="{3E515116-CAF7-6017-A7A1-1C81FE6F32E3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5" name="Rectangle 884">
                    <a:extLst>
                      <a:ext uri="{FF2B5EF4-FFF2-40B4-BE49-F238E27FC236}">
                        <a16:creationId xmlns:a16="http://schemas.microsoft.com/office/drawing/2014/main" id="{0CEDC986-2C1A-FB94-73A4-4257641C6B85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78" name="Group 877">
                  <a:extLst>
                    <a:ext uri="{FF2B5EF4-FFF2-40B4-BE49-F238E27FC236}">
                      <a16:creationId xmlns:a16="http://schemas.microsoft.com/office/drawing/2014/main" id="{7AB744CC-0253-15A5-1062-F763EE3F5F55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882" name="Rectangle 881">
                    <a:extLst>
                      <a:ext uri="{FF2B5EF4-FFF2-40B4-BE49-F238E27FC236}">
                        <a16:creationId xmlns:a16="http://schemas.microsoft.com/office/drawing/2014/main" id="{67A631DD-BFA1-0CB9-F0A9-0C6EA2B17BD8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" name="Rectangle 882">
                    <a:extLst>
                      <a:ext uri="{FF2B5EF4-FFF2-40B4-BE49-F238E27FC236}">
                        <a16:creationId xmlns:a16="http://schemas.microsoft.com/office/drawing/2014/main" id="{57D2DD76-3C80-FC01-E2EC-981CA23986FB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79" name="Group 878">
                  <a:extLst>
                    <a:ext uri="{FF2B5EF4-FFF2-40B4-BE49-F238E27FC236}">
                      <a16:creationId xmlns:a16="http://schemas.microsoft.com/office/drawing/2014/main" id="{B4E18D92-2D48-8BEF-80C6-2A56D1E5BD2F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880" name="Rectangle 879">
                    <a:extLst>
                      <a:ext uri="{FF2B5EF4-FFF2-40B4-BE49-F238E27FC236}">
                        <a16:creationId xmlns:a16="http://schemas.microsoft.com/office/drawing/2014/main" id="{F222AF83-382C-C341-ABFD-3FEEA6C4E3F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1" name="Rectangle 880">
                    <a:extLst>
                      <a:ext uri="{FF2B5EF4-FFF2-40B4-BE49-F238E27FC236}">
                        <a16:creationId xmlns:a16="http://schemas.microsoft.com/office/drawing/2014/main" id="{467B8623-DF55-5361-AA57-DC0F0C21847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3970E0CC-48DE-016A-D62D-2A90A4B4F2A2}"/>
                  </a:ext>
                </a:extLst>
              </p:cNvPr>
              <p:cNvGrpSpPr/>
              <p:nvPr/>
            </p:nvGrpSpPr>
            <p:grpSpPr>
              <a:xfrm>
                <a:off x="5271350" y="3951324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844" name="Group 843">
                  <a:extLst>
                    <a:ext uri="{FF2B5EF4-FFF2-40B4-BE49-F238E27FC236}">
                      <a16:creationId xmlns:a16="http://schemas.microsoft.com/office/drawing/2014/main" id="{370BEF93-C3C6-0669-DCCF-EE6FF82C783A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869" name="Rectangle 868">
                    <a:extLst>
                      <a:ext uri="{FF2B5EF4-FFF2-40B4-BE49-F238E27FC236}">
                        <a16:creationId xmlns:a16="http://schemas.microsoft.com/office/drawing/2014/main" id="{63155EE2-5B8C-9B8F-8480-9CC7F329BB10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0" name="Rectangle 869">
                    <a:extLst>
                      <a:ext uri="{FF2B5EF4-FFF2-40B4-BE49-F238E27FC236}">
                        <a16:creationId xmlns:a16="http://schemas.microsoft.com/office/drawing/2014/main" id="{5E65AA0F-C07B-59FB-1F17-456B37666E4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45" name="Group 844">
                  <a:extLst>
                    <a:ext uri="{FF2B5EF4-FFF2-40B4-BE49-F238E27FC236}">
                      <a16:creationId xmlns:a16="http://schemas.microsoft.com/office/drawing/2014/main" id="{9E543B66-D266-F8C8-6D59-806FE4C54FF3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867" name="Rectangle 866">
                    <a:extLst>
                      <a:ext uri="{FF2B5EF4-FFF2-40B4-BE49-F238E27FC236}">
                        <a16:creationId xmlns:a16="http://schemas.microsoft.com/office/drawing/2014/main" id="{6FDB4CF4-3241-B41B-7239-FBD6F411C0F4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8" name="Rectangle 867">
                    <a:extLst>
                      <a:ext uri="{FF2B5EF4-FFF2-40B4-BE49-F238E27FC236}">
                        <a16:creationId xmlns:a16="http://schemas.microsoft.com/office/drawing/2014/main" id="{244DEF5F-88E2-DCF3-9622-D5817263A99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46" name="Group 845">
                  <a:extLst>
                    <a:ext uri="{FF2B5EF4-FFF2-40B4-BE49-F238E27FC236}">
                      <a16:creationId xmlns:a16="http://schemas.microsoft.com/office/drawing/2014/main" id="{6327AAF0-9A8D-7725-6173-5CA0B068E42A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865" name="Rectangle 864">
                    <a:extLst>
                      <a:ext uri="{FF2B5EF4-FFF2-40B4-BE49-F238E27FC236}">
                        <a16:creationId xmlns:a16="http://schemas.microsoft.com/office/drawing/2014/main" id="{B76F08AF-0C6A-7DBF-9A1D-F57A3879DCF0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6" name="Rectangle 865">
                    <a:extLst>
                      <a:ext uri="{FF2B5EF4-FFF2-40B4-BE49-F238E27FC236}">
                        <a16:creationId xmlns:a16="http://schemas.microsoft.com/office/drawing/2014/main" id="{240297F9-91E8-188E-1569-D85DE8A24FB7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47" name="Group 846">
                  <a:extLst>
                    <a:ext uri="{FF2B5EF4-FFF2-40B4-BE49-F238E27FC236}">
                      <a16:creationId xmlns:a16="http://schemas.microsoft.com/office/drawing/2014/main" id="{4E13B047-8BCA-D6C2-D34B-524D210D9DF6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863" name="Rectangle 862">
                    <a:extLst>
                      <a:ext uri="{FF2B5EF4-FFF2-40B4-BE49-F238E27FC236}">
                        <a16:creationId xmlns:a16="http://schemas.microsoft.com/office/drawing/2014/main" id="{D211742D-64C6-5BB5-8189-C2D4530428AF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4" name="Rectangle 863">
                    <a:extLst>
                      <a:ext uri="{FF2B5EF4-FFF2-40B4-BE49-F238E27FC236}">
                        <a16:creationId xmlns:a16="http://schemas.microsoft.com/office/drawing/2014/main" id="{F2592D98-BC69-4AB3-7B5E-9FCECD9ECA20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48" name="Group 847">
                  <a:extLst>
                    <a:ext uri="{FF2B5EF4-FFF2-40B4-BE49-F238E27FC236}">
                      <a16:creationId xmlns:a16="http://schemas.microsoft.com/office/drawing/2014/main" id="{281F95A9-89C3-3DC6-4791-610DE6D02BB3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861" name="Rectangle 860">
                    <a:extLst>
                      <a:ext uri="{FF2B5EF4-FFF2-40B4-BE49-F238E27FC236}">
                        <a16:creationId xmlns:a16="http://schemas.microsoft.com/office/drawing/2014/main" id="{BBC44AA4-4BE7-E96F-BB1F-03E735444FDB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2" name="Rectangle 861">
                    <a:extLst>
                      <a:ext uri="{FF2B5EF4-FFF2-40B4-BE49-F238E27FC236}">
                        <a16:creationId xmlns:a16="http://schemas.microsoft.com/office/drawing/2014/main" id="{95AE3573-1CC0-E688-026A-232AAE12B6EE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49" name="Group 848">
                  <a:extLst>
                    <a:ext uri="{FF2B5EF4-FFF2-40B4-BE49-F238E27FC236}">
                      <a16:creationId xmlns:a16="http://schemas.microsoft.com/office/drawing/2014/main" id="{A0C612D0-CE90-B809-DFD3-C763411268A5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859" name="Rectangle 858">
                    <a:extLst>
                      <a:ext uri="{FF2B5EF4-FFF2-40B4-BE49-F238E27FC236}">
                        <a16:creationId xmlns:a16="http://schemas.microsoft.com/office/drawing/2014/main" id="{41E2D59E-9888-FFF3-464A-D420F59B84B9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0" name="Rectangle 859">
                    <a:extLst>
                      <a:ext uri="{FF2B5EF4-FFF2-40B4-BE49-F238E27FC236}">
                        <a16:creationId xmlns:a16="http://schemas.microsoft.com/office/drawing/2014/main" id="{B7C68CA2-6BB6-ED67-02C6-CF84FCB28A2A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50" name="Group 849">
                  <a:extLst>
                    <a:ext uri="{FF2B5EF4-FFF2-40B4-BE49-F238E27FC236}">
                      <a16:creationId xmlns:a16="http://schemas.microsoft.com/office/drawing/2014/main" id="{B86689F7-F7AB-79E7-B299-D2F6B749E789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857" name="Rectangle 856">
                    <a:extLst>
                      <a:ext uri="{FF2B5EF4-FFF2-40B4-BE49-F238E27FC236}">
                        <a16:creationId xmlns:a16="http://schemas.microsoft.com/office/drawing/2014/main" id="{BD87ECB4-CB99-5021-072F-4788A73061B9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" name="Rectangle 857">
                    <a:extLst>
                      <a:ext uri="{FF2B5EF4-FFF2-40B4-BE49-F238E27FC236}">
                        <a16:creationId xmlns:a16="http://schemas.microsoft.com/office/drawing/2014/main" id="{4F79A002-7C86-4C8E-82AD-06E6B273F696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51" name="Group 850">
                  <a:extLst>
                    <a:ext uri="{FF2B5EF4-FFF2-40B4-BE49-F238E27FC236}">
                      <a16:creationId xmlns:a16="http://schemas.microsoft.com/office/drawing/2014/main" id="{E6B5C4CB-AB3A-3099-67FE-B2B31ED9D754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855" name="Rectangle 854">
                    <a:extLst>
                      <a:ext uri="{FF2B5EF4-FFF2-40B4-BE49-F238E27FC236}">
                        <a16:creationId xmlns:a16="http://schemas.microsoft.com/office/drawing/2014/main" id="{AF9B92C3-44BA-3FA0-32F3-1CF3AC256E56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6" name="Rectangle 855">
                    <a:extLst>
                      <a:ext uri="{FF2B5EF4-FFF2-40B4-BE49-F238E27FC236}">
                        <a16:creationId xmlns:a16="http://schemas.microsoft.com/office/drawing/2014/main" id="{5AA9CD9B-09BE-3AA2-5BC0-0F56756973BF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52" name="Group 851">
                  <a:extLst>
                    <a:ext uri="{FF2B5EF4-FFF2-40B4-BE49-F238E27FC236}">
                      <a16:creationId xmlns:a16="http://schemas.microsoft.com/office/drawing/2014/main" id="{B99F17B0-9B99-5AFC-E5EB-2930E6D0E5CD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853" name="Rectangle 852">
                    <a:extLst>
                      <a:ext uri="{FF2B5EF4-FFF2-40B4-BE49-F238E27FC236}">
                        <a16:creationId xmlns:a16="http://schemas.microsoft.com/office/drawing/2014/main" id="{FCD16943-D2E0-3DB0-01D0-8CAA41C86641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4" name="Rectangle 853">
                    <a:extLst>
                      <a:ext uri="{FF2B5EF4-FFF2-40B4-BE49-F238E27FC236}">
                        <a16:creationId xmlns:a16="http://schemas.microsoft.com/office/drawing/2014/main" id="{8F1B4B1A-BDE8-854C-84EA-A8531200E5DA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4546D262-1958-FA25-AD23-008E95246B35}"/>
                  </a:ext>
                </a:extLst>
              </p:cNvPr>
              <p:cNvGrpSpPr/>
              <p:nvPr/>
            </p:nvGrpSpPr>
            <p:grpSpPr>
              <a:xfrm>
                <a:off x="5437025" y="3951324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817" name="Group 816">
                  <a:extLst>
                    <a:ext uri="{FF2B5EF4-FFF2-40B4-BE49-F238E27FC236}">
                      <a16:creationId xmlns:a16="http://schemas.microsoft.com/office/drawing/2014/main" id="{787E2CFF-6604-BB63-93F4-C78542CFDFB3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842" name="Rectangle 841">
                    <a:extLst>
                      <a:ext uri="{FF2B5EF4-FFF2-40B4-BE49-F238E27FC236}">
                        <a16:creationId xmlns:a16="http://schemas.microsoft.com/office/drawing/2014/main" id="{066770CF-A8E1-587C-206A-1E0F1C4BD06A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3" name="Rectangle 842">
                    <a:extLst>
                      <a:ext uri="{FF2B5EF4-FFF2-40B4-BE49-F238E27FC236}">
                        <a16:creationId xmlns:a16="http://schemas.microsoft.com/office/drawing/2014/main" id="{87A51612-8DDF-EE46-7CA2-0392F02ADDDF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18" name="Group 817">
                  <a:extLst>
                    <a:ext uri="{FF2B5EF4-FFF2-40B4-BE49-F238E27FC236}">
                      <a16:creationId xmlns:a16="http://schemas.microsoft.com/office/drawing/2014/main" id="{5CB53C09-0D63-971A-F73D-6C7415945FC1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840" name="Rectangle 839">
                    <a:extLst>
                      <a:ext uri="{FF2B5EF4-FFF2-40B4-BE49-F238E27FC236}">
                        <a16:creationId xmlns:a16="http://schemas.microsoft.com/office/drawing/2014/main" id="{1487E2E5-FD6A-F869-2F53-ECD7BAFBB0D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D06CC083-403E-06DE-B333-9AC6279E114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19" name="Group 818">
                  <a:extLst>
                    <a:ext uri="{FF2B5EF4-FFF2-40B4-BE49-F238E27FC236}">
                      <a16:creationId xmlns:a16="http://schemas.microsoft.com/office/drawing/2014/main" id="{E6553624-8600-3D7E-4EEA-689391371890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838" name="Rectangle 837">
                    <a:extLst>
                      <a:ext uri="{FF2B5EF4-FFF2-40B4-BE49-F238E27FC236}">
                        <a16:creationId xmlns:a16="http://schemas.microsoft.com/office/drawing/2014/main" id="{76F5D855-C93E-B1ED-180B-A03BB8B9F978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9" name="Rectangle 838">
                    <a:extLst>
                      <a:ext uri="{FF2B5EF4-FFF2-40B4-BE49-F238E27FC236}">
                        <a16:creationId xmlns:a16="http://schemas.microsoft.com/office/drawing/2014/main" id="{96F9BD6C-16EA-BC56-1295-BF902ADDB6D8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20" name="Group 819">
                  <a:extLst>
                    <a:ext uri="{FF2B5EF4-FFF2-40B4-BE49-F238E27FC236}">
                      <a16:creationId xmlns:a16="http://schemas.microsoft.com/office/drawing/2014/main" id="{872445B7-16D4-90D6-72DD-11C09436678A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836" name="Rectangle 835">
                    <a:extLst>
                      <a:ext uri="{FF2B5EF4-FFF2-40B4-BE49-F238E27FC236}">
                        <a16:creationId xmlns:a16="http://schemas.microsoft.com/office/drawing/2014/main" id="{D8EAA072-E167-FD84-B670-F4BA5903E315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7" name="Rectangle 836">
                    <a:extLst>
                      <a:ext uri="{FF2B5EF4-FFF2-40B4-BE49-F238E27FC236}">
                        <a16:creationId xmlns:a16="http://schemas.microsoft.com/office/drawing/2014/main" id="{D7EF3370-5DC0-7F66-BE7A-314C962FE8BB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21" name="Group 820">
                  <a:extLst>
                    <a:ext uri="{FF2B5EF4-FFF2-40B4-BE49-F238E27FC236}">
                      <a16:creationId xmlns:a16="http://schemas.microsoft.com/office/drawing/2014/main" id="{1509CA4F-03FA-4D74-C0E8-20AE96B5A77F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834" name="Rectangle 833">
                    <a:extLst>
                      <a:ext uri="{FF2B5EF4-FFF2-40B4-BE49-F238E27FC236}">
                        <a16:creationId xmlns:a16="http://schemas.microsoft.com/office/drawing/2014/main" id="{FA9F15B8-E6B9-03D3-3573-0154670EB07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5" name="Rectangle 834">
                    <a:extLst>
                      <a:ext uri="{FF2B5EF4-FFF2-40B4-BE49-F238E27FC236}">
                        <a16:creationId xmlns:a16="http://schemas.microsoft.com/office/drawing/2014/main" id="{533DF0D0-5537-C194-5665-789F6E124012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22" name="Group 821">
                  <a:extLst>
                    <a:ext uri="{FF2B5EF4-FFF2-40B4-BE49-F238E27FC236}">
                      <a16:creationId xmlns:a16="http://schemas.microsoft.com/office/drawing/2014/main" id="{CA9B851C-6C5D-75D4-5DB9-76F361880FCF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832" name="Rectangle 831">
                    <a:extLst>
                      <a:ext uri="{FF2B5EF4-FFF2-40B4-BE49-F238E27FC236}">
                        <a16:creationId xmlns:a16="http://schemas.microsoft.com/office/drawing/2014/main" id="{F370C8F2-02F7-758F-44FC-80F434D813F5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3" name="Rectangle 832">
                    <a:extLst>
                      <a:ext uri="{FF2B5EF4-FFF2-40B4-BE49-F238E27FC236}">
                        <a16:creationId xmlns:a16="http://schemas.microsoft.com/office/drawing/2014/main" id="{1571ECF4-1AE3-544C-2056-015A14960583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23" name="Group 822">
                  <a:extLst>
                    <a:ext uri="{FF2B5EF4-FFF2-40B4-BE49-F238E27FC236}">
                      <a16:creationId xmlns:a16="http://schemas.microsoft.com/office/drawing/2014/main" id="{F2289F1A-2889-5330-4F23-7331EFA50ACA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830" name="Rectangle 829">
                    <a:extLst>
                      <a:ext uri="{FF2B5EF4-FFF2-40B4-BE49-F238E27FC236}">
                        <a16:creationId xmlns:a16="http://schemas.microsoft.com/office/drawing/2014/main" id="{3258E975-7453-4F68-5370-0BCC9083EB85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1" name="Rectangle 830">
                    <a:extLst>
                      <a:ext uri="{FF2B5EF4-FFF2-40B4-BE49-F238E27FC236}">
                        <a16:creationId xmlns:a16="http://schemas.microsoft.com/office/drawing/2014/main" id="{21045EBD-DA34-70D6-3E79-684682F4E00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24" name="Group 823">
                  <a:extLst>
                    <a:ext uri="{FF2B5EF4-FFF2-40B4-BE49-F238E27FC236}">
                      <a16:creationId xmlns:a16="http://schemas.microsoft.com/office/drawing/2014/main" id="{E237B591-1E31-9E6C-B9AD-740D48EE5B99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828" name="Rectangle 827">
                    <a:extLst>
                      <a:ext uri="{FF2B5EF4-FFF2-40B4-BE49-F238E27FC236}">
                        <a16:creationId xmlns:a16="http://schemas.microsoft.com/office/drawing/2014/main" id="{405BDE9C-C009-5FB3-14C7-96CAD06A2504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9" name="Rectangle 828">
                    <a:extLst>
                      <a:ext uri="{FF2B5EF4-FFF2-40B4-BE49-F238E27FC236}">
                        <a16:creationId xmlns:a16="http://schemas.microsoft.com/office/drawing/2014/main" id="{883BF54F-2FC5-70BB-9198-7A69AD26B80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25" name="Group 824">
                  <a:extLst>
                    <a:ext uri="{FF2B5EF4-FFF2-40B4-BE49-F238E27FC236}">
                      <a16:creationId xmlns:a16="http://schemas.microsoft.com/office/drawing/2014/main" id="{0A3EC38B-1C9E-ADE1-5646-F3C029269EE3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826" name="Rectangle 825">
                    <a:extLst>
                      <a:ext uri="{FF2B5EF4-FFF2-40B4-BE49-F238E27FC236}">
                        <a16:creationId xmlns:a16="http://schemas.microsoft.com/office/drawing/2014/main" id="{610BEC81-7FD8-7233-EFC6-31DE13BF7241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7" name="Rectangle 826">
                    <a:extLst>
                      <a:ext uri="{FF2B5EF4-FFF2-40B4-BE49-F238E27FC236}">
                        <a16:creationId xmlns:a16="http://schemas.microsoft.com/office/drawing/2014/main" id="{DC6E957D-5D6F-2329-19D1-AF37D6F1BC7E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A3795135-9CB1-8516-2E16-D6C71DF91256}"/>
                  </a:ext>
                </a:extLst>
              </p:cNvPr>
              <p:cNvGrpSpPr/>
              <p:nvPr/>
            </p:nvGrpSpPr>
            <p:grpSpPr>
              <a:xfrm>
                <a:off x="5602700" y="3951324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790" name="Group 789">
                  <a:extLst>
                    <a:ext uri="{FF2B5EF4-FFF2-40B4-BE49-F238E27FC236}">
                      <a16:creationId xmlns:a16="http://schemas.microsoft.com/office/drawing/2014/main" id="{89BAF652-4311-A8C4-24A2-E2A81FA5F2E7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815" name="Rectangle 814">
                    <a:extLst>
                      <a:ext uri="{FF2B5EF4-FFF2-40B4-BE49-F238E27FC236}">
                        <a16:creationId xmlns:a16="http://schemas.microsoft.com/office/drawing/2014/main" id="{2BCB2728-1ED1-4444-C3D6-AB77D9177ABD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6" name="Rectangle 815">
                    <a:extLst>
                      <a:ext uri="{FF2B5EF4-FFF2-40B4-BE49-F238E27FC236}">
                        <a16:creationId xmlns:a16="http://schemas.microsoft.com/office/drawing/2014/main" id="{47716F4C-0BAC-07FD-6584-77A572D429D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91" name="Group 790">
                  <a:extLst>
                    <a:ext uri="{FF2B5EF4-FFF2-40B4-BE49-F238E27FC236}">
                      <a16:creationId xmlns:a16="http://schemas.microsoft.com/office/drawing/2014/main" id="{52EE81F4-8AF0-53FE-A74C-97E0AC77AC46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813" name="Rectangle 812">
                    <a:extLst>
                      <a:ext uri="{FF2B5EF4-FFF2-40B4-BE49-F238E27FC236}">
                        <a16:creationId xmlns:a16="http://schemas.microsoft.com/office/drawing/2014/main" id="{0351708C-93A1-67DA-A2F5-3A308B9CB102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4" name="Rectangle 813">
                    <a:extLst>
                      <a:ext uri="{FF2B5EF4-FFF2-40B4-BE49-F238E27FC236}">
                        <a16:creationId xmlns:a16="http://schemas.microsoft.com/office/drawing/2014/main" id="{787176CD-A680-FF6D-49FF-CA9D30F912FE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92" name="Group 791">
                  <a:extLst>
                    <a:ext uri="{FF2B5EF4-FFF2-40B4-BE49-F238E27FC236}">
                      <a16:creationId xmlns:a16="http://schemas.microsoft.com/office/drawing/2014/main" id="{D29FD41F-15FA-82AC-03DD-53F72BD552A5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811" name="Rectangle 810">
                    <a:extLst>
                      <a:ext uri="{FF2B5EF4-FFF2-40B4-BE49-F238E27FC236}">
                        <a16:creationId xmlns:a16="http://schemas.microsoft.com/office/drawing/2014/main" id="{C6D7C547-A8BD-3D10-A7A8-7F1CB84096BC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2" name="Rectangle 811">
                    <a:extLst>
                      <a:ext uri="{FF2B5EF4-FFF2-40B4-BE49-F238E27FC236}">
                        <a16:creationId xmlns:a16="http://schemas.microsoft.com/office/drawing/2014/main" id="{921914B0-6961-DE1C-3816-9112F522F223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93" name="Group 792">
                  <a:extLst>
                    <a:ext uri="{FF2B5EF4-FFF2-40B4-BE49-F238E27FC236}">
                      <a16:creationId xmlns:a16="http://schemas.microsoft.com/office/drawing/2014/main" id="{7289DBC0-CD15-127C-2A7E-71DB13EA452D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E7B8D6C7-DA57-8965-1EA0-62839C4EBB9E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D96E8727-D925-8C8C-823D-DF1D93AC0F6B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94" name="Group 793">
                  <a:extLst>
                    <a:ext uri="{FF2B5EF4-FFF2-40B4-BE49-F238E27FC236}">
                      <a16:creationId xmlns:a16="http://schemas.microsoft.com/office/drawing/2014/main" id="{C57B014C-718C-588E-AEF1-7E647AC82123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807" name="Rectangle 806">
                    <a:extLst>
                      <a:ext uri="{FF2B5EF4-FFF2-40B4-BE49-F238E27FC236}">
                        <a16:creationId xmlns:a16="http://schemas.microsoft.com/office/drawing/2014/main" id="{4A622A6F-72C7-7940-6E5C-BA2F7A3EC3D6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8" name="Rectangle 807">
                    <a:extLst>
                      <a:ext uri="{FF2B5EF4-FFF2-40B4-BE49-F238E27FC236}">
                        <a16:creationId xmlns:a16="http://schemas.microsoft.com/office/drawing/2014/main" id="{B3C675CA-5C48-59B5-6760-31710150E43A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95" name="Group 794">
                  <a:extLst>
                    <a:ext uri="{FF2B5EF4-FFF2-40B4-BE49-F238E27FC236}">
                      <a16:creationId xmlns:a16="http://schemas.microsoft.com/office/drawing/2014/main" id="{B38634D6-D73A-A8B7-EEEC-5D25A5F40567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ECD08D2B-1187-FC22-AEDB-2077E623483A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417F3218-8A57-FA48-F8A7-01A43FB4D00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96" name="Group 795">
                  <a:extLst>
                    <a:ext uri="{FF2B5EF4-FFF2-40B4-BE49-F238E27FC236}">
                      <a16:creationId xmlns:a16="http://schemas.microsoft.com/office/drawing/2014/main" id="{B27BB9A4-F5CA-BB27-FAEF-1E152F6C61E9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1F8D6D94-6089-7CDF-4CC4-A314B6BB01EF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169BBADF-A068-4FF0-F468-EE26B0A710E4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97" name="Group 796">
                  <a:extLst>
                    <a:ext uri="{FF2B5EF4-FFF2-40B4-BE49-F238E27FC236}">
                      <a16:creationId xmlns:a16="http://schemas.microsoft.com/office/drawing/2014/main" id="{8BCF0184-1A10-CC65-39B1-90531D98D358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801" name="Rectangle 800">
                    <a:extLst>
                      <a:ext uri="{FF2B5EF4-FFF2-40B4-BE49-F238E27FC236}">
                        <a16:creationId xmlns:a16="http://schemas.microsoft.com/office/drawing/2014/main" id="{B24FA342-CCFE-35F2-1E5B-3FB4279C06AD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5A33A43F-BAB7-C903-4E2D-14C8FE312F82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98" name="Group 797">
                  <a:extLst>
                    <a:ext uri="{FF2B5EF4-FFF2-40B4-BE49-F238E27FC236}">
                      <a16:creationId xmlns:a16="http://schemas.microsoft.com/office/drawing/2014/main" id="{D5F832F6-5785-7414-A2AC-D851FBCF9A23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9BB839C1-2FEF-5B35-5789-023E4D70CAF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0" name="Rectangle 799">
                    <a:extLst>
                      <a:ext uri="{FF2B5EF4-FFF2-40B4-BE49-F238E27FC236}">
                        <a16:creationId xmlns:a16="http://schemas.microsoft.com/office/drawing/2014/main" id="{1FB33A4E-0EBD-1BD3-9F6D-A6B312844ED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0C9C6214-F72F-58C1-4479-DB3C1872A231}"/>
                  </a:ext>
                </a:extLst>
              </p:cNvPr>
              <p:cNvGrpSpPr/>
              <p:nvPr/>
            </p:nvGrpSpPr>
            <p:grpSpPr>
              <a:xfrm>
                <a:off x="5768375" y="3951324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763" name="Group 762">
                  <a:extLst>
                    <a:ext uri="{FF2B5EF4-FFF2-40B4-BE49-F238E27FC236}">
                      <a16:creationId xmlns:a16="http://schemas.microsoft.com/office/drawing/2014/main" id="{E800214D-51F4-55B8-A1B0-432E50C275C2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EA45C07B-D3BE-C3F7-A77B-8EEB3896987A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1B3ACDB8-A8C1-D965-B824-D50038B7D3C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64" name="Group 763">
                  <a:extLst>
                    <a:ext uri="{FF2B5EF4-FFF2-40B4-BE49-F238E27FC236}">
                      <a16:creationId xmlns:a16="http://schemas.microsoft.com/office/drawing/2014/main" id="{7BC589EE-E707-2146-DA62-222FE82F2691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786" name="Rectangle 785">
                    <a:extLst>
                      <a:ext uri="{FF2B5EF4-FFF2-40B4-BE49-F238E27FC236}">
                        <a16:creationId xmlns:a16="http://schemas.microsoft.com/office/drawing/2014/main" id="{D7970F25-20A7-FE66-B542-7AF3B49BE3CC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B5D5241C-82BB-096B-0D2D-8523F9865E73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65" name="Group 764">
                  <a:extLst>
                    <a:ext uri="{FF2B5EF4-FFF2-40B4-BE49-F238E27FC236}">
                      <a16:creationId xmlns:a16="http://schemas.microsoft.com/office/drawing/2014/main" id="{DA6FC4A3-CCE5-B1F5-D515-AEA88186C607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784" name="Rectangle 783">
                    <a:extLst>
                      <a:ext uri="{FF2B5EF4-FFF2-40B4-BE49-F238E27FC236}">
                        <a16:creationId xmlns:a16="http://schemas.microsoft.com/office/drawing/2014/main" id="{B68B1E0C-D730-B7F3-AD77-7AAC14E17B37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7BAC7D66-A1B6-64DF-CFB1-52788C045503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66" name="Group 765">
                  <a:extLst>
                    <a:ext uri="{FF2B5EF4-FFF2-40B4-BE49-F238E27FC236}">
                      <a16:creationId xmlns:a16="http://schemas.microsoft.com/office/drawing/2014/main" id="{E6804500-AABA-7C75-4AD7-FFD3A0D2BC18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782" name="Rectangle 781">
                    <a:extLst>
                      <a:ext uri="{FF2B5EF4-FFF2-40B4-BE49-F238E27FC236}">
                        <a16:creationId xmlns:a16="http://schemas.microsoft.com/office/drawing/2014/main" id="{8965795E-E97F-04E2-DA71-0CD4C1C162DC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76D0B09D-ED92-2F92-5241-5BF79C3BD52E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67" name="Group 766">
                  <a:extLst>
                    <a:ext uri="{FF2B5EF4-FFF2-40B4-BE49-F238E27FC236}">
                      <a16:creationId xmlns:a16="http://schemas.microsoft.com/office/drawing/2014/main" id="{404E414A-41FC-EE78-1302-4B065252537B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780" name="Rectangle 779">
                    <a:extLst>
                      <a:ext uri="{FF2B5EF4-FFF2-40B4-BE49-F238E27FC236}">
                        <a16:creationId xmlns:a16="http://schemas.microsoft.com/office/drawing/2014/main" id="{BA360253-040C-33D7-A2FE-65C77A8BEBCB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337CE29A-3CD0-09F9-D970-E3582E43DDF2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38C1E53C-860E-09A7-4715-57A88722B2F5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778" name="Rectangle 777">
                    <a:extLst>
                      <a:ext uri="{FF2B5EF4-FFF2-40B4-BE49-F238E27FC236}">
                        <a16:creationId xmlns:a16="http://schemas.microsoft.com/office/drawing/2014/main" id="{452C184C-3F51-5BA3-26EE-779CFBDABCF4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0468FE9D-30F9-6218-A848-2CE2CCB7B94A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7B7BBB91-8F5E-8129-3FBC-ED822E65BEE9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776" name="Rectangle 775">
                    <a:extLst>
                      <a:ext uri="{FF2B5EF4-FFF2-40B4-BE49-F238E27FC236}">
                        <a16:creationId xmlns:a16="http://schemas.microsoft.com/office/drawing/2014/main" id="{4ABAEC23-5479-4594-BCBA-EDB6F0015D8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7" name="Rectangle 776">
                    <a:extLst>
                      <a:ext uri="{FF2B5EF4-FFF2-40B4-BE49-F238E27FC236}">
                        <a16:creationId xmlns:a16="http://schemas.microsoft.com/office/drawing/2014/main" id="{D0752745-B871-FF24-AC00-6CE31A793EF1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8AEE06E8-94EC-9CB5-FF73-C8903898BD27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774" name="Rectangle 773">
                    <a:extLst>
                      <a:ext uri="{FF2B5EF4-FFF2-40B4-BE49-F238E27FC236}">
                        <a16:creationId xmlns:a16="http://schemas.microsoft.com/office/drawing/2014/main" id="{C14ADCBB-2025-41E7-D2C5-3BED6ABB7AF2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D1C9E526-B100-A10F-6561-414D1A3E55FC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71" name="Group 770">
                  <a:extLst>
                    <a:ext uri="{FF2B5EF4-FFF2-40B4-BE49-F238E27FC236}">
                      <a16:creationId xmlns:a16="http://schemas.microsoft.com/office/drawing/2014/main" id="{02C982BA-9736-6F6F-D12A-C892249AA66E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A090AD63-D2FF-B928-D888-1FEBA8FDC881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A29C99AD-071F-0BFB-544C-3194660B240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E0418329-33FC-3BBA-0EA2-51CCE8DE8903}"/>
                  </a:ext>
                </a:extLst>
              </p:cNvPr>
              <p:cNvGrpSpPr/>
              <p:nvPr/>
            </p:nvGrpSpPr>
            <p:grpSpPr>
              <a:xfrm>
                <a:off x="5934050" y="3951324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736" name="Group 735">
                  <a:extLst>
                    <a:ext uri="{FF2B5EF4-FFF2-40B4-BE49-F238E27FC236}">
                      <a16:creationId xmlns:a16="http://schemas.microsoft.com/office/drawing/2014/main" id="{C733A130-6FC0-546D-1FAD-C66582A8AF8D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0AFE6AAA-EB25-CD80-3EEA-B4710797B53D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CD87FC2F-23A5-2099-B027-3C4B8B64B84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37" name="Group 736">
                  <a:extLst>
                    <a:ext uri="{FF2B5EF4-FFF2-40B4-BE49-F238E27FC236}">
                      <a16:creationId xmlns:a16="http://schemas.microsoft.com/office/drawing/2014/main" id="{84972C3F-7466-CCDF-DD51-C4D83C52402C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31185CBC-44B0-A7B3-5C1F-69C9991BC3B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A303CB7B-84F0-1675-8525-2E8B9B9E5DE9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38" name="Group 737">
                  <a:extLst>
                    <a:ext uri="{FF2B5EF4-FFF2-40B4-BE49-F238E27FC236}">
                      <a16:creationId xmlns:a16="http://schemas.microsoft.com/office/drawing/2014/main" id="{284B466E-9DB4-D278-93B8-39F6AA8C5A10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8C114AC4-A5E3-7141-742C-DFEB199985A3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1970768B-06F4-2E51-974A-9134B9ECD322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39" name="Group 738">
                  <a:extLst>
                    <a:ext uri="{FF2B5EF4-FFF2-40B4-BE49-F238E27FC236}">
                      <a16:creationId xmlns:a16="http://schemas.microsoft.com/office/drawing/2014/main" id="{B6C27DC4-1063-4E0F-AE6F-93A4AB244B33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755" name="Rectangle 754">
                    <a:extLst>
                      <a:ext uri="{FF2B5EF4-FFF2-40B4-BE49-F238E27FC236}">
                        <a16:creationId xmlns:a16="http://schemas.microsoft.com/office/drawing/2014/main" id="{6F402534-865E-D462-7B99-5FFCC322A0F4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6" name="Rectangle 755">
                    <a:extLst>
                      <a:ext uri="{FF2B5EF4-FFF2-40B4-BE49-F238E27FC236}">
                        <a16:creationId xmlns:a16="http://schemas.microsoft.com/office/drawing/2014/main" id="{E5E16028-C596-BEDF-B1A5-A3245F69A27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40" name="Group 739">
                  <a:extLst>
                    <a:ext uri="{FF2B5EF4-FFF2-40B4-BE49-F238E27FC236}">
                      <a16:creationId xmlns:a16="http://schemas.microsoft.com/office/drawing/2014/main" id="{C0F6978E-C4ED-2673-5F2B-A2FFD1A95417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753" name="Rectangle 752">
                    <a:extLst>
                      <a:ext uri="{FF2B5EF4-FFF2-40B4-BE49-F238E27FC236}">
                        <a16:creationId xmlns:a16="http://schemas.microsoft.com/office/drawing/2014/main" id="{A4197DC6-EE11-BD8C-AAE3-F873DF676730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4" name="Rectangle 753">
                    <a:extLst>
                      <a:ext uri="{FF2B5EF4-FFF2-40B4-BE49-F238E27FC236}">
                        <a16:creationId xmlns:a16="http://schemas.microsoft.com/office/drawing/2014/main" id="{8895CC12-DADE-7653-5934-133BED7604CE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41" name="Group 740">
                  <a:extLst>
                    <a:ext uri="{FF2B5EF4-FFF2-40B4-BE49-F238E27FC236}">
                      <a16:creationId xmlns:a16="http://schemas.microsoft.com/office/drawing/2014/main" id="{03FDA7AB-57AE-A390-C8B0-8B8FA0E2E1C2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751" name="Rectangle 750">
                    <a:extLst>
                      <a:ext uri="{FF2B5EF4-FFF2-40B4-BE49-F238E27FC236}">
                        <a16:creationId xmlns:a16="http://schemas.microsoft.com/office/drawing/2014/main" id="{BEB78081-2892-EE88-52A9-77E7D06F4776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2" name="Rectangle 751">
                    <a:extLst>
                      <a:ext uri="{FF2B5EF4-FFF2-40B4-BE49-F238E27FC236}">
                        <a16:creationId xmlns:a16="http://schemas.microsoft.com/office/drawing/2014/main" id="{9323AF23-C606-698E-E18A-C2003CF0BD56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42" name="Group 741">
                  <a:extLst>
                    <a:ext uri="{FF2B5EF4-FFF2-40B4-BE49-F238E27FC236}">
                      <a16:creationId xmlns:a16="http://schemas.microsoft.com/office/drawing/2014/main" id="{747F5BAA-B8F0-C124-90D7-2FD7BB6F29CE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749" name="Rectangle 748">
                    <a:extLst>
                      <a:ext uri="{FF2B5EF4-FFF2-40B4-BE49-F238E27FC236}">
                        <a16:creationId xmlns:a16="http://schemas.microsoft.com/office/drawing/2014/main" id="{7930C135-7017-AEFD-83BE-639B08027D92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0" name="Rectangle 749">
                    <a:extLst>
                      <a:ext uri="{FF2B5EF4-FFF2-40B4-BE49-F238E27FC236}">
                        <a16:creationId xmlns:a16="http://schemas.microsoft.com/office/drawing/2014/main" id="{EB8DAE20-E00E-B806-6B59-AACF678B04AB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3D3DB853-592D-675D-F893-2DF01B3B69BC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83EF20C6-1945-9026-87AD-5980D863E002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BEC39763-328C-1BF8-151D-FE561FFA36B3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44" name="Group 743">
                  <a:extLst>
                    <a:ext uri="{FF2B5EF4-FFF2-40B4-BE49-F238E27FC236}">
                      <a16:creationId xmlns:a16="http://schemas.microsoft.com/office/drawing/2014/main" id="{D8ECFAE5-0FFF-27F5-6CEA-06A1AE0E81EF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745" name="Rectangle 744">
                    <a:extLst>
                      <a:ext uri="{FF2B5EF4-FFF2-40B4-BE49-F238E27FC236}">
                        <a16:creationId xmlns:a16="http://schemas.microsoft.com/office/drawing/2014/main" id="{218EC0AB-6CBF-02EC-93D8-0F5A64E3D1F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6" name="Rectangle 745">
                    <a:extLst>
                      <a:ext uri="{FF2B5EF4-FFF2-40B4-BE49-F238E27FC236}">
                        <a16:creationId xmlns:a16="http://schemas.microsoft.com/office/drawing/2014/main" id="{0C22C290-9F9F-673B-E0D4-C8DF6617F414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8AAC5FD2-1727-7E48-EEE2-3437543A75EB}"/>
                  </a:ext>
                </a:extLst>
              </p:cNvPr>
              <p:cNvGrpSpPr/>
              <p:nvPr/>
            </p:nvGrpSpPr>
            <p:grpSpPr>
              <a:xfrm>
                <a:off x="6099725" y="3951324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709" name="Group 708">
                  <a:extLst>
                    <a:ext uri="{FF2B5EF4-FFF2-40B4-BE49-F238E27FC236}">
                      <a16:creationId xmlns:a16="http://schemas.microsoft.com/office/drawing/2014/main" id="{D97E9540-CFBA-4D63-AE66-C801CDF6D33B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734" name="Rectangle 733">
                    <a:extLst>
                      <a:ext uri="{FF2B5EF4-FFF2-40B4-BE49-F238E27FC236}">
                        <a16:creationId xmlns:a16="http://schemas.microsoft.com/office/drawing/2014/main" id="{E1711570-86CC-378B-56A2-1823396A3EB4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5" name="Rectangle 734">
                    <a:extLst>
                      <a:ext uri="{FF2B5EF4-FFF2-40B4-BE49-F238E27FC236}">
                        <a16:creationId xmlns:a16="http://schemas.microsoft.com/office/drawing/2014/main" id="{32298B05-260D-2759-D69B-BBC53AEDEA86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10" name="Group 709">
                  <a:extLst>
                    <a:ext uri="{FF2B5EF4-FFF2-40B4-BE49-F238E27FC236}">
                      <a16:creationId xmlns:a16="http://schemas.microsoft.com/office/drawing/2014/main" id="{BCAB8843-3556-D684-A94C-68187A8F6332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732" name="Rectangle 731">
                    <a:extLst>
                      <a:ext uri="{FF2B5EF4-FFF2-40B4-BE49-F238E27FC236}">
                        <a16:creationId xmlns:a16="http://schemas.microsoft.com/office/drawing/2014/main" id="{91DA3B70-C819-C538-F5F4-7CC47B58CEEE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3" name="Rectangle 732">
                    <a:extLst>
                      <a:ext uri="{FF2B5EF4-FFF2-40B4-BE49-F238E27FC236}">
                        <a16:creationId xmlns:a16="http://schemas.microsoft.com/office/drawing/2014/main" id="{EB1A81A8-CB6E-2DB8-444F-6218F9B2DBC6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11" name="Group 710">
                  <a:extLst>
                    <a:ext uri="{FF2B5EF4-FFF2-40B4-BE49-F238E27FC236}">
                      <a16:creationId xmlns:a16="http://schemas.microsoft.com/office/drawing/2014/main" id="{78900444-A8D9-3B81-0815-4B9D4782E2C1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730" name="Rectangle 729">
                    <a:extLst>
                      <a:ext uri="{FF2B5EF4-FFF2-40B4-BE49-F238E27FC236}">
                        <a16:creationId xmlns:a16="http://schemas.microsoft.com/office/drawing/2014/main" id="{1926040D-9C3B-DAD8-579B-E78DF999A35D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75EACEC1-DECC-4F58-BDCC-EDBFE4C67D85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12" name="Group 711">
                  <a:extLst>
                    <a:ext uri="{FF2B5EF4-FFF2-40B4-BE49-F238E27FC236}">
                      <a16:creationId xmlns:a16="http://schemas.microsoft.com/office/drawing/2014/main" id="{2EFDED20-26BC-1408-2DC2-64F2B61F3DBD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728" name="Rectangle 727">
                    <a:extLst>
                      <a:ext uri="{FF2B5EF4-FFF2-40B4-BE49-F238E27FC236}">
                        <a16:creationId xmlns:a16="http://schemas.microsoft.com/office/drawing/2014/main" id="{A794B75A-F33B-7A74-9228-D52322988AF9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9" name="Rectangle 728">
                    <a:extLst>
                      <a:ext uri="{FF2B5EF4-FFF2-40B4-BE49-F238E27FC236}">
                        <a16:creationId xmlns:a16="http://schemas.microsoft.com/office/drawing/2014/main" id="{5292D2E1-076F-AE41-B7A4-2211BE76CADB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13" name="Group 712">
                  <a:extLst>
                    <a:ext uri="{FF2B5EF4-FFF2-40B4-BE49-F238E27FC236}">
                      <a16:creationId xmlns:a16="http://schemas.microsoft.com/office/drawing/2014/main" id="{12C41A64-12D5-0E87-4867-981A24943A71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726" name="Rectangle 725">
                    <a:extLst>
                      <a:ext uri="{FF2B5EF4-FFF2-40B4-BE49-F238E27FC236}">
                        <a16:creationId xmlns:a16="http://schemas.microsoft.com/office/drawing/2014/main" id="{82900E43-A2D3-37F4-DF2D-7149E7B98D4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7" name="Rectangle 726">
                    <a:extLst>
                      <a:ext uri="{FF2B5EF4-FFF2-40B4-BE49-F238E27FC236}">
                        <a16:creationId xmlns:a16="http://schemas.microsoft.com/office/drawing/2014/main" id="{7E6E0802-9594-22AD-5B19-40CEAE94CC4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105BD426-F07B-0CD6-1ABB-8FCB906D2742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724" name="Rectangle 723">
                    <a:extLst>
                      <a:ext uri="{FF2B5EF4-FFF2-40B4-BE49-F238E27FC236}">
                        <a16:creationId xmlns:a16="http://schemas.microsoft.com/office/drawing/2014/main" id="{E7AC31D1-CB57-C386-99FE-EFDF12428CEC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5" name="Rectangle 724">
                    <a:extLst>
                      <a:ext uri="{FF2B5EF4-FFF2-40B4-BE49-F238E27FC236}">
                        <a16:creationId xmlns:a16="http://schemas.microsoft.com/office/drawing/2014/main" id="{6CD111B6-4B84-9408-3F6C-DFED2C533EE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15" name="Group 714">
                  <a:extLst>
                    <a:ext uri="{FF2B5EF4-FFF2-40B4-BE49-F238E27FC236}">
                      <a16:creationId xmlns:a16="http://schemas.microsoft.com/office/drawing/2014/main" id="{6ADC18AA-6BCF-F910-2D1A-A0A13AEFB463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722" name="Rectangle 721">
                    <a:extLst>
                      <a:ext uri="{FF2B5EF4-FFF2-40B4-BE49-F238E27FC236}">
                        <a16:creationId xmlns:a16="http://schemas.microsoft.com/office/drawing/2014/main" id="{3833CDAA-3EC9-57D2-049C-BC5E42A4169A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3" name="Rectangle 722">
                    <a:extLst>
                      <a:ext uri="{FF2B5EF4-FFF2-40B4-BE49-F238E27FC236}">
                        <a16:creationId xmlns:a16="http://schemas.microsoft.com/office/drawing/2014/main" id="{D8CE0D0C-25E6-0ADD-06D3-E97751583FAB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16" name="Group 715">
                  <a:extLst>
                    <a:ext uri="{FF2B5EF4-FFF2-40B4-BE49-F238E27FC236}">
                      <a16:creationId xmlns:a16="http://schemas.microsoft.com/office/drawing/2014/main" id="{31D2F7D6-AAB5-1011-2466-B48435BAB910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720" name="Rectangle 719">
                    <a:extLst>
                      <a:ext uri="{FF2B5EF4-FFF2-40B4-BE49-F238E27FC236}">
                        <a16:creationId xmlns:a16="http://schemas.microsoft.com/office/drawing/2014/main" id="{CF65D725-40F5-5F42-BC5C-526122D377D5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1" name="Rectangle 720">
                    <a:extLst>
                      <a:ext uri="{FF2B5EF4-FFF2-40B4-BE49-F238E27FC236}">
                        <a16:creationId xmlns:a16="http://schemas.microsoft.com/office/drawing/2014/main" id="{8E93D779-7193-9125-B93A-BD4B652EDA4C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17" name="Group 716">
                  <a:extLst>
                    <a:ext uri="{FF2B5EF4-FFF2-40B4-BE49-F238E27FC236}">
                      <a16:creationId xmlns:a16="http://schemas.microsoft.com/office/drawing/2014/main" id="{ACDFBE2A-7A42-424B-A250-AC9B84E16B8E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718" name="Rectangle 717">
                    <a:extLst>
                      <a:ext uri="{FF2B5EF4-FFF2-40B4-BE49-F238E27FC236}">
                        <a16:creationId xmlns:a16="http://schemas.microsoft.com/office/drawing/2014/main" id="{32B413EB-B43C-65AB-3302-BA3A5F918BAA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9" name="Rectangle 718">
                    <a:extLst>
                      <a:ext uri="{FF2B5EF4-FFF2-40B4-BE49-F238E27FC236}">
                        <a16:creationId xmlns:a16="http://schemas.microsoft.com/office/drawing/2014/main" id="{E52DE9FC-5BB2-19E5-9944-7EB80BCC6BA3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13" name="Group 512">
                <a:extLst>
                  <a:ext uri="{FF2B5EF4-FFF2-40B4-BE49-F238E27FC236}">
                    <a16:creationId xmlns:a16="http://schemas.microsoft.com/office/drawing/2014/main" id="{0D468A10-57D0-E790-8F4B-390E73797CE1}"/>
                  </a:ext>
                </a:extLst>
              </p:cNvPr>
              <p:cNvGrpSpPr/>
              <p:nvPr/>
            </p:nvGrpSpPr>
            <p:grpSpPr>
              <a:xfrm>
                <a:off x="6265400" y="3951324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682" name="Group 681">
                  <a:extLst>
                    <a:ext uri="{FF2B5EF4-FFF2-40B4-BE49-F238E27FC236}">
                      <a16:creationId xmlns:a16="http://schemas.microsoft.com/office/drawing/2014/main" id="{F7BB4C75-A178-2E4C-8DD7-5ADF704539DD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707" name="Rectangle 706">
                    <a:extLst>
                      <a:ext uri="{FF2B5EF4-FFF2-40B4-BE49-F238E27FC236}">
                        <a16:creationId xmlns:a16="http://schemas.microsoft.com/office/drawing/2014/main" id="{86944535-5977-0B6D-4EA9-D4C2EC8C1DD9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8" name="Rectangle 707">
                    <a:extLst>
                      <a:ext uri="{FF2B5EF4-FFF2-40B4-BE49-F238E27FC236}">
                        <a16:creationId xmlns:a16="http://schemas.microsoft.com/office/drawing/2014/main" id="{1859CE80-3A0E-8DD9-2FEF-51C216AF896C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83" name="Group 682">
                  <a:extLst>
                    <a:ext uri="{FF2B5EF4-FFF2-40B4-BE49-F238E27FC236}">
                      <a16:creationId xmlns:a16="http://schemas.microsoft.com/office/drawing/2014/main" id="{68DA25BA-F8D9-C127-D751-9DCE4F7BC07C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705" name="Rectangle 704">
                    <a:extLst>
                      <a:ext uri="{FF2B5EF4-FFF2-40B4-BE49-F238E27FC236}">
                        <a16:creationId xmlns:a16="http://schemas.microsoft.com/office/drawing/2014/main" id="{0907289F-985C-3FD0-0B58-57CF227FD8FF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6" name="Rectangle 705">
                    <a:extLst>
                      <a:ext uri="{FF2B5EF4-FFF2-40B4-BE49-F238E27FC236}">
                        <a16:creationId xmlns:a16="http://schemas.microsoft.com/office/drawing/2014/main" id="{8C8EBA31-100D-C654-5E7F-821176CC48D3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84" name="Group 683">
                  <a:extLst>
                    <a:ext uri="{FF2B5EF4-FFF2-40B4-BE49-F238E27FC236}">
                      <a16:creationId xmlns:a16="http://schemas.microsoft.com/office/drawing/2014/main" id="{25AE75A2-2E37-DA01-7536-76B65CB9261F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703" name="Rectangle 702">
                    <a:extLst>
                      <a:ext uri="{FF2B5EF4-FFF2-40B4-BE49-F238E27FC236}">
                        <a16:creationId xmlns:a16="http://schemas.microsoft.com/office/drawing/2014/main" id="{7CC8CBDF-E983-54BD-EA96-B1B61FAE5792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4" name="Rectangle 703">
                    <a:extLst>
                      <a:ext uri="{FF2B5EF4-FFF2-40B4-BE49-F238E27FC236}">
                        <a16:creationId xmlns:a16="http://schemas.microsoft.com/office/drawing/2014/main" id="{1B260FAB-3B4C-8D66-082E-05D38B4A5DBF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85" name="Group 684">
                  <a:extLst>
                    <a:ext uri="{FF2B5EF4-FFF2-40B4-BE49-F238E27FC236}">
                      <a16:creationId xmlns:a16="http://schemas.microsoft.com/office/drawing/2014/main" id="{71CC208E-B220-97C5-F370-4824C8820091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701" name="Rectangle 700">
                    <a:extLst>
                      <a:ext uri="{FF2B5EF4-FFF2-40B4-BE49-F238E27FC236}">
                        <a16:creationId xmlns:a16="http://schemas.microsoft.com/office/drawing/2014/main" id="{68D7AFCE-E465-2B6A-8842-1BE65F68E95B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2" name="Rectangle 701">
                    <a:extLst>
                      <a:ext uri="{FF2B5EF4-FFF2-40B4-BE49-F238E27FC236}">
                        <a16:creationId xmlns:a16="http://schemas.microsoft.com/office/drawing/2014/main" id="{10DA1E20-CDA5-6B9C-0465-269A117C78F2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86" name="Group 685">
                  <a:extLst>
                    <a:ext uri="{FF2B5EF4-FFF2-40B4-BE49-F238E27FC236}">
                      <a16:creationId xmlns:a16="http://schemas.microsoft.com/office/drawing/2014/main" id="{8AADA419-6830-7443-CE65-0CF54ABE492F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699" name="Rectangle 698">
                    <a:extLst>
                      <a:ext uri="{FF2B5EF4-FFF2-40B4-BE49-F238E27FC236}">
                        <a16:creationId xmlns:a16="http://schemas.microsoft.com/office/drawing/2014/main" id="{B8FCC6FD-C8D8-B673-B11B-2A4E6687E419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0" name="Rectangle 699">
                    <a:extLst>
                      <a:ext uri="{FF2B5EF4-FFF2-40B4-BE49-F238E27FC236}">
                        <a16:creationId xmlns:a16="http://schemas.microsoft.com/office/drawing/2014/main" id="{E9704DBC-85CA-57F4-B484-D81676F97F7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87" name="Group 686">
                  <a:extLst>
                    <a:ext uri="{FF2B5EF4-FFF2-40B4-BE49-F238E27FC236}">
                      <a16:creationId xmlns:a16="http://schemas.microsoft.com/office/drawing/2014/main" id="{4DF9917B-4E20-AABA-1862-241818E08507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697" name="Rectangle 696">
                    <a:extLst>
                      <a:ext uri="{FF2B5EF4-FFF2-40B4-BE49-F238E27FC236}">
                        <a16:creationId xmlns:a16="http://schemas.microsoft.com/office/drawing/2014/main" id="{886E7DED-F551-5AAA-1B8D-0EABC76E8D54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8" name="Rectangle 697">
                    <a:extLst>
                      <a:ext uri="{FF2B5EF4-FFF2-40B4-BE49-F238E27FC236}">
                        <a16:creationId xmlns:a16="http://schemas.microsoft.com/office/drawing/2014/main" id="{272B25F3-F0C7-B6FD-8226-AD2690683E80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88" name="Group 687">
                  <a:extLst>
                    <a:ext uri="{FF2B5EF4-FFF2-40B4-BE49-F238E27FC236}">
                      <a16:creationId xmlns:a16="http://schemas.microsoft.com/office/drawing/2014/main" id="{A30F7970-CB37-0F9E-B298-EE9457281CF0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695" name="Rectangle 694">
                    <a:extLst>
                      <a:ext uri="{FF2B5EF4-FFF2-40B4-BE49-F238E27FC236}">
                        <a16:creationId xmlns:a16="http://schemas.microsoft.com/office/drawing/2014/main" id="{27DAB2B3-6638-D28A-CF78-B280F8515BF6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6" name="Rectangle 695">
                    <a:extLst>
                      <a:ext uri="{FF2B5EF4-FFF2-40B4-BE49-F238E27FC236}">
                        <a16:creationId xmlns:a16="http://schemas.microsoft.com/office/drawing/2014/main" id="{13E8DCD1-58F0-23EB-BEB6-51F005743E81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4DCC688B-71BA-3426-B24C-D885EFECD271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693" name="Rectangle 692">
                    <a:extLst>
                      <a:ext uri="{FF2B5EF4-FFF2-40B4-BE49-F238E27FC236}">
                        <a16:creationId xmlns:a16="http://schemas.microsoft.com/office/drawing/2014/main" id="{BE8E91B7-9E06-017E-CD25-A59E777CB451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4" name="Rectangle 693">
                    <a:extLst>
                      <a:ext uri="{FF2B5EF4-FFF2-40B4-BE49-F238E27FC236}">
                        <a16:creationId xmlns:a16="http://schemas.microsoft.com/office/drawing/2014/main" id="{892644C5-3DB0-6D0E-D551-54697B8715E4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90" name="Group 689">
                  <a:extLst>
                    <a:ext uri="{FF2B5EF4-FFF2-40B4-BE49-F238E27FC236}">
                      <a16:creationId xmlns:a16="http://schemas.microsoft.com/office/drawing/2014/main" id="{A59D925B-F60B-0D27-06DF-12EA200A9607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691" name="Rectangle 690">
                    <a:extLst>
                      <a:ext uri="{FF2B5EF4-FFF2-40B4-BE49-F238E27FC236}">
                        <a16:creationId xmlns:a16="http://schemas.microsoft.com/office/drawing/2014/main" id="{7EABB974-D643-97CE-5586-351ECB76833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2" name="Rectangle 691">
                    <a:extLst>
                      <a:ext uri="{FF2B5EF4-FFF2-40B4-BE49-F238E27FC236}">
                        <a16:creationId xmlns:a16="http://schemas.microsoft.com/office/drawing/2014/main" id="{B0E7E687-A9D0-97AD-AE05-9BFC0180014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82E5165D-521A-A498-F995-70E3270D72CF}"/>
                  </a:ext>
                </a:extLst>
              </p:cNvPr>
              <p:cNvGrpSpPr/>
              <p:nvPr/>
            </p:nvGrpSpPr>
            <p:grpSpPr>
              <a:xfrm>
                <a:off x="6431075" y="3951324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655" name="Group 654">
                  <a:extLst>
                    <a:ext uri="{FF2B5EF4-FFF2-40B4-BE49-F238E27FC236}">
                      <a16:creationId xmlns:a16="http://schemas.microsoft.com/office/drawing/2014/main" id="{446C5485-D532-D04C-2547-E958695BB36D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680" name="Rectangle 679">
                    <a:extLst>
                      <a:ext uri="{FF2B5EF4-FFF2-40B4-BE49-F238E27FC236}">
                        <a16:creationId xmlns:a16="http://schemas.microsoft.com/office/drawing/2014/main" id="{66A792B2-EAE5-78B2-A5A5-EAB30FE3E190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" name="Rectangle 680">
                    <a:extLst>
                      <a:ext uri="{FF2B5EF4-FFF2-40B4-BE49-F238E27FC236}">
                        <a16:creationId xmlns:a16="http://schemas.microsoft.com/office/drawing/2014/main" id="{23D337C4-DE7A-FB3A-C782-59EF330F34A6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4D1857FC-E010-A5C1-AF14-C8CEE1987AC0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678" name="Rectangle 677">
                    <a:extLst>
                      <a:ext uri="{FF2B5EF4-FFF2-40B4-BE49-F238E27FC236}">
                        <a16:creationId xmlns:a16="http://schemas.microsoft.com/office/drawing/2014/main" id="{60256787-B669-E23D-E710-F9612289F9F4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Rectangle 678">
                    <a:extLst>
                      <a:ext uri="{FF2B5EF4-FFF2-40B4-BE49-F238E27FC236}">
                        <a16:creationId xmlns:a16="http://schemas.microsoft.com/office/drawing/2014/main" id="{5EC6DD27-A9B9-649E-17A8-26C5F834B192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57" name="Group 656">
                  <a:extLst>
                    <a:ext uri="{FF2B5EF4-FFF2-40B4-BE49-F238E27FC236}">
                      <a16:creationId xmlns:a16="http://schemas.microsoft.com/office/drawing/2014/main" id="{B25DC53A-BCD7-43BC-7189-978536B42DE7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676" name="Rectangle 675">
                    <a:extLst>
                      <a:ext uri="{FF2B5EF4-FFF2-40B4-BE49-F238E27FC236}">
                        <a16:creationId xmlns:a16="http://schemas.microsoft.com/office/drawing/2014/main" id="{2FC00938-D2A8-C92D-968E-B7857153C501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" name="Rectangle 676">
                    <a:extLst>
                      <a:ext uri="{FF2B5EF4-FFF2-40B4-BE49-F238E27FC236}">
                        <a16:creationId xmlns:a16="http://schemas.microsoft.com/office/drawing/2014/main" id="{AFB62D6C-E7A7-CB92-4100-C7B6EBAFC42E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6202A4B8-1A7E-FDB6-56DA-988E4776F1A0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674" name="Rectangle 673">
                    <a:extLst>
                      <a:ext uri="{FF2B5EF4-FFF2-40B4-BE49-F238E27FC236}">
                        <a16:creationId xmlns:a16="http://schemas.microsoft.com/office/drawing/2014/main" id="{BD810067-B7E4-840E-D03E-EA218BD71217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5" name="Rectangle 674">
                    <a:extLst>
                      <a:ext uri="{FF2B5EF4-FFF2-40B4-BE49-F238E27FC236}">
                        <a16:creationId xmlns:a16="http://schemas.microsoft.com/office/drawing/2014/main" id="{CFC31E31-2B3E-3E67-5ED4-7B22E95685E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59" name="Group 658">
                  <a:extLst>
                    <a:ext uri="{FF2B5EF4-FFF2-40B4-BE49-F238E27FC236}">
                      <a16:creationId xmlns:a16="http://schemas.microsoft.com/office/drawing/2014/main" id="{936B36FB-342E-EAE1-2A36-ED875DD4FF98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672" name="Rectangle 671">
                    <a:extLst>
                      <a:ext uri="{FF2B5EF4-FFF2-40B4-BE49-F238E27FC236}">
                        <a16:creationId xmlns:a16="http://schemas.microsoft.com/office/drawing/2014/main" id="{DBA7EEB4-BDBC-E461-302C-0BBDEE987266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3" name="Rectangle 672">
                    <a:extLst>
                      <a:ext uri="{FF2B5EF4-FFF2-40B4-BE49-F238E27FC236}">
                        <a16:creationId xmlns:a16="http://schemas.microsoft.com/office/drawing/2014/main" id="{E8454C1F-CC3C-B60A-C64A-B0B4A09436D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60" name="Group 659">
                  <a:extLst>
                    <a:ext uri="{FF2B5EF4-FFF2-40B4-BE49-F238E27FC236}">
                      <a16:creationId xmlns:a16="http://schemas.microsoft.com/office/drawing/2014/main" id="{FFAB8306-C15B-2336-18AF-A9532106DA5F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670" name="Rectangle 669">
                    <a:extLst>
                      <a:ext uri="{FF2B5EF4-FFF2-40B4-BE49-F238E27FC236}">
                        <a16:creationId xmlns:a16="http://schemas.microsoft.com/office/drawing/2014/main" id="{803A1C85-ECB0-37E0-E9F2-BD21CBE24B48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" name="Rectangle 670">
                    <a:extLst>
                      <a:ext uri="{FF2B5EF4-FFF2-40B4-BE49-F238E27FC236}">
                        <a16:creationId xmlns:a16="http://schemas.microsoft.com/office/drawing/2014/main" id="{85AB7749-A024-DE68-5C00-3D8817D0F506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61" name="Group 660">
                  <a:extLst>
                    <a:ext uri="{FF2B5EF4-FFF2-40B4-BE49-F238E27FC236}">
                      <a16:creationId xmlns:a16="http://schemas.microsoft.com/office/drawing/2014/main" id="{34D52B12-3BE2-BA7C-362B-A1AA4572E981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668" name="Rectangle 667">
                    <a:extLst>
                      <a:ext uri="{FF2B5EF4-FFF2-40B4-BE49-F238E27FC236}">
                        <a16:creationId xmlns:a16="http://schemas.microsoft.com/office/drawing/2014/main" id="{E3F241EA-CFC3-0F7F-F719-67154B66B8C9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9" name="Rectangle 668">
                    <a:extLst>
                      <a:ext uri="{FF2B5EF4-FFF2-40B4-BE49-F238E27FC236}">
                        <a16:creationId xmlns:a16="http://schemas.microsoft.com/office/drawing/2014/main" id="{D1F4E78C-119F-6996-249E-1984DCA2A26E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62" name="Group 661">
                  <a:extLst>
                    <a:ext uri="{FF2B5EF4-FFF2-40B4-BE49-F238E27FC236}">
                      <a16:creationId xmlns:a16="http://schemas.microsoft.com/office/drawing/2014/main" id="{F2FE2F7E-7F52-6387-CFD1-FB57AEF0FC1A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666" name="Rectangle 665">
                    <a:extLst>
                      <a:ext uri="{FF2B5EF4-FFF2-40B4-BE49-F238E27FC236}">
                        <a16:creationId xmlns:a16="http://schemas.microsoft.com/office/drawing/2014/main" id="{3CB4A5A8-9D96-E062-4E6A-1F912FDE1FC5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7" name="Rectangle 666">
                    <a:extLst>
                      <a:ext uri="{FF2B5EF4-FFF2-40B4-BE49-F238E27FC236}">
                        <a16:creationId xmlns:a16="http://schemas.microsoft.com/office/drawing/2014/main" id="{EEB95CF2-B893-5C64-ABAD-0DD6DB3D224C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63" name="Group 662">
                  <a:extLst>
                    <a:ext uri="{FF2B5EF4-FFF2-40B4-BE49-F238E27FC236}">
                      <a16:creationId xmlns:a16="http://schemas.microsoft.com/office/drawing/2014/main" id="{2E067A5A-DA1B-FE0D-387A-2F39AB0BB27E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B16A7862-F5B4-3250-D7D3-75CFB83182B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" name="Rectangle 664">
                    <a:extLst>
                      <a:ext uri="{FF2B5EF4-FFF2-40B4-BE49-F238E27FC236}">
                        <a16:creationId xmlns:a16="http://schemas.microsoft.com/office/drawing/2014/main" id="{CD5FDB37-E12F-16BB-323C-C986D6167B5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CBF5ED68-49A2-F4C9-622E-E4800FC0F71C}"/>
                  </a:ext>
                </a:extLst>
              </p:cNvPr>
              <p:cNvGrpSpPr/>
              <p:nvPr/>
            </p:nvGrpSpPr>
            <p:grpSpPr>
              <a:xfrm>
                <a:off x="6596750" y="3951324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628" name="Group 627">
                  <a:extLst>
                    <a:ext uri="{FF2B5EF4-FFF2-40B4-BE49-F238E27FC236}">
                      <a16:creationId xmlns:a16="http://schemas.microsoft.com/office/drawing/2014/main" id="{3A2552AD-74E4-40CA-7DB2-BEE4249B00B9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653" name="Rectangle 652">
                    <a:extLst>
                      <a:ext uri="{FF2B5EF4-FFF2-40B4-BE49-F238E27FC236}">
                        <a16:creationId xmlns:a16="http://schemas.microsoft.com/office/drawing/2014/main" id="{3FDDCDD7-33C4-B3F3-2249-CF551F3F968E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4" name="Rectangle 653">
                    <a:extLst>
                      <a:ext uri="{FF2B5EF4-FFF2-40B4-BE49-F238E27FC236}">
                        <a16:creationId xmlns:a16="http://schemas.microsoft.com/office/drawing/2014/main" id="{04FE9F6D-784F-305D-643A-32BE87CF406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29" name="Group 628">
                  <a:extLst>
                    <a:ext uri="{FF2B5EF4-FFF2-40B4-BE49-F238E27FC236}">
                      <a16:creationId xmlns:a16="http://schemas.microsoft.com/office/drawing/2014/main" id="{E2460376-6952-2EA7-2B3F-FE0CFCAC869C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651" name="Rectangle 650">
                    <a:extLst>
                      <a:ext uri="{FF2B5EF4-FFF2-40B4-BE49-F238E27FC236}">
                        <a16:creationId xmlns:a16="http://schemas.microsoft.com/office/drawing/2014/main" id="{1547F783-E1B2-3AAD-65E3-336BB73F5085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" name="Rectangle 651">
                    <a:extLst>
                      <a:ext uri="{FF2B5EF4-FFF2-40B4-BE49-F238E27FC236}">
                        <a16:creationId xmlns:a16="http://schemas.microsoft.com/office/drawing/2014/main" id="{3520C9F8-EE85-EC30-DD28-7430616FE10F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30" name="Group 629">
                  <a:extLst>
                    <a:ext uri="{FF2B5EF4-FFF2-40B4-BE49-F238E27FC236}">
                      <a16:creationId xmlns:a16="http://schemas.microsoft.com/office/drawing/2014/main" id="{BACAF822-AB6A-6BB4-588C-E029DD3C703E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649" name="Rectangle 648">
                    <a:extLst>
                      <a:ext uri="{FF2B5EF4-FFF2-40B4-BE49-F238E27FC236}">
                        <a16:creationId xmlns:a16="http://schemas.microsoft.com/office/drawing/2014/main" id="{CED7D534-70AA-4CA9-A17D-F1C7371A23D1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0" name="Rectangle 649">
                    <a:extLst>
                      <a:ext uri="{FF2B5EF4-FFF2-40B4-BE49-F238E27FC236}">
                        <a16:creationId xmlns:a16="http://schemas.microsoft.com/office/drawing/2014/main" id="{87FADC3B-33FA-B217-EA8B-38322A533831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31" name="Group 630">
                  <a:extLst>
                    <a:ext uri="{FF2B5EF4-FFF2-40B4-BE49-F238E27FC236}">
                      <a16:creationId xmlns:a16="http://schemas.microsoft.com/office/drawing/2014/main" id="{68533AF5-5CFD-3CC1-0A9A-5B1818006BE1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647" name="Rectangle 646">
                    <a:extLst>
                      <a:ext uri="{FF2B5EF4-FFF2-40B4-BE49-F238E27FC236}">
                        <a16:creationId xmlns:a16="http://schemas.microsoft.com/office/drawing/2014/main" id="{37ECD858-8B61-F157-891E-BDF5F62ECD31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8" name="Rectangle 647">
                    <a:extLst>
                      <a:ext uri="{FF2B5EF4-FFF2-40B4-BE49-F238E27FC236}">
                        <a16:creationId xmlns:a16="http://schemas.microsoft.com/office/drawing/2014/main" id="{F7EC3F71-6EF6-A9E2-1905-F7E6E2E48BD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32" name="Group 631">
                  <a:extLst>
                    <a:ext uri="{FF2B5EF4-FFF2-40B4-BE49-F238E27FC236}">
                      <a16:creationId xmlns:a16="http://schemas.microsoft.com/office/drawing/2014/main" id="{BD96AC62-4A57-BA04-5C6B-288FB6B0C8EC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645" name="Rectangle 644">
                    <a:extLst>
                      <a:ext uri="{FF2B5EF4-FFF2-40B4-BE49-F238E27FC236}">
                        <a16:creationId xmlns:a16="http://schemas.microsoft.com/office/drawing/2014/main" id="{5C800D72-F665-2962-CC92-21B86CC4B169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6" name="Rectangle 645">
                    <a:extLst>
                      <a:ext uri="{FF2B5EF4-FFF2-40B4-BE49-F238E27FC236}">
                        <a16:creationId xmlns:a16="http://schemas.microsoft.com/office/drawing/2014/main" id="{35CA40E9-DF44-802D-2628-86E1FB956F0C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C382EB44-EB1E-5284-4ADD-AE0B96C57A5D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643" name="Rectangle 642">
                    <a:extLst>
                      <a:ext uri="{FF2B5EF4-FFF2-40B4-BE49-F238E27FC236}">
                        <a16:creationId xmlns:a16="http://schemas.microsoft.com/office/drawing/2014/main" id="{8AF3D9ED-D8E5-1A8A-4285-B1C991DDAEC5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" name="Rectangle 643">
                    <a:extLst>
                      <a:ext uri="{FF2B5EF4-FFF2-40B4-BE49-F238E27FC236}">
                        <a16:creationId xmlns:a16="http://schemas.microsoft.com/office/drawing/2014/main" id="{EBE44E17-1F91-A48F-2826-0F9ED60BA2A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34" name="Group 633">
                  <a:extLst>
                    <a:ext uri="{FF2B5EF4-FFF2-40B4-BE49-F238E27FC236}">
                      <a16:creationId xmlns:a16="http://schemas.microsoft.com/office/drawing/2014/main" id="{08E8FAA9-CBCD-4E0F-43B5-4F599225B1E3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F4AC1499-0CCA-1C0E-787D-94053CB9118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FA25C88E-1CBB-C221-7AF0-A90F8C01E54F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35" name="Group 634">
                  <a:extLst>
                    <a:ext uri="{FF2B5EF4-FFF2-40B4-BE49-F238E27FC236}">
                      <a16:creationId xmlns:a16="http://schemas.microsoft.com/office/drawing/2014/main" id="{F7907A9C-E654-4075-F3F0-EFECFB7CB0A5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D21811EF-A6B2-2A51-10FC-A15EEA6F7DD6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1D9F97DD-1BCC-60C8-A303-4ADC438F8BEF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AE626CDE-775F-06B0-BB47-43FB31E6C761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40CCEBC8-51E4-206A-D3E2-31A6467B9F7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13F32CD7-5992-69BE-09C7-352070485A0B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58BBE9AB-ADB9-D9AB-1690-D66C3961B4DF}"/>
                  </a:ext>
                </a:extLst>
              </p:cNvPr>
              <p:cNvGrpSpPr/>
              <p:nvPr/>
            </p:nvGrpSpPr>
            <p:grpSpPr>
              <a:xfrm>
                <a:off x="6762425" y="3951324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130D7C89-B095-0C63-8DA1-B526DDD6E93C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21B31758-CCCD-CB8F-6F5F-C6F16770ED47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44231313-3565-D7F5-E86D-6ECDF126193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02" name="Group 601">
                  <a:extLst>
                    <a:ext uri="{FF2B5EF4-FFF2-40B4-BE49-F238E27FC236}">
                      <a16:creationId xmlns:a16="http://schemas.microsoft.com/office/drawing/2014/main" id="{4F6CF5F2-7A27-660E-FFE7-EFEDB929E88A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624" name="Rectangle 623">
                    <a:extLst>
                      <a:ext uri="{FF2B5EF4-FFF2-40B4-BE49-F238E27FC236}">
                        <a16:creationId xmlns:a16="http://schemas.microsoft.com/office/drawing/2014/main" id="{555514DC-EE54-B5D0-B514-E21740B822F9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5" name="Rectangle 624">
                    <a:extLst>
                      <a:ext uri="{FF2B5EF4-FFF2-40B4-BE49-F238E27FC236}">
                        <a16:creationId xmlns:a16="http://schemas.microsoft.com/office/drawing/2014/main" id="{60234EEC-6F34-F0E3-B18D-A86D34F8B3F0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F1A410B1-1E66-0665-52FE-A277CE0A8B7D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622" name="Rectangle 621">
                    <a:extLst>
                      <a:ext uri="{FF2B5EF4-FFF2-40B4-BE49-F238E27FC236}">
                        <a16:creationId xmlns:a16="http://schemas.microsoft.com/office/drawing/2014/main" id="{0435FA96-CF8F-2F11-662D-BADB02567033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3" name="Rectangle 622">
                    <a:extLst>
                      <a:ext uri="{FF2B5EF4-FFF2-40B4-BE49-F238E27FC236}">
                        <a16:creationId xmlns:a16="http://schemas.microsoft.com/office/drawing/2014/main" id="{BFB8AAFE-5E93-D8B1-4A36-33F4B6E67979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47EF2830-16A1-528E-2865-D0A984420B01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620" name="Rectangle 619">
                    <a:extLst>
                      <a:ext uri="{FF2B5EF4-FFF2-40B4-BE49-F238E27FC236}">
                        <a16:creationId xmlns:a16="http://schemas.microsoft.com/office/drawing/2014/main" id="{70AE75F9-3B13-753A-B17F-3AFD4EAC5AFE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BCF5C09E-1AD2-A1B8-3866-0DDF3CFD9AC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05" name="Group 604">
                  <a:extLst>
                    <a:ext uri="{FF2B5EF4-FFF2-40B4-BE49-F238E27FC236}">
                      <a16:creationId xmlns:a16="http://schemas.microsoft.com/office/drawing/2014/main" id="{2AC24097-0A41-DFB8-0E7B-CAFA2A46342D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618" name="Rectangle 617">
                    <a:extLst>
                      <a:ext uri="{FF2B5EF4-FFF2-40B4-BE49-F238E27FC236}">
                        <a16:creationId xmlns:a16="http://schemas.microsoft.com/office/drawing/2014/main" id="{51BA3E14-79C6-4C51-AB2C-63A45181AF93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" name="Rectangle 618">
                    <a:extLst>
                      <a:ext uri="{FF2B5EF4-FFF2-40B4-BE49-F238E27FC236}">
                        <a16:creationId xmlns:a16="http://schemas.microsoft.com/office/drawing/2014/main" id="{7516F00B-A248-211A-89C2-4882693899B9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06" name="Group 605">
                  <a:extLst>
                    <a:ext uri="{FF2B5EF4-FFF2-40B4-BE49-F238E27FC236}">
                      <a16:creationId xmlns:a16="http://schemas.microsoft.com/office/drawing/2014/main" id="{08802356-84A8-A9F4-64AD-159C82F6747A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616" name="Rectangle 615">
                    <a:extLst>
                      <a:ext uri="{FF2B5EF4-FFF2-40B4-BE49-F238E27FC236}">
                        <a16:creationId xmlns:a16="http://schemas.microsoft.com/office/drawing/2014/main" id="{02D0DF8B-529C-6BE9-B252-53B42CC18526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" name="Rectangle 616">
                    <a:extLst>
                      <a:ext uri="{FF2B5EF4-FFF2-40B4-BE49-F238E27FC236}">
                        <a16:creationId xmlns:a16="http://schemas.microsoft.com/office/drawing/2014/main" id="{0C3A7E2C-5280-7C9F-D7E3-377767B9007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07" name="Group 606">
                  <a:extLst>
                    <a:ext uri="{FF2B5EF4-FFF2-40B4-BE49-F238E27FC236}">
                      <a16:creationId xmlns:a16="http://schemas.microsoft.com/office/drawing/2014/main" id="{DC43CB65-5961-7E9F-3BAE-47EB079C76BF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614" name="Rectangle 613">
                    <a:extLst>
                      <a:ext uri="{FF2B5EF4-FFF2-40B4-BE49-F238E27FC236}">
                        <a16:creationId xmlns:a16="http://schemas.microsoft.com/office/drawing/2014/main" id="{67F09776-8E0E-1246-A69F-F9D7346D80FF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5" name="Rectangle 614">
                    <a:extLst>
                      <a:ext uri="{FF2B5EF4-FFF2-40B4-BE49-F238E27FC236}">
                        <a16:creationId xmlns:a16="http://schemas.microsoft.com/office/drawing/2014/main" id="{63720419-3F66-59CC-90EC-93CD6503E31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08" name="Group 607">
                  <a:extLst>
                    <a:ext uri="{FF2B5EF4-FFF2-40B4-BE49-F238E27FC236}">
                      <a16:creationId xmlns:a16="http://schemas.microsoft.com/office/drawing/2014/main" id="{CD891299-75F8-B440-72B1-E7B6C9F621C7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612" name="Rectangle 611">
                    <a:extLst>
                      <a:ext uri="{FF2B5EF4-FFF2-40B4-BE49-F238E27FC236}">
                        <a16:creationId xmlns:a16="http://schemas.microsoft.com/office/drawing/2014/main" id="{763F2D86-44F5-2C8F-AC92-9BFD04B91387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64703F5E-0B31-CCEF-BB73-37F2FA0F4E56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09" name="Group 608">
                  <a:extLst>
                    <a:ext uri="{FF2B5EF4-FFF2-40B4-BE49-F238E27FC236}">
                      <a16:creationId xmlns:a16="http://schemas.microsoft.com/office/drawing/2014/main" id="{0424211A-43BC-30D0-1424-8AEA2214294B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610" name="Rectangle 609">
                    <a:extLst>
                      <a:ext uri="{FF2B5EF4-FFF2-40B4-BE49-F238E27FC236}">
                        <a16:creationId xmlns:a16="http://schemas.microsoft.com/office/drawing/2014/main" id="{5C31031E-D482-FF85-E664-1FE6D440623A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87371455-CC29-E26C-53FA-E3BBC6703504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860FB130-3C40-4A73-27F0-727D066B8C56}"/>
                  </a:ext>
                </a:extLst>
              </p:cNvPr>
              <p:cNvGrpSpPr/>
              <p:nvPr/>
            </p:nvGrpSpPr>
            <p:grpSpPr>
              <a:xfrm>
                <a:off x="6928100" y="3951324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574" name="Group 573">
                  <a:extLst>
                    <a:ext uri="{FF2B5EF4-FFF2-40B4-BE49-F238E27FC236}">
                      <a16:creationId xmlns:a16="http://schemas.microsoft.com/office/drawing/2014/main" id="{420A3437-F33E-3526-A0C8-B74D85F0512F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599" name="Rectangle 598">
                    <a:extLst>
                      <a:ext uri="{FF2B5EF4-FFF2-40B4-BE49-F238E27FC236}">
                        <a16:creationId xmlns:a16="http://schemas.microsoft.com/office/drawing/2014/main" id="{C6BE5B2B-97D3-13A4-2464-688D127284B5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0" name="Rectangle 599">
                    <a:extLst>
                      <a:ext uri="{FF2B5EF4-FFF2-40B4-BE49-F238E27FC236}">
                        <a16:creationId xmlns:a16="http://schemas.microsoft.com/office/drawing/2014/main" id="{BE48C269-AB34-C956-373C-DED265B7C89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75" name="Group 574">
                  <a:extLst>
                    <a:ext uri="{FF2B5EF4-FFF2-40B4-BE49-F238E27FC236}">
                      <a16:creationId xmlns:a16="http://schemas.microsoft.com/office/drawing/2014/main" id="{B740242D-FCDD-354D-6016-D7852D19ACE0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597" name="Rectangle 596">
                    <a:extLst>
                      <a:ext uri="{FF2B5EF4-FFF2-40B4-BE49-F238E27FC236}">
                        <a16:creationId xmlns:a16="http://schemas.microsoft.com/office/drawing/2014/main" id="{E3A763DE-3713-D9C2-24B6-BF4A983E7580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8" name="Rectangle 597">
                    <a:extLst>
                      <a:ext uri="{FF2B5EF4-FFF2-40B4-BE49-F238E27FC236}">
                        <a16:creationId xmlns:a16="http://schemas.microsoft.com/office/drawing/2014/main" id="{02E31D1F-740B-1C4F-96D1-50AEFF3BFBC1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F080F051-16A6-1A5E-C5FA-B684A3D54D46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595" name="Rectangle 594">
                    <a:extLst>
                      <a:ext uri="{FF2B5EF4-FFF2-40B4-BE49-F238E27FC236}">
                        <a16:creationId xmlns:a16="http://schemas.microsoft.com/office/drawing/2014/main" id="{FE94C6EB-696F-C1DC-367C-7BE2C85CB117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6" name="Rectangle 595">
                    <a:extLst>
                      <a:ext uri="{FF2B5EF4-FFF2-40B4-BE49-F238E27FC236}">
                        <a16:creationId xmlns:a16="http://schemas.microsoft.com/office/drawing/2014/main" id="{8541E883-3100-90CF-FF8A-F2516E7C3C46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77" name="Group 576">
                  <a:extLst>
                    <a:ext uri="{FF2B5EF4-FFF2-40B4-BE49-F238E27FC236}">
                      <a16:creationId xmlns:a16="http://schemas.microsoft.com/office/drawing/2014/main" id="{AC9FED1C-F4DD-1A60-1B98-8CCD690C942E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593" name="Rectangle 592">
                    <a:extLst>
                      <a:ext uri="{FF2B5EF4-FFF2-40B4-BE49-F238E27FC236}">
                        <a16:creationId xmlns:a16="http://schemas.microsoft.com/office/drawing/2014/main" id="{680D6E54-A89A-559A-D88C-2F8C472A9B84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4" name="Rectangle 593">
                    <a:extLst>
                      <a:ext uri="{FF2B5EF4-FFF2-40B4-BE49-F238E27FC236}">
                        <a16:creationId xmlns:a16="http://schemas.microsoft.com/office/drawing/2014/main" id="{CF926982-CFB8-266A-4FF0-0C1E4F3B146F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78" name="Group 577">
                  <a:extLst>
                    <a:ext uri="{FF2B5EF4-FFF2-40B4-BE49-F238E27FC236}">
                      <a16:creationId xmlns:a16="http://schemas.microsoft.com/office/drawing/2014/main" id="{18E47DEE-9618-82B7-C48B-7CB0F83829BE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948F10E6-37DA-BA3C-CA26-C1190C6462B0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2" name="Rectangle 591">
                    <a:extLst>
                      <a:ext uri="{FF2B5EF4-FFF2-40B4-BE49-F238E27FC236}">
                        <a16:creationId xmlns:a16="http://schemas.microsoft.com/office/drawing/2014/main" id="{4A8FBDD2-F708-4097-27BD-340D4E758A3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79" name="Group 578">
                  <a:extLst>
                    <a:ext uri="{FF2B5EF4-FFF2-40B4-BE49-F238E27FC236}">
                      <a16:creationId xmlns:a16="http://schemas.microsoft.com/office/drawing/2014/main" id="{D0C94DB4-A310-8D2A-4BB3-1167F7DB0997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6C1E4C4C-6F18-B77F-1B98-23CF21A62348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B219E915-9F4F-03D3-D290-2E636652A5BC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80" name="Group 579">
                  <a:extLst>
                    <a:ext uri="{FF2B5EF4-FFF2-40B4-BE49-F238E27FC236}">
                      <a16:creationId xmlns:a16="http://schemas.microsoft.com/office/drawing/2014/main" id="{759FCB05-08CF-BA61-8A6F-003F6671EE7C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8BBD9A6B-7410-4737-F236-2A13C3D8EC66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8" name="Rectangle 587">
                    <a:extLst>
                      <a:ext uri="{FF2B5EF4-FFF2-40B4-BE49-F238E27FC236}">
                        <a16:creationId xmlns:a16="http://schemas.microsoft.com/office/drawing/2014/main" id="{D590FC4E-E280-0DC5-3F11-DCF7CA45528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81" name="Group 580">
                  <a:extLst>
                    <a:ext uri="{FF2B5EF4-FFF2-40B4-BE49-F238E27FC236}">
                      <a16:creationId xmlns:a16="http://schemas.microsoft.com/office/drawing/2014/main" id="{6A3DBABF-0710-F20B-E656-4DECE65D7FA8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585" name="Rectangle 584">
                    <a:extLst>
                      <a:ext uri="{FF2B5EF4-FFF2-40B4-BE49-F238E27FC236}">
                        <a16:creationId xmlns:a16="http://schemas.microsoft.com/office/drawing/2014/main" id="{ACB5E266-46C4-AD9F-E037-9838234BB2D5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6" name="Rectangle 585">
                    <a:extLst>
                      <a:ext uri="{FF2B5EF4-FFF2-40B4-BE49-F238E27FC236}">
                        <a16:creationId xmlns:a16="http://schemas.microsoft.com/office/drawing/2014/main" id="{BADF92EB-510E-A90D-6B49-1234D2B3F54E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82" name="Group 581">
                  <a:extLst>
                    <a:ext uri="{FF2B5EF4-FFF2-40B4-BE49-F238E27FC236}">
                      <a16:creationId xmlns:a16="http://schemas.microsoft.com/office/drawing/2014/main" id="{67DD001F-D017-C69C-ACE1-BA0076DA9FE7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583" name="Rectangle 582">
                    <a:extLst>
                      <a:ext uri="{FF2B5EF4-FFF2-40B4-BE49-F238E27FC236}">
                        <a16:creationId xmlns:a16="http://schemas.microsoft.com/office/drawing/2014/main" id="{DCF0D76B-A72B-55CC-B3A0-53E7E74B38B3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2195C8D2-175B-D257-7584-9428FFB26E9C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1C644DB9-4C6C-ED75-D7C2-62406F650A67}"/>
                  </a:ext>
                </a:extLst>
              </p:cNvPr>
              <p:cNvGrpSpPr/>
              <p:nvPr/>
            </p:nvGrpSpPr>
            <p:grpSpPr>
              <a:xfrm>
                <a:off x="7093775" y="3951324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547" name="Group 546">
                  <a:extLst>
                    <a:ext uri="{FF2B5EF4-FFF2-40B4-BE49-F238E27FC236}">
                      <a16:creationId xmlns:a16="http://schemas.microsoft.com/office/drawing/2014/main" id="{832E3A11-87CB-9CAC-3F6E-F64A2F5E04A2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572" name="Rectangle 571">
                    <a:extLst>
                      <a:ext uri="{FF2B5EF4-FFF2-40B4-BE49-F238E27FC236}">
                        <a16:creationId xmlns:a16="http://schemas.microsoft.com/office/drawing/2014/main" id="{C286D994-E854-432B-1B22-374383F8EF4A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937ECAA5-BD32-B391-D719-C068EFAD87AC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48" name="Group 547">
                  <a:extLst>
                    <a:ext uri="{FF2B5EF4-FFF2-40B4-BE49-F238E27FC236}">
                      <a16:creationId xmlns:a16="http://schemas.microsoft.com/office/drawing/2014/main" id="{1028ADA4-F52E-22EF-FCA9-175E562C4704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570" name="Rectangle 569">
                    <a:extLst>
                      <a:ext uri="{FF2B5EF4-FFF2-40B4-BE49-F238E27FC236}">
                        <a16:creationId xmlns:a16="http://schemas.microsoft.com/office/drawing/2014/main" id="{5129DDFC-248C-6024-73E8-A7C0E19C0DF2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1" name="Rectangle 570">
                    <a:extLst>
                      <a:ext uri="{FF2B5EF4-FFF2-40B4-BE49-F238E27FC236}">
                        <a16:creationId xmlns:a16="http://schemas.microsoft.com/office/drawing/2014/main" id="{A7326834-65E7-4DBE-DE8A-9FA46DE10745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49" name="Group 548">
                  <a:extLst>
                    <a:ext uri="{FF2B5EF4-FFF2-40B4-BE49-F238E27FC236}">
                      <a16:creationId xmlns:a16="http://schemas.microsoft.com/office/drawing/2014/main" id="{20CE354B-E4CD-1608-557B-8DF71FDA77B2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568" name="Rectangle 567">
                    <a:extLst>
                      <a:ext uri="{FF2B5EF4-FFF2-40B4-BE49-F238E27FC236}">
                        <a16:creationId xmlns:a16="http://schemas.microsoft.com/office/drawing/2014/main" id="{69B60615-7DB6-9CE0-2A74-F78FF261938B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9" name="Rectangle 568">
                    <a:extLst>
                      <a:ext uri="{FF2B5EF4-FFF2-40B4-BE49-F238E27FC236}">
                        <a16:creationId xmlns:a16="http://schemas.microsoft.com/office/drawing/2014/main" id="{20B21FFC-49A6-B49A-4691-98AF07E4BB44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50" name="Group 549">
                  <a:extLst>
                    <a:ext uri="{FF2B5EF4-FFF2-40B4-BE49-F238E27FC236}">
                      <a16:creationId xmlns:a16="http://schemas.microsoft.com/office/drawing/2014/main" id="{6D3E6E48-1B83-CE03-446B-4FE312D3EAE7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566" name="Rectangle 565">
                    <a:extLst>
                      <a:ext uri="{FF2B5EF4-FFF2-40B4-BE49-F238E27FC236}">
                        <a16:creationId xmlns:a16="http://schemas.microsoft.com/office/drawing/2014/main" id="{CA5CA4ED-4AD5-3E13-F99A-53D39A689F82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7" name="Rectangle 566">
                    <a:extLst>
                      <a:ext uri="{FF2B5EF4-FFF2-40B4-BE49-F238E27FC236}">
                        <a16:creationId xmlns:a16="http://schemas.microsoft.com/office/drawing/2014/main" id="{A3064A93-AA89-02DC-597F-66E213D81B1F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51" name="Group 550">
                  <a:extLst>
                    <a:ext uri="{FF2B5EF4-FFF2-40B4-BE49-F238E27FC236}">
                      <a16:creationId xmlns:a16="http://schemas.microsoft.com/office/drawing/2014/main" id="{7B2DF3AF-66B6-4214-3BF8-A056E72BF2B6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564" name="Rectangle 563">
                    <a:extLst>
                      <a:ext uri="{FF2B5EF4-FFF2-40B4-BE49-F238E27FC236}">
                        <a16:creationId xmlns:a16="http://schemas.microsoft.com/office/drawing/2014/main" id="{E778C1C8-D444-EB6A-8E2C-B73C521BCEEC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8882D411-19D0-311D-7F4E-0F05DA3C9943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52" name="Group 551">
                  <a:extLst>
                    <a:ext uri="{FF2B5EF4-FFF2-40B4-BE49-F238E27FC236}">
                      <a16:creationId xmlns:a16="http://schemas.microsoft.com/office/drawing/2014/main" id="{0F4E7138-366C-4DDD-D48C-39CA86E15831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9CE4B47C-A67A-6E16-570E-AD590CEC2C40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3" name="Rectangle 562">
                    <a:extLst>
                      <a:ext uri="{FF2B5EF4-FFF2-40B4-BE49-F238E27FC236}">
                        <a16:creationId xmlns:a16="http://schemas.microsoft.com/office/drawing/2014/main" id="{B4C434C5-D0B1-E259-B0AB-780DA5AE828C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53" name="Group 552">
                  <a:extLst>
                    <a:ext uri="{FF2B5EF4-FFF2-40B4-BE49-F238E27FC236}">
                      <a16:creationId xmlns:a16="http://schemas.microsoft.com/office/drawing/2014/main" id="{9235433E-5D18-4D9C-ADF6-F3A8E3F82494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6A488F16-0433-07F9-C889-0D272D620FC4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1" name="Rectangle 560">
                    <a:extLst>
                      <a:ext uri="{FF2B5EF4-FFF2-40B4-BE49-F238E27FC236}">
                        <a16:creationId xmlns:a16="http://schemas.microsoft.com/office/drawing/2014/main" id="{6B7F2537-5FE8-06B8-023B-6A424B45FC67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54" name="Group 553">
                  <a:extLst>
                    <a:ext uri="{FF2B5EF4-FFF2-40B4-BE49-F238E27FC236}">
                      <a16:creationId xmlns:a16="http://schemas.microsoft.com/office/drawing/2014/main" id="{3964399A-B36B-E272-52B5-00CDBF7608C4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EBA76140-5DA5-D5E6-649C-4A3B409224A7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5CADF2E9-75C6-B07C-D4AF-867EC21C3048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55" name="Group 554">
                  <a:extLst>
                    <a:ext uri="{FF2B5EF4-FFF2-40B4-BE49-F238E27FC236}">
                      <a16:creationId xmlns:a16="http://schemas.microsoft.com/office/drawing/2014/main" id="{3BCEAB18-95B3-BAF0-45A9-94AD728F93B7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2D567E82-9539-2413-F81E-8B144B2E5E06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0335754E-C2A2-60B0-2A4A-7EAF49E7F25E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D0D4A174-228E-69CA-561E-86B81E33A355}"/>
                  </a:ext>
                </a:extLst>
              </p:cNvPr>
              <p:cNvGrpSpPr/>
              <p:nvPr/>
            </p:nvGrpSpPr>
            <p:grpSpPr>
              <a:xfrm>
                <a:off x="7259450" y="3951324"/>
                <a:ext cx="108000" cy="1465446"/>
                <a:chOff x="4608650" y="3958097"/>
                <a:chExt cx="108000" cy="1465446"/>
              </a:xfrm>
            </p:grpSpPr>
            <p:grpSp>
              <p:nvGrpSpPr>
                <p:cNvPr id="520" name="Group 519">
                  <a:extLst>
                    <a:ext uri="{FF2B5EF4-FFF2-40B4-BE49-F238E27FC236}">
                      <a16:creationId xmlns:a16="http://schemas.microsoft.com/office/drawing/2014/main" id="{7A033EFE-47FD-4FFE-0F5B-D105768D8E6F}"/>
                    </a:ext>
                  </a:extLst>
                </p:cNvPr>
                <p:cNvGrpSpPr/>
                <p:nvPr/>
              </p:nvGrpSpPr>
              <p:grpSpPr>
                <a:xfrm>
                  <a:off x="4608650" y="3958097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545" name="Rectangle 544">
                    <a:extLst>
                      <a:ext uri="{FF2B5EF4-FFF2-40B4-BE49-F238E27FC236}">
                        <a16:creationId xmlns:a16="http://schemas.microsoft.com/office/drawing/2014/main" id="{CE66BC00-927A-3FA6-BDD5-53FE38A645A7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6" name="Rectangle 545">
                    <a:extLst>
                      <a:ext uri="{FF2B5EF4-FFF2-40B4-BE49-F238E27FC236}">
                        <a16:creationId xmlns:a16="http://schemas.microsoft.com/office/drawing/2014/main" id="{84E938D5-E5F1-4321-E629-28289B836599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2808F106-037F-BCA1-9788-D87C21D87D9A}"/>
                    </a:ext>
                  </a:extLst>
                </p:cNvPr>
                <p:cNvGrpSpPr/>
                <p:nvPr/>
              </p:nvGrpSpPr>
              <p:grpSpPr>
                <a:xfrm>
                  <a:off x="4608650" y="4127778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543" name="Rectangle 542">
                    <a:extLst>
                      <a:ext uri="{FF2B5EF4-FFF2-40B4-BE49-F238E27FC236}">
                        <a16:creationId xmlns:a16="http://schemas.microsoft.com/office/drawing/2014/main" id="{4705EB51-89A2-12DA-0E6B-A2C564D94C9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4" name="Rectangle 543">
                    <a:extLst>
                      <a:ext uri="{FF2B5EF4-FFF2-40B4-BE49-F238E27FC236}">
                        <a16:creationId xmlns:a16="http://schemas.microsoft.com/office/drawing/2014/main" id="{1A8BAD8C-3ADA-69D3-E316-891DAA71BF95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22" name="Group 521">
                  <a:extLst>
                    <a:ext uri="{FF2B5EF4-FFF2-40B4-BE49-F238E27FC236}">
                      <a16:creationId xmlns:a16="http://schemas.microsoft.com/office/drawing/2014/main" id="{5B605536-4A1E-B66B-3E07-AF2CFE08079F}"/>
                    </a:ext>
                  </a:extLst>
                </p:cNvPr>
                <p:cNvGrpSpPr/>
                <p:nvPr/>
              </p:nvGrpSpPr>
              <p:grpSpPr>
                <a:xfrm>
                  <a:off x="4608650" y="5315543"/>
                  <a:ext cx="108000" cy="108000"/>
                  <a:chOff x="4611512" y="4284619"/>
                  <a:chExt cx="108000" cy="108000"/>
                </a:xfrm>
              </p:grpSpPr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E6429763-A776-A513-8448-A9B8D4B6D8B3}"/>
                      </a:ext>
                    </a:extLst>
                  </p:cNvPr>
                  <p:cNvSpPr/>
                  <p:nvPr/>
                </p:nvSpPr>
                <p:spPr>
                  <a:xfrm>
                    <a:off x="4611512" y="4284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2" name="Rectangle 541">
                    <a:extLst>
                      <a:ext uri="{FF2B5EF4-FFF2-40B4-BE49-F238E27FC236}">
                        <a16:creationId xmlns:a16="http://schemas.microsoft.com/office/drawing/2014/main" id="{42B4C947-CC5A-3A5C-9296-4259D24305E3}"/>
                      </a:ext>
                    </a:extLst>
                  </p:cNvPr>
                  <p:cNvSpPr/>
                  <p:nvPr/>
                </p:nvSpPr>
                <p:spPr>
                  <a:xfrm>
                    <a:off x="4611512" y="43386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23" name="Group 522">
                  <a:extLst>
                    <a:ext uri="{FF2B5EF4-FFF2-40B4-BE49-F238E27FC236}">
                      <a16:creationId xmlns:a16="http://schemas.microsoft.com/office/drawing/2014/main" id="{F5B17028-53A4-251C-ADD9-4D0552D421E7}"/>
                    </a:ext>
                  </a:extLst>
                </p:cNvPr>
                <p:cNvGrpSpPr/>
                <p:nvPr/>
              </p:nvGrpSpPr>
              <p:grpSpPr>
                <a:xfrm>
                  <a:off x="4608650" y="4297459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539" name="Rectangle 538">
                    <a:extLst>
                      <a:ext uri="{FF2B5EF4-FFF2-40B4-BE49-F238E27FC236}">
                        <a16:creationId xmlns:a16="http://schemas.microsoft.com/office/drawing/2014/main" id="{1C0CEF37-B77A-A5AF-F81C-3901D2A785E4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0" name="Rectangle 539">
                    <a:extLst>
                      <a:ext uri="{FF2B5EF4-FFF2-40B4-BE49-F238E27FC236}">
                        <a16:creationId xmlns:a16="http://schemas.microsoft.com/office/drawing/2014/main" id="{ADEAB266-524B-4482-C60F-DFF5BC58777B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24" name="Group 523">
                  <a:extLst>
                    <a:ext uri="{FF2B5EF4-FFF2-40B4-BE49-F238E27FC236}">
                      <a16:creationId xmlns:a16="http://schemas.microsoft.com/office/drawing/2014/main" id="{4DD7211C-AE1A-2641-4198-1856A02A9A08}"/>
                    </a:ext>
                  </a:extLst>
                </p:cNvPr>
                <p:cNvGrpSpPr/>
                <p:nvPr/>
              </p:nvGrpSpPr>
              <p:grpSpPr>
                <a:xfrm>
                  <a:off x="4608650" y="4636821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537" name="Rectangle 536">
                    <a:extLst>
                      <a:ext uri="{FF2B5EF4-FFF2-40B4-BE49-F238E27FC236}">
                        <a16:creationId xmlns:a16="http://schemas.microsoft.com/office/drawing/2014/main" id="{80E314AC-772E-7BA0-E250-FC8304A19330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65588F5E-E027-5200-FC22-36EB057A1B81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25" name="Group 524">
                  <a:extLst>
                    <a:ext uri="{FF2B5EF4-FFF2-40B4-BE49-F238E27FC236}">
                      <a16:creationId xmlns:a16="http://schemas.microsoft.com/office/drawing/2014/main" id="{36C1B2F3-B644-ADB7-6EF7-4C08F6E5E0FD}"/>
                    </a:ext>
                  </a:extLst>
                </p:cNvPr>
                <p:cNvGrpSpPr/>
                <p:nvPr/>
              </p:nvGrpSpPr>
              <p:grpSpPr>
                <a:xfrm>
                  <a:off x="4608650" y="4467140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535" name="Rectangle 534">
                    <a:extLst>
                      <a:ext uri="{FF2B5EF4-FFF2-40B4-BE49-F238E27FC236}">
                        <a16:creationId xmlns:a16="http://schemas.microsoft.com/office/drawing/2014/main" id="{D8CCCAAE-F2A0-9683-AA84-26CEE151E130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6" name="Rectangle 535">
                    <a:extLst>
                      <a:ext uri="{FF2B5EF4-FFF2-40B4-BE49-F238E27FC236}">
                        <a16:creationId xmlns:a16="http://schemas.microsoft.com/office/drawing/2014/main" id="{66F49329-DDA6-FC0A-BC99-6DD77F5BAC0A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26" name="Group 525">
                  <a:extLst>
                    <a:ext uri="{FF2B5EF4-FFF2-40B4-BE49-F238E27FC236}">
                      <a16:creationId xmlns:a16="http://schemas.microsoft.com/office/drawing/2014/main" id="{097ABA52-4F0B-C0E5-6DE8-AE2648C01561}"/>
                    </a:ext>
                  </a:extLst>
                </p:cNvPr>
                <p:cNvGrpSpPr/>
                <p:nvPr/>
              </p:nvGrpSpPr>
              <p:grpSpPr>
                <a:xfrm>
                  <a:off x="4608650" y="4976183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EFFD495D-C410-E199-8A96-B9C609EC10A4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4" name="Rectangle 533">
                    <a:extLst>
                      <a:ext uri="{FF2B5EF4-FFF2-40B4-BE49-F238E27FC236}">
                        <a16:creationId xmlns:a16="http://schemas.microsoft.com/office/drawing/2014/main" id="{4DE0EB17-BDAB-E979-3481-FF97E61DC14E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27" name="Group 526">
                  <a:extLst>
                    <a:ext uri="{FF2B5EF4-FFF2-40B4-BE49-F238E27FC236}">
                      <a16:creationId xmlns:a16="http://schemas.microsoft.com/office/drawing/2014/main" id="{095ED0C4-CFB3-0C7D-1977-058F51ED359C}"/>
                    </a:ext>
                  </a:extLst>
                </p:cNvPr>
                <p:cNvGrpSpPr/>
                <p:nvPr/>
              </p:nvGrpSpPr>
              <p:grpSpPr>
                <a:xfrm>
                  <a:off x="4608650" y="4806502"/>
                  <a:ext cx="108000" cy="108000"/>
                  <a:chOff x="4609591" y="3958097"/>
                  <a:chExt cx="108000" cy="108000"/>
                </a:xfrm>
              </p:grpSpPr>
              <p:sp>
                <p:nvSpPr>
                  <p:cNvPr id="531" name="Rectangle 530">
                    <a:extLst>
                      <a:ext uri="{FF2B5EF4-FFF2-40B4-BE49-F238E27FC236}">
                        <a16:creationId xmlns:a16="http://schemas.microsoft.com/office/drawing/2014/main" id="{9C9D0BF8-DA86-CFC4-C8B8-FC18B4D92922}"/>
                      </a:ext>
                    </a:extLst>
                  </p:cNvPr>
                  <p:cNvSpPr/>
                  <p:nvPr/>
                </p:nvSpPr>
                <p:spPr>
                  <a:xfrm>
                    <a:off x="4609591" y="3958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580BA830-75FA-4142-C3E2-EAA872117EA4}"/>
                      </a:ext>
                    </a:extLst>
                  </p:cNvPr>
                  <p:cNvSpPr/>
                  <p:nvPr/>
                </p:nvSpPr>
                <p:spPr>
                  <a:xfrm>
                    <a:off x="4609591" y="4012097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15C80846-51AF-6F7B-4782-490F8D483799}"/>
                    </a:ext>
                  </a:extLst>
                </p:cNvPr>
                <p:cNvGrpSpPr/>
                <p:nvPr/>
              </p:nvGrpSpPr>
              <p:grpSpPr>
                <a:xfrm>
                  <a:off x="4608650" y="5145864"/>
                  <a:ext cx="108000" cy="108000"/>
                  <a:chOff x="4609591" y="4105219"/>
                  <a:chExt cx="108000" cy="108000"/>
                </a:xfrm>
              </p:grpSpPr>
              <p:sp>
                <p:nvSpPr>
                  <p:cNvPr id="529" name="Rectangle 528">
                    <a:extLst>
                      <a:ext uri="{FF2B5EF4-FFF2-40B4-BE49-F238E27FC236}">
                        <a16:creationId xmlns:a16="http://schemas.microsoft.com/office/drawing/2014/main" id="{DB3E7EB7-A4BE-DD17-FB49-2B2CA1E0D1C3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05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0" name="Rectangle 529">
                    <a:extLst>
                      <a:ext uri="{FF2B5EF4-FFF2-40B4-BE49-F238E27FC236}">
                        <a16:creationId xmlns:a16="http://schemas.microsoft.com/office/drawing/2014/main" id="{B9DF96B6-17E7-8313-EC38-D5CDE7A4BEFD}"/>
                      </a:ext>
                    </a:extLst>
                  </p:cNvPr>
                  <p:cNvSpPr/>
                  <p:nvPr/>
                </p:nvSpPr>
                <p:spPr>
                  <a:xfrm>
                    <a:off x="4609591" y="4159219"/>
                    <a:ext cx="108000" cy="54000"/>
                  </a:xfrm>
                  <a:prstGeom prst="rect">
                    <a:avLst/>
                  </a:prstGeom>
                  <a:solidFill>
                    <a:srgbClr val="799900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667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0C4C-921F-7BCC-72F3-2176A1DE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Speed Increases from Parallelisation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4B88E-FB01-BA57-C0F0-23737AAE5613}"/>
              </a:ext>
            </a:extLst>
          </p:cNvPr>
          <p:cNvSpPr txBox="1"/>
          <p:nvPr/>
        </p:nvSpPr>
        <p:spPr>
          <a:xfrm>
            <a:off x="238173" y="3396209"/>
            <a:ext cx="1179352" cy="647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GB" b="1" dirty="0"/>
              <a:t>GPU</a:t>
            </a:r>
          </a:p>
          <a:p>
            <a:pPr algn="ctr"/>
            <a:r>
              <a:rPr lang="en-GB" sz="900" b="1" dirty="0"/>
              <a:t>(High Throughput)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4D9B84-1503-F954-8D59-34ED3B7B428F}"/>
              </a:ext>
            </a:extLst>
          </p:cNvPr>
          <p:cNvGrpSpPr/>
          <p:nvPr/>
        </p:nvGrpSpPr>
        <p:grpSpPr>
          <a:xfrm>
            <a:off x="1471820" y="4272053"/>
            <a:ext cx="3209718" cy="371997"/>
            <a:chOff x="1471820" y="2829504"/>
            <a:chExt cx="3209718" cy="3719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E8B997-F2F1-5995-8432-E4790C9F903F}"/>
                </a:ext>
              </a:extLst>
            </p:cNvPr>
            <p:cNvSpPr/>
            <p:nvPr/>
          </p:nvSpPr>
          <p:spPr>
            <a:xfrm>
              <a:off x="1471822" y="2833535"/>
              <a:ext cx="3209716" cy="3679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F0BE42-43E7-7D50-5CC9-E36DEC8CCC5E}"/>
                </a:ext>
              </a:extLst>
            </p:cNvPr>
            <p:cNvSpPr/>
            <p:nvPr/>
          </p:nvSpPr>
          <p:spPr>
            <a:xfrm>
              <a:off x="1471820" y="2833535"/>
              <a:ext cx="220917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/>
                <a:t>T</a:t>
              </a:r>
              <a:r>
                <a:rPr lang="en-GB" sz="1400" baseline="-25000" dirty="0"/>
                <a:t>1</a:t>
              </a:r>
              <a:endParaRPr lang="en-GB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F6B118-6634-3AFE-265A-AA94679BC65B}"/>
                </a:ext>
              </a:extLst>
            </p:cNvPr>
            <p:cNvSpPr/>
            <p:nvPr/>
          </p:nvSpPr>
          <p:spPr>
            <a:xfrm>
              <a:off x="2429349" y="2833535"/>
              <a:ext cx="316516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AA91E4-8E63-E0E3-592C-83753442E77D}"/>
                </a:ext>
              </a:extLst>
            </p:cNvPr>
            <p:cNvSpPr/>
            <p:nvPr/>
          </p:nvSpPr>
          <p:spPr>
            <a:xfrm>
              <a:off x="3545493" y="2833535"/>
              <a:ext cx="316516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F55B3E-E826-1664-8600-E1BA7982C888}"/>
                </a:ext>
              </a:extLst>
            </p:cNvPr>
            <p:cNvSpPr/>
            <p:nvPr/>
          </p:nvSpPr>
          <p:spPr>
            <a:xfrm>
              <a:off x="2355767" y="2829504"/>
              <a:ext cx="73581" cy="36796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592BDD-F9AA-8B67-2D93-67A38F9F27BB}"/>
                </a:ext>
              </a:extLst>
            </p:cNvPr>
            <p:cNvSpPr/>
            <p:nvPr/>
          </p:nvSpPr>
          <p:spPr>
            <a:xfrm>
              <a:off x="3429409" y="2829504"/>
              <a:ext cx="116083" cy="36796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4DB5-8E33-4811-BAC0-78E92B50ECE1}"/>
              </a:ext>
            </a:extLst>
          </p:cNvPr>
          <p:cNvGrpSpPr/>
          <p:nvPr/>
        </p:nvGrpSpPr>
        <p:grpSpPr>
          <a:xfrm>
            <a:off x="1693375" y="3904087"/>
            <a:ext cx="3209717" cy="371997"/>
            <a:chOff x="1693375" y="2461538"/>
            <a:chExt cx="3209717" cy="37199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141AFF-2EDA-FE89-F402-86431393CEAA}"/>
                </a:ext>
              </a:extLst>
            </p:cNvPr>
            <p:cNvSpPr/>
            <p:nvPr/>
          </p:nvSpPr>
          <p:spPr>
            <a:xfrm>
              <a:off x="1693378" y="2465569"/>
              <a:ext cx="3209714" cy="3679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534CCE-0ED6-AEBC-653E-2A5AF6950AD4}"/>
                </a:ext>
              </a:extLst>
            </p:cNvPr>
            <p:cNvSpPr/>
            <p:nvPr/>
          </p:nvSpPr>
          <p:spPr>
            <a:xfrm>
              <a:off x="1693375" y="2465569"/>
              <a:ext cx="221556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/>
                <a:t>T</a:t>
              </a:r>
              <a:r>
                <a:rPr lang="en-GB" sz="1400" baseline="-25000" dirty="0"/>
                <a:t>2</a:t>
              </a:r>
              <a:endParaRPr lang="en-GB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E0584B-CF2B-8970-343D-AF7B398429F8}"/>
                </a:ext>
              </a:extLst>
            </p:cNvPr>
            <p:cNvSpPr/>
            <p:nvPr/>
          </p:nvSpPr>
          <p:spPr>
            <a:xfrm>
              <a:off x="2749551" y="2465569"/>
              <a:ext cx="260848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FD6F1-28E2-658E-F4F6-35171912185A}"/>
                </a:ext>
              </a:extLst>
            </p:cNvPr>
            <p:cNvSpPr/>
            <p:nvPr/>
          </p:nvSpPr>
          <p:spPr>
            <a:xfrm>
              <a:off x="3868922" y="2465569"/>
              <a:ext cx="317433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5A95EE-95E0-6A24-FC95-1E9459C8DB5D}"/>
                </a:ext>
              </a:extLst>
            </p:cNvPr>
            <p:cNvSpPr/>
            <p:nvPr/>
          </p:nvSpPr>
          <p:spPr>
            <a:xfrm>
              <a:off x="2593560" y="2465569"/>
              <a:ext cx="155989" cy="36796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93876-A021-D52E-8F8A-28F506D65D59}"/>
                </a:ext>
              </a:extLst>
            </p:cNvPr>
            <p:cNvSpPr/>
            <p:nvPr/>
          </p:nvSpPr>
          <p:spPr>
            <a:xfrm>
              <a:off x="3759394" y="2461538"/>
              <a:ext cx="109528" cy="36796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CA4AC4-C391-3958-1E22-08F8199CC4D7}"/>
              </a:ext>
            </a:extLst>
          </p:cNvPr>
          <p:cNvGrpSpPr/>
          <p:nvPr/>
        </p:nvGrpSpPr>
        <p:grpSpPr>
          <a:xfrm>
            <a:off x="1914931" y="3536121"/>
            <a:ext cx="3209715" cy="371997"/>
            <a:chOff x="1914931" y="2093572"/>
            <a:chExt cx="3209715" cy="37199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D17E-2FB0-5D2B-5928-D7998419FAD3}"/>
                </a:ext>
              </a:extLst>
            </p:cNvPr>
            <p:cNvSpPr/>
            <p:nvPr/>
          </p:nvSpPr>
          <p:spPr>
            <a:xfrm>
              <a:off x="1914934" y="2097603"/>
              <a:ext cx="3209712" cy="3679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A77B44-90D8-64E7-E417-21BA672F12D6}"/>
                </a:ext>
              </a:extLst>
            </p:cNvPr>
            <p:cNvSpPr/>
            <p:nvPr/>
          </p:nvSpPr>
          <p:spPr>
            <a:xfrm>
              <a:off x="1914931" y="2097603"/>
              <a:ext cx="221556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/>
                <a:t>T</a:t>
              </a:r>
              <a:r>
                <a:rPr lang="en-GB" sz="1400" baseline="-25000" dirty="0"/>
                <a:t>3</a:t>
              </a:r>
              <a:endParaRPr lang="en-GB" sz="14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40DF42-A774-1C6B-6569-4C870D1AB6B6}"/>
                </a:ext>
              </a:extLst>
            </p:cNvPr>
            <p:cNvSpPr/>
            <p:nvPr/>
          </p:nvSpPr>
          <p:spPr>
            <a:xfrm>
              <a:off x="2915937" y="2097603"/>
              <a:ext cx="316018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B4086F-502D-A255-16EE-4D304A3CAD93}"/>
                </a:ext>
              </a:extLst>
            </p:cNvPr>
            <p:cNvSpPr/>
            <p:nvPr/>
          </p:nvSpPr>
          <p:spPr>
            <a:xfrm>
              <a:off x="4186356" y="2097603"/>
              <a:ext cx="385644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DD2D88-7B0D-4AA3-045B-9B2DAEA0F87C}"/>
                </a:ext>
              </a:extLst>
            </p:cNvPr>
            <p:cNvSpPr/>
            <p:nvPr/>
          </p:nvSpPr>
          <p:spPr>
            <a:xfrm>
              <a:off x="2915933" y="2097603"/>
              <a:ext cx="94465" cy="36796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3E5DB8-66A2-1E5A-699B-98AD41C78240}"/>
                </a:ext>
              </a:extLst>
            </p:cNvPr>
            <p:cNvSpPr/>
            <p:nvPr/>
          </p:nvSpPr>
          <p:spPr>
            <a:xfrm flipH="1">
              <a:off x="4075413" y="2093572"/>
              <a:ext cx="110941" cy="36796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F1D2F72-A205-03ED-F9FA-5E72FEE7837E}"/>
              </a:ext>
            </a:extLst>
          </p:cNvPr>
          <p:cNvGrpSpPr/>
          <p:nvPr/>
        </p:nvGrpSpPr>
        <p:grpSpPr>
          <a:xfrm>
            <a:off x="2136487" y="3176462"/>
            <a:ext cx="3209713" cy="367967"/>
            <a:chOff x="2136487" y="1733913"/>
            <a:chExt cx="3209713" cy="36796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85268D-2076-ADB9-26DD-3AAB0D57D221}"/>
                </a:ext>
              </a:extLst>
            </p:cNvPr>
            <p:cNvSpPr/>
            <p:nvPr/>
          </p:nvSpPr>
          <p:spPr>
            <a:xfrm>
              <a:off x="2136490" y="1733913"/>
              <a:ext cx="3209710" cy="3679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81C57E3-0BA5-0192-5C93-9694CE1FE225}"/>
                </a:ext>
              </a:extLst>
            </p:cNvPr>
            <p:cNvSpPr/>
            <p:nvPr/>
          </p:nvSpPr>
          <p:spPr>
            <a:xfrm>
              <a:off x="2136487" y="1733913"/>
              <a:ext cx="221556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/>
                <a:t>T</a:t>
              </a:r>
              <a:r>
                <a:rPr lang="en-GB" sz="1400" baseline="-25000" dirty="0"/>
                <a:t>4</a:t>
              </a:r>
              <a:endParaRPr lang="en-GB" sz="14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41DEAC-A296-6405-5ED2-649407FAFC9A}"/>
                </a:ext>
              </a:extLst>
            </p:cNvPr>
            <p:cNvSpPr/>
            <p:nvPr/>
          </p:nvSpPr>
          <p:spPr>
            <a:xfrm>
              <a:off x="3231955" y="1733913"/>
              <a:ext cx="319534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BD2BE9-659C-272B-25BA-54061F04AB1C}"/>
                </a:ext>
              </a:extLst>
            </p:cNvPr>
            <p:cNvSpPr/>
            <p:nvPr/>
          </p:nvSpPr>
          <p:spPr>
            <a:xfrm>
              <a:off x="4572000" y="1733913"/>
              <a:ext cx="306259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5583B4-88A6-22B9-3884-16782BBA48C1}"/>
                </a:ext>
              </a:extLst>
            </p:cNvPr>
            <p:cNvSpPr/>
            <p:nvPr/>
          </p:nvSpPr>
          <p:spPr>
            <a:xfrm flipH="1">
              <a:off x="3165337" y="1733913"/>
              <a:ext cx="66616" cy="36796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A97D7A-36C4-33E1-05A8-4B6E674AB278}"/>
                </a:ext>
              </a:extLst>
            </p:cNvPr>
            <p:cNvSpPr/>
            <p:nvPr/>
          </p:nvSpPr>
          <p:spPr>
            <a:xfrm>
              <a:off x="4492615" y="1733914"/>
              <a:ext cx="79385" cy="36796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B04E85-6E24-983F-B7C5-6EF122A00E24}"/>
              </a:ext>
            </a:extLst>
          </p:cNvPr>
          <p:cNvSpPr/>
          <p:nvPr/>
        </p:nvSpPr>
        <p:spPr>
          <a:xfrm>
            <a:off x="7587867" y="2763909"/>
            <a:ext cx="360000" cy="36000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32424D-0F7F-AA5E-8ED9-7A4DFF8CA94E}"/>
              </a:ext>
            </a:extLst>
          </p:cNvPr>
          <p:cNvSpPr/>
          <p:nvPr/>
        </p:nvSpPr>
        <p:spPr>
          <a:xfrm>
            <a:off x="7584350" y="3188294"/>
            <a:ext cx="360000" cy="360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E7AEE5-A5FC-FC6C-F5F8-85E3C595CA3A}"/>
              </a:ext>
            </a:extLst>
          </p:cNvPr>
          <p:cNvSpPr/>
          <p:nvPr/>
        </p:nvSpPr>
        <p:spPr>
          <a:xfrm>
            <a:off x="7589499" y="3612680"/>
            <a:ext cx="360000" cy="3600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6E0A86-6F5C-B29D-85B0-71DEBA8CA499}"/>
              </a:ext>
            </a:extLst>
          </p:cNvPr>
          <p:cNvSpPr txBox="1"/>
          <p:nvPr/>
        </p:nvSpPr>
        <p:spPr>
          <a:xfrm>
            <a:off x="8084792" y="2759126"/>
            <a:ext cx="1059208" cy="3577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10000"/>
          </a:bodyPr>
          <a:lstStyle/>
          <a:p>
            <a:pPr algn="l"/>
            <a:r>
              <a:rPr lang="en-GB" dirty="0"/>
              <a:t>Processing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DA958-BA32-CAB3-FC07-F5166764C1F0}"/>
              </a:ext>
            </a:extLst>
          </p:cNvPr>
          <p:cNvSpPr txBox="1"/>
          <p:nvPr/>
        </p:nvSpPr>
        <p:spPr>
          <a:xfrm>
            <a:off x="8084792" y="3188294"/>
            <a:ext cx="1059208" cy="3577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en-GB" sz="1500" dirty="0"/>
              <a:t>Idle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20AF5D-AE4E-A98D-1364-2DB291815156}"/>
              </a:ext>
            </a:extLst>
          </p:cNvPr>
          <p:cNvSpPr txBox="1"/>
          <p:nvPr/>
        </p:nvSpPr>
        <p:spPr>
          <a:xfrm>
            <a:off x="8089407" y="3611026"/>
            <a:ext cx="1059208" cy="3577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en-GB" sz="1500" dirty="0"/>
              <a:t>Ready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B5EBED-E607-D327-3E14-0D3ED9A9AD40}"/>
              </a:ext>
            </a:extLst>
          </p:cNvPr>
          <p:cNvSpPr txBox="1"/>
          <p:nvPr/>
        </p:nvSpPr>
        <p:spPr>
          <a:xfrm>
            <a:off x="293411" y="2098530"/>
            <a:ext cx="1101437" cy="5472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GB" b="1" dirty="0"/>
              <a:t>CPU</a:t>
            </a:r>
          </a:p>
          <a:p>
            <a:pPr algn="ctr"/>
            <a:r>
              <a:rPr lang="en-GB" sz="900" b="1" dirty="0"/>
              <a:t>(Low Latency)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C15B7B-9BFB-CDB1-EDBF-B5C6CA689EEE}"/>
              </a:ext>
            </a:extLst>
          </p:cNvPr>
          <p:cNvGrpSpPr/>
          <p:nvPr/>
        </p:nvGrpSpPr>
        <p:grpSpPr>
          <a:xfrm>
            <a:off x="1471822" y="2188192"/>
            <a:ext cx="1406311" cy="367966"/>
            <a:chOff x="1471822" y="3852249"/>
            <a:chExt cx="1406311" cy="36796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1FFF09-2978-D67E-3434-AC3CD8B87166}"/>
                </a:ext>
              </a:extLst>
            </p:cNvPr>
            <p:cNvSpPr/>
            <p:nvPr/>
          </p:nvSpPr>
          <p:spPr>
            <a:xfrm>
              <a:off x="1471822" y="3852249"/>
              <a:ext cx="1406311" cy="3679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C91C4BC-73A0-8367-73BA-C1EADEDB8421}"/>
                </a:ext>
              </a:extLst>
            </p:cNvPr>
            <p:cNvSpPr/>
            <p:nvPr/>
          </p:nvSpPr>
          <p:spPr>
            <a:xfrm>
              <a:off x="1471822" y="3852249"/>
              <a:ext cx="220917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/>
                <a:t>T</a:t>
              </a:r>
              <a:r>
                <a:rPr lang="en-GB" sz="1400" baseline="-25000" dirty="0"/>
                <a:t>1</a:t>
              </a:r>
              <a:endParaRPr lang="en-GB" sz="14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B4F36DF-D182-B074-959A-3DCABF47644E}"/>
                </a:ext>
              </a:extLst>
            </p:cNvPr>
            <p:cNvSpPr/>
            <p:nvPr/>
          </p:nvSpPr>
          <p:spPr>
            <a:xfrm>
              <a:off x="1849742" y="3852249"/>
              <a:ext cx="316516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AD04A4-4137-B6DC-4F4E-71F464A2AE04}"/>
                </a:ext>
              </a:extLst>
            </p:cNvPr>
            <p:cNvSpPr/>
            <p:nvPr/>
          </p:nvSpPr>
          <p:spPr>
            <a:xfrm>
              <a:off x="2318658" y="3852249"/>
              <a:ext cx="316516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665A99-2A1A-4311-E52A-D3944AE507C8}"/>
              </a:ext>
            </a:extLst>
          </p:cNvPr>
          <p:cNvGrpSpPr/>
          <p:nvPr/>
        </p:nvGrpSpPr>
        <p:grpSpPr>
          <a:xfrm>
            <a:off x="2923972" y="2188192"/>
            <a:ext cx="1406311" cy="367966"/>
            <a:chOff x="2923972" y="3852249"/>
            <a:chExt cx="1406311" cy="36796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8B0B267-FFBC-4B0B-94A7-BF9571736411}"/>
                </a:ext>
              </a:extLst>
            </p:cNvPr>
            <p:cNvSpPr/>
            <p:nvPr/>
          </p:nvSpPr>
          <p:spPr>
            <a:xfrm>
              <a:off x="2923972" y="3852249"/>
              <a:ext cx="1406311" cy="3679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7CC041-0EA6-7194-6971-8746B9E9630E}"/>
                </a:ext>
              </a:extLst>
            </p:cNvPr>
            <p:cNvSpPr/>
            <p:nvPr/>
          </p:nvSpPr>
          <p:spPr>
            <a:xfrm>
              <a:off x="2923972" y="3852249"/>
              <a:ext cx="220917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/>
                <a:t>T</a:t>
              </a:r>
              <a:r>
                <a:rPr lang="en-GB" sz="1400" baseline="-25000" dirty="0"/>
                <a:t>2</a:t>
              </a:r>
              <a:endParaRPr lang="en-GB" sz="14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84999F9-DD19-947D-635E-4833D5362225}"/>
                </a:ext>
              </a:extLst>
            </p:cNvPr>
            <p:cNvSpPr/>
            <p:nvPr/>
          </p:nvSpPr>
          <p:spPr>
            <a:xfrm>
              <a:off x="3301892" y="3852249"/>
              <a:ext cx="316516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746C35-984C-CD71-F59F-6FBF1679FAF5}"/>
                </a:ext>
              </a:extLst>
            </p:cNvPr>
            <p:cNvSpPr/>
            <p:nvPr/>
          </p:nvSpPr>
          <p:spPr>
            <a:xfrm>
              <a:off x="3770808" y="3852249"/>
              <a:ext cx="316516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F4F694E-1CDF-64F7-A399-2C365021ED62}"/>
              </a:ext>
            </a:extLst>
          </p:cNvPr>
          <p:cNvGrpSpPr/>
          <p:nvPr/>
        </p:nvGrpSpPr>
        <p:grpSpPr>
          <a:xfrm>
            <a:off x="4376122" y="2188192"/>
            <a:ext cx="1406311" cy="367966"/>
            <a:chOff x="4376122" y="3852249"/>
            <a:chExt cx="1406311" cy="36796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68C269E-DF48-880B-548B-5E280BDDADC5}"/>
                </a:ext>
              </a:extLst>
            </p:cNvPr>
            <p:cNvSpPr/>
            <p:nvPr/>
          </p:nvSpPr>
          <p:spPr>
            <a:xfrm>
              <a:off x="4376122" y="3852249"/>
              <a:ext cx="1406311" cy="3679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53F4DA3-ED4F-2A9B-ED5E-F5843AF1E357}"/>
                </a:ext>
              </a:extLst>
            </p:cNvPr>
            <p:cNvSpPr/>
            <p:nvPr/>
          </p:nvSpPr>
          <p:spPr>
            <a:xfrm>
              <a:off x="4376122" y="3852249"/>
              <a:ext cx="220917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/>
                <a:t>T</a:t>
              </a:r>
              <a:r>
                <a:rPr lang="en-GB" sz="1400" baseline="-25000" dirty="0"/>
                <a:t>3</a:t>
              </a:r>
              <a:endParaRPr lang="en-GB" sz="14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E56FD9-C313-8932-86E5-72BFCA934B54}"/>
                </a:ext>
              </a:extLst>
            </p:cNvPr>
            <p:cNvSpPr/>
            <p:nvPr/>
          </p:nvSpPr>
          <p:spPr>
            <a:xfrm>
              <a:off x="4754042" y="3852249"/>
              <a:ext cx="316516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AA0A434-8439-16B8-A9B8-2EF762D79A7B}"/>
                </a:ext>
              </a:extLst>
            </p:cNvPr>
            <p:cNvSpPr/>
            <p:nvPr/>
          </p:nvSpPr>
          <p:spPr>
            <a:xfrm>
              <a:off x="5222958" y="3852249"/>
              <a:ext cx="316516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03F721-0733-068B-05AF-B6F07E362EB0}"/>
              </a:ext>
            </a:extLst>
          </p:cNvPr>
          <p:cNvGrpSpPr/>
          <p:nvPr/>
        </p:nvGrpSpPr>
        <p:grpSpPr>
          <a:xfrm>
            <a:off x="5839883" y="2188192"/>
            <a:ext cx="1406311" cy="367966"/>
            <a:chOff x="5839883" y="3852249"/>
            <a:chExt cx="1406311" cy="36796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05C8988-CD71-7D8C-A24A-637E29CE8C84}"/>
                </a:ext>
              </a:extLst>
            </p:cNvPr>
            <p:cNvSpPr/>
            <p:nvPr/>
          </p:nvSpPr>
          <p:spPr>
            <a:xfrm>
              <a:off x="5839883" y="3852249"/>
              <a:ext cx="1406311" cy="3679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6B3CAC9-CD7E-F6EB-DADB-D87072BCECBA}"/>
                </a:ext>
              </a:extLst>
            </p:cNvPr>
            <p:cNvSpPr/>
            <p:nvPr/>
          </p:nvSpPr>
          <p:spPr>
            <a:xfrm>
              <a:off x="5839883" y="3852249"/>
              <a:ext cx="220917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/>
                <a:t>T</a:t>
              </a:r>
              <a:r>
                <a:rPr lang="en-GB" sz="1400" baseline="-25000" dirty="0"/>
                <a:t>4</a:t>
              </a:r>
              <a:endParaRPr lang="en-GB" sz="1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364FB93-F895-1F21-0688-1F385C4C5F58}"/>
                </a:ext>
              </a:extLst>
            </p:cNvPr>
            <p:cNvSpPr/>
            <p:nvPr/>
          </p:nvSpPr>
          <p:spPr>
            <a:xfrm>
              <a:off x="6217803" y="3852249"/>
              <a:ext cx="316516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2A31C1-6D2D-1209-3D3E-8891AFFCA27F}"/>
                </a:ext>
              </a:extLst>
            </p:cNvPr>
            <p:cNvSpPr/>
            <p:nvPr/>
          </p:nvSpPr>
          <p:spPr>
            <a:xfrm>
              <a:off x="6686719" y="3852249"/>
              <a:ext cx="316516" cy="36796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1BB1DD-F9C5-B8A8-1CDD-999180C7D4CE}"/>
              </a:ext>
            </a:extLst>
          </p:cNvPr>
          <p:cNvCxnSpPr>
            <a:cxnSpLocks/>
          </p:cNvCxnSpPr>
          <p:nvPr/>
        </p:nvCxnSpPr>
        <p:spPr>
          <a:xfrm>
            <a:off x="1394848" y="4784835"/>
            <a:ext cx="62435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C862AF7-EF17-3622-C6D5-E4A6775141E3}"/>
              </a:ext>
            </a:extLst>
          </p:cNvPr>
          <p:cNvCxnSpPr>
            <a:cxnSpLocks/>
          </p:cNvCxnSpPr>
          <p:nvPr/>
        </p:nvCxnSpPr>
        <p:spPr>
          <a:xfrm flipV="1">
            <a:off x="1409874" y="1943100"/>
            <a:ext cx="0" cy="28417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28262"/>
      </p:ext>
    </p:extLst>
  </p:cSld>
  <p:clrMapOvr>
    <a:masterClrMapping/>
  </p:clrMapOvr>
</p:sld>
</file>

<file path=ppt/theme/theme1.xml><?xml version="1.0" encoding="utf-8"?>
<a:theme xmlns:a="http://schemas.openxmlformats.org/drawingml/2006/main" name="Hutton PPT template 2017 widescreen">
  <a:themeElements>
    <a:clrScheme name="Custom 5">
      <a:dk1>
        <a:srgbClr val="555559"/>
      </a:dk1>
      <a:lt1>
        <a:sysClr val="window" lastClr="FFFFFF"/>
      </a:lt1>
      <a:dk2>
        <a:srgbClr val="555559"/>
      </a:dk2>
      <a:lt2>
        <a:srgbClr val="FFFFFF"/>
      </a:lt2>
      <a:accent1>
        <a:srgbClr val="799900"/>
      </a:accent1>
      <a:accent2>
        <a:srgbClr val="005769"/>
      </a:accent2>
      <a:accent3>
        <a:srgbClr val="00748C"/>
      </a:accent3>
      <a:accent4>
        <a:srgbClr val="CF009E"/>
      </a:accent4>
      <a:accent5>
        <a:srgbClr val="853175"/>
      </a:accent5>
      <a:accent6>
        <a:srgbClr val="6AA2B8"/>
      </a:accent6>
      <a:hlink>
        <a:srgbClr val="00748C"/>
      </a:hlink>
      <a:folHlink>
        <a:srgbClr val="6AA2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dd4118c1-80c0-4fd0-a895-4f8cc7b15db9">
      <Terms xmlns="http://schemas.microsoft.com/office/infopath/2007/PartnerControls"/>
    </TaxKeywordTaxHTField>
    <TaxCatchAll xmlns="dd4118c1-80c0-4fd0-a895-4f8cc7b15db9"/>
    <PublishingExpirationDate xmlns="http://schemas.microsoft.com/sharepoint/v3" xsi:nil="true"/>
    <PublishingStartDate xmlns="http://schemas.microsoft.com/sharepoint/v3" xsi:nil="true"/>
    <_dlc_DocId xmlns="dd4118c1-80c0-4fd0-a895-4f8cc7b15db9">6X5HV3WVA3CC-138-175</_dlc_DocId>
    <_dlc_DocIdUrl xmlns="dd4118c1-80c0-4fd0-a895-4f8cc7b15db9">
      <Url>http://connect.hutton.ac.uk/Organisation/Comms/_layouts/15/DocIdRedir.aspx?ID=6X5HV3WVA3CC-138-175</Url>
      <Description>6X5HV3WVA3CC-138-175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62D038233C51469147F003D8E0F8C5" ma:contentTypeVersion="2" ma:contentTypeDescription="Create a new document." ma:contentTypeScope="" ma:versionID="460adbf0d06597c5193aeeffe506f3a5">
  <xsd:schema xmlns:xsd="http://www.w3.org/2001/XMLSchema" xmlns:xs="http://www.w3.org/2001/XMLSchema" xmlns:p="http://schemas.microsoft.com/office/2006/metadata/properties" xmlns:ns1="http://schemas.microsoft.com/sharepoint/v3" xmlns:ns2="dd4118c1-80c0-4fd0-a895-4f8cc7b15db9" targetNamespace="http://schemas.microsoft.com/office/2006/metadata/properties" ma:root="true" ma:fieldsID="7fdb9e80014ce22284f30f74730fcf76" ns1:_="" ns2:_="">
    <xsd:import namespace="http://schemas.microsoft.com/sharepoint/v3"/>
    <xsd:import namespace="dd4118c1-80c0-4fd0-a895-4f8cc7b15db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2:TaxCatchAllLabe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4118c1-80c0-4fd0-a895-4f8cc7b15db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0" nillable="true" ma:taxonomy="true" ma:internalName="TaxKeywordTaxHTField" ma:taxonomyFieldName="TaxKeyword" ma:displayName="Enterprise Keywords" ma:fieldId="{23f27201-bee3-471e-b2e7-b64fd8b7ca38}" ma:taxonomyMulti="true" ma:sspId="0fbbd0a1-8703-46e1-8d9e-cad271c09ae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7a9d32c9-126f-4343-9ebe-808524d350ec}" ma:internalName="TaxCatchAll" ma:showField="CatchAllData" ma:web="dd4118c1-80c0-4fd0-a895-4f8cc7b15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7a9d32c9-126f-4343-9ebe-808524d350ec}" ma:internalName="TaxCatchAllLabel" ma:readOnly="true" ma:showField="CatchAllDataLabel" ma:web="dd4118c1-80c0-4fd0-a895-4f8cc7b15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2F943-A4BD-47F9-AEA1-BA63178B5B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40081D-2632-44AA-8732-6DDCBD78A83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8CA114C-E986-4103-AE52-B3A961829643}">
  <ds:schemaRefs>
    <ds:schemaRef ds:uri="http://schemas.microsoft.com/office/2006/documentManagement/types"/>
    <ds:schemaRef ds:uri="http://purl.org/dc/dcmitype/"/>
    <ds:schemaRef ds:uri="http://schemas.microsoft.com/sharepoint/v3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dd4118c1-80c0-4fd0-a895-4f8cc7b15db9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83277235-0B46-4DA6-A21E-4FE2F8B9B516}">
  <ds:schemaRefs>
    <ds:schemaRef ds:uri="dd4118c1-80c0-4fd0-a895-4f8cc7b15d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b9c0cf9b-95a9-4ed9-8c9f-08b60a31829d}" enabled="0" method="" siteId="{b9c0cf9b-95a9-4ed9-8c9f-08b60a31829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4019</TotalTime>
  <Words>952</Words>
  <Application>Microsoft Office PowerPoint</Application>
  <PresentationFormat>On-screen Show (16:9)</PresentationFormat>
  <Paragraphs>214</Paragraphs>
  <Slides>14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acumin-pro</vt:lpstr>
      <vt:lpstr>Arial</vt:lpstr>
      <vt:lpstr>Arial</vt:lpstr>
      <vt:lpstr>Calibri</vt:lpstr>
      <vt:lpstr>Cambria Math</vt:lpstr>
      <vt:lpstr>Consolas</vt:lpstr>
      <vt:lpstr>Courier New</vt:lpstr>
      <vt:lpstr>Wingdings</vt:lpstr>
      <vt:lpstr>Hutton PPT template 2017 widescreen</vt:lpstr>
      <vt:lpstr>Interlude - GPUs</vt:lpstr>
      <vt:lpstr>What is a GPU?</vt:lpstr>
      <vt:lpstr>GPU Resources</vt:lpstr>
      <vt:lpstr>GPU Resources</vt:lpstr>
      <vt:lpstr>Why do we use GPUs?</vt:lpstr>
      <vt:lpstr>Why do we use GPUs?</vt:lpstr>
      <vt:lpstr>GPUs vs CPUs</vt:lpstr>
      <vt:lpstr>GPUs vs CPUs</vt:lpstr>
      <vt:lpstr>Speed Increases from Parallelisation</vt:lpstr>
      <vt:lpstr>Allocating GPUs</vt:lpstr>
      <vt:lpstr>Allocating GPUs</vt:lpstr>
      <vt:lpstr>Allocating GPUs</vt:lpstr>
      <vt:lpstr>Monitoring GPU usage</vt:lpstr>
      <vt:lpstr>Monitoring GPU usage</vt:lpstr>
    </vt:vector>
  </TitlesOfParts>
  <Company>The James Hutton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Iain Milne</dc:creator>
  <cp:keywords/>
  <cp:lastModifiedBy>Fraser Macfarlane</cp:lastModifiedBy>
  <cp:revision>1</cp:revision>
  <dcterms:created xsi:type="dcterms:W3CDTF">2019-06-26T08:43:14Z</dcterms:created>
  <dcterms:modified xsi:type="dcterms:W3CDTF">2024-07-01T14:28:58Z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0x0101008362D038233C51469147F003D8E0F8C5</vt:lpwstr>
  </property>
  <property fmtid="{D5CDD505-2E9C-101B-9397-08002B2CF9AE}" pid="3" name="_dlc_DocIdItemGuid">
    <vt:lpwstr>014a070b-2025-440a-b392-c30e1cd7105c</vt:lpwstr>
  </property>
  <property fmtid="{D5CDD505-2E9C-101B-9397-08002B2CF9AE}" pid="4" name="TaxKeyword">
    <vt:lpwstr/>
  </property>
</Properties>
</file>