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39"/>
  </p:notesMasterIdLst>
  <p:sldIdLst>
    <p:sldId id="429" r:id="rId6"/>
    <p:sldId id="468" r:id="rId7"/>
    <p:sldId id="469" r:id="rId8"/>
    <p:sldId id="460" r:id="rId9"/>
    <p:sldId id="462" r:id="rId10"/>
    <p:sldId id="463" r:id="rId11"/>
    <p:sldId id="482" r:id="rId12"/>
    <p:sldId id="465" r:id="rId13"/>
    <p:sldId id="466" r:id="rId14"/>
    <p:sldId id="404" r:id="rId15"/>
    <p:sldId id="405" r:id="rId16"/>
    <p:sldId id="479" r:id="rId17"/>
    <p:sldId id="320" r:id="rId18"/>
    <p:sldId id="481" r:id="rId19"/>
    <p:sldId id="431" r:id="rId20"/>
    <p:sldId id="470" r:id="rId21"/>
    <p:sldId id="467" r:id="rId22"/>
    <p:sldId id="401" r:id="rId23"/>
    <p:sldId id="473" r:id="rId24"/>
    <p:sldId id="474" r:id="rId25"/>
    <p:sldId id="475" r:id="rId26"/>
    <p:sldId id="476" r:id="rId27"/>
    <p:sldId id="477" r:id="rId28"/>
    <p:sldId id="446" r:id="rId29"/>
    <p:sldId id="447" r:id="rId30"/>
    <p:sldId id="400" r:id="rId31"/>
    <p:sldId id="478" r:id="rId32"/>
    <p:sldId id="448" r:id="rId33"/>
    <p:sldId id="449" r:id="rId34"/>
    <p:sldId id="472" r:id="rId35"/>
    <p:sldId id="453" r:id="rId36"/>
    <p:sldId id="483" r:id="rId37"/>
    <p:sldId id="480" r:id="rId3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8726"/>
    <a:srgbClr val="AADAFF"/>
    <a:srgbClr val="DE4A4A"/>
    <a:srgbClr val="EC4428"/>
    <a:srgbClr val="CCECFF"/>
    <a:srgbClr val="BD8D8D"/>
    <a:srgbClr val="CC3300"/>
    <a:srgbClr val="555559"/>
    <a:srgbClr val="853175"/>
    <a:srgbClr val="CF009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B6B36C-79B1-E7C2-A46B-C3C39CB3720D}" v="66" dt="2022-08-22T09:00:11.453"/>
    <p1510:client id="{438D1CEF-8974-2E0F-ADD8-3FAB458387D0}" v="1" dt="2022-08-29T13:02:41.622"/>
    <p1510:client id="{65C187FB-BD7B-1CE6-0862-7E80BD61BEA6}" v="95" dt="2022-08-23T15:42:52.066"/>
    <p1510:client id="{923AB806-21A3-2932-A4A8-5A399E621B67}" v="58" dt="2022-08-22T16:14:54.312"/>
    <p1510:client id="{D93DB4AC-63A3-D5D0-BC52-694268F2335C}" v="574" dt="2022-08-22T17:00:10.971"/>
    <p1510:client id="{FA51D97B-FA8C-421F-8BAE-635A10C8DEEA}" v="352" dt="2022-08-22T15:08:22.234"/>
    <p1510:client id="{FDA004F8-4F5A-36F1-496C-03AD73BAC358}" v="2" dt="2022-08-23T07:58:39.0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ain Milne" userId="b8331077e663a57c" providerId="LiveId" clId="{8FF4EB42-7879-40A5-9720-4AD36F85E86A}"/>
    <pc:docChg chg="undo custSel modSld">
      <pc:chgData name="Iain Milne" userId="b8331077e663a57c" providerId="LiveId" clId="{8FF4EB42-7879-40A5-9720-4AD36F85E86A}" dt="2021-03-17T10:00:45.833" v="136" actId="207"/>
      <pc:docMkLst>
        <pc:docMk/>
      </pc:docMkLst>
      <pc:sldChg chg="modSp mod">
        <pc:chgData name="Iain Milne" userId="b8331077e663a57c" providerId="LiveId" clId="{8FF4EB42-7879-40A5-9720-4AD36F85E86A}" dt="2021-03-17T09:45:45.393" v="123" actId="113"/>
        <pc:sldMkLst>
          <pc:docMk/>
          <pc:sldMk cId="3016919104" sldId="328"/>
        </pc:sldMkLst>
        <pc:spChg chg="mod">
          <ac:chgData name="Iain Milne" userId="b8331077e663a57c" providerId="LiveId" clId="{8FF4EB42-7879-40A5-9720-4AD36F85E86A}" dt="2021-03-17T09:45:45.393" v="123" actId="113"/>
          <ac:spMkLst>
            <pc:docMk/>
            <pc:sldMk cId="3016919104" sldId="328"/>
            <ac:spMk id="3" creationId="{00000000-0000-0000-0000-000000000000}"/>
          </ac:spMkLst>
        </pc:spChg>
      </pc:sldChg>
      <pc:sldChg chg="modSp mod">
        <pc:chgData name="Iain Milne" userId="b8331077e663a57c" providerId="LiveId" clId="{8FF4EB42-7879-40A5-9720-4AD36F85E86A}" dt="2021-03-17T10:00:45.833" v="136" actId="207"/>
        <pc:sldMkLst>
          <pc:docMk/>
          <pc:sldMk cId="4187939399" sldId="340"/>
        </pc:sldMkLst>
        <pc:spChg chg="mod">
          <ac:chgData name="Iain Milne" userId="b8331077e663a57c" providerId="LiveId" clId="{8FF4EB42-7879-40A5-9720-4AD36F85E86A}" dt="2021-03-17T10:00:45.833" v="136" actId="207"/>
          <ac:spMkLst>
            <pc:docMk/>
            <pc:sldMk cId="4187939399" sldId="340"/>
            <ac:spMk id="3" creationId="{00000000-0000-0000-0000-000000000000}"/>
          </ac:spMkLst>
        </pc:spChg>
      </pc:sldChg>
      <pc:sldChg chg="modSp mod">
        <pc:chgData name="Iain Milne" userId="b8331077e663a57c" providerId="LiveId" clId="{8FF4EB42-7879-40A5-9720-4AD36F85E86A}" dt="2021-03-17T09:44:04.795" v="13" actId="20577"/>
        <pc:sldMkLst>
          <pc:docMk/>
          <pc:sldMk cId="4164517389" sldId="355"/>
        </pc:sldMkLst>
        <pc:spChg chg="mod">
          <ac:chgData name="Iain Milne" userId="b8331077e663a57c" providerId="LiveId" clId="{8FF4EB42-7879-40A5-9720-4AD36F85E86A}" dt="2021-03-17T09:44:04.795" v="13" actId="20577"/>
          <ac:spMkLst>
            <pc:docMk/>
            <pc:sldMk cId="4164517389" sldId="355"/>
            <ac:spMk id="2" creationId="{00000000-0000-0000-0000-000000000000}"/>
          </ac:spMkLst>
        </pc:spChg>
      </pc:sldChg>
      <pc:sldChg chg="modSp mod">
        <pc:chgData name="Iain Milne" userId="b8331077e663a57c" providerId="LiveId" clId="{8FF4EB42-7879-40A5-9720-4AD36F85E86A}" dt="2021-03-17T09:44:23.060" v="28" actId="20577"/>
        <pc:sldMkLst>
          <pc:docMk/>
          <pc:sldMk cId="2522966179" sldId="437"/>
        </pc:sldMkLst>
        <pc:spChg chg="mod">
          <ac:chgData name="Iain Milne" userId="b8331077e663a57c" providerId="LiveId" clId="{8FF4EB42-7879-40A5-9720-4AD36F85E86A}" dt="2021-03-17T09:44:23.060" v="28" actId="20577"/>
          <ac:spMkLst>
            <pc:docMk/>
            <pc:sldMk cId="2522966179" sldId="437"/>
            <ac:spMk id="2" creationId="{00000000-0000-0000-0000-000000000000}"/>
          </ac:spMkLst>
        </pc:spChg>
      </pc:sldChg>
      <pc:sldChg chg="modSp mod">
        <pc:chgData name="Iain Milne" userId="b8331077e663a57c" providerId="LiveId" clId="{8FF4EB42-7879-40A5-9720-4AD36F85E86A}" dt="2021-03-17T09:58:55.221" v="130" actId="207"/>
        <pc:sldMkLst>
          <pc:docMk/>
          <pc:sldMk cId="391589276" sldId="438"/>
        </pc:sldMkLst>
        <pc:spChg chg="mod">
          <ac:chgData name="Iain Milne" userId="b8331077e663a57c" providerId="LiveId" clId="{8FF4EB42-7879-40A5-9720-4AD36F85E86A}" dt="2021-03-17T09:58:55.221" v="130" actId="207"/>
          <ac:spMkLst>
            <pc:docMk/>
            <pc:sldMk cId="391589276" sldId="438"/>
            <ac:spMk id="9" creationId="{2F58C3C6-7C61-4933-A7CA-3C948C905B71}"/>
          </ac:spMkLst>
        </pc:spChg>
      </pc:sldChg>
    </pc:docChg>
  </pc:docChgLst>
  <pc:docChgLst>
    <pc:chgData name="Micha Bayer" userId="S::micha.bayer@hutton.ac.uk::89dca733-f099-424a-9b56-031d3ae4dca7" providerId="AD" clId="Web-{65C187FB-BD7B-1CE6-0862-7E80BD61BEA6}"/>
    <pc:docChg chg="modSld">
      <pc:chgData name="Micha Bayer" userId="S::micha.bayer@hutton.ac.uk::89dca733-f099-424a-9b56-031d3ae4dca7" providerId="AD" clId="Web-{65C187FB-BD7B-1CE6-0862-7E80BD61BEA6}" dt="2022-08-23T15:42:52.066" v="94" actId="1076"/>
      <pc:docMkLst>
        <pc:docMk/>
      </pc:docMkLst>
      <pc:sldChg chg="mod modShow">
        <pc:chgData name="Micha Bayer" userId="S::micha.bayer@hutton.ac.uk::89dca733-f099-424a-9b56-031d3ae4dca7" providerId="AD" clId="Web-{65C187FB-BD7B-1CE6-0862-7E80BD61BEA6}" dt="2022-08-23T15:36:26.254" v="2"/>
        <pc:sldMkLst>
          <pc:docMk/>
          <pc:sldMk cId="3363132897" sldId="400"/>
        </pc:sldMkLst>
      </pc:sldChg>
      <pc:sldChg chg="modSp">
        <pc:chgData name="Micha Bayer" userId="S::micha.bayer@hutton.ac.uk::89dca733-f099-424a-9b56-031d3ae4dca7" providerId="AD" clId="Web-{65C187FB-BD7B-1CE6-0862-7E80BD61BEA6}" dt="2022-08-23T15:42:52.066" v="94" actId="1076"/>
        <pc:sldMkLst>
          <pc:docMk/>
          <pc:sldMk cId="2548926742" sldId="467"/>
        </pc:sldMkLst>
        <pc:spChg chg="mod">
          <ac:chgData name="Micha Bayer" userId="S::micha.bayer@hutton.ac.uk::89dca733-f099-424a-9b56-031d3ae4dca7" providerId="AD" clId="Web-{65C187FB-BD7B-1CE6-0862-7E80BD61BEA6}" dt="2022-08-23T15:42:52.066" v="94" actId="1076"/>
          <ac:spMkLst>
            <pc:docMk/>
            <pc:sldMk cId="2548926742" sldId="467"/>
            <ac:spMk id="6" creationId="{B41D917C-D097-49DF-AC57-1C8645D8221C}"/>
          </ac:spMkLst>
        </pc:spChg>
      </pc:sldChg>
      <pc:sldChg chg="mod modShow">
        <pc:chgData name="Micha Bayer" userId="S::micha.bayer@hutton.ac.uk::89dca733-f099-424a-9b56-031d3ae4dca7" providerId="AD" clId="Web-{65C187FB-BD7B-1CE6-0862-7E80BD61BEA6}" dt="2022-08-23T15:36:23.144" v="1"/>
        <pc:sldMkLst>
          <pc:docMk/>
          <pc:sldMk cId="1900424799" sldId="478"/>
        </pc:sldMkLst>
      </pc:sldChg>
      <pc:sldChg chg="mod modShow">
        <pc:chgData name="Micha Bayer" userId="S::micha.bayer@hutton.ac.uk::89dca733-f099-424a-9b56-031d3ae4dca7" providerId="AD" clId="Web-{65C187FB-BD7B-1CE6-0862-7E80BD61BEA6}" dt="2022-08-23T15:35:49.299" v="0"/>
        <pc:sldMkLst>
          <pc:docMk/>
          <pc:sldMk cId="2556935673" sldId="483"/>
        </pc:sldMkLst>
      </pc:sldChg>
    </pc:docChg>
  </pc:docChgLst>
  <pc:docChgLst>
    <pc:chgData name="Iain Milne" userId="b8331077e663a57c" providerId="LiveId" clId="{85F43A2F-739B-47CD-B4B8-99A2417226E8}"/>
    <pc:docChg chg="undo redo custSel addSld delSld modSld sldOrd">
      <pc:chgData name="Iain Milne" userId="b8331077e663a57c" providerId="LiveId" clId="{85F43A2F-739B-47CD-B4B8-99A2417226E8}" dt="2021-03-26T10:55:57.050" v="6232" actId="20577"/>
      <pc:docMkLst>
        <pc:docMk/>
      </pc:docMkLst>
      <pc:sldChg chg="add del">
        <pc:chgData name="Iain Milne" userId="b8331077e663a57c" providerId="LiveId" clId="{85F43A2F-739B-47CD-B4B8-99A2417226E8}" dt="2021-03-18T15:13:27.914" v="5442" actId="47"/>
        <pc:sldMkLst>
          <pc:docMk/>
          <pc:sldMk cId="4081512457" sldId="256"/>
        </pc:sldMkLst>
      </pc:sldChg>
      <pc:sldChg chg="del">
        <pc:chgData name="Iain Milne" userId="b8331077e663a57c" providerId="LiveId" clId="{85F43A2F-739B-47CD-B4B8-99A2417226E8}" dt="2021-03-17T14:54:46.663" v="1574" actId="47"/>
        <pc:sldMkLst>
          <pc:docMk/>
          <pc:sldMk cId="811466209" sldId="284"/>
        </pc:sldMkLst>
      </pc:sldChg>
      <pc:sldChg chg="del">
        <pc:chgData name="Iain Milne" userId="b8331077e663a57c" providerId="LiveId" clId="{85F43A2F-739B-47CD-B4B8-99A2417226E8}" dt="2021-03-17T14:55:20.696" v="1577" actId="47"/>
        <pc:sldMkLst>
          <pc:docMk/>
          <pc:sldMk cId="705702961" sldId="332"/>
        </pc:sldMkLst>
      </pc:sldChg>
      <pc:sldChg chg="del">
        <pc:chgData name="Iain Milne" userId="b8331077e663a57c" providerId="LiveId" clId="{85F43A2F-739B-47CD-B4B8-99A2417226E8}" dt="2021-03-18T11:19:38.891" v="4507" actId="47"/>
        <pc:sldMkLst>
          <pc:docMk/>
          <pc:sldMk cId="3268978538" sldId="375"/>
        </pc:sldMkLst>
      </pc:sldChg>
      <pc:sldChg chg="del">
        <pc:chgData name="Iain Milne" userId="b8331077e663a57c" providerId="LiveId" clId="{85F43A2F-739B-47CD-B4B8-99A2417226E8}" dt="2021-03-18T11:18:35.913" v="4504" actId="47"/>
        <pc:sldMkLst>
          <pc:docMk/>
          <pc:sldMk cId="2932991039" sldId="376"/>
        </pc:sldMkLst>
      </pc:sldChg>
      <pc:sldChg chg="del">
        <pc:chgData name="Iain Milne" userId="b8331077e663a57c" providerId="LiveId" clId="{85F43A2F-739B-47CD-B4B8-99A2417226E8}" dt="2021-03-18T11:18:37.766" v="4505" actId="47"/>
        <pc:sldMkLst>
          <pc:docMk/>
          <pc:sldMk cId="2998149233" sldId="377"/>
        </pc:sldMkLst>
      </pc:sldChg>
      <pc:sldChg chg="modSp add mod ord">
        <pc:chgData name="Iain Milne" userId="b8331077e663a57c" providerId="LiveId" clId="{85F43A2F-739B-47CD-B4B8-99A2417226E8}" dt="2021-03-23T09:42:29.141" v="6219" actId="207"/>
        <pc:sldMkLst>
          <pc:docMk/>
          <pc:sldMk cId="3363132897" sldId="400"/>
        </pc:sldMkLst>
        <pc:spChg chg="mod">
          <ac:chgData name="Iain Milne" userId="b8331077e663a57c" providerId="LiveId" clId="{85F43A2F-739B-47CD-B4B8-99A2417226E8}" dt="2021-03-17T14:56:06.940" v="1606" actId="20577"/>
          <ac:spMkLst>
            <pc:docMk/>
            <pc:sldMk cId="3363132897" sldId="400"/>
            <ac:spMk id="2" creationId="{7A596C4C-1317-42E4-B642-0B819C51E7BE}"/>
          </ac:spMkLst>
        </pc:spChg>
        <pc:spChg chg="mod">
          <ac:chgData name="Iain Milne" userId="b8331077e663a57c" providerId="LiveId" clId="{85F43A2F-739B-47CD-B4B8-99A2417226E8}" dt="2021-03-23T09:42:29.141" v="6219" actId="207"/>
          <ac:spMkLst>
            <pc:docMk/>
            <pc:sldMk cId="3363132897" sldId="400"/>
            <ac:spMk id="3" creationId="{1C689706-8D06-41BE-890E-D772983817CD}"/>
          </ac:spMkLst>
        </pc:spChg>
      </pc:sldChg>
      <pc:sldChg chg="addSp delSp modSp add mod ord addAnim delAnim modAnim">
        <pc:chgData name="Iain Milne" userId="b8331077e663a57c" providerId="LiveId" clId="{85F43A2F-739B-47CD-B4B8-99A2417226E8}" dt="2021-03-18T15:53:00.643" v="6115"/>
        <pc:sldMkLst>
          <pc:docMk/>
          <pc:sldMk cId="206238137" sldId="401"/>
        </pc:sldMkLst>
        <pc:spChg chg="mod">
          <ac:chgData name="Iain Milne" userId="b8331077e663a57c" providerId="LiveId" clId="{85F43A2F-739B-47CD-B4B8-99A2417226E8}" dt="2021-03-18T15:14:29.670" v="5460" actId="20577"/>
          <ac:spMkLst>
            <pc:docMk/>
            <pc:sldMk cId="206238137" sldId="401"/>
            <ac:spMk id="3" creationId="{1C689706-8D06-41BE-890E-D772983817CD}"/>
          </ac:spMkLst>
        </pc:spChg>
        <pc:spChg chg="add del">
          <ac:chgData name="Iain Milne" userId="b8331077e663a57c" providerId="LiveId" clId="{85F43A2F-739B-47CD-B4B8-99A2417226E8}" dt="2021-03-18T11:44:44.151" v="4760" actId="22"/>
          <ac:spMkLst>
            <pc:docMk/>
            <pc:sldMk cId="206238137" sldId="401"/>
            <ac:spMk id="6" creationId="{C006EEA3-E651-4A11-8CD4-A76578064559}"/>
          </ac:spMkLst>
        </pc:spChg>
        <pc:graphicFrameChg chg="add mod modGraphic">
          <ac:chgData name="Iain Milne" userId="b8331077e663a57c" providerId="LiveId" clId="{85F43A2F-739B-47CD-B4B8-99A2417226E8}" dt="2021-03-18T11:46:41.333" v="4802" actId="20577"/>
          <ac:graphicFrameMkLst>
            <pc:docMk/>
            <pc:sldMk cId="206238137" sldId="401"/>
            <ac:graphicFrameMk id="4" creationId="{61419D66-CE5E-4A6A-B011-72798EF10CA0}"/>
          </ac:graphicFrameMkLst>
        </pc:graphicFrameChg>
      </pc:sldChg>
      <pc:sldChg chg="modSp mod">
        <pc:chgData name="Iain Milne" userId="b8331077e663a57c" providerId="LiveId" clId="{85F43A2F-739B-47CD-B4B8-99A2417226E8}" dt="2021-03-17T13:57:55.883" v="1361" actId="14100"/>
        <pc:sldMkLst>
          <pc:docMk/>
          <pc:sldMk cId="1083107446" sldId="429"/>
        </pc:sldMkLst>
        <pc:spChg chg="mod">
          <ac:chgData name="Iain Milne" userId="b8331077e663a57c" providerId="LiveId" clId="{85F43A2F-739B-47CD-B4B8-99A2417226E8}" dt="2021-03-17T13:57:55.883" v="1361" actId="14100"/>
          <ac:spMkLst>
            <pc:docMk/>
            <pc:sldMk cId="1083107446" sldId="429"/>
            <ac:spMk id="7" creationId="{0C75D307-DB52-43DD-84F1-6F5E8857EB61}"/>
          </ac:spMkLst>
        </pc:spChg>
      </pc:sldChg>
      <pc:sldChg chg="addSp delSp modSp mod">
        <pc:chgData name="Iain Milne" userId="b8331077e663a57c" providerId="LiveId" clId="{85F43A2F-739B-47CD-B4B8-99A2417226E8}" dt="2021-03-17T11:40:04.892" v="1158" actId="20577"/>
        <pc:sldMkLst>
          <pc:docMk/>
          <pc:sldMk cId="3641907833" sldId="431"/>
        </pc:sldMkLst>
        <pc:spChg chg="add del mod">
          <ac:chgData name="Iain Milne" userId="b8331077e663a57c" providerId="LiveId" clId="{85F43A2F-739B-47CD-B4B8-99A2417226E8}" dt="2021-03-17T11:38:16.040" v="1106" actId="478"/>
          <ac:spMkLst>
            <pc:docMk/>
            <pc:sldMk cId="3641907833" sldId="431"/>
            <ac:spMk id="2" creationId="{B9A30058-FF86-4F9E-AB35-0383B7B4528E}"/>
          </ac:spMkLst>
        </pc:spChg>
        <pc:spChg chg="add mod">
          <ac:chgData name="Iain Milne" userId="b8331077e663a57c" providerId="LiveId" clId="{85F43A2F-739B-47CD-B4B8-99A2417226E8}" dt="2021-03-17T11:40:04.892" v="1158" actId="20577"/>
          <ac:spMkLst>
            <pc:docMk/>
            <pc:sldMk cId="3641907833" sldId="431"/>
            <ac:spMk id="4" creationId="{F968D5E4-DE81-428D-9B46-3290BBF89391}"/>
          </ac:spMkLst>
        </pc:spChg>
        <pc:spChg chg="mod">
          <ac:chgData name="Iain Milne" userId="b8331077e663a57c" providerId="LiveId" clId="{85F43A2F-739B-47CD-B4B8-99A2417226E8}" dt="2021-03-17T11:29:59.688" v="755" actId="20577"/>
          <ac:spMkLst>
            <pc:docMk/>
            <pc:sldMk cId="3641907833" sldId="431"/>
            <ac:spMk id="5" creationId="{72A543B3-1B39-48A3-82F5-1FEA5348830B}"/>
          </ac:spMkLst>
        </pc:spChg>
        <pc:spChg chg="mod">
          <ac:chgData name="Iain Milne" userId="b8331077e663a57c" providerId="LiveId" clId="{85F43A2F-739B-47CD-B4B8-99A2417226E8}" dt="2021-03-17T11:37:24.530" v="1044" actId="403"/>
          <ac:spMkLst>
            <pc:docMk/>
            <pc:sldMk cId="3641907833" sldId="431"/>
            <ac:spMk id="6" creationId="{D79E1D55-B2E8-422C-8509-468FF6B0A583}"/>
          </ac:spMkLst>
        </pc:spChg>
        <pc:spChg chg="add del mod">
          <ac:chgData name="Iain Milne" userId="b8331077e663a57c" providerId="LiveId" clId="{85F43A2F-739B-47CD-B4B8-99A2417226E8}" dt="2021-03-17T11:33:45.745" v="927" actId="478"/>
          <ac:spMkLst>
            <pc:docMk/>
            <pc:sldMk cId="3641907833" sldId="431"/>
            <ac:spMk id="7" creationId="{F78F25E3-08EA-424A-A486-508E41AE4624}"/>
          </ac:spMkLst>
        </pc:spChg>
        <pc:spChg chg="add mod">
          <ac:chgData name="Iain Milne" userId="b8331077e663a57c" providerId="LiveId" clId="{85F43A2F-739B-47CD-B4B8-99A2417226E8}" dt="2021-03-17T11:39:39.581" v="1154" actId="1036"/>
          <ac:spMkLst>
            <pc:docMk/>
            <pc:sldMk cId="3641907833" sldId="431"/>
            <ac:spMk id="14" creationId="{94962545-E323-4C26-91E4-BDD7AF25D431}"/>
          </ac:spMkLst>
        </pc:spChg>
        <pc:spChg chg="add mod">
          <ac:chgData name="Iain Milne" userId="b8331077e663a57c" providerId="LiveId" clId="{85F43A2F-739B-47CD-B4B8-99A2417226E8}" dt="2021-03-17T11:39:39.581" v="1154" actId="1036"/>
          <ac:spMkLst>
            <pc:docMk/>
            <pc:sldMk cId="3641907833" sldId="431"/>
            <ac:spMk id="21" creationId="{5DCEA956-CC00-44C5-AA06-99F36BAF54A0}"/>
          </ac:spMkLst>
        </pc:spChg>
        <pc:spChg chg="add mod">
          <ac:chgData name="Iain Milne" userId="b8331077e663a57c" providerId="LiveId" clId="{85F43A2F-739B-47CD-B4B8-99A2417226E8}" dt="2021-03-17T11:39:39.581" v="1154" actId="1036"/>
          <ac:spMkLst>
            <pc:docMk/>
            <pc:sldMk cId="3641907833" sldId="431"/>
            <ac:spMk id="22" creationId="{F56F89F1-158E-46F3-B592-204C52195F61}"/>
          </ac:spMkLst>
        </pc:spChg>
        <pc:spChg chg="add mod">
          <ac:chgData name="Iain Milne" userId="b8331077e663a57c" providerId="LiveId" clId="{85F43A2F-739B-47CD-B4B8-99A2417226E8}" dt="2021-03-17T11:39:39.581" v="1154" actId="1036"/>
          <ac:spMkLst>
            <pc:docMk/>
            <pc:sldMk cId="3641907833" sldId="431"/>
            <ac:spMk id="23" creationId="{76DEF30D-7F2A-4B09-9DC7-85EF0B8BB056}"/>
          </ac:spMkLst>
        </pc:spChg>
        <pc:cxnChg chg="add del mod">
          <ac:chgData name="Iain Milne" userId="b8331077e663a57c" providerId="LiveId" clId="{85F43A2F-739B-47CD-B4B8-99A2417226E8}" dt="2021-03-17T11:38:05.741" v="1102" actId="478"/>
          <ac:cxnSpMkLst>
            <pc:docMk/>
            <pc:sldMk cId="3641907833" sldId="431"/>
            <ac:cxnSpMk id="8" creationId="{32A670DA-6211-40C8-8F7F-F080C8701CFD}"/>
          </ac:cxnSpMkLst>
        </pc:cxnChg>
        <pc:cxnChg chg="add del mod">
          <ac:chgData name="Iain Milne" userId="b8331077e663a57c" providerId="LiveId" clId="{85F43A2F-739B-47CD-B4B8-99A2417226E8}" dt="2021-03-17T11:38:13.162" v="1105" actId="478"/>
          <ac:cxnSpMkLst>
            <pc:docMk/>
            <pc:sldMk cId="3641907833" sldId="431"/>
            <ac:cxnSpMk id="9" creationId="{AC93D988-83AF-4AA1-8926-3FA7BEE6319C}"/>
          </ac:cxnSpMkLst>
        </pc:cxnChg>
        <pc:cxnChg chg="add del mod">
          <ac:chgData name="Iain Milne" userId="b8331077e663a57c" providerId="LiveId" clId="{85F43A2F-739B-47CD-B4B8-99A2417226E8}" dt="2021-03-17T11:38:12.105" v="1104" actId="478"/>
          <ac:cxnSpMkLst>
            <pc:docMk/>
            <pc:sldMk cId="3641907833" sldId="431"/>
            <ac:cxnSpMk id="11" creationId="{C020BBE1-FB93-4759-8444-D97A0282C37C}"/>
          </ac:cxnSpMkLst>
        </pc:cxnChg>
      </pc:sldChg>
      <pc:sldChg chg="del">
        <pc:chgData name="Iain Milne" userId="b8331077e663a57c" providerId="LiveId" clId="{85F43A2F-739B-47CD-B4B8-99A2417226E8}" dt="2021-03-17T14:59:38.912" v="1956" actId="47"/>
        <pc:sldMkLst>
          <pc:docMk/>
          <pc:sldMk cId="4057814380" sldId="436"/>
        </pc:sldMkLst>
      </pc:sldChg>
      <pc:sldChg chg="add">
        <pc:chgData name="Iain Milne" userId="b8331077e663a57c" providerId="LiveId" clId="{85F43A2F-739B-47CD-B4B8-99A2417226E8}" dt="2021-03-17T13:33:43.067" v="1160"/>
        <pc:sldMkLst>
          <pc:docMk/>
          <pc:sldMk cId="271516746" sldId="446"/>
        </pc:sldMkLst>
      </pc:sldChg>
      <pc:sldChg chg="add">
        <pc:chgData name="Iain Milne" userId="b8331077e663a57c" providerId="LiveId" clId="{85F43A2F-739B-47CD-B4B8-99A2417226E8}" dt="2021-03-17T13:33:36.129" v="1159"/>
        <pc:sldMkLst>
          <pc:docMk/>
          <pc:sldMk cId="3060193386" sldId="447"/>
        </pc:sldMkLst>
      </pc:sldChg>
      <pc:sldChg chg="modSp mod">
        <pc:chgData name="Iain Milne" userId="b8331077e663a57c" providerId="LiveId" clId="{85F43A2F-739B-47CD-B4B8-99A2417226E8}" dt="2021-03-18T11:39:58.833" v="4528" actId="113"/>
        <pc:sldMkLst>
          <pc:docMk/>
          <pc:sldMk cId="1941991548" sldId="448"/>
        </pc:sldMkLst>
        <pc:spChg chg="mod">
          <ac:chgData name="Iain Milne" userId="b8331077e663a57c" providerId="LiveId" clId="{85F43A2F-739B-47CD-B4B8-99A2417226E8}" dt="2021-03-18T11:39:58.833" v="4528" actId="113"/>
          <ac:spMkLst>
            <pc:docMk/>
            <pc:sldMk cId="1941991548" sldId="448"/>
            <ac:spMk id="3" creationId="{A8A4F9A2-DD2A-4E5D-ABB7-8A26F8D0498B}"/>
          </ac:spMkLst>
        </pc:spChg>
      </pc:sldChg>
      <pc:sldChg chg="addSp delSp modSp mod">
        <pc:chgData name="Iain Milne" userId="b8331077e663a57c" providerId="LiveId" clId="{85F43A2F-739B-47CD-B4B8-99A2417226E8}" dt="2021-03-18T15:06:19.647" v="5194" actId="113"/>
        <pc:sldMkLst>
          <pc:docMk/>
          <pc:sldMk cId="1781703571" sldId="449"/>
        </pc:sldMkLst>
        <pc:spChg chg="mod">
          <ac:chgData name="Iain Milne" userId="b8331077e663a57c" providerId="LiveId" clId="{85F43A2F-739B-47CD-B4B8-99A2417226E8}" dt="2021-03-18T15:06:19.647" v="5194" actId="113"/>
          <ac:spMkLst>
            <pc:docMk/>
            <pc:sldMk cId="1781703571" sldId="449"/>
            <ac:spMk id="2" creationId="{B568431F-A61C-470F-A4B0-B4BD51B760F6}"/>
          </ac:spMkLst>
        </pc:spChg>
        <pc:spChg chg="del">
          <ac:chgData name="Iain Milne" userId="b8331077e663a57c" providerId="LiveId" clId="{85F43A2F-739B-47CD-B4B8-99A2417226E8}" dt="2021-03-18T15:00:41.678" v="4805" actId="478"/>
          <ac:spMkLst>
            <pc:docMk/>
            <pc:sldMk cId="1781703571" sldId="449"/>
            <ac:spMk id="3" creationId="{CAFA0B36-0B7E-4925-92AC-4416D85396DB}"/>
          </ac:spMkLst>
        </pc:spChg>
        <pc:spChg chg="del">
          <ac:chgData name="Iain Milne" userId="b8331077e663a57c" providerId="LiveId" clId="{85F43A2F-739B-47CD-B4B8-99A2417226E8}" dt="2021-03-18T15:00:41.678" v="4805" actId="478"/>
          <ac:spMkLst>
            <pc:docMk/>
            <pc:sldMk cId="1781703571" sldId="449"/>
            <ac:spMk id="6" creationId="{7D591528-8596-470E-9CBB-E49115072817}"/>
          </ac:spMkLst>
        </pc:spChg>
        <pc:spChg chg="del">
          <ac:chgData name="Iain Milne" userId="b8331077e663a57c" providerId="LiveId" clId="{85F43A2F-739B-47CD-B4B8-99A2417226E8}" dt="2021-03-18T15:00:41.678" v="4805" actId="478"/>
          <ac:spMkLst>
            <pc:docMk/>
            <pc:sldMk cId="1781703571" sldId="449"/>
            <ac:spMk id="7" creationId="{8BCBE0FF-2279-4B44-828F-E2321F19D9F0}"/>
          </ac:spMkLst>
        </pc:spChg>
        <pc:spChg chg="del">
          <ac:chgData name="Iain Milne" userId="b8331077e663a57c" providerId="LiveId" clId="{85F43A2F-739B-47CD-B4B8-99A2417226E8}" dt="2021-03-18T15:00:41.678" v="4805" actId="478"/>
          <ac:spMkLst>
            <pc:docMk/>
            <pc:sldMk cId="1781703571" sldId="449"/>
            <ac:spMk id="8" creationId="{C8D468E9-7723-4DBD-9B12-5BD12F403B1C}"/>
          </ac:spMkLst>
        </pc:spChg>
        <pc:spChg chg="del">
          <ac:chgData name="Iain Milne" userId="b8331077e663a57c" providerId="LiveId" clId="{85F43A2F-739B-47CD-B4B8-99A2417226E8}" dt="2021-03-18T15:00:41.678" v="4805" actId="478"/>
          <ac:spMkLst>
            <pc:docMk/>
            <pc:sldMk cId="1781703571" sldId="449"/>
            <ac:spMk id="9" creationId="{1E86446E-1C9F-4FCB-84D3-BEE3DCD8CF91}"/>
          </ac:spMkLst>
        </pc:spChg>
        <pc:spChg chg="add mod">
          <ac:chgData name="Iain Milne" userId="b8331077e663a57c" providerId="LiveId" clId="{85F43A2F-739B-47CD-B4B8-99A2417226E8}" dt="2021-03-18T15:05:19.505" v="5169" actId="20577"/>
          <ac:spMkLst>
            <pc:docMk/>
            <pc:sldMk cId="1781703571" sldId="449"/>
            <ac:spMk id="10" creationId="{B8802085-10AF-466D-8083-CFDBF7243F3A}"/>
          </ac:spMkLst>
        </pc:spChg>
        <pc:spChg chg="add mod">
          <ac:chgData name="Iain Milne" userId="b8331077e663a57c" providerId="LiveId" clId="{85F43A2F-739B-47CD-B4B8-99A2417226E8}" dt="2021-03-18T15:05:18.050" v="5168" actId="1076"/>
          <ac:spMkLst>
            <pc:docMk/>
            <pc:sldMk cId="1781703571" sldId="449"/>
            <ac:spMk id="11" creationId="{F8606366-8C30-4144-94F4-BB61D8CB2FB9}"/>
          </ac:spMkLst>
        </pc:spChg>
        <pc:spChg chg="add mod">
          <ac:chgData name="Iain Milne" userId="b8331077e663a57c" providerId="LiveId" clId="{85F43A2F-739B-47CD-B4B8-99A2417226E8}" dt="2021-03-18T15:05:50.810" v="5180" actId="1076"/>
          <ac:spMkLst>
            <pc:docMk/>
            <pc:sldMk cId="1781703571" sldId="449"/>
            <ac:spMk id="12" creationId="{C8B43A76-9D9B-44E8-955C-8370524DD5F4}"/>
          </ac:spMkLst>
        </pc:spChg>
        <pc:spChg chg="add mod">
          <ac:chgData name="Iain Milne" userId="b8331077e663a57c" providerId="LiveId" clId="{85F43A2F-739B-47CD-B4B8-99A2417226E8}" dt="2021-03-18T15:04:09.334" v="5046" actId="20577"/>
          <ac:spMkLst>
            <pc:docMk/>
            <pc:sldMk cId="1781703571" sldId="449"/>
            <ac:spMk id="15" creationId="{0CA6ABFA-7D66-4604-A557-DB1049512FAB}"/>
          </ac:spMkLst>
        </pc:spChg>
        <pc:picChg chg="del">
          <ac:chgData name="Iain Milne" userId="b8331077e663a57c" providerId="LiveId" clId="{85F43A2F-739B-47CD-B4B8-99A2417226E8}" dt="2021-03-18T15:00:41.678" v="4805" actId="478"/>
          <ac:picMkLst>
            <pc:docMk/>
            <pc:sldMk cId="1781703571" sldId="449"/>
            <ac:picMk id="4" creationId="{0508C212-F5AC-4C81-AA86-65838D1C04B2}"/>
          </ac:picMkLst>
        </pc:picChg>
        <pc:cxnChg chg="add mod">
          <ac:chgData name="Iain Milne" userId="b8331077e663a57c" providerId="LiveId" clId="{85F43A2F-739B-47CD-B4B8-99A2417226E8}" dt="2021-03-18T15:05:50.436" v="5179" actId="1076"/>
          <ac:cxnSpMkLst>
            <pc:docMk/>
            <pc:sldMk cId="1781703571" sldId="449"/>
            <ac:cxnSpMk id="14" creationId="{7FBFB827-5C60-4A5D-B164-59ABB9A8DD74}"/>
          </ac:cxnSpMkLst>
        </pc:cxnChg>
      </pc:sldChg>
      <pc:sldChg chg="del">
        <pc:chgData name="Iain Milne" userId="b8331077e663a57c" providerId="LiveId" clId="{85F43A2F-739B-47CD-B4B8-99A2417226E8}" dt="2021-03-17T14:54:55.477" v="1575" actId="47"/>
        <pc:sldMkLst>
          <pc:docMk/>
          <pc:sldMk cId="546902187" sldId="451"/>
        </pc:sldMkLst>
      </pc:sldChg>
      <pc:sldChg chg="modSp add mod ord">
        <pc:chgData name="Iain Milne" userId="b8331077e663a57c" providerId="LiveId" clId="{85F43A2F-739B-47CD-B4B8-99A2417226E8}" dt="2021-03-17T14:59:35.180" v="1955"/>
        <pc:sldMkLst>
          <pc:docMk/>
          <pc:sldMk cId="3667547631" sldId="452"/>
        </pc:sldMkLst>
        <pc:spChg chg="mod">
          <ac:chgData name="Iain Milne" userId="b8331077e663a57c" providerId="LiveId" clId="{85F43A2F-739B-47CD-B4B8-99A2417226E8}" dt="2021-03-17T13:43:58.334" v="1162" actId="6549"/>
          <ac:spMkLst>
            <pc:docMk/>
            <pc:sldMk cId="3667547631" sldId="452"/>
            <ac:spMk id="5" creationId="{8A92CDC8-E5AB-40EF-A0F5-EB4BB2D85ED7}"/>
          </ac:spMkLst>
        </pc:spChg>
      </pc:sldChg>
      <pc:sldChg chg="modSp mod ord">
        <pc:chgData name="Iain Milne" userId="b8331077e663a57c" providerId="LiveId" clId="{85F43A2F-739B-47CD-B4B8-99A2417226E8}" dt="2021-03-18T11:42:53.173" v="4727" actId="20577"/>
        <pc:sldMkLst>
          <pc:docMk/>
          <pc:sldMk cId="1210276623" sldId="453"/>
        </pc:sldMkLst>
        <pc:spChg chg="mod">
          <ac:chgData name="Iain Milne" userId="b8331077e663a57c" providerId="LiveId" clId="{85F43A2F-739B-47CD-B4B8-99A2417226E8}" dt="2021-03-18T11:42:53.173" v="4727" actId="20577"/>
          <ac:spMkLst>
            <pc:docMk/>
            <pc:sldMk cId="1210276623" sldId="453"/>
            <ac:spMk id="3" creationId="{454F52B0-C5F2-4110-ADBD-9F76CE7A440A}"/>
          </ac:spMkLst>
        </pc:spChg>
      </pc:sldChg>
      <pc:sldChg chg="addSp delSp modSp add mod">
        <pc:chgData name="Iain Milne" userId="b8331077e663a57c" providerId="LiveId" clId="{85F43A2F-739B-47CD-B4B8-99A2417226E8}" dt="2021-03-18T11:13:08.284" v="4476"/>
        <pc:sldMkLst>
          <pc:docMk/>
          <pc:sldMk cId="1690517186" sldId="460"/>
        </pc:sldMkLst>
        <pc:spChg chg="mod">
          <ac:chgData name="Iain Milne" userId="b8331077e663a57c" providerId="LiveId" clId="{85F43A2F-739B-47CD-B4B8-99A2417226E8}" dt="2021-03-18T11:13:08.284" v="4476"/>
          <ac:spMkLst>
            <pc:docMk/>
            <pc:sldMk cId="1690517186" sldId="460"/>
            <ac:spMk id="5" creationId="{54A1B3CE-8EFB-426D-9F5E-5412676B13A5}"/>
          </ac:spMkLst>
        </pc:spChg>
        <pc:spChg chg="mod">
          <ac:chgData name="Iain Milne" userId="b8331077e663a57c" providerId="LiveId" clId="{85F43A2F-739B-47CD-B4B8-99A2417226E8}" dt="2021-03-17T11:22:37.155" v="481" actId="403"/>
          <ac:spMkLst>
            <pc:docMk/>
            <pc:sldMk cId="1690517186" sldId="460"/>
            <ac:spMk id="6" creationId="{5C08712D-59E0-4F30-B1CC-821C754A2519}"/>
          </ac:spMkLst>
        </pc:spChg>
        <pc:grpChg chg="del">
          <ac:chgData name="Iain Milne" userId="b8331077e663a57c" providerId="LiveId" clId="{85F43A2F-739B-47CD-B4B8-99A2417226E8}" dt="2021-03-17T11:13:38.442" v="25" actId="165"/>
          <ac:grpSpMkLst>
            <pc:docMk/>
            <pc:sldMk cId="1690517186" sldId="460"/>
            <ac:grpSpMk id="11" creationId="{0D359248-E183-4B73-9AFF-8FB27D1BBC75}"/>
          </ac:grpSpMkLst>
        </pc:grpChg>
        <pc:picChg chg="mod topLvl">
          <ac:chgData name="Iain Milne" userId="b8331077e663a57c" providerId="LiveId" clId="{85F43A2F-739B-47CD-B4B8-99A2417226E8}" dt="2021-03-17T11:13:38.442" v="25" actId="165"/>
          <ac:picMkLst>
            <pc:docMk/>
            <pc:sldMk cId="1690517186" sldId="460"/>
            <ac:picMk id="8" creationId="{F8B34FBD-F174-4A87-9FC8-6EE6839D9D14}"/>
          </ac:picMkLst>
        </pc:picChg>
        <pc:picChg chg="mod topLvl">
          <ac:chgData name="Iain Milne" userId="b8331077e663a57c" providerId="LiveId" clId="{85F43A2F-739B-47CD-B4B8-99A2417226E8}" dt="2021-03-17T11:13:38.442" v="25" actId="165"/>
          <ac:picMkLst>
            <pc:docMk/>
            <pc:sldMk cId="1690517186" sldId="460"/>
            <ac:picMk id="9" creationId="{0B04BA3F-FBF4-43FE-BAC2-9BF235E6DAC5}"/>
          </ac:picMkLst>
        </pc:picChg>
        <pc:picChg chg="mod topLvl">
          <ac:chgData name="Iain Milne" userId="b8331077e663a57c" providerId="LiveId" clId="{85F43A2F-739B-47CD-B4B8-99A2417226E8}" dt="2021-03-17T11:13:38.442" v="25" actId="165"/>
          <ac:picMkLst>
            <pc:docMk/>
            <pc:sldMk cId="1690517186" sldId="460"/>
            <ac:picMk id="10" creationId="{7B6A2414-7D81-4C90-8D01-DAE5623D4EF4}"/>
          </ac:picMkLst>
        </pc:picChg>
        <pc:picChg chg="add del mod">
          <ac:chgData name="Iain Milne" userId="b8331077e663a57c" providerId="LiveId" clId="{85F43A2F-739B-47CD-B4B8-99A2417226E8}" dt="2021-03-17T11:14:41.633" v="50" actId="478"/>
          <ac:picMkLst>
            <pc:docMk/>
            <pc:sldMk cId="1690517186" sldId="460"/>
            <ac:picMk id="15" creationId="{4BD41460-634A-4D78-BF76-DCD74B1B6AF5}"/>
          </ac:picMkLst>
        </pc:picChg>
        <pc:picChg chg="add del mod">
          <ac:chgData name="Iain Milne" userId="b8331077e663a57c" providerId="LiveId" clId="{85F43A2F-739B-47CD-B4B8-99A2417226E8}" dt="2021-03-17T11:14:40.176" v="49" actId="478"/>
          <ac:picMkLst>
            <pc:docMk/>
            <pc:sldMk cId="1690517186" sldId="460"/>
            <ac:picMk id="16" creationId="{4679B0DA-68DB-46E5-BA8C-EBE97A7FEBFC}"/>
          </ac:picMkLst>
        </pc:picChg>
        <pc:picChg chg="add del mod">
          <ac:chgData name="Iain Milne" userId="b8331077e663a57c" providerId="LiveId" clId="{85F43A2F-739B-47CD-B4B8-99A2417226E8}" dt="2021-03-17T11:14:40.176" v="49" actId="478"/>
          <ac:picMkLst>
            <pc:docMk/>
            <pc:sldMk cId="1690517186" sldId="460"/>
            <ac:picMk id="17" creationId="{66587BC1-532F-4066-BEC3-B1982F9D3868}"/>
          </ac:picMkLst>
        </pc:picChg>
        <pc:picChg chg="add del mod">
          <ac:chgData name="Iain Milne" userId="b8331077e663a57c" providerId="LiveId" clId="{85F43A2F-739B-47CD-B4B8-99A2417226E8}" dt="2021-03-17T11:14:40.176" v="49" actId="478"/>
          <ac:picMkLst>
            <pc:docMk/>
            <pc:sldMk cId="1690517186" sldId="460"/>
            <ac:picMk id="18" creationId="{8C1D1740-4EC6-42C7-B9F0-D0B32D0A6020}"/>
          </ac:picMkLst>
        </pc:picChg>
        <pc:picChg chg="add del mod">
          <ac:chgData name="Iain Milne" userId="b8331077e663a57c" providerId="LiveId" clId="{85F43A2F-739B-47CD-B4B8-99A2417226E8}" dt="2021-03-17T11:14:40.176" v="49" actId="478"/>
          <ac:picMkLst>
            <pc:docMk/>
            <pc:sldMk cId="1690517186" sldId="460"/>
            <ac:picMk id="19" creationId="{6EAE6818-41A7-4C9E-95F6-E5F337701896}"/>
          </ac:picMkLst>
        </pc:picChg>
        <pc:picChg chg="add del mod">
          <ac:chgData name="Iain Milne" userId="b8331077e663a57c" providerId="LiveId" clId="{85F43A2F-739B-47CD-B4B8-99A2417226E8}" dt="2021-03-17T11:14:42.212" v="51" actId="478"/>
          <ac:picMkLst>
            <pc:docMk/>
            <pc:sldMk cId="1690517186" sldId="460"/>
            <ac:picMk id="20" creationId="{A2374072-21C6-420A-88B3-24373D5CF380}"/>
          </ac:picMkLst>
        </pc:picChg>
        <pc:picChg chg="add del mod">
          <ac:chgData name="Iain Milne" userId="b8331077e663a57c" providerId="LiveId" clId="{85F43A2F-739B-47CD-B4B8-99A2417226E8}" dt="2021-03-17T11:14:40.176" v="49" actId="478"/>
          <ac:picMkLst>
            <pc:docMk/>
            <pc:sldMk cId="1690517186" sldId="460"/>
            <ac:picMk id="21" creationId="{B7623FDC-6CF1-49A5-9D25-3864D4F9B2D9}"/>
          </ac:picMkLst>
        </pc:picChg>
        <pc:picChg chg="add del mod">
          <ac:chgData name="Iain Milne" userId="b8331077e663a57c" providerId="LiveId" clId="{85F43A2F-739B-47CD-B4B8-99A2417226E8}" dt="2021-03-17T11:14:40.176" v="49" actId="478"/>
          <ac:picMkLst>
            <pc:docMk/>
            <pc:sldMk cId="1690517186" sldId="460"/>
            <ac:picMk id="22" creationId="{E7AF7AB2-E659-4A0D-B433-7415F587C33C}"/>
          </ac:picMkLst>
        </pc:picChg>
        <pc:picChg chg="add del mod">
          <ac:chgData name="Iain Milne" userId="b8331077e663a57c" providerId="LiveId" clId="{85F43A2F-739B-47CD-B4B8-99A2417226E8}" dt="2021-03-17T11:14:40.176" v="49" actId="478"/>
          <ac:picMkLst>
            <pc:docMk/>
            <pc:sldMk cId="1690517186" sldId="460"/>
            <ac:picMk id="23" creationId="{67813F54-D7A3-4BA1-B24D-4B8B9BA3BDA0}"/>
          </ac:picMkLst>
        </pc:picChg>
        <pc:picChg chg="add del mod">
          <ac:chgData name="Iain Milne" userId="b8331077e663a57c" providerId="LiveId" clId="{85F43A2F-739B-47CD-B4B8-99A2417226E8}" dt="2021-03-17T11:14:40.176" v="49" actId="478"/>
          <ac:picMkLst>
            <pc:docMk/>
            <pc:sldMk cId="1690517186" sldId="460"/>
            <ac:picMk id="24" creationId="{AD3E10AD-C978-4940-A7D5-1668D2836872}"/>
          </ac:picMkLst>
        </pc:picChg>
        <pc:picChg chg="add del mod">
          <ac:chgData name="Iain Milne" userId="b8331077e663a57c" providerId="LiveId" clId="{85F43A2F-739B-47CD-B4B8-99A2417226E8}" dt="2021-03-17T11:14:42.616" v="52" actId="478"/>
          <ac:picMkLst>
            <pc:docMk/>
            <pc:sldMk cId="1690517186" sldId="460"/>
            <ac:picMk id="25" creationId="{0A123E96-7692-46F6-ADF6-9728753298D4}"/>
          </ac:picMkLst>
        </pc:picChg>
        <pc:picChg chg="add del mod">
          <ac:chgData name="Iain Milne" userId="b8331077e663a57c" providerId="LiveId" clId="{85F43A2F-739B-47CD-B4B8-99A2417226E8}" dt="2021-03-17T11:14:40.176" v="49" actId="478"/>
          <ac:picMkLst>
            <pc:docMk/>
            <pc:sldMk cId="1690517186" sldId="460"/>
            <ac:picMk id="26" creationId="{80C7339B-6926-499D-BB47-862502CAAA1B}"/>
          </ac:picMkLst>
        </pc:picChg>
        <pc:picChg chg="add del mod">
          <ac:chgData name="Iain Milne" userId="b8331077e663a57c" providerId="LiveId" clId="{85F43A2F-739B-47CD-B4B8-99A2417226E8}" dt="2021-03-17T11:14:40.176" v="49" actId="478"/>
          <ac:picMkLst>
            <pc:docMk/>
            <pc:sldMk cId="1690517186" sldId="460"/>
            <ac:picMk id="27" creationId="{530F6D80-1EC1-4358-ADAB-F3AA700BB686}"/>
          </ac:picMkLst>
        </pc:picChg>
        <pc:picChg chg="add del mod">
          <ac:chgData name="Iain Milne" userId="b8331077e663a57c" providerId="LiveId" clId="{85F43A2F-739B-47CD-B4B8-99A2417226E8}" dt="2021-03-17T11:14:40.176" v="49" actId="478"/>
          <ac:picMkLst>
            <pc:docMk/>
            <pc:sldMk cId="1690517186" sldId="460"/>
            <ac:picMk id="28" creationId="{4AE27151-BCC0-4E2D-92AD-4B3E28982770}"/>
          </ac:picMkLst>
        </pc:picChg>
        <pc:picChg chg="add del mod">
          <ac:chgData name="Iain Milne" userId="b8331077e663a57c" providerId="LiveId" clId="{85F43A2F-739B-47CD-B4B8-99A2417226E8}" dt="2021-03-17T11:14:40.176" v="49" actId="478"/>
          <ac:picMkLst>
            <pc:docMk/>
            <pc:sldMk cId="1690517186" sldId="460"/>
            <ac:picMk id="29" creationId="{5D3B7145-0580-4F88-8B32-E94516E31B12}"/>
          </ac:picMkLst>
        </pc:picChg>
      </pc:sldChg>
      <pc:sldChg chg="addSp delSp modSp new del mod ord modClrScheme chgLayout">
        <pc:chgData name="Iain Milne" userId="b8331077e663a57c" providerId="LiveId" clId="{85F43A2F-739B-47CD-B4B8-99A2417226E8}" dt="2021-03-18T11:20:52.518" v="4513" actId="47"/>
        <pc:sldMkLst>
          <pc:docMk/>
          <pc:sldMk cId="1069904743" sldId="461"/>
        </pc:sldMkLst>
        <pc:spChg chg="del mod ord">
          <ac:chgData name="Iain Milne" userId="b8331077e663a57c" providerId="LiveId" clId="{85F43A2F-739B-47CD-B4B8-99A2417226E8}" dt="2021-03-17T11:13:19.721" v="23" actId="700"/>
          <ac:spMkLst>
            <pc:docMk/>
            <pc:sldMk cId="1069904743" sldId="461"/>
            <ac:spMk id="2" creationId="{CC4ECA8B-E6FF-45B6-98A2-750ABD260149}"/>
          </ac:spMkLst>
        </pc:spChg>
        <pc:spChg chg="del mod ord">
          <ac:chgData name="Iain Milne" userId="b8331077e663a57c" providerId="LiveId" clId="{85F43A2F-739B-47CD-B4B8-99A2417226E8}" dt="2021-03-17T11:13:19.721" v="23" actId="700"/>
          <ac:spMkLst>
            <pc:docMk/>
            <pc:sldMk cId="1069904743" sldId="461"/>
            <ac:spMk id="3" creationId="{18DDF739-248E-4CA9-8D2B-D212BC7025BB}"/>
          </ac:spMkLst>
        </pc:spChg>
        <pc:spChg chg="add mod ord">
          <ac:chgData name="Iain Milne" userId="b8331077e663a57c" providerId="LiveId" clId="{85F43A2F-739B-47CD-B4B8-99A2417226E8}" dt="2021-03-18T11:18:52.962" v="4506"/>
          <ac:spMkLst>
            <pc:docMk/>
            <pc:sldMk cId="1069904743" sldId="461"/>
            <ac:spMk id="4" creationId="{88A71454-495D-4356-BB93-D64E7B21925A}"/>
          </ac:spMkLst>
        </pc:spChg>
        <pc:spChg chg="add mod ord">
          <ac:chgData name="Iain Milne" userId="b8331077e663a57c" providerId="LiveId" clId="{85F43A2F-739B-47CD-B4B8-99A2417226E8}" dt="2021-03-17T14:58:56.101" v="1951" actId="20577"/>
          <ac:spMkLst>
            <pc:docMk/>
            <pc:sldMk cId="1069904743" sldId="461"/>
            <ac:spMk id="5" creationId="{388B6228-CD84-4A23-BCE6-46835EEB1CB3}"/>
          </ac:spMkLst>
        </pc:spChg>
      </pc:sldChg>
      <pc:sldChg chg="addSp delSp modSp add mod">
        <pc:chgData name="Iain Milne" userId="b8331077e663a57c" providerId="LiveId" clId="{85F43A2F-739B-47CD-B4B8-99A2417226E8}" dt="2021-03-26T10:55:57.050" v="6232" actId="20577"/>
        <pc:sldMkLst>
          <pc:docMk/>
          <pc:sldMk cId="3550349226" sldId="462"/>
        </pc:sldMkLst>
        <pc:spChg chg="add mod">
          <ac:chgData name="Iain Milne" userId="b8331077e663a57c" providerId="LiveId" clId="{85F43A2F-739B-47CD-B4B8-99A2417226E8}" dt="2021-03-26T10:55:57.050" v="6232" actId="20577"/>
          <ac:spMkLst>
            <pc:docMk/>
            <pc:sldMk cId="3550349226" sldId="462"/>
            <ac:spMk id="3" creationId="{B9CC990D-AAFD-45CF-944D-F4EC5AA08439}"/>
          </ac:spMkLst>
        </pc:spChg>
        <pc:spChg chg="mod">
          <ac:chgData name="Iain Milne" userId="b8331077e663a57c" providerId="LiveId" clId="{85F43A2F-739B-47CD-B4B8-99A2417226E8}" dt="2021-03-18T11:13:24.556" v="4478"/>
          <ac:spMkLst>
            <pc:docMk/>
            <pc:sldMk cId="3550349226" sldId="462"/>
            <ac:spMk id="5" creationId="{54A1B3CE-8EFB-426D-9F5E-5412676B13A5}"/>
          </ac:spMkLst>
        </pc:spChg>
        <pc:spChg chg="mod">
          <ac:chgData name="Iain Milne" userId="b8331077e663a57c" providerId="LiveId" clId="{85F43A2F-739B-47CD-B4B8-99A2417226E8}" dt="2021-03-17T11:26:20.399" v="653" actId="6549"/>
          <ac:spMkLst>
            <pc:docMk/>
            <pc:sldMk cId="3550349226" sldId="462"/>
            <ac:spMk id="6" creationId="{5C08712D-59E0-4F30-B1CC-821C754A2519}"/>
          </ac:spMkLst>
        </pc:spChg>
        <pc:spChg chg="mod topLvl">
          <ac:chgData name="Iain Milne" userId="b8331077e663a57c" providerId="LiveId" clId="{85F43A2F-739B-47CD-B4B8-99A2417226E8}" dt="2021-03-17T11:16:32.825" v="318" actId="165"/>
          <ac:spMkLst>
            <pc:docMk/>
            <pc:sldMk cId="3550349226" sldId="462"/>
            <ac:spMk id="12" creationId="{E1A24AA6-D776-4A3D-9E99-26ADF1B1E9DE}"/>
          </ac:spMkLst>
        </pc:spChg>
        <pc:spChg chg="mod topLvl">
          <ac:chgData name="Iain Milne" userId="b8331077e663a57c" providerId="LiveId" clId="{85F43A2F-739B-47CD-B4B8-99A2417226E8}" dt="2021-03-17T11:16:32.825" v="318" actId="165"/>
          <ac:spMkLst>
            <pc:docMk/>
            <pc:sldMk cId="3550349226" sldId="462"/>
            <ac:spMk id="13" creationId="{A710B63F-F04B-4527-BC18-85F3B07DF305}"/>
          </ac:spMkLst>
        </pc:spChg>
        <pc:spChg chg="mod topLvl">
          <ac:chgData name="Iain Milne" userId="b8331077e663a57c" providerId="LiveId" clId="{85F43A2F-739B-47CD-B4B8-99A2417226E8}" dt="2021-03-17T11:16:32.825" v="318" actId="165"/>
          <ac:spMkLst>
            <pc:docMk/>
            <pc:sldMk cId="3550349226" sldId="462"/>
            <ac:spMk id="14" creationId="{4570ECBE-E251-4695-8104-F51D8D63A075}"/>
          </ac:spMkLst>
        </pc:spChg>
        <pc:spChg chg="add mod topLvl">
          <ac:chgData name="Iain Milne" userId="b8331077e663a57c" providerId="LiveId" clId="{85F43A2F-739B-47CD-B4B8-99A2417226E8}" dt="2021-03-17T11:16:32.825" v="318" actId="165"/>
          <ac:spMkLst>
            <pc:docMk/>
            <pc:sldMk cId="3550349226" sldId="462"/>
            <ac:spMk id="30" creationId="{11860A8C-4047-4CD9-9CFD-4194C76D9DF8}"/>
          </ac:spMkLst>
        </pc:spChg>
        <pc:spChg chg="add mod">
          <ac:chgData name="Iain Milne" userId="b8331077e663a57c" providerId="LiveId" clId="{85F43A2F-739B-47CD-B4B8-99A2417226E8}" dt="2021-03-17T11:24:22.403" v="569" actId="208"/>
          <ac:spMkLst>
            <pc:docMk/>
            <pc:sldMk cId="3550349226" sldId="462"/>
            <ac:spMk id="32" creationId="{1CCB4DE0-DCE1-4613-B60C-C4BA93CE31E8}"/>
          </ac:spMkLst>
        </pc:spChg>
        <pc:spChg chg="add mod">
          <ac:chgData name="Iain Milne" userId="b8331077e663a57c" providerId="LiveId" clId="{85F43A2F-739B-47CD-B4B8-99A2417226E8}" dt="2021-03-17T11:24:51.642" v="601" actId="1076"/>
          <ac:spMkLst>
            <pc:docMk/>
            <pc:sldMk cId="3550349226" sldId="462"/>
            <ac:spMk id="33" creationId="{87AA20EF-BFED-4ECF-B627-60AE2926D3C7}"/>
          </ac:spMkLst>
        </pc:spChg>
        <pc:spChg chg="add mod">
          <ac:chgData name="Iain Milne" userId="b8331077e663a57c" providerId="LiveId" clId="{85F43A2F-739B-47CD-B4B8-99A2417226E8}" dt="2021-03-17T11:28:13.006" v="704" actId="122"/>
          <ac:spMkLst>
            <pc:docMk/>
            <pc:sldMk cId="3550349226" sldId="462"/>
            <ac:spMk id="34" creationId="{C0633459-3E33-453A-9069-54E24F94C89D}"/>
          </ac:spMkLst>
        </pc:spChg>
        <pc:grpChg chg="add del mod">
          <ac:chgData name="Iain Milne" userId="b8331077e663a57c" providerId="LiveId" clId="{85F43A2F-739B-47CD-B4B8-99A2417226E8}" dt="2021-03-17T11:16:32.825" v="318" actId="165"/>
          <ac:grpSpMkLst>
            <pc:docMk/>
            <pc:sldMk cId="3550349226" sldId="462"/>
            <ac:grpSpMk id="2" creationId="{AD897B03-E01F-47AC-BBCC-53310C6B9EE1}"/>
          </ac:grpSpMkLst>
        </pc:grpChg>
        <pc:picChg chg="mod topLvl">
          <ac:chgData name="Iain Milne" userId="b8331077e663a57c" providerId="LiveId" clId="{85F43A2F-739B-47CD-B4B8-99A2417226E8}" dt="2021-03-17T11:16:32.825" v="318" actId="165"/>
          <ac:picMkLst>
            <pc:docMk/>
            <pc:sldMk cId="3550349226" sldId="462"/>
            <ac:picMk id="8" creationId="{F8B34FBD-F174-4A87-9FC8-6EE6839D9D14}"/>
          </ac:picMkLst>
        </pc:picChg>
        <pc:picChg chg="mod topLvl">
          <ac:chgData name="Iain Milne" userId="b8331077e663a57c" providerId="LiveId" clId="{85F43A2F-739B-47CD-B4B8-99A2417226E8}" dt="2021-03-17T11:16:32.825" v="318" actId="165"/>
          <ac:picMkLst>
            <pc:docMk/>
            <pc:sldMk cId="3550349226" sldId="462"/>
            <ac:picMk id="9" creationId="{0B04BA3F-FBF4-43FE-BAC2-9BF235E6DAC5}"/>
          </ac:picMkLst>
        </pc:picChg>
        <pc:picChg chg="mod topLvl">
          <ac:chgData name="Iain Milne" userId="b8331077e663a57c" providerId="LiveId" clId="{85F43A2F-739B-47CD-B4B8-99A2417226E8}" dt="2021-03-17T11:18:10.103" v="326" actId="208"/>
          <ac:picMkLst>
            <pc:docMk/>
            <pc:sldMk cId="3550349226" sldId="462"/>
            <ac:picMk id="10" creationId="{7B6A2414-7D81-4C90-8D01-DAE5623D4EF4}"/>
          </ac:picMkLst>
        </pc:picChg>
        <pc:picChg chg="mod topLvl">
          <ac:chgData name="Iain Milne" userId="b8331077e663a57c" providerId="LiveId" clId="{85F43A2F-739B-47CD-B4B8-99A2417226E8}" dt="2021-03-17T11:16:32.825" v="318" actId="165"/>
          <ac:picMkLst>
            <pc:docMk/>
            <pc:sldMk cId="3550349226" sldId="462"/>
            <ac:picMk id="15" creationId="{4BD41460-634A-4D78-BF76-DCD74B1B6AF5}"/>
          </ac:picMkLst>
        </pc:picChg>
        <pc:picChg chg="mod topLvl">
          <ac:chgData name="Iain Milne" userId="b8331077e663a57c" providerId="LiveId" clId="{85F43A2F-739B-47CD-B4B8-99A2417226E8}" dt="2021-03-17T11:16:32.825" v="318" actId="165"/>
          <ac:picMkLst>
            <pc:docMk/>
            <pc:sldMk cId="3550349226" sldId="462"/>
            <ac:picMk id="16" creationId="{4679B0DA-68DB-46E5-BA8C-EBE97A7FEBFC}"/>
          </ac:picMkLst>
        </pc:picChg>
        <pc:picChg chg="mod topLvl">
          <ac:chgData name="Iain Milne" userId="b8331077e663a57c" providerId="LiveId" clId="{85F43A2F-739B-47CD-B4B8-99A2417226E8}" dt="2021-03-17T11:16:32.825" v="318" actId="165"/>
          <ac:picMkLst>
            <pc:docMk/>
            <pc:sldMk cId="3550349226" sldId="462"/>
            <ac:picMk id="17" creationId="{66587BC1-532F-4066-BEC3-B1982F9D3868}"/>
          </ac:picMkLst>
        </pc:picChg>
        <pc:picChg chg="mod topLvl">
          <ac:chgData name="Iain Milne" userId="b8331077e663a57c" providerId="LiveId" clId="{85F43A2F-739B-47CD-B4B8-99A2417226E8}" dt="2021-03-17T11:16:32.825" v="318" actId="165"/>
          <ac:picMkLst>
            <pc:docMk/>
            <pc:sldMk cId="3550349226" sldId="462"/>
            <ac:picMk id="18" creationId="{8C1D1740-4EC6-42C7-B9F0-D0B32D0A6020}"/>
          </ac:picMkLst>
        </pc:picChg>
        <pc:picChg chg="mod topLvl">
          <ac:chgData name="Iain Milne" userId="b8331077e663a57c" providerId="LiveId" clId="{85F43A2F-739B-47CD-B4B8-99A2417226E8}" dt="2021-03-17T11:16:32.825" v="318" actId="165"/>
          <ac:picMkLst>
            <pc:docMk/>
            <pc:sldMk cId="3550349226" sldId="462"/>
            <ac:picMk id="19" creationId="{6EAE6818-41A7-4C9E-95F6-E5F337701896}"/>
          </ac:picMkLst>
        </pc:picChg>
        <pc:picChg chg="mod topLvl">
          <ac:chgData name="Iain Milne" userId="b8331077e663a57c" providerId="LiveId" clId="{85F43A2F-739B-47CD-B4B8-99A2417226E8}" dt="2021-03-17T11:16:32.825" v="318" actId="165"/>
          <ac:picMkLst>
            <pc:docMk/>
            <pc:sldMk cId="3550349226" sldId="462"/>
            <ac:picMk id="20" creationId="{A2374072-21C6-420A-88B3-24373D5CF380}"/>
          </ac:picMkLst>
        </pc:picChg>
        <pc:picChg chg="mod topLvl">
          <ac:chgData name="Iain Milne" userId="b8331077e663a57c" providerId="LiveId" clId="{85F43A2F-739B-47CD-B4B8-99A2417226E8}" dt="2021-03-17T11:16:32.825" v="318" actId="165"/>
          <ac:picMkLst>
            <pc:docMk/>
            <pc:sldMk cId="3550349226" sldId="462"/>
            <ac:picMk id="21" creationId="{B7623FDC-6CF1-49A5-9D25-3864D4F9B2D9}"/>
          </ac:picMkLst>
        </pc:picChg>
        <pc:picChg chg="mod topLvl">
          <ac:chgData name="Iain Milne" userId="b8331077e663a57c" providerId="LiveId" clId="{85F43A2F-739B-47CD-B4B8-99A2417226E8}" dt="2021-03-17T11:16:32.825" v="318" actId="165"/>
          <ac:picMkLst>
            <pc:docMk/>
            <pc:sldMk cId="3550349226" sldId="462"/>
            <ac:picMk id="22" creationId="{E7AF7AB2-E659-4A0D-B433-7415F587C33C}"/>
          </ac:picMkLst>
        </pc:picChg>
        <pc:picChg chg="mod topLvl">
          <ac:chgData name="Iain Milne" userId="b8331077e663a57c" providerId="LiveId" clId="{85F43A2F-739B-47CD-B4B8-99A2417226E8}" dt="2021-03-17T11:16:32.825" v="318" actId="165"/>
          <ac:picMkLst>
            <pc:docMk/>
            <pc:sldMk cId="3550349226" sldId="462"/>
            <ac:picMk id="23" creationId="{67813F54-D7A3-4BA1-B24D-4B8B9BA3BDA0}"/>
          </ac:picMkLst>
        </pc:picChg>
        <pc:picChg chg="mod topLvl">
          <ac:chgData name="Iain Milne" userId="b8331077e663a57c" providerId="LiveId" clId="{85F43A2F-739B-47CD-B4B8-99A2417226E8}" dt="2021-03-17T11:16:32.825" v="318" actId="165"/>
          <ac:picMkLst>
            <pc:docMk/>
            <pc:sldMk cId="3550349226" sldId="462"/>
            <ac:picMk id="24" creationId="{AD3E10AD-C978-4940-A7D5-1668D2836872}"/>
          </ac:picMkLst>
        </pc:picChg>
        <pc:picChg chg="mod topLvl">
          <ac:chgData name="Iain Milne" userId="b8331077e663a57c" providerId="LiveId" clId="{85F43A2F-739B-47CD-B4B8-99A2417226E8}" dt="2021-03-17T11:16:32.825" v="318" actId="165"/>
          <ac:picMkLst>
            <pc:docMk/>
            <pc:sldMk cId="3550349226" sldId="462"/>
            <ac:picMk id="25" creationId="{0A123E96-7692-46F6-ADF6-9728753298D4}"/>
          </ac:picMkLst>
        </pc:picChg>
        <pc:picChg chg="mod topLvl">
          <ac:chgData name="Iain Milne" userId="b8331077e663a57c" providerId="LiveId" clId="{85F43A2F-739B-47CD-B4B8-99A2417226E8}" dt="2021-03-17T11:16:32.825" v="318" actId="165"/>
          <ac:picMkLst>
            <pc:docMk/>
            <pc:sldMk cId="3550349226" sldId="462"/>
            <ac:picMk id="26" creationId="{80C7339B-6926-499D-BB47-862502CAAA1B}"/>
          </ac:picMkLst>
        </pc:picChg>
        <pc:picChg chg="mod topLvl">
          <ac:chgData name="Iain Milne" userId="b8331077e663a57c" providerId="LiveId" clId="{85F43A2F-739B-47CD-B4B8-99A2417226E8}" dt="2021-03-17T11:16:32.825" v="318" actId="165"/>
          <ac:picMkLst>
            <pc:docMk/>
            <pc:sldMk cId="3550349226" sldId="462"/>
            <ac:picMk id="27" creationId="{530F6D80-1EC1-4358-ADAB-F3AA700BB686}"/>
          </ac:picMkLst>
        </pc:picChg>
        <pc:picChg chg="mod topLvl">
          <ac:chgData name="Iain Milne" userId="b8331077e663a57c" providerId="LiveId" clId="{85F43A2F-739B-47CD-B4B8-99A2417226E8}" dt="2021-03-17T11:16:32.825" v="318" actId="165"/>
          <ac:picMkLst>
            <pc:docMk/>
            <pc:sldMk cId="3550349226" sldId="462"/>
            <ac:picMk id="28" creationId="{4AE27151-BCC0-4E2D-92AD-4B3E28982770}"/>
          </ac:picMkLst>
        </pc:picChg>
        <pc:picChg chg="mod topLvl">
          <ac:chgData name="Iain Milne" userId="b8331077e663a57c" providerId="LiveId" clId="{85F43A2F-739B-47CD-B4B8-99A2417226E8}" dt="2021-03-17T11:16:32.825" v="318" actId="165"/>
          <ac:picMkLst>
            <pc:docMk/>
            <pc:sldMk cId="3550349226" sldId="462"/>
            <ac:picMk id="29" creationId="{5D3B7145-0580-4F88-8B32-E94516E31B12}"/>
          </ac:picMkLst>
        </pc:picChg>
        <pc:picChg chg="add del mod">
          <ac:chgData name="Iain Milne" userId="b8331077e663a57c" providerId="LiveId" clId="{85F43A2F-739B-47CD-B4B8-99A2417226E8}" dt="2021-03-17T11:17:40.142" v="324" actId="478"/>
          <ac:picMkLst>
            <pc:docMk/>
            <pc:sldMk cId="3550349226" sldId="462"/>
            <ac:picMk id="31" creationId="{AE170388-BC07-4FE7-B05B-52D024A472D8}"/>
          </ac:picMkLst>
        </pc:picChg>
      </pc:sldChg>
      <pc:sldChg chg="addSp delSp modSp add mod">
        <pc:chgData name="Iain Milne" userId="b8331077e663a57c" providerId="LiveId" clId="{85F43A2F-739B-47CD-B4B8-99A2417226E8}" dt="2021-03-17T14:52:40.936" v="1573" actId="207"/>
        <pc:sldMkLst>
          <pc:docMk/>
          <pc:sldMk cId="1217656193" sldId="463"/>
        </pc:sldMkLst>
        <pc:spChg chg="add del">
          <ac:chgData name="Iain Milne" userId="b8331077e663a57c" providerId="LiveId" clId="{85F43A2F-739B-47CD-B4B8-99A2417226E8}" dt="2021-03-17T11:19:46.991" v="435" actId="11529"/>
          <ac:spMkLst>
            <pc:docMk/>
            <pc:sldMk cId="1217656193" sldId="463"/>
            <ac:spMk id="2" creationId="{376270FC-884C-49C3-9E17-4F181564412A}"/>
          </ac:spMkLst>
        </pc:spChg>
        <pc:spChg chg="add mod">
          <ac:chgData name="Iain Milne" userId="b8331077e663a57c" providerId="LiveId" clId="{85F43A2F-739B-47CD-B4B8-99A2417226E8}" dt="2021-03-17T11:20:55.295" v="462" actId="14100"/>
          <ac:spMkLst>
            <pc:docMk/>
            <pc:sldMk cId="1217656193" sldId="463"/>
            <ac:spMk id="3" creationId="{E88256C2-7A45-4EFE-AF54-07CA5A7FF405}"/>
          </ac:spMkLst>
        </pc:spChg>
        <pc:spChg chg="add mod">
          <ac:chgData name="Iain Milne" userId="b8331077e663a57c" providerId="LiveId" clId="{85F43A2F-739B-47CD-B4B8-99A2417226E8}" dt="2021-03-17T11:20:59.161" v="463" actId="1076"/>
          <ac:spMkLst>
            <pc:docMk/>
            <pc:sldMk cId="1217656193" sldId="463"/>
            <ac:spMk id="4" creationId="{AA5EDCB8-7D6B-444F-8814-44CC9F096511}"/>
          </ac:spMkLst>
        </pc:spChg>
        <pc:spChg chg="mod">
          <ac:chgData name="Iain Milne" userId="b8331077e663a57c" providerId="LiveId" clId="{85F43A2F-739B-47CD-B4B8-99A2417226E8}" dt="2021-03-17T11:18:31.597" v="334" actId="20577"/>
          <ac:spMkLst>
            <pc:docMk/>
            <pc:sldMk cId="1217656193" sldId="463"/>
            <ac:spMk id="5" creationId="{54A1B3CE-8EFB-426D-9F5E-5412676B13A5}"/>
          </ac:spMkLst>
        </pc:spChg>
        <pc:spChg chg="mod">
          <ac:chgData name="Iain Milne" userId="b8331077e663a57c" providerId="LiveId" clId="{85F43A2F-739B-47CD-B4B8-99A2417226E8}" dt="2021-03-17T11:18:47.311" v="376" actId="20577"/>
          <ac:spMkLst>
            <pc:docMk/>
            <pc:sldMk cId="1217656193" sldId="463"/>
            <ac:spMk id="6" creationId="{5C08712D-59E0-4F30-B1CC-821C754A2519}"/>
          </ac:spMkLst>
        </pc:spChg>
        <pc:spChg chg="mod">
          <ac:chgData name="Iain Milne" userId="b8331077e663a57c" providerId="LiveId" clId="{85F43A2F-739B-47CD-B4B8-99A2417226E8}" dt="2021-03-17T11:19:07.095" v="429" actId="20577"/>
          <ac:spMkLst>
            <pc:docMk/>
            <pc:sldMk cId="1217656193" sldId="463"/>
            <ac:spMk id="12" creationId="{E1A24AA6-D776-4A3D-9E99-26ADF1B1E9DE}"/>
          </ac:spMkLst>
        </pc:spChg>
        <pc:spChg chg="mod">
          <ac:chgData name="Iain Milne" userId="b8331077e663a57c" providerId="LiveId" clId="{85F43A2F-739B-47CD-B4B8-99A2417226E8}" dt="2021-03-17T11:19:02.365" v="418" actId="20577"/>
          <ac:spMkLst>
            <pc:docMk/>
            <pc:sldMk cId="1217656193" sldId="463"/>
            <ac:spMk id="13" creationId="{A710B63F-F04B-4527-BC18-85F3B07DF305}"/>
          </ac:spMkLst>
        </pc:spChg>
        <pc:spChg chg="mod">
          <ac:chgData name="Iain Milne" userId="b8331077e663a57c" providerId="LiveId" clId="{85F43A2F-739B-47CD-B4B8-99A2417226E8}" dt="2021-03-17T14:52:36.437" v="1572" actId="207"/>
          <ac:spMkLst>
            <pc:docMk/>
            <pc:sldMk cId="1217656193" sldId="463"/>
            <ac:spMk id="14" creationId="{4570ECBE-E251-4695-8104-F51D8D63A075}"/>
          </ac:spMkLst>
        </pc:spChg>
        <pc:spChg chg="mod">
          <ac:chgData name="Iain Milne" userId="b8331077e663a57c" providerId="LiveId" clId="{85F43A2F-739B-47CD-B4B8-99A2417226E8}" dt="2021-03-17T14:52:40.936" v="1573" actId="207"/>
          <ac:spMkLst>
            <pc:docMk/>
            <pc:sldMk cId="1217656193" sldId="463"/>
            <ac:spMk id="30" creationId="{11860A8C-4047-4CD9-9CFD-4194C76D9DF8}"/>
          </ac:spMkLst>
        </pc:spChg>
        <pc:spChg chg="add del mod">
          <ac:chgData name="Iain Milne" userId="b8331077e663a57c" providerId="LiveId" clId="{85F43A2F-739B-47CD-B4B8-99A2417226E8}" dt="2021-03-17T11:21:41.871" v="475" actId="478"/>
          <ac:spMkLst>
            <pc:docMk/>
            <pc:sldMk cId="1217656193" sldId="463"/>
            <ac:spMk id="31" creationId="{DC845F16-3058-4680-8998-F086A1B22841}"/>
          </ac:spMkLst>
        </pc:spChg>
        <pc:picChg chg="mod">
          <ac:chgData name="Iain Milne" userId="b8331077e663a57c" providerId="LiveId" clId="{85F43A2F-739B-47CD-B4B8-99A2417226E8}" dt="2021-03-17T11:20:47.820" v="461" actId="208"/>
          <ac:picMkLst>
            <pc:docMk/>
            <pc:sldMk cId="1217656193" sldId="463"/>
            <ac:picMk id="10" creationId="{7B6A2414-7D81-4C90-8D01-DAE5623D4EF4}"/>
          </ac:picMkLst>
        </pc:picChg>
        <pc:picChg chg="mod">
          <ac:chgData name="Iain Milne" userId="b8331077e663a57c" providerId="LiveId" clId="{85F43A2F-739B-47CD-B4B8-99A2417226E8}" dt="2021-03-17T11:20:47.820" v="461" actId="208"/>
          <ac:picMkLst>
            <pc:docMk/>
            <pc:sldMk cId="1217656193" sldId="463"/>
            <ac:picMk id="15" creationId="{4BD41460-634A-4D78-BF76-DCD74B1B6AF5}"/>
          </ac:picMkLst>
        </pc:picChg>
        <pc:picChg chg="mod">
          <ac:chgData name="Iain Milne" userId="b8331077e663a57c" providerId="LiveId" clId="{85F43A2F-739B-47CD-B4B8-99A2417226E8}" dt="2021-03-17T11:20:47.820" v="461" actId="208"/>
          <ac:picMkLst>
            <pc:docMk/>
            <pc:sldMk cId="1217656193" sldId="463"/>
            <ac:picMk id="16" creationId="{4679B0DA-68DB-46E5-BA8C-EBE97A7FEBFC}"/>
          </ac:picMkLst>
        </pc:picChg>
        <pc:picChg chg="mod">
          <ac:chgData name="Iain Milne" userId="b8331077e663a57c" providerId="LiveId" clId="{85F43A2F-739B-47CD-B4B8-99A2417226E8}" dt="2021-03-17T11:20:47.820" v="461" actId="208"/>
          <ac:picMkLst>
            <pc:docMk/>
            <pc:sldMk cId="1217656193" sldId="463"/>
            <ac:picMk id="17" creationId="{66587BC1-532F-4066-BEC3-B1982F9D3868}"/>
          </ac:picMkLst>
        </pc:picChg>
        <pc:picChg chg="mod">
          <ac:chgData name="Iain Milne" userId="b8331077e663a57c" providerId="LiveId" clId="{85F43A2F-739B-47CD-B4B8-99A2417226E8}" dt="2021-03-17T11:20:47.820" v="461" actId="208"/>
          <ac:picMkLst>
            <pc:docMk/>
            <pc:sldMk cId="1217656193" sldId="463"/>
            <ac:picMk id="18" creationId="{8C1D1740-4EC6-42C7-B9F0-D0B32D0A6020}"/>
          </ac:picMkLst>
        </pc:picChg>
        <pc:picChg chg="mod">
          <ac:chgData name="Iain Milne" userId="b8331077e663a57c" providerId="LiveId" clId="{85F43A2F-739B-47CD-B4B8-99A2417226E8}" dt="2021-03-17T11:20:47.820" v="461" actId="208"/>
          <ac:picMkLst>
            <pc:docMk/>
            <pc:sldMk cId="1217656193" sldId="463"/>
            <ac:picMk id="19" creationId="{6EAE6818-41A7-4C9E-95F6-E5F337701896}"/>
          </ac:picMkLst>
        </pc:picChg>
        <pc:picChg chg="mod">
          <ac:chgData name="Iain Milne" userId="b8331077e663a57c" providerId="LiveId" clId="{85F43A2F-739B-47CD-B4B8-99A2417226E8}" dt="2021-03-17T11:20:47.820" v="461" actId="208"/>
          <ac:picMkLst>
            <pc:docMk/>
            <pc:sldMk cId="1217656193" sldId="463"/>
            <ac:picMk id="20" creationId="{A2374072-21C6-420A-88B3-24373D5CF380}"/>
          </ac:picMkLst>
        </pc:picChg>
        <pc:picChg chg="mod">
          <ac:chgData name="Iain Milne" userId="b8331077e663a57c" providerId="LiveId" clId="{85F43A2F-739B-47CD-B4B8-99A2417226E8}" dt="2021-03-17T11:20:47.820" v="461" actId="208"/>
          <ac:picMkLst>
            <pc:docMk/>
            <pc:sldMk cId="1217656193" sldId="463"/>
            <ac:picMk id="21" creationId="{B7623FDC-6CF1-49A5-9D25-3864D4F9B2D9}"/>
          </ac:picMkLst>
        </pc:picChg>
        <pc:picChg chg="mod">
          <ac:chgData name="Iain Milne" userId="b8331077e663a57c" providerId="LiveId" clId="{85F43A2F-739B-47CD-B4B8-99A2417226E8}" dt="2021-03-17T11:20:47.820" v="461" actId="208"/>
          <ac:picMkLst>
            <pc:docMk/>
            <pc:sldMk cId="1217656193" sldId="463"/>
            <ac:picMk id="22" creationId="{E7AF7AB2-E659-4A0D-B433-7415F587C33C}"/>
          </ac:picMkLst>
        </pc:picChg>
        <pc:picChg chg="mod">
          <ac:chgData name="Iain Milne" userId="b8331077e663a57c" providerId="LiveId" clId="{85F43A2F-739B-47CD-B4B8-99A2417226E8}" dt="2021-03-17T11:20:47.820" v="461" actId="208"/>
          <ac:picMkLst>
            <pc:docMk/>
            <pc:sldMk cId="1217656193" sldId="463"/>
            <ac:picMk id="23" creationId="{67813F54-D7A3-4BA1-B24D-4B8B9BA3BDA0}"/>
          </ac:picMkLst>
        </pc:picChg>
        <pc:picChg chg="mod">
          <ac:chgData name="Iain Milne" userId="b8331077e663a57c" providerId="LiveId" clId="{85F43A2F-739B-47CD-B4B8-99A2417226E8}" dt="2021-03-17T11:20:47.820" v="461" actId="208"/>
          <ac:picMkLst>
            <pc:docMk/>
            <pc:sldMk cId="1217656193" sldId="463"/>
            <ac:picMk id="24" creationId="{AD3E10AD-C978-4940-A7D5-1668D2836872}"/>
          </ac:picMkLst>
        </pc:picChg>
        <pc:picChg chg="mod">
          <ac:chgData name="Iain Milne" userId="b8331077e663a57c" providerId="LiveId" clId="{85F43A2F-739B-47CD-B4B8-99A2417226E8}" dt="2021-03-17T11:20:47.820" v="461" actId="208"/>
          <ac:picMkLst>
            <pc:docMk/>
            <pc:sldMk cId="1217656193" sldId="463"/>
            <ac:picMk id="25" creationId="{0A123E96-7692-46F6-ADF6-9728753298D4}"/>
          </ac:picMkLst>
        </pc:picChg>
        <pc:picChg chg="mod">
          <ac:chgData name="Iain Milne" userId="b8331077e663a57c" providerId="LiveId" clId="{85F43A2F-739B-47CD-B4B8-99A2417226E8}" dt="2021-03-17T11:20:47.820" v="461" actId="208"/>
          <ac:picMkLst>
            <pc:docMk/>
            <pc:sldMk cId="1217656193" sldId="463"/>
            <ac:picMk id="26" creationId="{80C7339B-6926-499D-BB47-862502CAAA1B}"/>
          </ac:picMkLst>
        </pc:picChg>
        <pc:picChg chg="mod">
          <ac:chgData name="Iain Milne" userId="b8331077e663a57c" providerId="LiveId" clId="{85F43A2F-739B-47CD-B4B8-99A2417226E8}" dt="2021-03-17T11:20:47.820" v="461" actId="208"/>
          <ac:picMkLst>
            <pc:docMk/>
            <pc:sldMk cId="1217656193" sldId="463"/>
            <ac:picMk id="27" creationId="{530F6D80-1EC1-4358-ADAB-F3AA700BB686}"/>
          </ac:picMkLst>
        </pc:picChg>
        <pc:picChg chg="mod">
          <ac:chgData name="Iain Milne" userId="b8331077e663a57c" providerId="LiveId" clId="{85F43A2F-739B-47CD-B4B8-99A2417226E8}" dt="2021-03-17T11:20:47.820" v="461" actId="208"/>
          <ac:picMkLst>
            <pc:docMk/>
            <pc:sldMk cId="1217656193" sldId="463"/>
            <ac:picMk id="28" creationId="{4AE27151-BCC0-4E2D-92AD-4B3E28982770}"/>
          </ac:picMkLst>
        </pc:picChg>
        <pc:picChg chg="mod">
          <ac:chgData name="Iain Milne" userId="b8331077e663a57c" providerId="LiveId" clId="{85F43A2F-739B-47CD-B4B8-99A2417226E8}" dt="2021-03-17T11:20:47.820" v="461" actId="208"/>
          <ac:picMkLst>
            <pc:docMk/>
            <pc:sldMk cId="1217656193" sldId="463"/>
            <ac:picMk id="29" creationId="{5D3B7145-0580-4F88-8B32-E94516E31B12}"/>
          </ac:picMkLst>
        </pc:picChg>
      </pc:sldChg>
      <pc:sldChg chg="addSp delSp modSp new del mod modClrScheme chgLayout">
        <pc:chgData name="Iain Milne" userId="b8331077e663a57c" providerId="LiveId" clId="{85F43A2F-739B-47CD-B4B8-99A2417226E8}" dt="2021-03-17T11:29:27.408" v="727" actId="47"/>
        <pc:sldMkLst>
          <pc:docMk/>
          <pc:sldMk cId="1357772889" sldId="464"/>
        </pc:sldMkLst>
        <pc:spChg chg="del mod ord">
          <ac:chgData name="Iain Milne" userId="b8331077e663a57c" providerId="LiveId" clId="{85F43A2F-739B-47CD-B4B8-99A2417226E8}" dt="2021-03-17T11:29:06.952" v="706" actId="700"/>
          <ac:spMkLst>
            <pc:docMk/>
            <pc:sldMk cId="1357772889" sldId="464"/>
            <ac:spMk id="2" creationId="{045F9170-1334-41D4-B5CE-25B3A0D1E461}"/>
          </ac:spMkLst>
        </pc:spChg>
        <pc:spChg chg="del mod ord">
          <ac:chgData name="Iain Milne" userId="b8331077e663a57c" providerId="LiveId" clId="{85F43A2F-739B-47CD-B4B8-99A2417226E8}" dt="2021-03-17T11:29:06.952" v="706" actId="700"/>
          <ac:spMkLst>
            <pc:docMk/>
            <pc:sldMk cId="1357772889" sldId="464"/>
            <ac:spMk id="3" creationId="{C05F008D-ADD0-4BF2-826C-4EEC3DC41D14}"/>
          </ac:spMkLst>
        </pc:spChg>
        <pc:spChg chg="del">
          <ac:chgData name="Iain Milne" userId="b8331077e663a57c" providerId="LiveId" clId="{85F43A2F-739B-47CD-B4B8-99A2417226E8}" dt="2021-03-17T11:29:06.952" v="706" actId="700"/>
          <ac:spMkLst>
            <pc:docMk/>
            <pc:sldMk cId="1357772889" sldId="464"/>
            <ac:spMk id="4" creationId="{64F9362F-E29F-4BB1-90B7-2A374E2F47EF}"/>
          </ac:spMkLst>
        </pc:spChg>
        <pc:spChg chg="add mod ord">
          <ac:chgData name="Iain Milne" userId="b8331077e663a57c" providerId="LiveId" clId="{85F43A2F-739B-47CD-B4B8-99A2417226E8}" dt="2021-03-17T11:29:10.339" v="726" actId="20577"/>
          <ac:spMkLst>
            <pc:docMk/>
            <pc:sldMk cId="1357772889" sldId="464"/>
            <ac:spMk id="5" creationId="{239006EC-7E27-4157-B80D-2309375C1A0A}"/>
          </ac:spMkLst>
        </pc:spChg>
        <pc:spChg chg="add mod ord">
          <ac:chgData name="Iain Milne" userId="b8331077e663a57c" providerId="LiveId" clId="{85F43A2F-739B-47CD-B4B8-99A2417226E8}" dt="2021-03-17T11:29:06.952" v="706" actId="700"/>
          <ac:spMkLst>
            <pc:docMk/>
            <pc:sldMk cId="1357772889" sldId="464"/>
            <ac:spMk id="6" creationId="{025B7A5E-DEE4-4BE8-86FD-823219EF1457}"/>
          </ac:spMkLst>
        </pc:spChg>
      </pc:sldChg>
      <pc:sldChg chg="addSp delSp modSp new del mod modClrScheme chgLayout">
        <pc:chgData name="Iain Milne" userId="b8331077e663a57c" providerId="LiveId" clId="{85F43A2F-739B-47CD-B4B8-99A2417226E8}" dt="2021-03-18T11:22:08.830" v="4516" actId="47"/>
        <pc:sldMkLst>
          <pc:docMk/>
          <pc:sldMk cId="3570463502" sldId="464"/>
        </pc:sldMkLst>
        <pc:spChg chg="del mod ord">
          <ac:chgData name="Iain Milne" userId="b8331077e663a57c" providerId="LiveId" clId="{85F43A2F-739B-47CD-B4B8-99A2417226E8}" dt="2021-03-17T14:56:58.896" v="1608" actId="700"/>
          <ac:spMkLst>
            <pc:docMk/>
            <pc:sldMk cId="3570463502" sldId="464"/>
            <ac:spMk id="2" creationId="{9D4F2660-D2D5-4206-8355-F537246153F6}"/>
          </ac:spMkLst>
        </pc:spChg>
        <pc:spChg chg="del mod ord">
          <ac:chgData name="Iain Milne" userId="b8331077e663a57c" providerId="LiveId" clId="{85F43A2F-739B-47CD-B4B8-99A2417226E8}" dt="2021-03-17T14:56:58.896" v="1608" actId="700"/>
          <ac:spMkLst>
            <pc:docMk/>
            <pc:sldMk cId="3570463502" sldId="464"/>
            <ac:spMk id="3" creationId="{A031C7C0-E92D-4200-BB77-C6B7C86E4F52}"/>
          </ac:spMkLst>
        </pc:spChg>
        <pc:spChg chg="del">
          <ac:chgData name="Iain Milne" userId="b8331077e663a57c" providerId="LiveId" clId="{85F43A2F-739B-47CD-B4B8-99A2417226E8}" dt="2021-03-17T14:56:58.896" v="1608" actId="700"/>
          <ac:spMkLst>
            <pc:docMk/>
            <pc:sldMk cId="3570463502" sldId="464"/>
            <ac:spMk id="4" creationId="{B17CD1CB-55A8-45AC-AA1F-C53EFC00620B}"/>
          </ac:spMkLst>
        </pc:spChg>
        <pc:spChg chg="add mod ord">
          <ac:chgData name="Iain Milne" userId="b8331077e663a57c" providerId="LiveId" clId="{85F43A2F-739B-47CD-B4B8-99A2417226E8}" dt="2021-03-17T14:57:02.008" v="1626" actId="20577"/>
          <ac:spMkLst>
            <pc:docMk/>
            <pc:sldMk cId="3570463502" sldId="464"/>
            <ac:spMk id="5" creationId="{2024B375-BB60-4074-9E57-D99754D76FA4}"/>
          </ac:spMkLst>
        </pc:spChg>
        <pc:spChg chg="add mod ord">
          <ac:chgData name="Iain Milne" userId="b8331077e663a57c" providerId="LiveId" clId="{85F43A2F-739B-47CD-B4B8-99A2417226E8}" dt="2021-03-17T14:57:11.163" v="1663" actId="20577"/>
          <ac:spMkLst>
            <pc:docMk/>
            <pc:sldMk cId="3570463502" sldId="464"/>
            <ac:spMk id="6" creationId="{E9E65D2C-2F41-418E-98AB-62FDBFF4A36B}"/>
          </ac:spMkLst>
        </pc:spChg>
      </pc:sldChg>
      <pc:sldChg chg="addSp delSp modSp new mod modClrScheme chgLayout">
        <pc:chgData name="Iain Milne" userId="b8331077e663a57c" providerId="LiveId" clId="{85F43A2F-739B-47CD-B4B8-99A2417226E8}" dt="2021-03-18T11:17:51.821" v="4503" actId="1076"/>
        <pc:sldMkLst>
          <pc:docMk/>
          <pc:sldMk cId="1042324171" sldId="465"/>
        </pc:sldMkLst>
        <pc:spChg chg="del mod ord">
          <ac:chgData name="Iain Milne" userId="b8331077e663a57c" providerId="LiveId" clId="{85F43A2F-739B-47CD-B4B8-99A2417226E8}" dt="2021-03-17T15:07:49.580" v="1958" actId="700"/>
          <ac:spMkLst>
            <pc:docMk/>
            <pc:sldMk cId="1042324171" sldId="465"/>
            <ac:spMk id="2" creationId="{7E335A57-3998-48E2-971D-B65327245009}"/>
          </ac:spMkLst>
        </pc:spChg>
        <pc:spChg chg="del mod ord">
          <ac:chgData name="Iain Milne" userId="b8331077e663a57c" providerId="LiveId" clId="{85F43A2F-739B-47CD-B4B8-99A2417226E8}" dt="2021-03-17T15:07:49.580" v="1958" actId="700"/>
          <ac:spMkLst>
            <pc:docMk/>
            <pc:sldMk cId="1042324171" sldId="465"/>
            <ac:spMk id="3" creationId="{04B569BA-B8D5-4462-AAA1-845E25EACF5B}"/>
          </ac:spMkLst>
        </pc:spChg>
        <pc:spChg chg="del">
          <ac:chgData name="Iain Milne" userId="b8331077e663a57c" providerId="LiveId" clId="{85F43A2F-739B-47CD-B4B8-99A2417226E8}" dt="2021-03-17T15:07:49.580" v="1958" actId="700"/>
          <ac:spMkLst>
            <pc:docMk/>
            <pc:sldMk cId="1042324171" sldId="465"/>
            <ac:spMk id="4" creationId="{D76E5CA6-2948-4DBB-8C77-C3BE42F17EF4}"/>
          </ac:spMkLst>
        </pc:spChg>
        <pc:spChg chg="add mod ord">
          <ac:chgData name="Iain Milne" userId="b8331077e663a57c" providerId="LiveId" clId="{85F43A2F-739B-47CD-B4B8-99A2417226E8}" dt="2021-03-17T15:07:53.277" v="1978" actId="20577"/>
          <ac:spMkLst>
            <pc:docMk/>
            <pc:sldMk cId="1042324171" sldId="465"/>
            <ac:spMk id="5" creationId="{45FB170E-B0F8-45F4-BB60-7A8FC4CC13BB}"/>
          </ac:spMkLst>
        </pc:spChg>
        <pc:spChg chg="add mod ord">
          <ac:chgData name="Iain Milne" userId="b8331077e663a57c" providerId="LiveId" clId="{85F43A2F-739B-47CD-B4B8-99A2417226E8}" dt="2021-03-18T11:17:15.053" v="4497" actId="14100"/>
          <ac:spMkLst>
            <pc:docMk/>
            <pc:sldMk cId="1042324171" sldId="465"/>
            <ac:spMk id="6" creationId="{58AA3601-CB54-4BBD-9EF5-89B27AD315F5}"/>
          </ac:spMkLst>
        </pc:spChg>
        <pc:picChg chg="add del mod">
          <ac:chgData name="Iain Milne" userId="b8331077e663a57c" providerId="LiveId" clId="{85F43A2F-739B-47CD-B4B8-99A2417226E8}" dt="2021-03-18T11:15:37.653" v="4488" actId="478"/>
          <ac:picMkLst>
            <pc:docMk/>
            <pc:sldMk cId="1042324171" sldId="465"/>
            <ac:picMk id="3" creationId="{ABBC7320-0865-4EF3-87C8-C7A1704D1B1F}"/>
          </ac:picMkLst>
        </pc:picChg>
        <pc:picChg chg="add mod">
          <ac:chgData name="Iain Milne" userId="b8331077e663a57c" providerId="LiveId" clId="{85F43A2F-739B-47CD-B4B8-99A2417226E8}" dt="2021-03-18T11:17:51.821" v="4503" actId="1076"/>
          <ac:picMkLst>
            <pc:docMk/>
            <pc:sldMk cId="1042324171" sldId="465"/>
            <ac:picMk id="7" creationId="{8E08A1DA-7911-4EE4-8C86-60730482642F}"/>
          </ac:picMkLst>
        </pc:picChg>
      </pc:sldChg>
      <pc:sldChg chg="addSp delSp modSp new mod modClrScheme chgLayout">
        <pc:chgData name="Iain Milne" userId="b8331077e663a57c" providerId="LiveId" clId="{85F43A2F-739B-47CD-B4B8-99A2417226E8}" dt="2021-03-17T15:42:14.778" v="3139" actId="20577"/>
        <pc:sldMkLst>
          <pc:docMk/>
          <pc:sldMk cId="1054007395" sldId="466"/>
        </pc:sldMkLst>
        <pc:spChg chg="del mod ord">
          <ac:chgData name="Iain Milne" userId="b8331077e663a57c" providerId="LiveId" clId="{85F43A2F-739B-47CD-B4B8-99A2417226E8}" dt="2021-03-17T15:39:37.701" v="2637" actId="700"/>
          <ac:spMkLst>
            <pc:docMk/>
            <pc:sldMk cId="1054007395" sldId="466"/>
            <ac:spMk id="2" creationId="{5BD21CB3-9084-4FBE-9EAF-E999E5FDE692}"/>
          </ac:spMkLst>
        </pc:spChg>
        <pc:spChg chg="del mod ord">
          <ac:chgData name="Iain Milne" userId="b8331077e663a57c" providerId="LiveId" clId="{85F43A2F-739B-47CD-B4B8-99A2417226E8}" dt="2021-03-17T15:39:37.701" v="2637" actId="700"/>
          <ac:spMkLst>
            <pc:docMk/>
            <pc:sldMk cId="1054007395" sldId="466"/>
            <ac:spMk id="3" creationId="{907CAFC6-115E-4E0E-BA3D-B0A95F2DE1CD}"/>
          </ac:spMkLst>
        </pc:spChg>
        <pc:spChg chg="del">
          <ac:chgData name="Iain Milne" userId="b8331077e663a57c" providerId="LiveId" clId="{85F43A2F-739B-47CD-B4B8-99A2417226E8}" dt="2021-03-17T15:39:37.701" v="2637" actId="700"/>
          <ac:spMkLst>
            <pc:docMk/>
            <pc:sldMk cId="1054007395" sldId="466"/>
            <ac:spMk id="4" creationId="{D88C4748-BCC5-4DCD-93D8-F74B03A046DC}"/>
          </ac:spMkLst>
        </pc:spChg>
        <pc:spChg chg="add mod ord">
          <ac:chgData name="Iain Milne" userId="b8331077e663a57c" providerId="LiveId" clId="{85F43A2F-739B-47CD-B4B8-99A2417226E8}" dt="2021-03-17T15:39:45.557" v="2661" actId="20577"/>
          <ac:spMkLst>
            <pc:docMk/>
            <pc:sldMk cId="1054007395" sldId="466"/>
            <ac:spMk id="5" creationId="{542E8AF0-FBA7-4954-9F2A-4163DD2C8ECF}"/>
          </ac:spMkLst>
        </pc:spChg>
        <pc:spChg chg="add mod ord">
          <ac:chgData name="Iain Milne" userId="b8331077e663a57c" providerId="LiveId" clId="{85F43A2F-739B-47CD-B4B8-99A2417226E8}" dt="2021-03-17T15:42:14.778" v="3139" actId="20577"/>
          <ac:spMkLst>
            <pc:docMk/>
            <pc:sldMk cId="1054007395" sldId="466"/>
            <ac:spMk id="6" creationId="{929BF727-E595-496F-8148-CAC65BF67DC9}"/>
          </ac:spMkLst>
        </pc:spChg>
      </pc:sldChg>
      <pc:sldChg chg="addSp delSp modSp new mod ord modClrScheme chgLayout">
        <pc:chgData name="Iain Milne" userId="b8331077e663a57c" providerId="LiveId" clId="{85F43A2F-739B-47CD-B4B8-99A2417226E8}" dt="2021-03-18T11:21:00.231" v="4515" actId="14100"/>
        <pc:sldMkLst>
          <pc:docMk/>
          <pc:sldMk cId="2548926742" sldId="467"/>
        </pc:sldMkLst>
        <pc:spChg chg="del mod ord">
          <ac:chgData name="Iain Milne" userId="b8331077e663a57c" providerId="LiveId" clId="{85F43A2F-739B-47CD-B4B8-99A2417226E8}" dt="2021-03-17T19:16:42.908" v="3141" actId="700"/>
          <ac:spMkLst>
            <pc:docMk/>
            <pc:sldMk cId="2548926742" sldId="467"/>
            <ac:spMk id="2" creationId="{FC3E3DB2-D649-4F8B-9A46-FF074A6CC0B6}"/>
          </ac:spMkLst>
        </pc:spChg>
        <pc:spChg chg="del mod ord">
          <ac:chgData name="Iain Milne" userId="b8331077e663a57c" providerId="LiveId" clId="{85F43A2F-739B-47CD-B4B8-99A2417226E8}" dt="2021-03-17T19:16:42.908" v="3141" actId="700"/>
          <ac:spMkLst>
            <pc:docMk/>
            <pc:sldMk cId="2548926742" sldId="467"/>
            <ac:spMk id="3" creationId="{4CBE4376-4C4B-44D0-9F23-72001EB7E4D9}"/>
          </ac:spMkLst>
        </pc:spChg>
        <pc:spChg chg="del">
          <ac:chgData name="Iain Milne" userId="b8331077e663a57c" providerId="LiveId" clId="{85F43A2F-739B-47CD-B4B8-99A2417226E8}" dt="2021-03-17T19:16:42.908" v="3141" actId="700"/>
          <ac:spMkLst>
            <pc:docMk/>
            <pc:sldMk cId="2548926742" sldId="467"/>
            <ac:spMk id="4" creationId="{D6EADBCF-A7A9-490C-89A6-04B013BCFC5D}"/>
          </ac:spMkLst>
        </pc:spChg>
        <pc:spChg chg="add mod ord">
          <ac:chgData name="Iain Milne" userId="b8331077e663a57c" providerId="LiveId" clId="{85F43A2F-739B-47CD-B4B8-99A2417226E8}" dt="2021-03-18T11:21:00.231" v="4515" actId="14100"/>
          <ac:spMkLst>
            <pc:docMk/>
            <pc:sldMk cId="2548926742" sldId="467"/>
            <ac:spMk id="5" creationId="{8F8C350D-8F18-49BA-9EA2-703D4E0C7612}"/>
          </ac:spMkLst>
        </pc:spChg>
        <pc:spChg chg="add mod ord">
          <ac:chgData name="Iain Milne" userId="b8331077e663a57c" providerId="LiveId" clId="{85F43A2F-739B-47CD-B4B8-99A2417226E8}" dt="2021-03-17T19:19:38.392" v="3785" actId="20577"/>
          <ac:spMkLst>
            <pc:docMk/>
            <pc:sldMk cId="2548926742" sldId="467"/>
            <ac:spMk id="6" creationId="{B41D917C-D097-49DF-AC57-1C8645D8221C}"/>
          </ac:spMkLst>
        </pc:spChg>
      </pc:sldChg>
      <pc:sldChg chg="addSp delSp modSp new mod ord modClrScheme chgLayout">
        <pc:chgData name="Iain Milne" userId="b8331077e663a57c" providerId="LiveId" clId="{85F43A2F-739B-47CD-B4B8-99A2417226E8}" dt="2021-03-18T11:14:03.179" v="4486" actId="6549"/>
        <pc:sldMkLst>
          <pc:docMk/>
          <pc:sldMk cId="2108001632" sldId="468"/>
        </pc:sldMkLst>
        <pc:spChg chg="del mod ord">
          <ac:chgData name="Iain Milne" userId="b8331077e663a57c" providerId="LiveId" clId="{85F43A2F-739B-47CD-B4B8-99A2417226E8}" dt="2021-03-18T09:57:46.470" v="3787" actId="700"/>
          <ac:spMkLst>
            <pc:docMk/>
            <pc:sldMk cId="2108001632" sldId="468"/>
            <ac:spMk id="2" creationId="{4A68FF45-4ED7-442A-BBE3-80B517B81E1C}"/>
          </ac:spMkLst>
        </pc:spChg>
        <pc:spChg chg="del mod ord">
          <ac:chgData name="Iain Milne" userId="b8331077e663a57c" providerId="LiveId" clId="{85F43A2F-739B-47CD-B4B8-99A2417226E8}" dt="2021-03-18T09:57:46.470" v="3787" actId="700"/>
          <ac:spMkLst>
            <pc:docMk/>
            <pc:sldMk cId="2108001632" sldId="468"/>
            <ac:spMk id="3" creationId="{C49ED59C-90EA-45BD-8121-209143B9BA93}"/>
          </ac:spMkLst>
        </pc:spChg>
        <pc:spChg chg="del">
          <ac:chgData name="Iain Milne" userId="b8331077e663a57c" providerId="LiveId" clId="{85F43A2F-739B-47CD-B4B8-99A2417226E8}" dt="2021-03-18T09:57:46.470" v="3787" actId="700"/>
          <ac:spMkLst>
            <pc:docMk/>
            <pc:sldMk cId="2108001632" sldId="468"/>
            <ac:spMk id="4" creationId="{3D378450-0D0D-45C0-B086-B0C6EAA14D81}"/>
          </ac:spMkLst>
        </pc:spChg>
        <pc:spChg chg="add mod ord">
          <ac:chgData name="Iain Milne" userId="b8331077e663a57c" providerId="LiveId" clId="{85F43A2F-739B-47CD-B4B8-99A2417226E8}" dt="2021-03-18T11:04:14.305" v="3879" actId="20577"/>
          <ac:spMkLst>
            <pc:docMk/>
            <pc:sldMk cId="2108001632" sldId="468"/>
            <ac:spMk id="5" creationId="{ED88284A-CD49-4DFF-B839-E62FAE961BA5}"/>
          </ac:spMkLst>
        </pc:spChg>
        <pc:spChg chg="add mod ord">
          <ac:chgData name="Iain Milne" userId="b8331077e663a57c" providerId="LiveId" clId="{85F43A2F-739B-47CD-B4B8-99A2417226E8}" dt="2021-03-18T11:14:03.179" v="4486" actId="6549"/>
          <ac:spMkLst>
            <pc:docMk/>
            <pc:sldMk cId="2108001632" sldId="468"/>
            <ac:spMk id="6" creationId="{4025B38C-5711-4DB0-98B7-2702429AD8E0}"/>
          </ac:spMkLst>
        </pc:spChg>
        <pc:picChg chg="add del mod">
          <ac:chgData name="Iain Milne" userId="b8331077e663a57c" providerId="LiveId" clId="{85F43A2F-739B-47CD-B4B8-99A2417226E8}" dt="2021-03-18T10:01:44.411" v="3868" actId="478"/>
          <ac:picMkLst>
            <pc:docMk/>
            <pc:sldMk cId="2108001632" sldId="468"/>
            <ac:picMk id="8" creationId="{FBE8D3A9-8F8C-4DAD-AC6F-F79F8EE0074F}"/>
          </ac:picMkLst>
        </pc:picChg>
        <pc:picChg chg="add mod">
          <ac:chgData name="Iain Milne" userId="b8331077e663a57c" providerId="LiveId" clId="{85F43A2F-739B-47CD-B4B8-99A2417226E8}" dt="2021-03-18T10:02:05.524" v="3876" actId="1076"/>
          <ac:picMkLst>
            <pc:docMk/>
            <pc:sldMk cId="2108001632" sldId="468"/>
            <ac:picMk id="10" creationId="{205BF52C-A654-4D44-92EB-8015779BE54F}"/>
          </ac:picMkLst>
        </pc:picChg>
      </pc:sldChg>
      <pc:sldChg chg="addSp delSp modSp new mod modClrScheme chgLayout modNotesTx">
        <pc:chgData name="Iain Milne" userId="b8331077e663a57c" providerId="LiveId" clId="{85F43A2F-739B-47CD-B4B8-99A2417226E8}" dt="2021-03-18T11:11:48.183" v="4443" actId="5793"/>
        <pc:sldMkLst>
          <pc:docMk/>
          <pc:sldMk cId="3792714845" sldId="469"/>
        </pc:sldMkLst>
        <pc:spChg chg="del mod ord">
          <ac:chgData name="Iain Milne" userId="b8331077e663a57c" providerId="LiveId" clId="{85F43A2F-739B-47CD-B4B8-99A2417226E8}" dt="2021-03-18T11:04:25.558" v="3881" actId="700"/>
          <ac:spMkLst>
            <pc:docMk/>
            <pc:sldMk cId="3792714845" sldId="469"/>
            <ac:spMk id="2" creationId="{9CFCD21A-D94F-4870-BE65-33768BCD7759}"/>
          </ac:spMkLst>
        </pc:spChg>
        <pc:spChg chg="del mod ord">
          <ac:chgData name="Iain Milne" userId="b8331077e663a57c" providerId="LiveId" clId="{85F43A2F-739B-47CD-B4B8-99A2417226E8}" dt="2021-03-18T11:04:25.558" v="3881" actId="700"/>
          <ac:spMkLst>
            <pc:docMk/>
            <pc:sldMk cId="3792714845" sldId="469"/>
            <ac:spMk id="3" creationId="{1B8E33B1-BCED-4467-B992-634D5E266131}"/>
          </ac:spMkLst>
        </pc:spChg>
        <pc:spChg chg="del">
          <ac:chgData name="Iain Milne" userId="b8331077e663a57c" providerId="LiveId" clId="{85F43A2F-739B-47CD-B4B8-99A2417226E8}" dt="2021-03-18T11:04:25.558" v="3881" actId="700"/>
          <ac:spMkLst>
            <pc:docMk/>
            <pc:sldMk cId="3792714845" sldId="469"/>
            <ac:spMk id="4" creationId="{77F343DC-CE98-4C9A-8EB4-FA3AFADD47F8}"/>
          </ac:spMkLst>
        </pc:spChg>
        <pc:spChg chg="add mod ord">
          <ac:chgData name="Iain Milne" userId="b8331077e663a57c" providerId="LiveId" clId="{85F43A2F-739B-47CD-B4B8-99A2417226E8}" dt="2021-03-18T11:04:31.161" v="3919" actId="20577"/>
          <ac:spMkLst>
            <pc:docMk/>
            <pc:sldMk cId="3792714845" sldId="469"/>
            <ac:spMk id="5" creationId="{12CCDC0B-907D-4C35-AA58-961DF3B4BACB}"/>
          </ac:spMkLst>
        </pc:spChg>
        <pc:spChg chg="add mod ord">
          <ac:chgData name="Iain Milne" userId="b8331077e663a57c" providerId="LiveId" clId="{85F43A2F-739B-47CD-B4B8-99A2417226E8}" dt="2021-03-18T11:11:48.183" v="4443" actId="5793"/>
          <ac:spMkLst>
            <pc:docMk/>
            <pc:sldMk cId="3792714845" sldId="469"/>
            <ac:spMk id="6" creationId="{5BBEC656-672F-46AC-A8EE-849AF7DE6C72}"/>
          </ac:spMkLst>
        </pc:spChg>
      </pc:sldChg>
      <pc:sldChg chg="addSp delSp modSp new mod ord modClrScheme chgLayout">
        <pc:chgData name="Iain Milne" userId="b8331077e663a57c" providerId="LiveId" clId="{85F43A2F-739B-47CD-B4B8-99A2417226E8}" dt="2021-03-18T11:13:58.029" v="4480"/>
        <pc:sldMkLst>
          <pc:docMk/>
          <pc:sldMk cId="3321783784" sldId="470"/>
        </pc:sldMkLst>
        <pc:spChg chg="del mod ord">
          <ac:chgData name="Iain Milne" userId="b8331077e663a57c" providerId="LiveId" clId="{85F43A2F-739B-47CD-B4B8-99A2417226E8}" dt="2021-03-18T11:07:54.986" v="4081" actId="700"/>
          <ac:spMkLst>
            <pc:docMk/>
            <pc:sldMk cId="3321783784" sldId="470"/>
            <ac:spMk id="2" creationId="{A84F59FE-AA09-4C0A-8882-78C43FBD4729}"/>
          </ac:spMkLst>
        </pc:spChg>
        <pc:spChg chg="del mod ord">
          <ac:chgData name="Iain Milne" userId="b8331077e663a57c" providerId="LiveId" clId="{85F43A2F-739B-47CD-B4B8-99A2417226E8}" dt="2021-03-18T11:07:54.986" v="4081" actId="700"/>
          <ac:spMkLst>
            <pc:docMk/>
            <pc:sldMk cId="3321783784" sldId="470"/>
            <ac:spMk id="3" creationId="{A7976235-603A-456F-905F-2A5A32F41034}"/>
          </ac:spMkLst>
        </pc:spChg>
        <pc:spChg chg="del">
          <ac:chgData name="Iain Milne" userId="b8331077e663a57c" providerId="LiveId" clId="{85F43A2F-739B-47CD-B4B8-99A2417226E8}" dt="2021-03-18T11:07:54.986" v="4081" actId="700"/>
          <ac:spMkLst>
            <pc:docMk/>
            <pc:sldMk cId="3321783784" sldId="470"/>
            <ac:spMk id="4" creationId="{4E156832-4904-4C18-BE5F-4525F6343B71}"/>
          </ac:spMkLst>
        </pc:spChg>
        <pc:spChg chg="add mod ord">
          <ac:chgData name="Iain Milne" userId="b8331077e663a57c" providerId="LiveId" clId="{85F43A2F-739B-47CD-B4B8-99A2417226E8}" dt="2021-03-18T11:08:02.144" v="4125" actId="20577"/>
          <ac:spMkLst>
            <pc:docMk/>
            <pc:sldMk cId="3321783784" sldId="470"/>
            <ac:spMk id="5" creationId="{6328D371-2BAC-4EBF-B168-9902A675CE34}"/>
          </ac:spMkLst>
        </pc:spChg>
        <pc:spChg chg="add mod ord">
          <ac:chgData name="Iain Milne" userId="b8331077e663a57c" providerId="LiveId" clId="{85F43A2F-739B-47CD-B4B8-99A2417226E8}" dt="2021-03-18T11:11:45.086" v="4439" actId="20577"/>
          <ac:spMkLst>
            <pc:docMk/>
            <pc:sldMk cId="3321783784" sldId="470"/>
            <ac:spMk id="6" creationId="{F39FD412-B98E-40F1-81A8-A95E21691526}"/>
          </ac:spMkLst>
        </pc:spChg>
      </pc:sldChg>
      <pc:sldChg chg="addSp delSp modSp add del mod">
        <pc:chgData name="Iain Milne" userId="b8331077e663a57c" providerId="LiveId" clId="{85F43A2F-739B-47CD-B4B8-99A2417226E8}" dt="2021-03-18T11:13:14.713" v="4477" actId="47"/>
        <pc:sldMkLst>
          <pc:docMk/>
          <pc:sldMk cId="408086314" sldId="471"/>
        </pc:sldMkLst>
        <pc:spChg chg="add mod">
          <ac:chgData name="Iain Milne" userId="b8331077e663a57c" providerId="LiveId" clId="{85F43A2F-739B-47CD-B4B8-99A2417226E8}" dt="2021-03-18T11:12:54.279" v="4474" actId="478"/>
          <ac:spMkLst>
            <pc:docMk/>
            <pc:sldMk cId="408086314" sldId="471"/>
            <ac:spMk id="3" creationId="{F4B60EFF-F7D4-4FA0-A369-711E025813A2}"/>
          </ac:spMkLst>
        </pc:spChg>
        <pc:spChg chg="mod">
          <ac:chgData name="Iain Milne" userId="b8331077e663a57c" providerId="LiveId" clId="{85F43A2F-739B-47CD-B4B8-99A2417226E8}" dt="2021-03-18T11:13:04.158" v="4475" actId="21"/>
          <ac:spMkLst>
            <pc:docMk/>
            <pc:sldMk cId="408086314" sldId="471"/>
            <ac:spMk id="5" creationId="{6328D371-2BAC-4EBF-B168-9902A675CE34}"/>
          </ac:spMkLst>
        </pc:spChg>
        <pc:spChg chg="del">
          <ac:chgData name="Iain Milne" userId="b8331077e663a57c" providerId="LiveId" clId="{85F43A2F-739B-47CD-B4B8-99A2417226E8}" dt="2021-03-18T11:12:54.279" v="4474" actId="478"/>
          <ac:spMkLst>
            <pc:docMk/>
            <pc:sldMk cId="408086314" sldId="471"/>
            <ac:spMk id="6" creationId="{F39FD412-B98E-40F1-81A8-A95E21691526}"/>
          </ac:spMkLst>
        </pc:spChg>
      </pc:sldChg>
      <pc:sldChg chg="add del">
        <pc:chgData name="Iain Milne" userId="b8331077e663a57c" providerId="LiveId" clId="{85F43A2F-739B-47CD-B4B8-99A2417226E8}" dt="2021-03-18T15:13:22.405" v="5441" actId="47"/>
        <pc:sldMkLst>
          <pc:docMk/>
          <pc:sldMk cId="3957529614" sldId="471"/>
        </pc:sldMkLst>
      </pc:sldChg>
      <pc:sldChg chg="addSp delSp modSp add mod">
        <pc:chgData name="Iain Milne" userId="b8331077e663a57c" providerId="LiveId" clId="{85F43A2F-739B-47CD-B4B8-99A2417226E8}" dt="2021-03-18T15:12:56.714" v="5440" actId="404"/>
        <pc:sldMkLst>
          <pc:docMk/>
          <pc:sldMk cId="3893093413" sldId="472"/>
        </pc:sldMkLst>
        <pc:spChg chg="mod">
          <ac:chgData name="Iain Milne" userId="b8331077e663a57c" providerId="LiveId" clId="{85F43A2F-739B-47CD-B4B8-99A2417226E8}" dt="2021-03-18T15:06:29.955" v="5207" actId="20577"/>
          <ac:spMkLst>
            <pc:docMk/>
            <pc:sldMk cId="3893093413" sldId="472"/>
            <ac:spMk id="2" creationId="{B568431F-A61C-470F-A4B0-B4BD51B760F6}"/>
          </ac:spMkLst>
        </pc:spChg>
        <pc:spChg chg="add mod">
          <ac:chgData name="Iain Milne" userId="b8331077e663a57c" providerId="LiveId" clId="{85F43A2F-739B-47CD-B4B8-99A2417226E8}" dt="2021-03-18T15:09:35.029" v="5384" actId="1076"/>
          <ac:spMkLst>
            <pc:docMk/>
            <pc:sldMk cId="3893093413" sldId="472"/>
            <ac:spMk id="8" creationId="{86043AB0-532B-404E-BAA5-6B7C94096577}"/>
          </ac:spMkLst>
        </pc:spChg>
        <pc:spChg chg="mod">
          <ac:chgData name="Iain Milne" userId="b8331077e663a57c" providerId="LiveId" clId="{85F43A2F-739B-47CD-B4B8-99A2417226E8}" dt="2021-03-18T15:12:32.032" v="5434" actId="20577"/>
          <ac:spMkLst>
            <pc:docMk/>
            <pc:sldMk cId="3893093413" sldId="472"/>
            <ac:spMk id="10" creationId="{B8802085-10AF-466D-8083-CFDBF7243F3A}"/>
          </ac:spMkLst>
        </pc:spChg>
        <pc:spChg chg="mod">
          <ac:chgData name="Iain Milne" userId="b8331077e663a57c" providerId="LiveId" clId="{85F43A2F-739B-47CD-B4B8-99A2417226E8}" dt="2021-03-18T15:08:09.982" v="5321" actId="20577"/>
          <ac:spMkLst>
            <pc:docMk/>
            <pc:sldMk cId="3893093413" sldId="472"/>
            <ac:spMk id="11" creationId="{F8606366-8C30-4144-94F4-BB61D8CB2FB9}"/>
          </ac:spMkLst>
        </pc:spChg>
        <pc:spChg chg="mod">
          <ac:chgData name="Iain Milne" userId="b8331077e663a57c" providerId="LiveId" clId="{85F43A2F-739B-47CD-B4B8-99A2417226E8}" dt="2021-03-18T15:08:46.406" v="5348" actId="1076"/>
          <ac:spMkLst>
            <pc:docMk/>
            <pc:sldMk cId="3893093413" sldId="472"/>
            <ac:spMk id="12" creationId="{C8B43A76-9D9B-44E8-955C-8370524DD5F4}"/>
          </ac:spMkLst>
        </pc:spChg>
        <pc:spChg chg="mod">
          <ac:chgData name="Iain Milne" userId="b8331077e663a57c" providerId="LiveId" clId="{85F43A2F-739B-47CD-B4B8-99A2417226E8}" dt="2021-03-18T15:12:56.714" v="5440" actId="404"/>
          <ac:spMkLst>
            <pc:docMk/>
            <pc:sldMk cId="3893093413" sldId="472"/>
            <ac:spMk id="15" creationId="{0CA6ABFA-7D66-4604-A557-DB1049512FAB}"/>
          </ac:spMkLst>
        </pc:spChg>
        <pc:spChg chg="add mod">
          <ac:chgData name="Iain Milne" userId="b8331077e663a57c" providerId="LiveId" clId="{85F43A2F-739B-47CD-B4B8-99A2417226E8}" dt="2021-03-18T15:10:07.971" v="5398" actId="1076"/>
          <ac:spMkLst>
            <pc:docMk/>
            <pc:sldMk cId="3893093413" sldId="472"/>
            <ac:spMk id="16" creationId="{263535E5-225A-45A4-8AE3-D35E32E4B8E1}"/>
          </ac:spMkLst>
        </pc:spChg>
        <pc:spChg chg="add mod">
          <ac:chgData name="Iain Milne" userId="b8331077e663a57c" providerId="LiveId" clId="{85F43A2F-739B-47CD-B4B8-99A2417226E8}" dt="2021-03-18T15:10:40.370" v="5418" actId="1076"/>
          <ac:spMkLst>
            <pc:docMk/>
            <pc:sldMk cId="3893093413" sldId="472"/>
            <ac:spMk id="17" creationId="{034C2BCB-7479-4600-AA70-F8488B2AFA3D}"/>
          </ac:spMkLst>
        </pc:spChg>
        <pc:cxnChg chg="add del mod">
          <ac:chgData name="Iain Milne" userId="b8331077e663a57c" providerId="LiveId" clId="{85F43A2F-739B-47CD-B4B8-99A2417226E8}" dt="2021-03-18T15:09:16.800" v="5380" actId="478"/>
          <ac:cxnSpMkLst>
            <pc:docMk/>
            <pc:sldMk cId="3893093413" sldId="472"/>
            <ac:cxnSpMk id="4" creationId="{6732411B-56D6-42CD-B88A-42E39B9C34DD}"/>
          </ac:cxnSpMkLst>
        </pc:cxnChg>
        <pc:cxnChg chg="add mod">
          <ac:chgData name="Iain Milne" userId="b8331077e663a57c" providerId="LiveId" clId="{85F43A2F-739B-47CD-B4B8-99A2417226E8}" dt="2021-03-18T15:09:32.033" v="5383" actId="1076"/>
          <ac:cxnSpMkLst>
            <pc:docMk/>
            <pc:sldMk cId="3893093413" sldId="472"/>
            <ac:cxnSpMk id="13" creationId="{0E8C09FB-0011-4346-BF5E-619421798928}"/>
          </ac:cxnSpMkLst>
        </pc:cxnChg>
        <pc:cxnChg chg="mod">
          <ac:chgData name="Iain Milne" userId="b8331077e663a57c" providerId="LiveId" clId="{85F43A2F-739B-47CD-B4B8-99A2417226E8}" dt="2021-03-18T15:08:48.865" v="5349" actId="1076"/>
          <ac:cxnSpMkLst>
            <pc:docMk/>
            <pc:sldMk cId="3893093413" sldId="472"/>
            <ac:cxnSpMk id="14" creationId="{7FBFB827-5C60-4A5D-B164-59ABB9A8DD74}"/>
          </ac:cxnSpMkLst>
        </pc:cxnChg>
        <pc:cxnChg chg="add mod">
          <ac:chgData name="Iain Milne" userId="b8331077e663a57c" providerId="LiveId" clId="{85F43A2F-739B-47CD-B4B8-99A2417226E8}" dt="2021-03-18T15:10:46.100" v="5421" actId="14100"/>
          <ac:cxnSpMkLst>
            <pc:docMk/>
            <pc:sldMk cId="3893093413" sldId="472"/>
            <ac:cxnSpMk id="18" creationId="{C052E9E7-F32F-48B1-93A8-47EC0C03A2E5}"/>
          </ac:cxnSpMkLst>
        </pc:cxnChg>
        <pc:cxnChg chg="add mod">
          <ac:chgData name="Iain Milne" userId="b8331077e663a57c" providerId="LiveId" clId="{85F43A2F-739B-47CD-B4B8-99A2417226E8}" dt="2021-03-18T15:10:53.171" v="5424" actId="14100"/>
          <ac:cxnSpMkLst>
            <pc:docMk/>
            <pc:sldMk cId="3893093413" sldId="472"/>
            <ac:cxnSpMk id="19" creationId="{C28252DE-CF56-44E3-88B3-9918263F6C02}"/>
          </ac:cxnSpMkLst>
        </pc:cxnChg>
      </pc:sldChg>
      <pc:sldChg chg="addSp delSp modSp new mod modClrScheme modAnim chgLayout">
        <pc:chgData name="Iain Milne" userId="b8331077e663a57c" providerId="LiveId" clId="{85F43A2F-739B-47CD-B4B8-99A2417226E8}" dt="2021-03-18T15:53:06.332" v="6119"/>
        <pc:sldMkLst>
          <pc:docMk/>
          <pc:sldMk cId="1717967904" sldId="473"/>
        </pc:sldMkLst>
        <pc:spChg chg="del mod ord">
          <ac:chgData name="Iain Milne" userId="b8331077e663a57c" providerId="LiveId" clId="{85F43A2F-739B-47CD-B4B8-99A2417226E8}" dt="2021-03-18T15:14:54.281" v="5462" actId="700"/>
          <ac:spMkLst>
            <pc:docMk/>
            <pc:sldMk cId="1717967904" sldId="473"/>
            <ac:spMk id="2" creationId="{EB86DEFC-8C93-4F9A-9561-D22A0795168C}"/>
          </ac:spMkLst>
        </pc:spChg>
        <pc:spChg chg="del mod ord">
          <ac:chgData name="Iain Milne" userId="b8331077e663a57c" providerId="LiveId" clId="{85F43A2F-739B-47CD-B4B8-99A2417226E8}" dt="2021-03-18T15:14:54.281" v="5462" actId="700"/>
          <ac:spMkLst>
            <pc:docMk/>
            <pc:sldMk cId="1717967904" sldId="473"/>
            <ac:spMk id="3" creationId="{403C6880-DE28-407E-9F1D-DC6DCDB0B396}"/>
          </ac:spMkLst>
        </pc:spChg>
        <pc:spChg chg="del">
          <ac:chgData name="Iain Milne" userId="b8331077e663a57c" providerId="LiveId" clId="{85F43A2F-739B-47CD-B4B8-99A2417226E8}" dt="2021-03-18T15:14:54.281" v="5462" actId="700"/>
          <ac:spMkLst>
            <pc:docMk/>
            <pc:sldMk cId="1717967904" sldId="473"/>
            <ac:spMk id="4" creationId="{70852ADB-1C41-4625-92CF-7E8ED0209A49}"/>
          </ac:spMkLst>
        </pc:spChg>
        <pc:spChg chg="add mod ord">
          <ac:chgData name="Iain Milne" userId="b8331077e663a57c" providerId="LiveId" clId="{85F43A2F-739B-47CD-B4B8-99A2417226E8}" dt="2021-03-18T15:15:52.409" v="5510" actId="700"/>
          <ac:spMkLst>
            <pc:docMk/>
            <pc:sldMk cId="1717967904" sldId="473"/>
            <ac:spMk id="5" creationId="{A36B33C2-7308-467C-BE11-D49AF64ABBA5}"/>
          </ac:spMkLst>
        </pc:spChg>
        <pc:spChg chg="add del mod ord">
          <ac:chgData name="Iain Milne" userId="b8331077e663a57c" providerId="LiveId" clId="{85F43A2F-739B-47CD-B4B8-99A2417226E8}" dt="2021-03-18T15:15:14.941" v="5492" actId="478"/>
          <ac:spMkLst>
            <pc:docMk/>
            <pc:sldMk cId="1717967904" sldId="473"/>
            <ac:spMk id="6" creationId="{71F62804-5012-4AF8-AD90-92EA9F27F4C8}"/>
          </ac:spMkLst>
        </pc:spChg>
        <pc:spChg chg="add mod ord">
          <ac:chgData name="Iain Milne" userId="b8331077e663a57c" providerId="LiveId" clId="{85F43A2F-739B-47CD-B4B8-99A2417226E8}" dt="2021-03-18T15:44:42.130" v="6076" actId="20577"/>
          <ac:spMkLst>
            <pc:docMk/>
            <pc:sldMk cId="1717967904" sldId="473"/>
            <ac:spMk id="11" creationId="{6ADE217A-2AD8-4F9E-AA71-4973528EA7EB}"/>
          </ac:spMkLst>
        </pc:spChg>
        <pc:spChg chg="add mod">
          <ac:chgData name="Iain Milne" userId="b8331077e663a57c" providerId="LiveId" clId="{85F43A2F-739B-47CD-B4B8-99A2417226E8}" dt="2021-03-18T15:20:57.989" v="5734" actId="14100"/>
          <ac:spMkLst>
            <pc:docMk/>
            <pc:sldMk cId="1717967904" sldId="473"/>
            <ac:spMk id="12" creationId="{D1DC0474-3109-4176-B73B-956FDB38CCEB}"/>
          </ac:spMkLst>
        </pc:spChg>
        <pc:graphicFrameChg chg="add mod modGraphic">
          <ac:chgData name="Iain Milne" userId="b8331077e663a57c" providerId="LiveId" clId="{85F43A2F-739B-47CD-B4B8-99A2417226E8}" dt="2021-03-18T15:26:40.098" v="5890" actId="13926"/>
          <ac:graphicFrameMkLst>
            <pc:docMk/>
            <pc:sldMk cId="1717967904" sldId="473"/>
            <ac:graphicFrameMk id="7" creationId="{A565B032-A852-47EA-8BC0-B073D48075F8}"/>
          </ac:graphicFrameMkLst>
        </pc:graphicFrameChg>
        <pc:graphicFrameChg chg="add mod modGraphic">
          <ac:chgData name="Iain Milne" userId="b8331077e663a57c" providerId="LiveId" clId="{85F43A2F-739B-47CD-B4B8-99A2417226E8}" dt="2021-03-18T15:18:13.014" v="5645" actId="1036"/>
          <ac:graphicFrameMkLst>
            <pc:docMk/>
            <pc:sldMk cId="1717967904" sldId="473"/>
            <ac:graphicFrameMk id="8" creationId="{8372E84B-4BA1-42DF-AD78-7CF0C54E3EB2}"/>
          </ac:graphicFrameMkLst>
        </pc:graphicFrameChg>
        <pc:graphicFrameChg chg="add mod modGraphic">
          <ac:chgData name="Iain Milne" userId="b8331077e663a57c" providerId="LiveId" clId="{85F43A2F-739B-47CD-B4B8-99A2417226E8}" dt="2021-03-18T15:18:13.014" v="5645" actId="1036"/>
          <ac:graphicFrameMkLst>
            <pc:docMk/>
            <pc:sldMk cId="1717967904" sldId="473"/>
            <ac:graphicFrameMk id="9" creationId="{1E3590DC-1003-4460-9517-8BF7064D0C9D}"/>
          </ac:graphicFrameMkLst>
        </pc:graphicFrameChg>
        <pc:graphicFrameChg chg="add mod modGraphic">
          <ac:chgData name="Iain Milne" userId="b8331077e663a57c" providerId="LiveId" clId="{85F43A2F-739B-47CD-B4B8-99A2417226E8}" dt="2021-03-18T15:18:13.014" v="5645" actId="1036"/>
          <ac:graphicFrameMkLst>
            <pc:docMk/>
            <pc:sldMk cId="1717967904" sldId="473"/>
            <ac:graphicFrameMk id="10" creationId="{A01DAA00-4083-4938-BE36-6358C2840464}"/>
          </ac:graphicFrameMkLst>
        </pc:graphicFrameChg>
      </pc:sldChg>
      <pc:sldChg chg="addSp delSp modSp add mod modAnim">
        <pc:chgData name="Iain Milne" userId="b8331077e663a57c" providerId="LiveId" clId="{85F43A2F-739B-47CD-B4B8-99A2417226E8}" dt="2021-03-18T15:53:09.092" v="6123"/>
        <pc:sldMkLst>
          <pc:docMk/>
          <pc:sldMk cId="3794137145" sldId="474"/>
        </pc:sldMkLst>
        <pc:spChg chg="add del mod">
          <ac:chgData name="Iain Milne" userId="b8331077e663a57c" providerId="LiveId" clId="{85F43A2F-739B-47CD-B4B8-99A2417226E8}" dt="2021-03-18T15:21:02.489" v="5735" actId="478"/>
          <ac:spMkLst>
            <pc:docMk/>
            <pc:sldMk cId="3794137145" sldId="474"/>
            <ac:spMk id="2" creationId="{369C1828-F4D3-41EA-8D5D-9C125AEA7AD8}"/>
          </ac:spMkLst>
        </pc:spChg>
        <pc:spChg chg="mod">
          <ac:chgData name="Iain Milne" userId="b8331077e663a57c" providerId="LiveId" clId="{85F43A2F-739B-47CD-B4B8-99A2417226E8}" dt="2021-03-18T15:45:03.913" v="6086" actId="20577"/>
          <ac:spMkLst>
            <pc:docMk/>
            <pc:sldMk cId="3794137145" sldId="474"/>
            <ac:spMk id="11" creationId="{6ADE217A-2AD8-4F9E-AA71-4973528EA7EB}"/>
          </ac:spMkLst>
        </pc:spChg>
        <pc:spChg chg="add del mod">
          <ac:chgData name="Iain Milne" userId="b8331077e663a57c" providerId="LiveId" clId="{85F43A2F-739B-47CD-B4B8-99A2417226E8}" dt="2021-03-18T15:20:24.197" v="5728" actId="21"/>
          <ac:spMkLst>
            <pc:docMk/>
            <pc:sldMk cId="3794137145" sldId="474"/>
            <ac:spMk id="12" creationId="{FBB33DE1-E66C-441F-A649-ABCFCF5B6D70}"/>
          </ac:spMkLst>
        </pc:spChg>
        <pc:spChg chg="add mod">
          <ac:chgData name="Iain Milne" userId="b8331077e663a57c" providerId="LiveId" clId="{85F43A2F-739B-47CD-B4B8-99A2417226E8}" dt="2021-03-18T15:21:06.264" v="5737" actId="14100"/>
          <ac:spMkLst>
            <pc:docMk/>
            <pc:sldMk cId="3794137145" sldId="474"/>
            <ac:spMk id="13" creationId="{48D5D800-B740-4C2B-A33C-C54F522D79C3}"/>
          </ac:spMkLst>
        </pc:spChg>
        <pc:graphicFrameChg chg="modGraphic">
          <ac:chgData name="Iain Milne" userId="b8331077e663a57c" providerId="LiveId" clId="{85F43A2F-739B-47CD-B4B8-99A2417226E8}" dt="2021-03-18T15:19:51.015" v="5716" actId="122"/>
          <ac:graphicFrameMkLst>
            <pc:docMk/>
            <pc:sldMk cId="3794137145" sldId="474"/>
            <ac:graphicFrameMk id="7" creationId="{A565B032-A852-47EA-8BC0-B073D48075F8}"/>
          </ac:graphicFrameMkLst>
        </pc:graphicFrameChg>
        <pc:graphicFrameChg chg="modGraphic">
          <ac:chgData name="Iain Milne" userId="b8331077e663a57c" providerId="LiveId" clId="{85F43A2F-739B-47CD-B4B8-99A2417226E8}" dt="2021-03-18T15:19:53.571" v="5717" actId="122"/>
          <ac:graphicFrameMkLst>
            <pc:docMk/>
            <pc:sldMk cId="3794137145" sldId="474"/>
            <ac:graphicFrameMk id="8" creationId="{8372E84B-4BA1-42DF-AD78-7CF0C54E3EB2}"/>
          </ac:graphicFrameMkLst>
        </pc:graphicFrameChg>
        <pc:graphicFrameChg chg="modGraphic">
          <ac:chgData name="Iain Milne" userId="b8331077e663a57c" providerId="LiveId" clId="{85F43A2F-739B-47CD-B4B8-99A2417226E8}" dt="2021-03-18T15:19:55.468" v="5718" actId="122"/>
          <ac:graphicFrameMkLst>
            <pc:docMk/>
            <pc:sldMk cId="3794137145" sldId="474"/>
            <ac:graphicFrameMk id="9" creationId="{1E3590DC-1003-4460-9517-8BF7064D0C9D}"/>
          </ac:graphicFrameMkLst>
        </pc:graphicFrameChg>
        <pc:graphicFrameChg chg="modGraphic">
          <ac:chgData name="Iain Milne" userId="b8331077e663a57c" providerId="LiveId" clId="{85F43A2F-739B-47CD-B4B8-99A2417226E8}" dt="2021-03-18T15:19:57.734" v="5719" actId="122"/>
          <ac:graphicFrameMkLst>
            <pc:docMk/>
            <pc:sldMk cId="3794137145" sldId="474"/>
            <ac:graphicFrameMk id="10" creationId="{A01DAA00-4083-4938-BE36-6358C2840464}"/>
          </ac:graphicFrameMkLst>
        </pc:graphicFrameChg>
      </pc:sldChg>
      <pc:sldChg chg="addSp modSp add mod modAnim">
        <pc:chgData name="Iain Milne" userId="b8331077e663a57c" providerId="LiveId" clId="{85F43A2F-739B-47CD-B4B8-99A2417226E8}" dt="2021-03-18T15:52:54.271" v="6114"/>
        <pc:sldMkLst>
          <pc:docMk/>
          <pc:sldMk cId="1741449601" sldId="475"/>
        </pc:sldMkLst>
        <pc:spChg chg="mod">
          <ac:chgData name="Iain Milne" userId="b8331077e663a57c" providerId="LiveId" clId="{85F43A2F-739B-47CD-B4B8-99A2417226E8}" dt="2021-03-18T15:45:29.016" v="6094" actId="255"/>
          <ac:spMkLst>
            <pc:docMk/>
            <pc:sldMk cId="1741449601" sldId="475"/>
            <ac:spMk id="11" creationId="{6ADE217A-2AD8-4F9E-AA71-4973528EA7EB}"/>
          </ac:spMkLst>
        </pc:spChg>
        <pc:spChg chg="add mod">
          <ac:chgData name="Iain Milne" userId="b8331077e663a57c" providerId="LiveId" clId="{85F43A2F-739B-47CD-B4B8-99A2417226E8}" dt="2021-03-18T15:22:08.114" v="5766" actId="1076"/>
          <ac:spMkLst>
            <pc:docMk/>
            <pc:sldMk cId="1741449601" sldId="475"/>
            <ac:spMk id="12" creationId="{7CF1ADF7-21C7-4A13-8A84-30CFAF6CD0BC}"/>
          </ac:spMkLst>
        </pc:spChg>
        <pc:graphicFrameChg chg="modGraphic">
          <ac:chgData name="Iain Milne" userId="b8331077e663a57c" providerId="LiveId" clId="{85F43A2F-739B-47CD-B4B8-99A2417226E8}" dt="2021-03-18T15:21:56.291" v="5763" actId="13926"/>
          <ac:graphicFrameMkLst>
            <pc:docMk/>
            <pc:sldMk cId="1741449601" sldId="475"/>
            <ac:graphicFrameMk id="8" creationId="{8372E84B-4BA1-42DF-AD78-7CF0C54E3EB2}"/>
          </ac:graphicFrameMkLst>
        </pc:graphicFrameChg>
      </pc:sldChg>
      <pc:sldChg chg="addSp delSp modSp add mod modAnim">
        <pc:chgData name="Iain Milne" userId="b8331077e663a57c" providerId="LiveId" clId="{85F43A2F-739B-47CD-B4B8-99A2417226E8}" dt="2021-03-18T15:53:11.851" v="6127"/>
        <pc:sldMkLst>
          <pc:docMk/>
          <pc:sldMk cId="1747987286" sldId="476"/>
        </pc:sldMkLst>
        <pc:spChg chg="mod">
          <ac:chgData name="Iain Milne" userId="b8331077e663a57c" providerId="LiveId" clId="{85F43A2F-739B-47CD-B4B8-99A2417226E8}" dt="2021-03-18T15:45:59.392" v="6107" actId="20577"/>
          <ac:spMkLst>
            <pc:docMk/>
            <pc:sldMk cId="1747987286" sldId="476"/>
            <ac:spMk id="11" creationId="{6ADE217A-2AD8-4F9E-AA71-4973528EA7EB}"/>
          </ac:spMkLst>
        </pc:spChg>
        <pc:spChg chg="del">
          <ac:chgData name="Iain Milne" userId="b8331077e663a57c" providerId="LiveId" clId="{85F43A2F-739B-47CD-B4B8-99A2417226E8}" dt="2021-03-18T15:25:44.711" v="5877" actId="478"/>
          <ac:spMkLst>
            <pc:docMk/>
            <pc:sldMk cId="1747987286" sldId="476"/>
            <ac:spMk id="12" creationId="{7CF1ADF7-21C7-4A13-8A84-30CFAF6CD0BC}"/>
          </ac:spMkLst>
        </pc:spChg>
        <pc:spChg chg="mod">
          <ac:chgData name="Iain Milne" userId="b8331077e663a57c" providerId="LiveId" clId="{85F43A2F-739B-47CD-B4B8-99A2417226E8}" dt="2021-03-18T15:24:38.873" v="5857" actId="14100"/>
          <ac:spMkLst>
            <pc:docMk/>
            <pc:sldMk cId="1747987286" sldId="476"/>
            <ac:spMk id="13" creationId="{48D5D800-B740-4C2B-A33C-C54F522D79C3}"/>
          </ac:spMkLst>
        </pc:spChg>
        <pc:spChg chg="add mod">
          <ac:chgData name="Iain Milne" userId="b8331077e663a57c" providerId="LiveId" clId="{85F43A2F-739B-47CD-B4B8-99A2417226E8}" dt="2021-03-18T15:24:46.048" v="5859" actId="1076"/>
          <ac:spMkLst>
            <pc:docMk/>
            <pc:sldMk cId="1747987286" sldId="476"/>
            <ac:spMk id="14" creationId="{1EF85CB5-2F5A-4AE1-BA5D-2345DD0B801A}"/>
          </ac:spMkLst>
        </pc:spChg>
        <pc:spChg chg="add mod">
          <ac:chgData name="Iain Milne" userId="b8331077e663a57c" providerId="LiveId" clId="{85F43A2F-739B-47CD-B4B8-99A2417226E8}" dt="2021-03-18T15:24:50.502" v="5861" actId="1076"/>
          <ac:spMkLst>
            <pc:docMk/>
            <pc:sldMk cId="1747987286" sldId="476"/>
            <ac:spMk id="15" creationId="{7EFF9D73-38F8-43B4-A79C-A9C205A736FF}"/>
          </ac:spMkLst>
        </pc:spChg>
        <pc:spChg chg="add mod">
          <ac:chgData name="Iain Milne" userId="b8331077e663a57c" providerId="LiveId" clId="{85F43A2F-739B-47CD-B4B8-99A2417226E8}" dt="2021-03-18T15:24:54.747" v="5863" actId="1076"/>
          <ac:spMkLst>
            <pc:docMk/>
            <pc:sldMk cId="1747987286" sldId="476"/>
            <ac:spMk id="16" creationId="{D890B05C-5AD3-48A5-87BB-F57D03AD18C6}"/>
          </ac:spMkLst>
        </pc:spChg>
        <pc:spChg chg="add mod">
          <ac:chgData name="Iain Milne" userId="b8331077e663a57c" providerId="LiveId" clId="{85F43A2F-739B-47CD-B4B8-99A2417226E8}" dt="2021-03-18T15:25:31.459" v="5874" actId="1076"/>
          <ac:spMkLst>
            <pc:docMk/>
            <pc:sldMk cId="1747987286" sldId="476"/>
            <ac:spMk id="17" creationId="{90B83EFB-4390-4F6F-A444-1B62E3906428}"/>
          </ac:spMkLst>
        </pc:spChg>
        <pc:spChg chg="add mod">
          <ac:chgData name="Iain Milne" userId="b8331077e663a57c" providerId="LiveId" clId="{85F43A2F-739B-47CD-B4B8-99A2417226E8}" dt="2021-03-18T15:25:31.459" v="5874" actId="1076"/>
          <ac:spMkLst>
            <pc:docMk/>
            <pc:sldMk cId="1747987286" sldId="476"/>
            <ac:spMk id="18" creationId="{129BB4E5-B514-4249-8957-6FCD7EDA998C}"/>
          </ac:spMkLst>
        </pc:spChg>
        <pc:spChg chg="add mod">
          <ac:chgData name="Iain Milne" userId="b8331077e663a57c" providerId="LiveId" clId="{85F43A2F-739B-47CD-B4B8-99A2417226E8}" dt="2021-03-18T15:25:31.459" v="5874" actId="1076"/>
          <ac:spMkLst>
            <pc:docMk/>
            <pc:sldMk cId="1747987286" sldId="476"/>
            <ac:spMk id="19" creationId="{15BD112D-3010-4B5E-9103-F8CA68CDCE73}"/>
          </ac:spMkLst>
        </pc:spChg>
        <pc:spChg chg="add mod">
          <ac:chgData name="Iain Milne" userId="b8331077e663a57c" providerId="LiveId" clId="{85F43A2F-739B-47CD-B4B8-99A2417226E8}" dt="2021-03-18T15:25:31.459" v="5874" actId="1076"/>
          <ac:spMkLst>
            <pc:docMk/>
            <pc:sldMk cId="1747987286" sldId="476"/>
            <ac:spMk id="20" creationId="{4E7452F8-AF53-44B3-8FB4-ACDEB83C3327}"/>
          </ac:spMkLst>
        </pc:spChg>
        <pc:graphicFrameChg chg="mod modGraphic">
          <ac:chgData name="Iain Milne" userId="b8331077e663a57c" providerId="LiveId" clId="{85F43A2F-739B-47CD-B4B8-99A2417226E8}" dt="2021-03-18T15:26:28.752" v="5889" actId="13926"/>
          <ac:graphicFrameMkLst>
            <pc:docMk/>
            <pc:sldMk cId="1747987286" sldId="476"/>
            <ac:graphicFrameMk id="7" creationId="{A565B032-A852-47EA-8BC0-B073D48075F8}"/>
          </ac:graphicFrameMkLst>
        </pc:graphicFrameChg>
        <pc:graphicFrameChg chg="modGraphic">
          <ac:chgData name="Iain Milne" userId="b8331077e663a57c" providerId="LiveId" clId="{85F43A2F-739B-47CD-B4B8-99A2417226E8}" dt="2021-03-18T15:25:40.865" v="5876" actId="6549"/>
          <ac:graphicFrameMkLst>
            <pc:docMk/>
            <pc:sldMk cId="1747987286" sldId="476"/>
            <ac:graphicFrameMk id="8" creationId="{8372E84B-4BA1-42DF-AD78-7CF0C54E3EB2}"/>
          </ac:graphicFrameMkLst>
        </pc:graphicFrameChg>
      </pc:sldChg>
      <pc:sldChg chg="addSp delSp modSp add mod addAnim delAnim modAnim">
        <pc:chgData name="Iain Milne" userId="b8331077e663a57c" providerId="LiveId" clId="{85F43A2F-739B-47CD-B4B8-99A2417226E8}" dt="2021-03-18T15:53:14.539" v="6131"/>
        <pc:sldMkLst>
          <pc:docMk/>
          <pc:sldMk cId="3094223763" sldId="477"/>
        </pc:sldMkLst>
        <pc:spChg chg="mod">
          <ac:chgData name="Iain Milne" userId="b8331077e663a57c" providerId="LiveId" clId="{85F43A2F-739B-47CD-B4B8-99A2417226E8}" dt="2021-03-18T15:46:21.063" v="6113" actId="20577"/>
          <ac:spMkLst>
            <pc:docMk/>
            <pc:sldMk cId="3094223763" sldId="477"/>
            <ac:spMk id="11" creationId="{6ADE217A-2AD8-4F9E-AA71-4973528EA7EB}"/>
          </ac:spMkLst>
        </pc:spChg>
        <pc:spChg chg="mod">
          <ac:chgData name="Iain Milne" userId="b8331077e663a57c" providerId="LiveId" clId="{85F43A2F-739B-47CD-B4B8-99A2417226E8}" dt="2021-03-18T15:41:14.256" v="5956" actId="14100"/>
          <ac:spMkLst>
            <pc:docMk/>
            <pc:sldMk cId="3094223763" sldId="477"/>
            <ac:spMk id="13" creationId="{48D5D800-B740-4C2B-A33C-C54F522D79C3}"/>
          </ac:spMkLst>
        </pc:spChg>
        <pc:spChg chg="del">
          <ac:chgData name="Iain Milne" userId="b8331077e663a57c" providerId="LiveId" clId="{85F43A2F-739B-47CD-B4B8-99A2417226E8}" dt="2021-03-18T15:38:49.302" v="5899" actId="478"/>
          <ac:spMkLst>
            <pc:docMk/>
            <pc:sldMk cId="3094223763" sldId="477"/>
            <ac:spMk id="14" creationId="{1EF85CB5-2F5A-4AE1-BA5D-2345DD0B801A}"/>
          </ac:spMkLst>
        </pc:spChg>
        <pc:spChg chg="del">
          <ac:chgData name="Iain Milne" userId="b8331077e663a57c" providerId="LiveId" clId="{85F43A2F-739B-47CD-B4B8-99A2417226E8}" dt="2021-03-18T15:38:50.459" v="5900" actId="478"/>
          <ac:spMkLst>
            <pc:docMk/>
            <pc:sldMk cId="3094223763" sldId="477"/>
            <ac:spMk id="15" creationId="{7EFF9D73-38F8-43B4-A79C-A9C205A736FF}"/>
          </ac:spMkLst>
        </pc:spChg>
        <pc:spChg chg="del">
          <ac:chgData name="Iain Milne" userId="b8331077e663a57c" providerId="LiveId" clId="{85F43A2F-739B-47CD-B4B8-99A2417226E8}" dt="2021-03-18T15:38:51.391" v="5901" actId="478"/>
          <ac:spMkLst>
            <pc:docMk/>
            <pc:sldMk cId="3094223763" sldId="477"/>
            <ac:spMk id="16" creationId="{D890B05C-5AD3-48A5-87BB-F57D03AD18C6}"/>
          </ac:spMkLst>
        </pc:spChg>
        <pc:spChg chg="del">
          <ac:chgData name="Iain Milne" userId="b8331077e663a57c" providerId="LiveId" clId="{85F43A2F-739B-47CD-B4B8-99A2417226E8}" dt="2021-03-18T15:38:43.534" v="5895" actId="478"/>
          <ac:spMkLst>
            <pc:docMk/>
            <pc:sldMk cId="3094223763" sldId="477"/>
            <ac:spMk id="17" creationId="{90B83EFB-4390-4F6F-A444-1B62E3906428}"/>
          </ac:spMkLst>
        </pc:spChg>
        <pc:spChg chg="del">
          <ac:chgData name="Iain Milne" userId="b8331077e663a57c" providerId="LiveId" clId="{85F43A2F-739B-47CD-B4B8-99A2417226E8}" dt="2021-03-18T15:38:44.993" v="5896" actId="478"/>
          <ac:spMkLst>
            <pc:docMk/>
            <pc:sldMk cId="3094223763" sldId="477"/>
            <ac:spMk id="18" creationId="{129BB4E5-B514-4249-8957-6FCD7EDA998C}"/>
          </ac:spMkLst>
        </pc:spChg>
        <pc:spChg chg="del">
          <ac:chgData name="Iain Milne" userId="b8331077e663a57c" providerId="LiveId" clId="{85F43A2F-739B-47CD-B4B8-99A2417226E8}" dt="2021-03-18T15:38:46.013" v="5897" actId="478"/>
          <ac:spMkLst>
            <pc:docMk/>
            <pc:sldMk cId="3094223763" sldId="477"/>
            <ac:spMk id="19" creationId="{15BD112D-3010-4B5E-9103-F8CA68CDCE73}"/>
          </ac:spMkLst>
        </pc:spChg>
        <pc:spChg chg="del">
          <ac:chgData name="Iain Milne" userId="b8331077e663a57c" providerId="LiveId" clId="{85F43A2F-739B-47CD-B4B8-99A2417226E8}" dt="2021-03-18T15:38:46.815" v="5898" actId="478"/>
          <ac:spMkLst>
            <pc:docMk/>
            <pc:sldMk cId="3094223763" sldId="477"/>
            <ac:spMk id="20" creationId="{4E7452F8-AF53-44B3-8FB4-ACDEB83C3327}"/>
          </ac:spMkLst>
        </pc:spChg>
        <pc:spChg chg="add del mod">
          <ac:chgData name="Iain Milne" userId="b8331077e663a57c" providerId="LiveId" clId="{85F43A2F-739B-47CD-B4B8-99A2417226E8}" dt="2021-03-18T15:43:09.870" v="6026" actId="478"/>
          <ac:spMkLst>
            <pc:docMk/>
            <pc:sldMk cId="3094223763" sldId="477"/>
            <ac:spMk id="21" creationId="{637C2D70-C2FC-47E5-A61F-A49768679A21}"/>
          </ac:spMkLst>
        </pc:spChg>
        <pc:spChg chg="add mod">
          <ac:chgData name="Iain Milne" userId="b8331077e663a57c" providerId="LiveId" clId="{85F43A2F-739B-47CD-B4B8-99A2417226E8}" dt="2021-03-18T15:41:39.041" v="5975" actId="1076"/>
          <ac:spMkLst>
            <pc:docMk/>
            <pc:sldMk cId="3094223763" sldId="477"/>
            <ac:spMk id="22" creationId="{950D7B4F-4EF3-44D8-9ED5-DDE1F4CE050D}"/>
          </ac:spMkLst>
        </pc:spChg>
        <pc:spChg chg="add mod">
          <ac:chgData name="Iain Milne" userId="b8331077e663a57c" providerId="LiveId" clId="{85F43A2F-739B-47CD-B4B8-99A2417226E8}" dt="2021-03-18T15:41:42.547" v="5977" actId="1076"/>
          <ac:spMkLst>
            <pc:docMk/>
            <pc:sldMk cId="3094223763" sldId="477"/>
            <ac:spMk id="23" creationId="{443734F4-3158-4743-93DA-E5EC2BB0A826}"/>
          </ac:spMkLst>
        </pc:spChg>
        <pc:spChg chg="add mod">
          <ac:chgData name="Iain Milne" userId="b8331077e663a57c" providerId="LiveId" clId="{85F43A2F-739B-47CD-B4B8-99A2417226E8}" dt="2021-03-18T15:41:47.601" v="5979" actId="1076"/>
          <ac:spMkLst>
            <pc:docMk/>
            <pc:sldMk cId="3094223763" sldId="477"/>
            <ac:spMk id="24" creationId="{F3698CAA-7E26-4D3F-85C2-1F65319E4944}"/>
          </ac:spMkLst>
        </pc:spChg>
        <pc:spChg chg="add del mod">
          <ac:chgData name="Iain Milne" userId="b8331077e663a57c" providerId="LiveId" clId="{85F43A2F-739B-47CD-B4B8-99A2417226E8}" dt="2021-03-18T15:42:24.694" v="6017" actId="478"/>
          <ac:spMkLst>
            <pc:docMk/>
            <pc:sldMk cId="3094223763" sldId="477"/>
            <ac:spMk id="25" creationId="{DBF3DF8D-A0D4-48F6-8CDA-E7E3CFFBBF4A}"/>
          </ac:spMkLst>
        </pc:spChg>
        <pc:spChg chg="add mod">
          <ac:chgData name="Iain Milne" userId="b8331077e663a57c" providerId="LiveId" clId="{85F43A2F-739B-47CD-B4B8-99A2417226E8}" dt="2021-03-18T15:42:37.425" v="6020" actId="692"/>
          <ac:spMkLst>
            <pc:docMk/>
            <pc:sldMk cId="3094223763" sldId="477"/>
            <ac:spMk id="26" creationId="{0A733AAD-2934-4E5B-9AD2-4E25598D5CD4}"/>
          </ac:spMkLst>
        </pc:spChg>
        <pc:spChg chg="add mod">
          <ac:chgData name="Iain Milne" userId="b8331077e663a57c" providerId="LiveId" clId="{85F43A2F-739B-47CD-B4B8-99A2417226E8}" dt="2021-03-18T15:42:37.425" v="6020" actId="692"/>
          <ac:spMkLst>
            <pc:docMk/>
            <pc:sldMk cId="3094223763" sldId="477"/>
            <ac:spMk id="27" creationId="{F269C8FC-0B42-49B6-8C35-1BFF70401FBF}"/>
          </ac:spMkLst>
        </pc:spChg>
        <pc:spChg chg="add mod">
          <ac:chgData name="Iain Milne" userId="b8331077e663a57c" providerId="LiveId" clId="{85F43A2F-739B-47CD-B4B8-99A2417226E8}" dt="2021-03-18T15:42:37.425" v="6020" actId="692"/>
          <ac:spMkLst>
            <pc:docMk/>
            <pc:sldMk cId="3094223763" sldId="477"/>
            <ac:spMk id="28" creationId="{1C2A5CB1-320C-485D-ABBD-1038ADECB0CF}"/>
          </ac:spMkLst>
        </pc:spChg>
        <pc:spChg chg="add mod">
          <ac:chgData name="Iain Milne" userId="b8331077e663a57c" providerId="LiveId" clId="{85F43A2F-739B-47CD-B4B8-99A2417226E8}" dt="2021-03-18T15:42:51.696" v="6023" actId="692"/>
          <ac:spMkLst>
            <pc:docMk/>
            <pc:sldMk cId="3094223763" sldId="477"/>
            <ac:spMk id="29" creationId="{E51D9D91-108B-4F63-ABB2-BE4D55894703}"/>
          </ac:spMkLst>
        </pc:spChg>
        <pc:spChg chg="add mod">
          <ac:chgData name="Iain Milne" userId="b8331077e663a57c" providerId="LiveId" clId="{85F43A2F-739B-47CD-B4B8-99A2417226E8}" dt="2021-03-18T15:43:28.901" v="6031" actId="1076"/>
          <ac:spMkLst>
            <pc:docMk/>
            <pc:sldMk cId="3094223763" sldId="477"/>
            <ac:spMk id="32" creationId="{7975D487-4128-4CFA-9ECD-78579AEF0D2A}"/>
          </ac:spMkLst>
        </pc:spChg>
        <pc:spChg chg="add mod">
          <ac:chgData name="Iain Milne" userId="b8331077e663a57c" providerId="LiveId" clId="{85F43A2F-739B-47CD-B4B8-99A2417226E8}" dt="2021-03-18T15:43:28.901" v="6031" actId="1076"/>
          <ac:spMkLst>
            <pc:docMk/>
            <pc:sldMk cId="3094223763" sldId="477"/>
            <ac:spMk id="33" creationId="{982747C3-141E-4723-AEF0-C9A8967C9E46}"/>
          </ac:spMkLst>
        </pc:spChg>
        <pc:spChg chg="add mod">
          <ac:chgData name="Iain Milne" userId="b8331077e663a57c" providerId="LiveId" clId="{85F43A2F-739B-47CD-B4B8-99A2417226E8}" dt="2021-03-18T15:43:28.901" v="6031" actId="1076"/>
          <ac:spMkLst>
            <pc:docMk/>
            <pc:sldMk cId="3094223763" sldId="477"/>
            <ac:spMk id="34" creationId="{25D04C45-C809-48D6-B0F0-FF282C777F3B}"/>
          </ac:spMkLst>
        </pc:spChg>
        <pc:spChg chg="add mod">
          <ac:chgData name="Iain Milne" userId="b8331077e663a57c" providerId="LiveId" clId="{85F43A2F-739B-47CD-B4B8-99A2417226E8}" dt="2021-03-18T15:43:28.901" v="6031" actId="1076"/>
          <ac:spMkLst>
            <pc:docMk/>
            <pc:sldMk cId="3094223763" sldId="477"/>
            <ac:spMk id="35" creationId="{04422F56-C325-4ECA-98BD-B6930E23435B}"/>
          </ac:spMkLst>
        </pc:spChg>
        <pc:spChg chg="add mod">
          <ac:chgData name="Iain Milne" userId="b8331077e663a57c" providerId="LiveId" clId="{85F43A2F-739B-47CD-B4B8-99A2417226E8}" dt="2021-03-18T15:43:28.901" v="6031" actId="1076"/>
          <ac:spMkLst>
            <pc:docMk/>
            <pc:sldMk cId="3094223763" sldId="477"/>
            <ac:spMk id="36" creationId="{9E4F9C22-5B3E-44EC-9453-5C6FCCD15976}"/>
          </ac:spMkLst>
        </pc:spChg>
        <pc:spChg chg="add mod">
          <ac:chgData name="Iain Milne" userId="b8331077e663a57c" providerId="LiveId" clId="{85F43A2F-739B-47CD-B4B8-99A2417226E8}" dt="2021-03-18T15:43:28.901" v="6031" actId="1076"/>
          <ac:spMkLst>
            <pc:docMk/>
            <pc:sldMk cId="3094223763" sldId="477"/>
            <ac:spMk id="37" creationId="{DEAD88BE-2432-4E5B-ADC6-3C00F0276F81}"/>
          </ac:spMkLst>
        </pc:spChg>
        <pc:spChg chg="add mod">
          <ac:chgData name="Iain Milne" userId="b8331077e663a57c" providerId="LiveId" clId="{85F43A2F-739B-47CD-B4B8-99A2417226E8}" dt="2021-03-18T15:43:28.901" v="6031" actId="1076"/>
          <ac:spMkLst>
            <pc:docMk/>
            <pc:sldMk cId="3094223763" sldId="477"/>
            <ac:spMk id="38" creationId="{E0B2F816-6F08-407A-B8AC-F05EC1E5C16F}"/>
          </ac:spMkLst>
        </pc:spChg>
        <pc:spChg chg="add mod">
          <ac:chgData name="Iain Milne" userId="b8331077e663a57c" providerId="LiveId" clId="{85F43A2F-739B-47CD-B4B8-99A2417226E8}" dt="2021-03-18T15:43:28.901" v="6031" actId="1076"/>
          <ac:spMkLst>
            <pc:docMk/>
            <pc:sldMk cId="3094223763" sldId="477"/>
            <ac:spMk id="39" creationId="{516B9D09-379D-4184-B624-2570F4FDC10B}"/>
          </ac:spMkLst>
        </pc:spChg>
        <pc:graphicFrameChg chg="modGraphic">
          <ac:chgData name="Iain Milne" userId="b8331077e663a57c" providerId="LiveId" clId="{85F43A2F-739B-47CD-B4B8-99A2417226E8}" dt="2021-03-18T15:41:33.141" v="5973" actId="13926"/>
          <ac:graphicFrameMkLst>
            <pc:docMk/>
            <pc:sldMk cId="3094223763" sldId="477"/>
            <ac:graphicFrameMk id="7" creationId="{A565B032-A852-47EA-8BC0-B073D48075F8}"/>
          </ac:graphicFrameMkLst>
        </pc:graphicFrameChg>
        <pc:graphicFrameChg chg="modGraphic">
          <ac:chgData name="Iain Milne" userId="b8331077e663a57c" providerId="LiveId" clId="{85F43A2F-739B-47CD-B4B8-99A2417226E8}" dt="2021-03-18T15:42:56.765" v="6024" actId="13926"/>
          <ac:graphicFrameMkLst>
            <pc:docMk/>
            <pc:sldMk cId="3094223763" sldId="477"/>
            <ac:graphicFrameMk id="8" creationId="{8372E84B-4BA1-42DF-AD78-7CF0C54E3EB2}"/>
          </ac:graphicFrameMkLst>
        </pc:graphicFrameChg>
        <pc:graphicFrameChg chg="del modGraphic">
          <ac:chgData name="Iain Milne" userId="b8331077e663a57c" providerId="LiveId" clId="{85F43A2F-739B-47CD-B4B8-99A2417226E8}" dt="2021-03-18T15:43:09.870" v="6026" actId="478"/>
          <ac:graphicFrameMkLst>
            <pc:docMk/>
            <pc:sldMk cId="3094223763" sldId="477"/>
            <ac:graphicFrameMk id="9" creationId="{1E3590DC-1003-4460-9517-8BF7064D0C9D}"/>
          </ac:graphicFrameMkLst>
        </pc:graphicFrameChg>
        <pc:graphicFrameChg chg="del modGraphic">
          <ac:chgData name="Iain Milne" userId="b8331077e663a57c" providerId="LiveId" clId="{85F43A2F-739B-47CD-B4B8-99A2417226E8}" dt="2021-03-18T15:43:09.870" v="6026" actId="478"/>
          <ac:graphicFrameMkLst>
            <pc:docMk/>
            <pc:sldMk cId="3094223763" sldId="477"/>
            <ac:graphicFrameMk id="10" creationId="{A01DAA00-4083-4938-BE36-6358C2840464}"/>
          </ac:graphicFrameMkLst>
        </pc:graphicFrameChg>
        <pc:graphicFrameChg chg="add mod modGraphic">
          <ac:chgData name="Iain Milne" userId="b8331077e663a57c" providerId="LiveId" clId="{85F43A2F-739B-47CD-B4B8-99A2417226E8}" dt="2021-03-18T15:43:34.610" v="6035" actId="20577"/>
          <ac:graphicFrameMkLst>
            <pc:docMk/>
            <pc:sldMk cId="3094223763" sldId="477"/>
            <ac:graphicFrameMk id="30" creationId="{4F3D8DF1-99F1-414C-AF8C-D61AAE0C8506}"/>
          </ac:graphicFrameMkLst>
        </pc:graphicFrameChg>
        <pc:graphicFrameChg chg="add mod modGraphic">
          <ac:chgData name="Iain Milne" userId="b8331077e663a57c" providerId="LiveId" clId="{85F43A2F-739B-47CD-B4B8-99A2417226E8}" dt="2021-03-18T15:43:37.193" v="6037" actId="20577"/>
          <ac:graphicFrameMkLst>
            <pc:docMk/>
            <pc:sldMk cId="3094223763" sldId="477"/>
            <ac:graphicFrameMk id="31" creationId="{52EF03ED-F3F0-4D30-9A21-748C053992A0}"/>
          </ac:graphicFrameMkLst>
        </pc:graphicFrameChg>
      </pc:sldChg>
      <pc:sldChg chg="addSp delSp modSp add mod">
        <pc:chgData name="Iain Milne" userId="b8331077e663a57c" providerId="LiveId" clId="{85F43A2F-739B-47CD-B4B8-99A2417226E8}" dt="2021-03-23T09:42:59.524" v="6230" actId="1076"/>
        <pc:sldMkLst>
          <pc:docMk/>
          <pc:sldMk cId="1900424799" sldId="478"/>
        </pc:sldMkLst>
        <pc:spChg chg="del">
          <ac:chgData name="Iain Milne" userId="b8331077e663a57c" providerId="LiveId" clId="{85F43A2F-739B-47CD-B4B8-99A2417226E8}" dt="2021-03-21T10:09:55.187" v="6204" actId="478"/>
          <ac:spMkLst>
            <pc:docMk/>
            <pc:sldMk cId="1900424799" sldId="478"/>
            <ac:spMk id="3" creationId="{1C689706-8D06-41BE-890E-D772983817CD}"/>
          </ac:spMkLst>
        </pc:spChg>
        <pc:spChg chg="add mod">
          <ac:chgData name="Iain Milne" userId="b8331077e663a57c" providerId="LiveId" clId="{85F43A2F-739B-47CD-B4B8-99A2417226E8}" dt="2021-03-23T09:42:57.275" v="6228" actId="14100"/>
          <ac:spMkLst>
            <pc:docMk/>
            <pc:sldMk cId="1900424799" sldId="478"/>
            <ac:spMk id="3" creationId="{2540C348-FB22-4345-BABC-C667C8014C09}"/>
          </ac:spMkLst>
        </pc:spChg>
        <pc:spChg chg="add del mod">
          <ac:chgData name="Iain Milne" userId="b8331077e663a57c" providerId="LiveId" clId="{85F43A2F-739B-47CD-B4B8-99A2417226E8}" dt="2021-03-21T10:09:56.785" v="6205" actId="478"/>
          <ac:spMkLst>
            <pc:docMk/>
            <pc:sldMk cId="1900424799" sldId="478"/>
            <ac:spMk id="5" creationId="{75B7931E-EE38-405C-B5B8-59C7227E3EBA}"/>
          </ac:spMkLst>
        </pc:spChg>
        <pc:picChg chg="add mod">
          <ac:chgData name="Iain Milne" userId="b8331077e663a57c" providerId="LiveId" clId="{85F43A2F-739B-47CD-B4B8-99A2417226E8}" dt="2021-03-23T09:42:59.524" v="6230" actId="1076"/>
          <ac:picMkLst>
            <pc:docMk/>
            <pc:sldMk cId="1900424799" sldId="478"/>
            <ac:picMk id="7" creationId="{AB2D9C09-FA8C-4B68-9854-EF2957E65D2D}"/>
          </ac:picMkLst>
        </pc:picChg>
      </pc:sldChg>
    </pc:docChg>
  </pc:docChgLst>
  <pc:docChgLst>
    <pc:chgData name="Iain Milne" userId="e451ec18-1952-4891-b1e2-a69699162e44" providerId="ADAL" clId="{065A4B05-03B7-4AFF-8C7D-C1F71C5E3CE5}"/>
    <pc:docChg chg="undo redo custSel addSld delSld modSld sldOrd">
      <pc:chgData name="Iain Milne" userId="e451ec18-1952-4891-b1e2-a69699162e44" providerId="ADAL" clId="{065A4B05-03B7-4AFF-8C7D-C1F71C5E3CE5}" dt="2021-03-16T16:58:49.965" v="10934" actId="47"/>
      <pc:docMkLst>
        <pc:docMk/>
      </pc:docMkLst>
      <pc:sldChg chg="modSp add del">
        <pc:chgData name="Iain Milne" userId="e451ec18-1952-4891-b1e2-a69699162e44" providerId="ADAL" clId="{065A4B05-03B7-4AFF-8C7D-C1F71C5E3CE5}" dt="2021-03-11T09:31:26.671" v="4856" actId="47"/>
        <pc:sldMkLst>
          <pc:docMk/>
          <pc:sldMk cId="4081512457" sldId="256"/>
        </pc:sldMkLst>
        <pc:spChg chg="mod">
          <ac:chgData name="Iain Milne" userId="e451ec18-1952-4891-b1e2-a69699162e44" providerId="ADAL" clId="{065A4B05-03B7-4AFF-8C7D-C1F71C5E3CE5}" dt="2021-03-08T15:09:47.162" v="258"/>
          <ac:spMkLst>
            <pc:docMk/>
            <pc:sldMk cId="4081512457" sldId="256"/>
            <ac:spMk id="2" creationId="{01DEDCF8-B154-46B1-8C0A-1423F965A9AF}"/>
          </ac:spMkLst>
        </pc:spChg>
        <pc:spChg chg="mod">
          <ac:chgData name="Iain Milne" userId="e451ec18-1952-4891-b1e2-a69699162e44" providerId="ADAL" clId="{065A4B05-03B7-4AFF-8C7D-C1F71C5E3CE5}" dt="2021-03-08T15:09:47.162" v="258"/>
          <ac:spMkLst>
            <pc:docMk/>
            <pc:sldMk cId="4081512457" sldId="256"/>
            <ac:spMk id="3" creationId="{B10159E3-21F9-464D-A6BC-78CA45DA2F53}"/>
          </ac:spMkLst>
        </pc:spChg>
      </pc:sldChg>
      <pc:sldChg chg="modSp del">
        <pc:chgData name="Iain Milne" userId="e451ec18-1952-4891-b1e2-a69699162e44" providerId="ADAL" clId="{065A4B05-03B7-4AFF-8C7D-C1F71C5E3CE5}" dt="2021-03-09T14:46:12.322" v="2488" actId="47"/>
        <pc:sldMkLst>
          <pc:docMk/>
          <pc:sldMk cId="79016504" sldId="257"/>
        </pc:sldMkLst>
        <pc:spChg chg="mod">
          <ac:chgData name="Iain Milne" userId="e451ec18-1952-4891-b1e2-a69699162e44" providerId="ADAL" clId="{065A4B05-03B7-4AFF-8C7D-C1F71C5E3CE5}" dt="2021-03-08T15:09:47.162" v="258"/>
          <ac:spMkLst>
            <pc:docMk/>
            <pc:sldMk cId="79016504" sldId="257"/>
            <ac:spMk id="5" creationId="{FE4478ED-9FCD-48B2-A4E1-6ACE6A85ED7C}"/>
          </ac:spMkLst>
        </pc:spChg>
      </pc:sldChg>
      <pc:sldChg chg="modSp del">
        <pc:chgData name="Iain Milne" userId="e451ec18-1952-4891-b1e2-a69699162e44" providerId="ADAL" clId="{065A4B05-03B7-4AFF-8C7D-C1F71C5E3CE5}" dt="2021-03-09T14:46:14.009" v="2490" actId="47"/>
        <pc:sldMkLst>
          <pc:docMk/>
          <pc:sldMk cId="2241293747" sldId="258"/>
        </pc:sldMkLst>
        <pc:spChg chg="mod">
          <ac:chgData name="Iain Milne" userId="e451ec18-1952-4891-b1e2-a69699162e44" providerId="ADAL" clId="{065A4B05-03B7-4AFF-8C7D-C1F71C5E3CE5}" dt="2021-03-08T15:09:47.162" v="258"/>
          <ac:spMkLst>
            <pc:docMk/>
            <pc:sldMk cId="2241293747" sldId="258"/>
            <ac:spMk id="5" creationId="{FE4478ED-9FCD-48B2-A4E1-6ACE6A85ED7C}"/>
          </ac:spMkLst>
        </pc:spChg>
      </pc:sldChg>
      <pc:sldChg chg="addSp delSp modSp del mod ord chgLayout">
        <pc:chgData name="Iain Milne" userId="e451ec18-1952-4891-b1e2-a69699162e44" providerId="ADAL" clId="{065A4B05-03B7-4AFF-8C7D-C1F71C5E3CE5}" dt="2021-03-11T09:24:15.241" v="4588" actId="47"/>
        <pc:sldMkLst>
          <pc:docMk/>
          <pc:sldMk cId="1831686614" sldId="259"/>
        </pc:sldMkLst>
        <pc:spChg chg="add del mod">
          <ac:chgData name="Iain Milne" userId="e451ec18-1952-4891-b1e2-a69699162e44" providerId="ADAL" clId="{065A4B05-03B7-4AFF-8C7D-C1F71C5E3CE5}" dt="2021-03-10T15:32:32.378" v="4304" actId="700"/>
          <ac:spMkLst>
            <pc:docMk/>
            <pc:sldMk cId="1831686614" sldId="259"/>
            <ac:spMk id="3" creationId="{F307FA56-B8B6-48C1-BC64-B5B1D5ECEFF9}"/>
          </ac:spMkLst>
        </pc:spChg>
        <pc:spChg chg="add mod ord">
          <ac:chgData name="Iain Milne" userId="e451ec18-1952-4891-b1e2-a69699162e44" providerId="ADAL" clId="{065A4B05-03B7-4AFF-8C7D-C1F71C5E3CE5}" dt="2021-03-10T15:32:41.516" v="4360" actId="20577"/>
          <ac:spMkLst>
            <pc:docMk/>
            <pc:sldMk cId="1831686614" sldId="259"/>
            <ac:spMk id="4" creationId="{4895A3D0-5911-4CAC-9896-B91623CCAD28}"/>
          </ac:spMkLst>
        </pc:spChg>
        <pc:spChg chg="mod ord">
          <ac:chgData name="Iain Milne" userId="e451ec18-1952-4891-b1e2-a69699162e44" providerId="ADAL" clId="{065A4B05-03B7-4AFF-8C7D-C1F71C5E3CE5}" dt="2021-03-10T15:32:32.378" v="4304" actId="700"/>
          <ac:spMkLst>
            <pc:docMk/>
            <pc:sldMk cId="1831686614" sldId="259"/>
            <ac:spMk id="5" creationId="{364C5D17-3A23-4635-8237-F232C1383B79}"/>
          </ac:spMkLst>
        </pc:spChg>
        <pc:spChg chg="del">
          <ac:chgData name="Iain Milne" userId="e451ec18-1952-4891-b1e2-a69699162e44" providerId="ADAL" clId="{065A4B05-03B7-4AFF-8C7D-C1F71C5E3CE5}" dt="2021-03-10T15:32:29.897" v="4303" actId="478"/>
          <ac:spMkLst>
            <pc:docMk/>
            <pc:sldMk cId="1831686614" sldId="259"/>
            <ac:spMk id="6" creationId="{3683940F-8379-4635-9B6C-A35EEFD5A050}"/>
          </ac:spMkLst>
        </pc:spChg>
      </pc:sldChg>
      <pc:sldChg chg="modSp mod ord">
        <pc:chgData name="Iain Milne" userId="e451ec18-1952-4891-b1e2-a69699162e44" providerId="ADAL" clId="{065A4B05-03B7-4AFF-8C7D-C1F71C5E3CE5}" dt="2021-03-11T09:29:21.983" v="4827" actId="207"/>
        <pc:sldMkLst>
          <pc:docMk/>
          <pc:sldMk cId="4210640361" sldId="260"/>
        </pc:sldMkLst>
        <pc:spChg chg="mod">
          <ac:chgData name="Iain Milne" userId="e451ec18-1952-4891-b1e2-a69699162e44" providerId="ADAL" clId="{065A4B05-03B7-4AFF-8C7D-C1F71C5E3CE5}" dt="2021-03-11T09:24:25.717" v="4590" actId="20577"/>
          <ac:spMkLst>
            <pc:docMk/>
            <pc:sldMk cId="4210640361" sldId="260"/>
            <ac:spMk id="5" creationId="{1A533C3F-47DE-45E4-9FB0-6ECF149970F9}"/>
          </ac:spMkLst>
        </pc:spChg>
        <pc:spChg chg="mod">
          <ac:chgData name="Iain Milne" userId="e451ec18-1952-4891-b1e2-a69699162e44" providerId="ADAL" clId="{065A4B05-03B7-4AFF-8C7D-C1F71C5E3CE5}" dt="2021-03-11T09:29:21.983" v="4827" actId="207"/>
          <ac:spMkLst>
            <pc:docMk/>
            <pc:sldMk cId="4210640361" sldId="260"/>
            <ac:spMk id="6" creationId="{D5D5C7C1-235E-4CD7-B812-BF05B4DAB41B}"/>
          </ac:spMkLst>
        </pc:spChg>
      </pc:sldChg>
      <pc:sldChg chg="addSp modSp mod ord">
        <pc:chgData name="Iain Milne" userId="e451ec18-1952-4891-b1e2-a69699162e44" providerId="ADAL" clId="{065A4B05-03B7-4AFF-8C7D-C1F71C5E3CE5}" dt="2021-03-11T11:14:11.044" v="5342" actId="1076"/>
        <pc:sldMkLst>
          <pc:docMk/>
          <pc:sldMk cId="546208407" sldId="261"/>
        </pc:sldMkLst>
        <pc:spChg chg="mod">
          <ac:chgData name="Iain Milne" userId="e451ec18-1952-4891-b1e2-a69699162e44" providerId="ADAL" clId="{065A4B05-03B7-4AFF-8C7D-C1F71C5E3CE5}" dt="2021-03-08T15:09:47.162" v="258"/>
          <ac:spMkLst>
            <pc:docMk/>
            <pc:sldMk cId="546208407" sldId="261"/>
            <ac:spMk id="5" creationId="{5A241C1D-6EAA-414B-BBA6-5B5483417FC2}"/>
          </ac:spMkLst>
        </pc:spChg>
        <pc:spChg chg="mod">
          <ac:chgData name="Iain Milne" userId="e451ec18-1952-4891-b1e2-a69699162e44" providerId="ADAL" clId="{065A4B05-03B7-4AFF-8C7D-C1F71C5E3CE5}" dt="2021-03-11T11:14:05.060" v="5341" actId="20577"/>
          <ac:spMkLst>
            <pc:docMk/>
            <pc:sldMk cId="546208407" sldId="261"/>
            <ac:spMk id="6" creationId="{D67BE70D-94E3-4918-BCFA-CF7D422D92AE}"/>
          </ac:spMkLst>
        </pc:spChg>
        <pc:picChg chg="add mod">
          <ac:chgData name="Iain Milne" userId="e451ec18-1952-4891-b1e2-a69699162e44" providerId="ADAL" clId="{065A4B05-03B7-4AFF-8C7D-C1F71C5E3CE5}" dt="2021-03-11T11:14:11.044" v="5342" actId="1076"/>
          <ac:picMkLst>
            <pc:docMk/>
            <pc:sldMk cId="546208407" sldId="261"/>
            <ac:picMk id="3" creationId="{4CF26432-08E7-4E69-9B7D-63FABEE50F44}"/>
          </ac:picMkLst>
        </pc:picChg>
      </pc:sldChg>
      <pc:sldChg chg="modSp del ord">
        <pc:chgData name="Iain Milne" userId="e451ec18-1952-4891-b1e2-a69699162e44" providerId="ADAL" clId="{065A4B05-03B7-4AFF-8C7D-C1F71C5E3CE5}" dt="2021-03-15T11:36:28.052" v="9493" actId="47"/>
        <pc:sldMkLst>
          <pc:docMk/>
          <pc:sldMk cId="4276889218" sldId="262"/>
        </pc:sldMkLst>
        <pc:spChg chg="mod">
          <ac:chgData name="Iain Milne" userId="e451ec18-1952-4891-b1e2-a69699162e44" providerId="ADAL" clId="{065A4B05-03B7-4AFF-8C7D-C1F71C5E3CE5}" dt="2021-03-08T15:09:47.162" v="258"/>
          <ac:spMkLst>
            <pc:docMk/>
            <pc:sldMk cId="4276889218" sldId="262"/>
            <ac:spMk id="5" creationId="{1223C82E-E19A-4B61-9456-CF8524E37091}"/>
          </ac:spMkLst>
        </pc:spChg>
      </pc:sldChg>
      <pc:sldChg chg="modSp del">
        <pc:chgData name="Iain Milne" userId="e451ec18-1952-4891-b1e2-a69699162e44" providerId="ADAL" clId="{065A4B05-03B7-4AFF-8C7D-C1F71C5E3CE5}" dt="2021-03-09T14:46:13.128" v="2489" actId="47"/>
        <pc:sldMkLst>
          <pc:docMk/>
          <pc:sldMk cId="1392745860" sldId="263"/>
        </pc:sldMkLst>
        <pc:spChg chg="mod">
          <ac:chgData name="Iain Milne" userId="e451ec18-1952-4891-b1e2-a69699162e44" providerId="ADAL" clId="{065A4B05-03B7-4AFF-8C7D-C1F71C5E3CE5}" dt="2021-03-08T15:09:47.162" v="258"/>
          <ac:spMkLst>
            <pc:docMk/>
            <pc:sldMk cId="1392745860" sldId="263"/>
            <ac:spMk id="4" creationId="{B81F2314-04FC-4E33-A9FC-96E1B65CBBA6}"/>
          </ac:spMkLst>
        </pc:spChg>
        <pc:spChg chg="mod">
          <ac:chgData name="Iain Milne" userId="e451ec18-1952-4891-b1e2-a69699162e44" providerId="ADAL" clId="{065A4B05-03B7-4AFF-8C7D-C1F71C5E3CE5}" dt="2021-03-08T15:09:47.162" v="258"/>
          <ac:spMkLst>
            <pc:docMk/>
            <pc:sldMk cId="1392745860" sldId="263"/>
            <ac:spMk id="5" creationId="{085EE0F8-DC67-4581-BCF1-64A7176C3276}"/>
          </ac:spMkLst>
        </pc:spChg>
      </pc:sldChg>
      <pc:sldChg chg="addSp delSp modSp mod ord">
        <pc:chgData name="Iain Milne" userId="e451ec18-1952-4891-b1e2-a69699162e44" providerId="ADAL" clId="{065A4B05-03B7-4AFF-8C7D-C1F71C5E3CE5}" dt="2021-03-11T15:37:45" v="9102" actId="688"/>
        <pc:sldMkLst>
          <pc:docMk/>
          <pc:sldMk cId="3783569800" sldId="265"/>
        </pc:sldMkLst>
        <pc:spChg chg="mod">
          <ac:chgData name="Iain Milne" userId="e451ec18-1952-4891-b1e2-a69699162e44" providerId="ADAL" clId="{065A4B05-03B7-4AFF-8C7D-C1F71C5E3CE5}" dt="2021-03-08T15:09:47.162" v="258"/>
          <ac:spMkLst>
            <pc:docMk/>
            <pc:sldMk cId="3783569800" sldId="265"/>
            <ac:spMk id="4" creationId="{017C05E2-2FCA-4A39-A057-CEED58114033}"/>
          </ac:spMkLst>
        </pc:spChg>
        <pc:spChg chg="mod">
          <ac:chgData name="Iain Milne" userId="e451ec18-1952-4891-b1e2-a69699162e44" providerId="ADAL" clId="{065A4B05-03B7-4AFF-8C7D-C1F71C5E3CE5}" dt="2021-03-11T09:40:01.210" v="5029" actId="27636"/>
          <ac:spMkLst>
            <pc:docMk/>
            <pc:sldMk cId="3783569800" sldId="265"/>
            <ac:spMk id="6" creationId="{88FEF26C-65BC-4CD6-A34D-4463ED274B46}"/>
          </ac:spMkLst>
        </pc:spChg>
        <pc:grpChg chg="mod">
          <ac:chgData name="Iain Milne" userId="e451ec18-1952-4891-b1e2-a69699162e44" providerId="ADAL" clId="{065A4B05-03B7-4AFF-8C7D-C1F71C5E3CE5}" dt="2021-03-11T09:40:15.906" v="5070" actId="12788"/>
          <ac:grpSpMkLst>
            <pc:docMk/>
            <pc:sldMk cId="3783569800" sldId="265"/>
            <ac:grpSpMk id="5" creationId="{8005E988-A0D6-4602-9692-6240D005EC7E}"/>
          </ac:grpSpMkLst>
        </pc:grpChg>
        <pc:picChg chg="mod">
          <ac:chgData name="Iain Milne" userId="e451ec18-1952-4891-b1e2-a69699162e44" providerId="ADAL" clId="{065A4B05-03B7-4AFF-8C7D-C1F71C5E3CE5}" dt="2021-03-11T09:40:15.906" v="5070" actId="12788"/>
          <ac:picMkLst>
            <pc:docMk/>
            <pc:sldMk cId="3783569800" sldId="265"/>
            <ac:picMk id="7" creationId="{DB3ED893-771D-4232-8D0B-0B74F00D81BD}"/>
          </ac:picMkLst>
        </pc:picChg>
        <pc:picChg chg="mod">
          <ac:chgData name="Iain Milne" userId="e451ec18-1952-4891-b1e2-a69699162e44" providerId="ADAL" clId="{065A4B05-03B7-4AFF-8C7D-C1F71C5E3CE5}" dt="2021-03-11T09:40:15.906" v="5070" actId="12788"/>
          <ac:picMkLst>
            <pc:docMk/>
            <pc:sldMk cId="3783569800" sldId="265"/>
            <ac:picMk id="8" creationId="{F70EA196-96C9-41DC-87D4-0361CCACE845}"/>
          </ac:picMkLst>
        </pc:picChg>
        <pc:picChg chg="mod">
          <ac:chgData name="Iain Milne" userId="e451ec18-1952-4891-b1e2-a69699162e44" providerId="ADAL" clId="{065A4B05-03B7-4AFF-8C7D-C1F71C5E3CE5}" dt="2021-03-11T09:40:15.906" v="5070" actId="12788"/>
          <ac:picMkLst>
            <pc:docMk/>
            <pc:sldMk cId="3783569800" sldId="265"/>
            <ac:picMk id="9" creationId="{8F21FCF4-1AAD-422C-8C49-65C63EF05E16}"/>
          </ac:picMkLst>
        </pc:picChg>
        <pc:picChg chg="mod">
          <ac:chgData name="Iain Milne" userId="e451ec18-1952-4891-b1e2-a69699162e44" providerId="ADAL" clId="{065A4B05-03B7-4AFF-8C7D-C1F71C5E3CE5}" dt="2021-03-11T09:40:15.906" v="5070" actId="12788"/>
          <ac:picMkLst>
            <pc:docMk/>
            <pc:sldMk cId="3783569800" sldId="265"/>
            <ac:picMk id="10" creationId="{077FC2DD-89E6-4E47-80CA-87109AB5C290}"/>
          </ac:picMkLst>
        </pc:picChg>
        <pc:picChg chg="mod">
          <ac:chgData name="Iain Milne" userId="e451ec18-1952-4891-b1e2-a69699162e44" providerId="ADAL" clId="{065A4B05-03B7-4AFF-8C7D-C1F71C5E3CE5}" dt="2021-03-11T09:40:15.906" v="5070" actId="12788"/>
          <ac:picMkLst>
            <pc:docMk/>
            <pc:sldMk cId="3783569800" sldId="265"/>
            <ac:picMk id="11" creationId="{C0A96AE5-B27A-4DD4-92C0-9BBF777B7BB0}"/>
          </ac:picMkLst>
        </pc:picChg>
        <pc:picChg chg="mod">
          <ac:chgData name="Iain Milne" userId="e451ec18-1952-4891-b1e2-a69699162e44" providerId="ADAL" clId="{065A4B05-03B7-4AFF-8C7D-C1F71C5E3CE5}" dt="2021-03-11T09:40:15.906" v="5070" actId="12788"/>
          <ac:picMkLst>
            <pc:docMk/>
            <pc:sldMk cId="3783569800" sldId="265"/>
            <ac:picMk id="12" creationId="{002A181A-A1F3-43C3-996B-3B72AAC718FA}"/>
          </ac:picMkLst>
        </pc:picChg>
        <pc:picChg chg="mod">
          <ac:chgData name="Iain Milne" userId="e451ec18-1952-4891-b1e2-a69699162e44" providerId="ADAL" clId="{065A4B05-03B7-4AFF-8C7D-C1F71C5E3CE5}" dt="2021-03-11T15:37:45" v="9102" actId="688"/>
          <ac:picMkLst>
            <pc:docMk/>
            <pc:sldMk cId="3783569800" sldId="265"/>
            <ac:picMk id="13" creationId="{A2A93153-C799-43B2-80C4-CAB0CE2426C6}"/>
          </ac:picMkLst>
        </pc:picChg>
        <pc:picChg chg="add del mod">
          <ac:chgData name="Iain Milne" userId="e451ec18-1952-4891-b1e2-a69699162e44" providerId="ADAL" clId="{065A4B05-03B7-4AFF-8C7D-C1F71C5E3CE5}" dt="2021-03-11T09:38:35.352" v="5004" actId="478"/>
          <ac:picMkLst>
            <pc:docMk/>
            <pc:sldMk cId="3783569800" sldId="265"/>
            <ac:picMk id="14" creationId="{527BB014-6918-4726-A7F1-D108814B7ED2}"/>
          </ac:picMkLst>
        </pc:picChg>
        <pc:picChg chg="add mod">
          <ac:chgData name="Iain Milne" userId="e451ec18-1952-4891-b1e2-a69699162e44" providerId="ADAL" clId="{065A4B05-03B7-4AFF-8C7D-C1F71C5E3CE5}" dt="2021-03-11T09:40:15.906" v="5070" actId="12788"/>
          <ac:picMkLst>
            <pc:docMk/>
            <pc:sldMk cId="3783569800" sldId="265"/>
            <ac:picMk id="16" creationId="{D8710605-D00A-4712-84D9-44D14F3E9BF9}"/>
          </ac:picMkLst>
        </pc:picChg>
      </pc:sldChg>
      <pc:sldChg chg="modSp del">
        <pc:chgData name="Iain Milne" userId="e451ec18-1952-4891-b1e2-a69699162e44" providerId="ADAL" clId="{065A4B05-03B7-4AFF-8C7D-C1F71C5E3CE5}" dt="2021-03-11T13:41:31.207" v="7142" actId="47"/>
        <pc:sldMkLst>
          <pc:docMk/>
          <pc:sldMk cId="4001228672" sldId="274"/>
        </pc:sldMkLst>
        <pc:spChg chg="mod">
          <ac:chgData name="Iain Milne" userId="e451ec18-1952-4891-b1e2-a69699162e44" providerId="ADAL" clId="{065A4B05-03B7-4AFF-8C7D-C1F71C5E3CE5}" dt="2021-03-08T15:09:47.162" v="258"/>
          <ac:spMkLst>
            <pc:docMk/>
            <pc:sldMk cId="4001228672" sldId="274"/>
            <ac:spMk id="6" creationId="{30E45594-35E9-4097-A555-67280CAE6BF7}"/>
          </ac:spMkLst>
        </pc:spChg>
      </pc:sldChg>
      <pc:sldChg chg="modSp del">
        <pc:chgData name="Iain Milne" userId="e451ec18-1952-4891-b1e2-a69699162e44" providerId="ADAL" clId="{065A4B05-03B7-4AFF-8C7D-C1F71C5E3CE5}" dt="2021-03-11T13:47:41.888" v="7186" actId="47"/>
        <pc:sldMkLst>
          <pc:docMk/>
          <pc:sldMk cId="86946065" sldId="275"/>
        </pc:sldMkLst>
        <pc:spChg chg="mod">
          <ac:chgData name="Iain Milne" userId="e451ec18-1952-4891-b1e2-a69699162e44" providerId="ADAL" clId="{065A4B05-03B7-4AFF-8C7D-C1F71C5E3CE5}" dt="2021-03-08T15:09:47.162" v="258"/>
          <ac:spMkLst>
            <pc:docMk/>
            <pc:sldMk cId="86946065" sldId="275"/>
            <ac:spMk id="2" creationId="{FB715601-A819-48FE-9333-78565ACA75C4}"/>
          </ac:spMkLst>
        </pc:spChg>
      </pc:sldChg>
      <pc:sldChg chg="modSp del">
        <pc:chgData name="Iain Milne" userId="e451ec18-1952-4891-b1e2-a69699162e44" providerId="ADAL" clId="{065A4B05-03B7-4AFF-8C7D-C1F71C5E3CE5}" dt="2021-03-11T13:47:37.232" v="7184" actId="47"/>
        <pc:sldMkLst>
          <pc:docMk/>
          <pc:sldMk cId="2384094844" sldId="276"/>
        </pc:sldMkLst>
        <pc:spChg chg="mod">
          <ac:chgData name="Iain Milne" userId="e451ec18-1952-4891-b1e2-a69699162e44" providerId="ADAL" clId="{065A4B05-03B7-4AFF-8C7D-C1F71C5E3CE5}" dt="2021-03-08T15:09:47.162" v="258"/>
          <ac:spMkLst>
            <pc:docMk/>
            <pc:sldMk cId="2384094844" sldId="276"/>
            <ac:spMk id="2" creationId="{1763F6FD-2D38-465A-88BD-2348C023CF0A}"/>
          </ac:spMkLst>
        </pc:spChg>
      </pc:sldChg>
      <pc:sldChg chg="modSp del">
        <pc:chgData name="Iain Milne" userId="e451ec18-1952-4891-b1e2-a69699162e44" providerId="ADAL" clId="{065A4B05-03B7-4AFF-8C7D-C1F71C5E3CE5}" dt="2021-03-11T13:53:45.293" v="7215" actId="47"/>
        <pc:sldMkLst>
          <pc:docMk/>
          <pc:sldMk cId="2868820565" sldId="277"/>
        </pc:sldMkLst>
        <pc:spChg chg="mod">
          <ac:chgData name="Iain Milne" userId="e451ec18-1952-4891-b1e2-a69699162e44" providerId="ADAL" clId="{065A4B05-03B7-4AFF-8C7D-C1F71C5E3CE5}" dt="2021-03-08T15:09:47.162" v="258"/>
          <ac:spMkLst>
            <pc:docMk/>
            <pc:sldMk cId="2868820565" sldId="277"/>
            <ac:spMk id="2" creationId="{1763F6FD-2D38-465A-88BD-2348C023CF0A}"/>
          </ac:spMkLst>
        </pc:spChg>
      </pc:sldChg>
      <pc:sldChg chg="modSp del">
        <pc:chgData name="Iain Milne" userId="e451ec18-1952-4891-b1e2-a69699162e44" providerId="ADAL" clId="{065A4B05-03B7-4AFF-8C7D-C1F71C5E3CE5}" dt="2021-03-15T11:36:45.315" v="9495" actId="47"/>
        <pc:sldMkLst>
          <pc:docMk/>
          <pc:sldMk cId="4103943545" sldId="278"/>
        </pc:sldMkLst>
        <pc:spChg chg="mod">
          <ac:chgData name="Iain Milne" userId="e451ec18-1952-4891-b1e2-a69699162e44" providerId="ADAL" clId="{065A4B05-03B7-4AFF-8C7D-C1F71C5E3CE5}" dt="2021-03-08T15:09:47.162" v="258"/>
          <ac:spMkLst>
            <pc:docMk/>
            <pc:sldMk cId="4103943545" sldId="278"/>
            <ac:spMk id="2" creationId="{030F4FF2-E0D0-44F0-BD43-B5446604DB8E}"/>
          </ac:spMkLst>
        </pc:spChg>
      </pc:sldChg>
      <pc:sldChg chg="modSp del">
        <pc:chgData name="Iain Milne" userId="e451ec18-1952-4891-b1e2-a69699162e44" providerId="ADAL" clId="{065A4B05-03B7-4AFF-8C7D-C1F71C5E3CE5}" dt="2021-03-16T16:58:49.965" v="10934" actId="47"/>
        <pc:sldMkLst>
          <pc:docMk/>
          <pc:sldMk cId="1070818299" sldId="279"/>
        </pc:sldMkLst>
        <pc:spChg chg="mod">
          <ac:chgData name="Iain Milne" userId="e451ec18-1952-4891-b1e2-a69699162e44" providerId="ADAL" clId="{065A4B05-03B7-4AFF-8C7D-C1F71C5E3CE5}" dt="2021-03-08T15:09:47.162" v="258"/>
          <ac:spMkLst>
            <pc:docMk/>
            <pc:sldMk cId="1070818299" sldId="279"/>
            <ac:spMk id="2" creationId="{6993A936-22A6-4D91-8813-8D3E6F9BB782}"/>
          </ac:spMkLst>
        </pc:spChg>
      </pc:sldChg>
      <pc:sldChg chg="delSp modSp del">
        <pc:chgData name="Iain Milne" userId="e451ec18-1952-4891-b1e2-a69699162e44" providerId="ADAL" clId="{065A4B05-03B7-4AFF-8C7D-C1F71C5E3CE5}" dt="2021-03-11T13:54:00.633" v="7219" actId="47"/>
        <pc:sldMkLst>
          <pc:docMk/>
          <pc:sldMk cId="2786032175" sldId="281"/>
        </pc:sldMkLst>
        <pc:spChg chg="mod">
          <ac:chgData name="Iain Milne" userId="e451ec18-1952-4891-b1e2-a69699162e44" providerId="ADAL" clId="{065A4B05-03B7-4AFF-8C7D-C1F71C5E3CE5}" dt="2021-03-08T15:09:47.162" v="258"/>
          <ac:spMkLst>
            <pc:docMk/>
            <pc:sldMk cId="2786032175" sldId="281"/>
            <ac:spMk id="2" creationId="{035372A0-D0F2-4754-93F4-B56CD4FC8618}"/>
          </ac:spMkLst>
        </pc:spChg>
        <pc:picChg chg="del">
          <ac:chgData name="Iain Milne" userId="e451ec18-1952-4891-b1e2-a69699162e44" providerId="ADAL" clId="{065A4B05-03B7-4AFF-8C7D-C1F71C5E3CE5}" dt="2021-03-11T13:53:53.044" v="7218" actId="21"/>
          <ac:picMkLst>
            <pc:docMk/>
            <pc:sldMk cId="2786032175" sldId="281"/>
            <ac:picMk id="1026" creationId="{EFDC8484-CDAD-4AE9-9A0C-706579168185}"/>
          </ac:picMkLst>
        </pc:picChg>
      </pc:sldChg>
      <pc:sldChg chg="modSp del">
        <pc:chgData name="Iain Milne" userId="e451ec18-1952-4891-b1e2-a69699162e44" providerId="ADAL" clId="{065A4B05-03B7-4AFF-8C7D-C1F71C5E3CE5}" dt="2021-03-11T13:47:42.399" v="7187" actId="47"/>
        <pc:sldMkLst>
          <pc:docMk/>
          <pc:sldMk cId="2992982890" sldId="282"/>
        </pc:sldMkLst>
        <pc:spChg chg="mod">
          <ac:chgData name="Iain Milne" userId="e451ec18-1952-4891-b1e2-a69699162e44" providerId="ADAL" clId="{065A4B05-03B7-4AFF-8C7D-C1F71C5E3CE5}" dt="2021-03-08T15:09:47.162" v="258"/>
          <ac:spMkLst>
            <pc:docMk/>
            <pc:sldMk cId="2992982890" sldId="282"/>
            <ac:spMk id="2" creationId="{9C8A6700-1C36-4275-B505-04C1FACDC301}"/>
          </ac:spMkLst>
        </pc:spChg>
      </pc:sldChg>
      <pc:sldChg chg="modSp mod ord">
        <pc:chgData name="Iain Milne" userId="e451ec18-1952-4891-b1e2-a69699162e44" providerId="ADAL" clId="{065A4B05-03B7-4AFF-8C7D-C1F71C5E3CE5}" dt="2021-03-16T13:53:28.168" v="10668" actId="20577"/>
        <pc:sldMkLst>
          <pc:docMk/>
          <pc:sldMk cId="1091065310" sldId="283"/>
        </pc:sldMkLst>
        <pc:spChg chg="mod">
          <ac:chgData name="Iain Milne" userId="e451ec18-1952-4891-b1e2-a69699162e44" providerId="ADAL" clId="{065A4B05-03B7-4AFF-8C7D-C1F71C5E3CE5}" dt="2021-03-16T13:53:28.168" v="10668" actId="20577"/>
          <ac:spMkLst>
            <pc:docMk/>
            <pc:sldMk cId="1091065310" sldId="283"/>
            <ac:spMk id="6" creationId="{2BA9E508-32A2-42B0-9A2D-239C8BB8DAA0}"/>
          </ac:spMkLst>
        </pc:spChg>
        <pc:spChg chg="mod">
          <ac:chgData name="Iain Milne" userId="e451ec18-1952-4891-b1e2-a69699162e44" providerId="ADAL" clId="{065A4B05-03B7-4AFF-8C7D-C1F71C5E3CE5}" dt="2021-03-11T09:48:42.532" v="5237" actId="20577"/>
          <ac:spMkLst>
            <pc:docMk/>
            <pc:sldMk cId="1091065310" sldId="283"/>
            <ac:spMk id="7" creationId="{5641357D-6F58-4573-8DFA-687B5B4323E4}"/>
          </ac:spMkLst>
        </pc:spChg>
      </pc:sldChg>
      <pc:sldChg chg="modSp">
        <pc:chgData name="Iain Milne" userId="e451ec18-1952-4891-b1e2-a69699162e44" providerId="ADAL" clId="{065A4B05-03B7-4AFF-8C7D-C1F71C5E3CE5}" dt="2021-03-08T15:09:47.162" v="258"/>
        <pc:sldMkLst>
          <pc:docMk/>
          <pc:sldMk cId="811466209" sldId="284"/>
        </pc:sldMkLst>
        <pc:spChg chg="mod">
          <ac:chgData name="Iain Milne" userId="e451ec18-1952-4891-b1e2-a69699162e44" providerId="ADAL" clId="{065A4B05-03B7-4AFF-8C7D-C1F71C5E3CE5}" dt="2021-03-08T15:09:47.162" v="258"/>
          <ac:spMkLst>
            <pc:docMk/>
            <pc:sldMk cId="811466209" sldId="284"/>
            <ac:spMk id="4" creationId="{09010023-7322-43BC-BC98-AAEF70FCADF1}"/>
          </ac:spMkLst>
        </pc:spChg>
        <pc:picChg chg="mod">
          <ac:chgData name="Iain Milne" userId="e451ec18-1952-4891-b1e2-a69699162e44" providerId="ADAL" clId="{065A4B05-03B7-4AFF-8C7D-C1F71C5E3CE5}" dt="2021-03-08T15:09:47.162" v="258"/>
          <ac:picMkLst>
            <pc:docMk/>
            <pc:sldMk cId="811466209" sldId="284"/>
            <ac:picMk id="22" creationId="{BEB7E03F-842F-4B5C-8B19-B4D1B2211B63}"/>
          </ac:picMkLst>
        </pc:picChg>
        <pc:picChg chg="mod">
          <ac:chgData name="Iain Milne" userId="e451ec18-1952-4891-b1e2-a69699162e44" providerId="ADAL" clId="{065A4B05-03B7-4AFF-8C7D-C1F71C5E3CE5}" dt="2021-03-08T15:09:47.162" v="258"/>
          <ac:picMkLst>
            <pc:docMk/>
            <pc:sldMk cId="811466209" sldId="284"/>
            <ac:picMk id="28" creationId="{A4629AD6-919C-42A2-AF3C-B82D54D7F71C}"/>
          </ac:picMkLst>
        </pc:picChg>
      </pc:sldChg>
      <pc:sldChg chg="modSp del">
        <pc:chgData name="Iain Milne" userId="e451ec18-1952-4891-b1e2-a69699162e44" providerId="ADAL" clId="{065A4B05-03B7-4AFF-8C7D-C1F71C5E3CE5}" dt="2021-03-15T11:40:32.661" v="9502" actId="47"/>
        <pc:sldMkLst>
          <pc:docMk/>
          <pc:sldMk cId="1393374003" sldId="285"/>
        </pc:sldMkLst>
        <pc:spChg chg="mod">
          <ac:chgData name="Iain Milne" userId="e451ec18-1952-4891-b1e2-a69699162e44" providerId="ADAL" clId="{065A4B05-03B7-4AFF-8C7D-C1F71C5E3CE5}" dt="2021-03-08T15:09:47.162" v="258"/>
          <ac:spMkLst>
            <pc:docMk/>
            <pc:sldMk cId="1393374003" sldId="285"/>
            <ac:spMk id="7" creationId="{33AEC135-032F-4366-B5F8-B2BFF17CC703}"/>
          </ac:spMkLst>
        </pc:spChg>
        <pc:picChg chg="mod">
          <ac:chgData name="Iain Milne" userId="e451ec18-1952-4891-b1e2-a69699162e44" providerId="ADAL" clId="{065A4B05-03B7-4AFF-8C7D-C1F71C5E3CE5}" dt="2021-03-08T15:09:47.162" v="258"/>
          <ac:picMkLst>
            <pc:docMk/>
            <pc:sldMk cId="1393374003" sldId="285"/>
            <ac:picMk id="22" creationId="{0CBC44EC-4475-4619-9708-929713AEF3EE}"/>
          </ac:picMkLst>
        </pc:picChg>
        <pc:picChg chg="mod">
          <ac:chgData name="Iain Milne" userId="e451ec18-1952-4891-b1e2-a69699162e44" providerId="ADAL" clId="{065A4B05-03B7-4AFF-8C7D-C1F71C5E3CE5}" dt="2021-03-08T15:09:47.162" v="258"/>
          <ac:picMkLst>
            <pc:docMk/>
            <pc:sldMk cId="1393374003" sldId="285"/>
            <ac:picMk id="23" creationId="{3B3CF615-6989-4CBA-947D-327C817EC573}"/>
          </ac:picMkLst>
        </pc:picChg>
      </pc:sldChg>
      <pc:sldChg chg="del">
        <pc:chgData name="Iain Milne" userId="e451ec18-1952-4891-b1e2-a69699162e44" providerId="ADAL" clId="{065A4B05-03B7-4AFF-8C7D-C1F71C5E3CE5}" dt="2021-03-08T14:36:16.275" v="2" actId="47"/>
        <pc:sldMkLst>
          <pc:docMk/>
          <pc:sldMk cId="3256215486" sldId="286"/>
        </pc:sldMkLst>
      </pc:sldChg>
      <pc:sldChg chg="modSp add del mod ord">
        <pc:chgData name="Iain Milne" userId="e451ec18-1952-4891-b1e2-a69699162e44" providerId="ADAL" clId="{065A4B05-03B7-4AFF-8C7D-C1F71C5E3CE5}" dt="2021-03-15T11:40:29.844" v="9501" actId="47"/>
        <pc:sldMkLst>
          <pc:docMk/>
          <pc:sldMk cId="239048242" sldId="287"/>
        </pc:sldMkLst>
        <pc:spChg chg="mod">
          <ac:chgData name="Iain Milne" userId="e451ec18-1952-4891-b1e2-a69699162e44" providerId="ADAL" clId="{065A4B05-03B7-4AFF-8C7D-C1F71C5E3CE5}" dt="2021-03-11T15:37:05.564" v="9100" actId="207"/>
          <ac:spMkLst>
            <pc:docMk/>
            <pc:sldMk cId="239048242" sldId="287"/>
            <ac:spMk id="3" creationId="{D4C120B0-DF3E-4EA9-8A57-163334C1DC85}"/>
          </ac:spMkLst>
        </pc:spChg>
      </pc:sldChg>
      <pc:sldChg chg="modSp del">
        <pc:chgData name="Iain Milne" userId="e451ec18-1952-4891-b1e2-a69699162e44" providerId="ADAL" clId="{065A4B05-03B7-4AFF-8C7D-C1F71C5E3CE5}" dt="2021-03-11T15:36:47.695" v="9098" actId="2696"/>
        <pc:sldMkLst>
          <pc:docMk/>
          <pc:sldMk cId="3961852734" sldId="287"/>
        </pc:sldMkLst>
        <pc:spChg chg="mod">
          <ac:chgData name="Iain Milne" userId="e451ec18-1952-4891-b1e2-a69699162e44" providerId="ADAL" clId="{065A4B05-03B7-4AFF-8C7D-C1F71C5E3CE5}" dt="2021-03-08T15:09:47.162" v="258"/>
          <ac:spMkLst>
            <pc:docMk/>
            <pc:sldMk cId="3961852734" sldId="287"/>
            <ac:spMk id="2" creationId="{4FADE448-93C8-4C3B-B1C2-DDCC2517B5DC}"/>
          </ac:spMkLst>
        </pc:spChg>
        <pc:picChg chg="mod">
          <ac:chgData name="Iain Milne" userId="e451ec18-1952-4891-b1e2-a69699162e44" providerId="ADAL" clId="{065A4B05-03B7-4AFF-8C7D-C1F71C5E3CE5}" dt="2021-03-08T15:09:47.162" v="258"/>
          <ac:picMkLst>
            <pc:docMk/>
            <pc:sldMk cId="3961852734" sldId="287"/>
            <ac:picMk id="12" creationId="{F0322EE0-98A1-44FE-9A21-C173F90CCF72}"/>
          </ac:picMkLst>
        </pc:picChg>
      </pc:sldChg>
      <pc:sldChg chg="del">
        <pc:chgData name="Iain Milne" userId="e451ec18-1952-4891-b1e2-a69699162e44" providerId="ADAL" clId="{065A4B05-03B7-4AFF-8C7D-C1F71C5E3CE5}" dt="2021-03-15T11:36:43.628" v="9494" actId="47"/>
        <pc:sldMkLst>
          <pc:docMk/>
          <pc:sldMk cId="464103846" sldId="288"/>
        </pc:sldMkLst>
      </pc:sldChg>
      <pc:sldChg chg="modSp mod ord">
        <pc:chgData name="Iain Milne" userId="e451ec18-1952-4891-b1e2-a69699162e44" providerId="ADAL" clId="{065A4B05-03B7-4AFF-8C7D-C1F71C5E3CE5}" dt="2021-03-16T14:01:43.905" v="10746"/>
        <pc:sldMkLst>
          <pc:docMk/>
          <pc:sldMk cId="1590763866" sldId="289"/>
        </pc:sldMkLst>
        <pc:spChg chg="mod">
          <ac:chgData name="Iain Milne" userId="e451ec18-1952-4891-b1e2-a69699162e44" providerId="ADAL" clId="{065A4B05-03B7-4AFF-8C7D-C1F71C5E3CE5}" dt="2021-03-11T09:32:10.132" v="4891" actId="20577"/>
          <ac:spMkLst>
            <pc:docMk/>
            <pc:sldMk cId="1590763866" sldId="289"/>
            <ac:spMk id="2" creationId="{6D61FD58-6383-4FA6-ADB7-092B011B3394}"/>
          </ac:spMkLst>
        </pc:spChg>
        <pc:spChg chg="mod">
          <ac:chgData name="Iain Milne" userId="e451ec18-1952-4891-b1e2-a69699162e44" providerId="ADAL" clId="{065A4B05-03B7-4AFF-8C7D-C1F71C5E3CE5}" dt="2021-03-11T13:44:22.210" v="7166" actId="113"/>
          <ac:spMkLst>
            <pc:docMk/>
            <pc:sldMk cId="1590763866" sldId="289"/>
            <ac:spMk id="7" creationId="{B8A03373-DB68-486A-957E-0E117FEBB2AF}"/>
          </ac:spMkLst>
        </pc:spChg>
        <pc:graphicFrameChg chg="mod">
          <ac:chgData name="Iain Milne" userId="e451ec18-1952-4891-b1e2-a69699162e44" providerId="ADAL" clId="{065A4B05-03B7-4AFF-8C7D-C1F71C5E3CE5}" dt="2021-03-11T13:43:17.184" v="7153" actId="692"/>
          <ac:graphicFrameMkLst>
            <pc:docMk/>
            <pc:sldMk cId="1590763866" sldId="289"/>
            <ac:graphicFrameMk id="4" creationId="{C4E0C977-2446-435B-926F-70DF58F01532}"/>
          </ac:graphicFrameMkLst>
        </pc:graphicFrameChg>
      </pc:sldChg>
      <pc:sldChg chg="modSp del">
        <pc:chgData name="Iain Milne" userId="e451ec18-1952-4891-b1e2-a69699162e44" providerId="ADAL" clId="{065A4B05-03B7-4AFF-8C7D-C1F71C5E3CE5}" dt="2021-03-11T15:36:09.336" v="9096" actId="47"/>
        <pc:sldMkLst>
          <pc:docMk/>
          <pc:sldMk cId="639360452" sldId="291"/>
        </pc:sldMkLst>
        <pc:spChg chg="mod">
          <ac:chgData name="Iain Milne" userId="e451ec18-1952-4891-b1e2-a69699162e44" providerId="ADAL" clId="{065A4B05-03B7-4AFF-8C7D-C1F71C5E3CE5}" dt="2021-03-08T15:09:47.162" v="258"/>
          <ac:spMkLst>
            <pc:docMk/>
            <pc:sldMk cId="639360452" sldId="291"/>
            <ac:spMk id="4" creationId="{4CE9B843-5B33-468A-B64C-64BD6ACFF769}"/>
          </ac:spMkLst>
        </pc:spChg>
      </pc:sldChg>
      <pc:sldChg chg="modSp del">
        <pc:chgData name="Iain Milne" userId="e451ec18-1952-4891-b1e2-a69699162e44" providerId="ADAL" clId="{065A4B05-03B7-4AFF-8C7D-C1F71C5E3CE5}" dt="2021-03-11T13:47:35.865" v="7183" actId="47"/>
        <pc:sldMkLst>
          <pc:docMk/>
          <pc:sldMk cId="232135397" sldId="292"/>
        </pc:sldMkLst>
        <pc:spChg chg="mod">
          <ac:chgData name="Iain Milne" userId="e451ec18-1952-4891-b1e2-a69699162e44" providerId="ADAL" clId="{065A4B05-03B7-4AFF-8C7D-C1F71C5E3CE5}" dt="2021-03-08T15:09:47.162" v="258"/>
          <ac:spMkLst>
            <pc:docMk/>
            <pc:sldMk cId="232135397" sldId="292"/>
            <ac:spMk id="4" creationId="{017C05E2-2FCA-4A39-A057-CEED58114033}"/>
          </ac:spMkLst>
        </pc:spChg>
        <pc:spChg chg="mod">
          <ac:chgData name="Iain Milne" userId="e451ec18-1952-4891-b1e2-a69699162e44" providerId="ADAL" clId="{065A4B05-03B7-4AFF-8C7D-C1F71C5E3CE5}" dt="2021-03-08T15:09:47.162" v="258"/>
          <ac:spMkLst>
            <pc:docMk/>
            <pc:sldMk cId="232135397" sldId="292"/>
            <ac:spMk id="6" creationId="{88FEF26C-65BC-4CD6-A34D-4463ED274B46}"/>
          </ac:spMkLst>
        </pc:spChg>
        <pc:picChg chg="mod">
          <ac:chgData name="Iain Milne" userId="e451ec18-1952-4891-b1e2-a69699162e44" providerId="ADAL" clId="{065A4B05-03B7-4AFF-8C7D-C1F71C5E3CE5}" dt="2021-03-08T15:09:47.162" v="258"/>
          <ac:picMkLst>
            <pc:docMk/>
            <pc:sldMk cId="232135397" sldId="292"/>
            <ac:picMk id="13" creationId="{A2A93153-C799-43B2-80C4-CAB0CE2426C6}"/>
          </ac:picMkLst>
        </pc:picChg>
      </pc:sldChg>
      <pc:sldChg chg="modSp del">
        <pc:chgData name="Iain Milne" userId="e451ec18-1952-4891-b1e2-a69699162e44" providerId="ADAL" clId="{065A4B05-03B7-4AFF-8C7D-C1F71C5E3CE5}" dt="2021-03-11T13:47:39.181" v="7185" actId="47"/>
        <pc:sldMkLst>
          <pc:docMk/>
          <pc:sldMk cId="37087858" sldId="293"/>
        </pc:sldMkLst>
        <pc:spChg chg="mod">
          <ac:chgData name="Iain Milne" userId="e451ec18-1952-4891-b1e2-a69699162e44" providerId="ADAL" clId="{065A4B05-03B7-4AFF-8C7D-C1F71C5E3CE5}" dt="2021-03-08T15:09:47.162" v="258"/>
          <ac:spMkLst>
            <pc:docMk/>
            <pc:sldMk cId="37087858" sldId="293"/>
            <ac:spMk id="2" creationId="{030F4FF2-E0D0-44F0-BD43-B5446604DB8E}"/>
          </ac:spMkLst>
        </pc:spChg>
      </pc:sldChg>
      <pc:sldChg chg="modSp add del mod">
        <pc:chgData name="Iain Milne" userId="e451ec18-1952-4891-b1e2-a69699162e44" providerId="ADAL" clId="{065A4B05-03B7-4AFF-8C7D-C1F71C5E3CE5}" dt="2021-03-10T13:54:38.793" v="4262" actId="47"/>
        <pc:sldMkLst>
          <pc:docMk/>
          <pc:sldMk cId="3509788785" sldId="294"/>
        </pc:sldMkLst>
        <pc:spChg chg="mod">
          <ac:chgData name="Iain Milne" userId="e451ec18-1952-4891-b1e2-a69699162e44" providerId="ADAL" clId="{065A4B05-03B7-4AFF-8C7D-C1F71C5E3CE5}" dt="2021-03-08T15:09:47.162" v="258"/>
          <ac:spMkLst>
            <pc:docMk/>
            <pc:sldMk cId="3509788785" sldId="294"/>
            <ac:spMk id="2" creationId="{00000000-0000-0000-0000-000000000000}"/>
          </ac:spMkLst>
        </pc:spChg>
        <pc:spChg chg="mod">
          <ac:chgData name="Iain Milne" userId="e451ec18-1952-4891-b1e2-a69699162e44" providerId="ADAL" clId="{065A4B05-03B7-4AFF-8C7D-C1F71C5E3CE5}" dt="2021-03-08T15:09:47.162" v="258"/>
          <ac:spMkLst>
            <pc:docMk/>
            <pc:sldMk cId="3509788785" sldId="294"/>
            <ac:spMk id="3" creationId="{00000000-0000-0000-0000-000000000000}"/>
          </ac:spMkLst>
        </pc:spChg>
      </pc:sldChg>
      <pc:sldChg chg="modSp mod">
        <pc:chgData name="Iain Milne" userId="e451ec18-1952-4891-b1e2-a69699162e44" providerId="ADAL" clId="{065A4B05-03B7-4AFF-8C7D-C1F71C5E3CE5}" dt="2021-03-15T15:07:59.930" v="10536" actId="2711"/>
        <pc:sldMkLst>
          <pc:docMk/>
          <pc:sldMk cId="1050734452" sldId="295"/>
        </pc:sldMkLst>
        <pc:spChg chg="mod">
          <ac:chgData name="Iain Milne" userId="e451ec18-1952-4891-b1e2-a69699162e44" providerId="ADAL" clId="{065A4B05-03B7-4AFF-8C7D-C1F71C5E3CE5}" dt="2021-03-08T15:09:47.162" v="258"/>
          <ac:spMkLst>
            <pc:docMk/>
            <pc:sldMk cId="1050734452" sldId="295"/>
            <ac:spMk id="2" creationId="{00000000-0000-0000-0000-000000000000}"/>
          </ac:spMkLst>
        </pc:spChg>
        <pc:spChg chg="mod">
          <ac:chgData name="Iain Milne" userId="e451ec18-1952-4891-b1e2-a69699162e44" providerId="ADAL" clId="{065A4B05-03B7-4AFF-8C7D-C1F71C5E3CE5}" dt="2021-03-15T15:07:59.930" v="10536" actId="2711"/>
          <ac:spMkLst>
            <pc:docMk/>
            <pc:sldMk cId="1050734452" sldId="295"/>
            <ac:spMk id="5" creationId="{00000000-0000-0000-0000-000000000000}"/>
          </ac:spMkLst>
        </pc:spChg>
      </pc:sldChg>
      <pc:sldChg chg="modSp add del mod">
        <pc:chgData name="Iain Milne" userId="e451ec18-1952-4891-b1e2-a69699162e44" providerId="ADAL" clId="{065A4B05-03B7-4AFF-8C7D-C1F71C5E3CE5}" dt="2021-03-10T13:54:41.748" v="4264" actId="47"/>
        <pc:sldMkLst>
          <pc:docMk/>
          <pc:sldMk cId="2644403396" sldId="296"/>
        </pc:sldMkLst>
        <pc:spChg chg="mod">
          <ac:chgData name="Iain Milne" userId="e451ec18-1952-4891-b1e2-a69699162e44" providerId="ADAL" clId="{065A4B05-03B7-4AFF-8C7D-C1F71C5E3CE5}" dt="2021-03-08T15:09:47.162" v="258"/>
          <ac:spMkLst>
            <pc:docMk/>
            <pc:sldMk cId="2644403396" sldId="296"/>
            <ac:spMk id="2" creationId="{00000000-0000-0000-0000-000000000000}"/>
          </ac:spMkLst>
        </pc:spChg>
      </pc:sldChg>
      <pc:sldChg chg="add del">
        <pc:chgData name="Iain Milne" userId="e451ec18-1952-4891-b1e2-a69699162e44" providerId="ADAL" clId="{065A4B05-03B7-4AFF-8C7D-C1F71C5E3CE5}" dt="2021-03-10T13:54:35.710" v="4260" actId="47"/>
        <pc:sldMkLst>
          <pc:docMk/>
          <pc:sldMk cId="2323040022" sldId="298"/>
        </pc:sldMkLst>
      </pc:sldChg>
      <pc:sldChg chg="modSp add del mod">
        <pc:chgData name="Iain Milne" userId="e451ec18-1952-4891-b1e2-a69699162e44" providerId="ADAL" clId="{065A4B05-03B7-4AFF-8C7D-C1F71C5E3CE5}" dt="2021-03-10T13:54:40.092" v="4263" actId="47"/>
        <pc:sldMkLst>
          <pc:docMk/>
          <pc:sldMk cId="3635147534" sldId="300"/>
        </pc:sldMkLst>
        <pc:spChg chg="mod">
          <ac:chgData name="Iain Milne" userId="e451ec18-1952-4891-b1e2-a69699162e44" providerId="ADAL" clId="{065A4B05-03B7-4AFF-8C7D-C1F71C5E3CE5}" dt="2021-03-08T15:09:47.162" v="258"/>
          <ac:spMkLst>
            <pc:docMk/>
            <pc:sldMk cId="3635147534" sldId="300"/>
            <ac:spMk id="2" creationId="{00000000-0000-0000-0000-000000000000}"/>
          </ac:spMkLst>
        </pc:spChg>
        <pc:spChg chg="mod">
          <ac:chgData name="Iain Milne" userId="e451ec18-1952-4891-b1e2-a69699162e44" providerId="ADAL" clId="{065A4B05-03B7-4AFF-8C7D-C1F71C5E3CE5}" dt="2021-03-08T15:09:47.162" v="258"/>
          <ac:spMkLst>
            <pc:docMk/>
            <pc:sldMk cId="3635147534" sldId="300"/>
            <ac:spMk id="3" creationId="{00000000-0000-0000-0000-000000000000}"/>
          </ac:spMkLst>
        </pc:spChg>
      </pc:sldChg>
      <pc:sldChg chg="modSp del">
        <pc:chgData name="Iain Milne" userId="e451ec18-1952-4891-b1e2-a69699162e44" providerId="ADAL" clId="{065A4B05-03B7-4AFF-8C7D-C1F71C5E3CE5}" dt="2021-03-15T11:37:14.594" v="9500" actId="47"/>
        <pc:sldMkLst>
          <pc:docMk/>
          <pc:sldMk cId="2173693006" sldId="301"/>
        </pc:sldMkLst>
        <pc:spChg chg="mod">
          <ac:chgData name="Iain Milne" userId="e451ec18-1952-4891-b1e2-a69699162e44" providerId="ADAL" clId="{065A4B05-03B7-4AFF-8C7D-C1F71C5E3CE5}" dt="2021-03-08T15:09:47.162" v="258"/>
          <ac:spMkLst>
            <pc:docMk/>
            <pc:sldMk cId="2173693006" sldId="301"/>
            <ac:spMk id="2" creationId="{00000000-0000-0000-0000-000000000000}"/>
          </ac:spMkLst>
        </pc:spChg>
      </pc:sldChg>
      <pc:sldChg chg="modSp del">
        <pc:chgData name="Iain Milne" userId="e451ec18-1952-4891-b1e2-a69699162e44" providerId="ADAL" clId="{065A4B05-03B7-4AFF-8C7D-C1F71C5E3CE5}" dt="2021-03-15T11:37:12.678" v="9499" actId="47"/>
        <pc:sldMkLst>
          <pc:docMk/>
          <pc:sldMk cId="1127065137" sldId="302"/>
        </pc:sldMkLst>
        <pc:spChg chg="mod">
          <ac:chgData name="Iain Milne" userId="e451ec18-1952-4891-b1e2-a69699162e44" providerId="ADAL" clId="{065A4B05-03B7-4AFF-8C7D-C1F71C5E3CE5}" dt="2021-03-08T15:09:47.162" v="258"/>
          <ac:spMkLst>
            <pc:docMk/>
            <pc:sldMk cId="1127065137" sldId="302"/>
            <ac:spMk id="2" creationId="{00000000-0000-0000-0000-000000000000}"/>
          </ac:spMkLst>
        </pc:spChg>
      </pc:sldChg>
      <pc:sldChg chg="delSp modSp add mod chgLayout">
        <pc:chgData name="Iain Milne" userId="e451ec18-1952-4891-b1e2-a69699162e44" providerId="ADAL" clId="{065A4B05-03B7-4AFF-8C7D-C1F71C5E3CE5}" dt="2021-03-15T15:09:29.124" v="10548" actId="207"/>
        <pc:sldMkLst>
          <pc:docMk/>
          <pc:sldMk cId="451067651" sldId="303"/>
        </pc:sldMkLst>
        <pc:spChg chg="mod ord">
          <ac:chgData name="Iain Milne" userId="e451ec18-1952-4891-b1e2-a69699162e44" providerId="ADAL" clId="{065A4B05-03B7-4AFF-8C7D-C1F71C5E3CE5}" dt="2021-03-09T10:12:04.371" v="1070" actId="700"/>
          <ac:spMkLst>
            <pc:docMk/>
            <pc:sldMk cId="451067651" sldId="303"/>
            <ac:spMk id="2" creationId="{00000000-0000-0000-0000-000000000000}"/>
          </ac:spMkLst>
        </pc:spChg>
        <pc:spChg chg="mod ord">
          <ac:chgData name="Iain Milne" userId="e451ec18-1952-4891-b1e2-a69699162e44" providerId="ADAL" clId="{065A4B05-03B7-4AFF-8C7D-C1F71C5E3CE5}" dt="2021-03-15T15:09:29.124" v="10548" actId="207"/>
          <ac:spMkLst>
            <pc:docMk/>
            <pc:sldMk cId="451067651" sldId="303"/>
            <ac:spMk id="3" creationId="{00000000-0000-0000-0000-000000000000}"/>
          </ac:spMkLst>
        </pc:spChg>
        <pc:spChg chg="del">
          <ac:chgData name="Iain Milne" userId="e451ec18-1952-4891-b1e2-a69699162e44" providerId="ADAL" clId="{065A4B05-03B7-4AFF-8C7D-C1F71C5E3CE5}" dt="2021-03-08T15:25:50.618" v="365" actId="478"/>
          <ac:spMkLst>
            <pc:docMk/>
            <pc:sldMk cId="451067651" sldId="303"/>
            <ac:spMk id="8" creationId="{00000000-0000-0000-0000-000000000000}"/>
          </ac:spMkLst>
        </pc:spChg>
        <pc:spChg chg="del">
          <ac:chgData name="Iain Milne" userId="e451ec18-1952-4891-b1e2-a69699162e44" providerId="ADAL" clId="{065A4B05-03B7-4AFF-8C7D-C1F71C5E3CE5}" dt="2021-03-08T15:25:50.618" v="365" actId="478"/>
          <ac:spMkLst>
            <pc:docMk/>
            <pc:sldMk cId="451067651" sldId="303"/>
            <ac:spMk id="9" creationId="{00000000-0000-0000-0000-000000000000}"/>
          </ac:spMkLst>
        </pc:spChg>
        <pc:picChg chg="del">
          <ac:chgData name="Iain Milne" userId="e451ec18-1952-4891-b1e2-a69699162e44" providerId="ADAL" clId="{065A4B05-03B7-4AFF-8C7D-C1F71C5E3CE5}" dt="2021-03-08T15:25:04.172" v="278" actId="478"/>
          <ac:picMkLst>
            <pc:docMk/>
            <pc:sldMk cId="451067651" sldId="303"/>
            <ac:picMk id="1026" creationId="{00000000-0000-0000-0000-000000000000}"/>
          </ac:picMkLst>
        </pc:picChg>
        <pc:picChg chg="del">
          <ac:chgData name="Iain Milne" userId="e451ec18-1952-4891-b1e2-a69699162e44" providerId="ADAL" clId="{065A4B05-03B7-4AFF-8C7D-C1F71C5E3CE5}" dt="2021-03-08T15:25:03.596" v="277" actId="478"/>
          <ac:picMkLst>
            <pc:docMk/>
            <pc:sldMk cId="451067651" sldId="303"/>
            <ac:picMk id="1027" creationId="{00000000-0000-0000-0000-000000000000}"/>
          </ac:picMkLst>
        </pc:picChg>
        <pc:picChg chg="del">
          <ac:chgData name="Iain Milne" userId="e451ec18-1952-4891-b1e2-a69699162e44" providerId="ADAL" clId="{065A4B05-03B7-4AFF-8C7D-C1F71C5E3CE5}" dt="2021-03-08T15:25:02.854" v="276" actId="478"/>
          <ac:picMkLst>
            <pc:docMk/>
            <pc:sldMk cId="451067651" sldId="303"/>
            <ac:picMk id="1029" creationId="{00000000-0000-0000-0000-000000000000}"/>
          </ac:picMkLst>
        </pc:picChg>
      </pc:sldChg>
      <pc:sldChg chg="modSp add del mod">
        <pc:chgData name="Iain Milne" userId="e451ec18-1952-4891-b1e2-a69699162e44" providerId="ADAL" clId="{065A4B05-03B7-4AFF-8C7D-C1F71C5E3CE5}" dt="2021-03-08T15:16:53.948" v="259" actId="2696"/>
        <pc:sldMkLst>
          <pc:docMk/>
          <pc:sldMk cId="3848720703" sldId="303"/>
        </pc:sldMkLst>
        <pc:spChg chg="mod">
          <ac:chgData name="Iain Milne" userId="e451ec18-1952-4891-b1e2-a69699162e44" providerId="ADAL" clId="{065A4B05-03B7-4AFF-8C7D-C1F71C5E3CE5}" dt="2021-03-08T15:09:47.162" v="258"/>
          <ac:spMkLst>
            <pc:docMk/>
            <pc:sldMk cId="3848720703" sldId="303"/>
            <ac:spMk id="2" creationId="{00000000-0000-0000-0000-000000000000}"/>
          </ac:spMkLst>
        </pc:spChg>
        <pc:spChg chg="mod">
          <ac:chgData name="Iain Milne" userId="e451ec18-1952-4891-b1e2-a69699162e44" providerId="ADAL" clId="{065A4B05-03B7-4AFF-8C7D-C1F71C5E3CE5}" dt="2021-03-08T14:36:24.383" v="33" actId="27636"/>
          <ac:spMkLst>
            <pc:docMk/>
            <pc:sldMk cId="3848720703" sldId="303"/>
            <ac:spMk id="3" creationId="{00000000-0000-0000-0000-000000000000}"/>
          </ac:spMkLst>
        </pc:spChg>
      </pc:sldChg>
      <pc:sldChg chg="modSp">
        <pc:chgData name="Iain Milne" userId="e451ec18-1952-4891-b1e2-a69699162e44" providerId="ADAL" clId="{065A4B05-03B7-4AFF-8C7D-C1F71C5E3CE5}" dt="2021-03-08T15:09:47.162" v="258"/>
        <pc:sldMkLst>
          <pc:docMk/>
          <pc:sldMk cId="1475543246" sldId="304"/>
        </pc:sldMkLst>
        <pc:spChg chg="mod">
          <ac:chgData name="Iain Milne" userId="e451ec18-1952-4891-b1e2-a69699162e44" providerId="ADAL" clId="{065A4B05-03B7-4AFF-8C7D-C1F71C5E3CE5}" dt="2021-03-08T15:09:47.162" v="258"/>
          <ac:spMkLst>
            <pc:docMk/>
            <pc:sldMk cId="1475543246" sldId="304"/>
            <ac:spMk id="2" creationId="{00000000-0000-0000-0000-000000000000}"/>
          </ac:spMkLst>
        </pc:spChg>
      </pc:sldChg>
      <pc:sldChg chg="delSp modSp add mod delAnim modAnim chgLayout">
        <pc:chgData name="Iain Milne" userId="e451ec18-1952-4891-b1e2-a69699162e44" providerId="ADAL" clId="{065A4B05-03B7-4AFF-8C7D-C1F71C5E3CE5}" dt="2021-03-15T15:09:57.784" v="10553" actId="207"/>
        <pc:sldMkLst>
          <pc:docMk/>
          <pc:sldMk cId="413563675" sldId="305"/>
        </pc:sldMkLst>
        <pc:spChg chg="mod ord">
          <ac:chgData name="Iain Milne" userId="e451ec18-1952-4891-b1e2-a69699162e44" providerId="ADAL" clId="{065A4B05-03B7-4AFF-8C7D-C1F71C5E3CE5}" dt="2021-03-08T15:54:06.010" v="470" actId="700"/>
          <ac:spMkLst>
            <pc:docMk/>
            <pc:sldMk cId="413563675" sldId="305"/>
            <ac:spMk id="2" creationId="{00000000-0000-0000-0000-000000000000}"/>
          </ac:spMkLst>
        </pc:spChg>
        <pc:spChg chg="mod ord">
          <ac:chgData name="Iain Milne" userId="e451ec18-1952-4891-b1e2-a69699162e44" providerId="ADAL" clId="{065A4B05-03B7-4AFF-8C7D-C1F71C5E3CE5}" dt="2021-03-08T15:54:58.897" v="560" actId="27636"/>
          <ac:spMkLst>
            <pc:docMk/>
            <pc:sldMk cId="413563675" sldId="305"/>
            <ac:spMk id="3" creationId="{00000000-0000-0000-0000-000000000000}"/>
          </ac:spMkLst>
        </pc:spChg>
        <pc:spChg chg="mod">
          <ac:chgData name="Iain Milne" userId="e451ec18-1952-4891-b1e2-a69699162e44" providerId="ADAL" clId="{065A4B05-03B7-4AFF-8C7D-C1F71C5E3CE5}" dt="2021-03-15T15:09:57.784" v="10553" actId="207"/>
          <ac:spMkLst>
            <pc:docMk/>
            <pc:sldMk cId="413563675" sldId="305"/>
            <ac:spMk id="4" creationId="{00000000-0000-0000-0000-000000000000}"/>
          </ac:spMkLst>
        </pc:spChg>
        <pc:spChg chg="del mod">
          <ac:chgData name="Iain Milne" userId="e451ec18-1952-4891-b1e2-a69699162e44" providerId="ADAL" clId="{065A4B05-03B7-4AFF-8C7D-C1F71C5E3CE5}" dt="2021-03-08T15:54:37.561" v="541" actId="478"/>
          <ac:spMkLst>
            <pc:docMk/>
            <pc:sldMk cId="413563675" sldId="305"/>
            <ac:spMk id="5"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3689386561" sldId="305"/>
        </pc:sldMkLst>
        <pc:spChg chg="mod">
          <ac:chgData name="Iain Milne" userId="e451ec18-1952-4891-b1e2-a69699162e44" providerId="ADAL" clId="{065A4B05-03B7-4AFF-8C7D-C1F71C5E3CE5}" dt="2021-03-08T15:09:47.162" v="258"/>
          <ac:spMkLst>
            <pc:docMk/>
            <pc:sldMk cId="3689386561" sldId="305"/>
            <ac:spMk id="2" creationId="{00000000-0000-0000-0000-000000000000}"/>
          </ac:spMkLst>
        </pc:spChg>
        <pc:spChg chg="mod">
          <ac:chgData name="Iain Milne" userId="e451ec18-1952-4891-b1e2-a69699162e44" providerId="ADAL" clId="{065A4B05-03B7-4AFF-8C7D-C1F71C5E3CE5}" dt="2021-03-08T14:36:24.399" v="38" actId="27636"/>
          <ac:spMkLst>
            <pc:docMk/>
            <pc:sldMk cId="3689386561" sldId="305"/>
            <ac:spMk id="3" creationId="{00000000-0000-0000-0000-000000000000}"/>
          </ac:spMkLst>
        </pc:spChg>
      </pc:sldChg>
      <pc:sldChg chg="modSp add mod">
        <pc:chgData name="Iain Milne" userId="e451ec18-1952-4891-b1e2-a69699162e44" providerId="ADAL" clId="{065A4B05-03B7-4AFF-8C7D-C1F71C5E3CE5}" dt="2021-03-15T15:10:26.026" v="10560" actId="6549"/>
        <pc:sldMkLst>
          <pc:docMk/>
          <pc:sldMk cId="1958280895" sldId="316"/>
        </pc:sldMkLst>
        <pc:spChg chg="mod">
          <ac:chgData name="Iain Milne" userId="e451ec18-1952-4891-b1e2-a69699162e44" providerId="ADAL" clId="{065A4B05-03B7-4AFF-8C7D-C1F71C5E3CE5}" dt="2021-03-11T09:45:50.986" v="5170" actId="113"/>
          <ac:spMkLst>
            <pc:docMk/>
            <pc:sldMk cId="1958280895" sldId="316"/>
            <ac:spMk id="3" creationId="{00000000-0000-0000-0000-000000000000}"/>
          </ac:spMkLst>
        </pc:spChg>
        <pc:spChg chg="mod">
          <ac:chgData name="Iain Milne" userId="e451ec18-1952-4891-b1e2-a69699162e44" providerId="ADAL" clId="{065A4B05-03B7-4AFF-8C7D-C1F71C5E3CE5}" dt="2021-03-15T15:10:26.026" v="10560" actId="6549"/>
          <ac:spMkLst>
            <pc:docMk/>
            <pc:sldMk cId="1958280895" sldId="316"/>
            <ac:spMk id="4"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2809090699" sldId="316"/>
        </pc:sldMkLst>
        <pc:spChg chg="mod">
          <ac:chgData name="Iain Milne" userId="e451ec18-1952-4891-b1e2-a69699162e44" providerId="ADAL" clId="{065A4B05-03B7-4AFF-8C7D-C1F71C5E3CE5}" dt="2021-03-08T15:09:47.162" v="258"/>
          <ac:spMkLst>
            <pc:docMk/>
            <pc:sldMk cId="2809090699" sldId="316"/>
            <ac:spMk id="2" creationId="{00000000-0000-0000-0000-000000000000}"/>
          </ac:spMkLst>
        </pc:spChg>
        <pc:spChg chg="mod">
          <ac:chgData name="Iain Milne" userId="e451ec18-1952-4891-b1e2-a69699162e44" providerId="ADAL" clId="{065A4B05-03B7-4AFF-8C7D-C1F71C5E3CE5}" dt="2021-03-08T15:09:47.162" v="258"/>
          <ac:spMkLst>
            <pc:docMk/>
            <pc:sldMk cId="2809090699" sldId="316"/>
            <ac:spMk id="3" creationId="{00000000-0000-0000-0000-000000000000}"/>
          </ac:spMkLst>
        </pc:spChg>
      </pc:sldChg>
      <pc:sldChg chg="addSp delSp modSp add mod modAnim chgLayout">
        <pc:chgData name="Iain Milne" userId="e451ec18-1952-4891-b1e2-a69699162e44" providerId="ADAL" clId="{065A4B05-03B7-4AFF-8C7D-C1F71C5E3CE5}" dt="2021-03-15T15:10:51.549" v="10566" actId="12788"/>
        <pc:sldMkLst>
          <pc:docMk/>
          <pc:sldMk cId="943647050" sldId="317"/>
        </pc:sldMkLst>
        <pc:spChg chg="mod ord">
          <ac:chgData name="Iain Milne" userId="e451ec18-1952-4891-b1e2-a69699162e44" providerId="ADAL" clId="{065A4B05-03B7-4AFF-8C7D-C1F71C5E3CE5}" dt="2021-03-09T10:16:48.386" v="1268" actId="700"/>
          <ac:spMkLst>
            <pc:docMk/>
            <pc:sldMk cId="943647050" sldId="317"/>
            <ac:spMk id="2" creationId="{00000000-0000-0000-0000-000000000000}"/>
          </ac:spMkLst>
        </pc:spChg>
        <pc:spChg chg="mod ord">
          <ac:chgData name="Iain Milne" userId="e451ec18-1952-4891-b1e2-a69699162e44" providerId="ADAL" clId="{065A4B05-03B7-4AFF-8C7D-C1F71C5E3CE5}" dt="2021-03-11T09:45:57.709" v="5171" actId="207"/>
          <ac:spMkLst>
            <pc:docMk/>
            <pc:sldMk cId="943647050" sldId="317"/>
            <ac:spMk id="3" creationId="{00000000-0000-0000-0000-000000000000}"/>
          </ac:spMkLst>
        </pc:spChg>
        <pc:spChg chg="mod">
          <ac:chgData name="Iain Milne" userId="e451ec18-1952-4891-b1e2-a69699162e44" providerId="ADAL" clId="{065A4B05-03B7-4AFF-8C7D-C1F71C5E3CE5}" dt="2021-03-15T15:10:51.549" v="10566" actId="12788"/>
          <ac:spMkLst>
            <pc:docMk/>
            <pc:sldMk cId="943647050" sldId="317"/>
            <ac:spMk id="4" creationId="{00000000-0000-0000-0000-000000000000}"/>
          </ac:spMkLst>
        </pc:spChg>
        <pc:spChg chg="add del">
          <ac:chgData name="Iain Milne" userId="e451ec18-1952-4891-b1e2-a69699162e44" providerId="ADAL" clId="{065A4B05-03B7-4AFF-8C7D-C1F71C5E3CE5}" dt="2021-03-09T10:15:29.327" v="1243"/>
          <ac:spMkLst>
            <pc:docMk/>
            <pc:sldMk cId="943647050" sldId="317"/>
            <ac:spMk id="5" creationId="{BADE7926-9B4F-42D7-915B-461749902049}"/>
          </ac:spMkLst>
        </pc:spChg>
        <pc:spChg chg="add del">
          <ac:chgData name="Iain Milne" userId="e451ec18-1952-4891-b1e2-a69699162e44" providerId="ADAL" clId="{065A4B05-03B7-4AFF-8C7D-C1F71C5E3CE5}" dt="2021-03-09T10:15:33.957" v="1249"/>
          <ac:spMkLst>
            <pc:docMk/>
            <pc:sldMk cId="943647050" sldId="317"/>
            <ac:spMk id="6" creationId="{E3DBDE50-F7C6-4F99-A9B5-DC49A3906556}"/>
          </ac:spMkLst>
        </pc:spChg>
      </pc:sldChg>
      <pc:sldChg chg="modSp add del mod">
        <pc:chgData name="Iain Milne" userId="e451ec18-1952-4891-b1e2-a69699162e44" providerId="ADAL" clId="{065A4B05-03B7-4AFF-8C7D-C1F71C5E3CE5}" dt="2021-03-08T15:16:53.948" v="259" actId="2696"/>
        <pc:sldMkLst>
          <pc:docMk/>
          <pc:sldMk cId="1713093974" sldId="317"/>
        </pc:sldMkLst>
        <pc:spChg chg="mod">
          <ac:chgData name="Iain Milne" userId="e451ec18-1952-4891-b1e2-a69699162e44" providerId="ADAL" clId="{065A4B05-03B7-4AFF-8C7D-C1F71C5E3CE5}" dt="2021-03-08T15:09:47.162" v="258"/>
          <ac:spMkLst>
            <pc:docMk/>
            <pc:sldMk cId="1713093974" sldId="317"/>
            <ac:spMk id="2" creationId="{00000000-0000-0000-0000-000000000000}"/>
          </ac:spMkLst>
        </pc:spChg>
        <pc:spChg chg="mod">
          <ac:chgData name="Iain Milne" userId="e451ec18-1952-4891-b1e2-a69699162e44" providerId="ADAL" clId="{065A4B05-03B7-4AFF-8C7D-C1F71C5E3CE5}" dt="2021-03-08T15:09:47.162" v="258"/>
          <ac:spMkLst>
            <pc:docMk/>
            <pc:sldMk cId="1713093974" sldId="317"/>
            <ac:spMk id="3" creationId="{00000000-0000-0000-0000-000000000000}"/>
          </ac:spMkLst>
        </pc:spChg>
      </pc:sldChg>
      <pc:sldChg chg="add del">
        <pc:chgData name="Iain Milne" userId="e451ec18-1952-4891-b1e2-a69699162e44" providerId="ADAL" clId="{065A4B05-03B7-4AFF-8C7D-C1F71C5E3CE5}" dt="2021-03-09T10:21:42.457" v="1317" actId="47"/>
        <pc:sldMkLst>
          <pc:docMk/>
          <pc:sldMk cId="917759896" sldId="318"/>
        </pc:sldMkLst>
      </pc:sldChg>
      <pc:sldChg chg="modSp add del mod">
        <pc:chgData name="Iain Milne" userId="e451ec18-1952-4891-b1e2-a69699162e44" providerId="ADAL" clId="{065A4B05-03B7-4AFF-8C7D-C1F71C5E3CE5}" dt="2021-03-08T15:16:53.948" v="259" actId="2696"/>
        <pc:sldMkLst>
          <pc:docMk/>
          <pc:sldMk cId="1535884772" sldId="318"/>
        </pc:sldMkLst>
        <pc:spChg chg="mod">
          <ac:chgData name="Iain Milne" userId="e451ec18-1952-4891-b1e2-a69699162e44" providerId="ADAL" clId="{065A4B05-03B7-4AFF-8C7D-C1F71C5E3CE5}" dt="2021-03-08T15:09:47.162" v="258"/>
          <ac:spMkLst>
            <pc:docMk/>
            <pc:sldMk cId="1535884772" sldId="318"/>
            <ac:spMk id="2" creationId="{00000000-0000-0000-0000-000000000000}"/>
          </ac:spMkLst>
        </pc:spChg>
        <pc:spChg chg="mod">
          <ac:chgData name="Iain Milne" userId="e451ec18-1952-4891-b1e2-a69699162e44" providerId="ADAL" clId="{065A4B05-03B7-4AFF-8C7D-C1F71C5E3CE5}" dt="2021-03-08T14:36:24.494" v="52" actId="27636"/>
          <ac:spMkLst>
            <pc:docMk/>
            <pc:sldMk cId="1535884772" sldId="318"/>
            <ac:spMk id="3" creationId="{00000000-0000-0000-0000-000000000000}"/>
          </ac:spMkLst>
        </pc:spChg>
      </pc:sldChg>
      <pc:sldChg chg="modSp add del mod">
        <pc:chgData name="Iain Milne" userId="e451ec18-1952-4891-b1e2-a69699162e44" providerId="ADAL" clId="{065A4B05-03B7-4AFF-8C7D-C1F71C5E3CE5}" dt="2021-03-08T14:58:28.727" v="238" actId="47"/>
        <pc:sldMkLst>
          <pc:docMk/>
          <pc:sldMk cId="3031458719" sldId="319"/>
        </pc:sldMkLst>
        <pc:spChg chg="mod">
          <ac:chgData name="Iain Milne" userId="e451ec18-1952-4891-b1e2-a69699162e44" providerId="ADAL" clId="{065A4B05-03B7-4AFF-8C7D-C1F71C5E3CE5}" dt="2021-03-08T14:36:24.288" v="22" actId="27636"/>
          <ac:spMkLst>
            <pc:docMk/>
            <pc:sldMk cId="3031458719" sldId="319"/>
            <ac:spMk id="2" creationId="{00000000-0000-0000-0000-000000000000}"/>
          </ac:spMkLst>
        </pc:spChg>
        <pc:spChg chg="mod">
          <ac:chgData name="Iain Milne" userId="e451ec18-1952-4891-b1e2-a69699162e44" providerId="ADAL" clId="{065A4B05-03B7-4AFF-8C7D-C1F71C5E3CE5}" dt="2021-03-08T14:36:24.288" v="21" actId="27636"/>
          <ac:spMkLst>
            <pc:docMk/>
            <pc:sldMk cId="3031458719" sldId="319"/>
            <ac:spMk id="3" creationId="{00000000-0000-0000-0000-000000000000}"/>
          </ac:spMkLst>
        </pc:spChg>
      </pc:sldChg>
      <pc:sldChg chg="modSp add mod">
        <pc:chgData name="Iain Milne" userId="e451ec18-1952-4891-b1e2-a69699162e44" providerId="ADAL" clId="{065A4B05-03B7-4AFF-8C7D-C1F71C5E3CE5}" dt="2021-03-15T15:10:04.475" v="10555" actId="6549"/>
        <pc:sldMkLst>
          <pc:docMk/>
          <pc:sldMk cId="267162117" sldId="320"/>
        </pc:sldMkLst>
        <pc:spChg chg="mod">
          <ac:chgData name="Iain Milne" userId="e451ec18-1952-4891-b1e2-a69699162e44" providerId="ADAL" clId="{065A4B05-03B7-4AFF-8C7D-C1F71C5E3CE5}" dt="2021-03-11T09:45:36.476" v="5166" actId="207"/>
          <ac:spMkLst>
            <pc:docMk/>
            <pc:sldMk cId="267162117" sldId="320"/>
            <ac:spMk id="3" creationId="{00000000-0000-0000-0000-000000000000}"/>
          </ac:spMkLst>
        </pc:spChg>
        <pc:spChg chg="mod">
          <ac:chgData name="Iain Milne" userId="e451ec18-1952-4891-b1e2-a69699162e44" providerId="ADAL" clId="{065A4B05-03B7-4AFF-8C7D-C1F71C5E3CE5}" dt="2021-03-15T15:10:04.475" v="10555" actId="6549"/>
          <ac:spMkLst>
            <pc:docMk/>
            <pc:sldMk cId="267162117" sldId="320"/>
            <ac:spMk id="4"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3661497457" sldId="320"/>
        </pc:sldMkLst>
        <pc:spChg chg="mod">
          <ac:chgData name="Iain Milne" userId="e451ec18-1952-4891-b1e2-a69699162e44" providerId="ADAL" clId="{065A4B05-03B7-4AFF-8C7D-C1F71C5E3CE5}" dt="2021-03-08T15:09:47.162" v="258"/>
          <ac:spMkLst>
            <pc:docMk/>
            <pc:sldMk cId="3661497457" sldId="320"/>
            <ac:spMk id="2" creationId="{00000000-0000-0000-0000-000000000000}"/>
          </ac:spMkLst>
        </pc:spChg>
        <pc:spChg chg="mod">
          <ac:chgData name="Iain Milne" userId="e451ec18-1952-4891-b1e2-a69699162e44" providerId="ADAL" clId="{065A4B05-03B7-4AFF-8C7D-C1F71C5E3CE5}" dt="2021-03-08T15:09:47.162" v="258"/>
          <ac:spMkLst>
            <pc:docMk/>
            <pc:sldMk cId="3661497457" sldId="320"/>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82282749" sldId="321"/>
        </pc:sldMkLst>
        <pc:spChg chg="mod">
          <ac:chgData name="Iain Milne" userId="e451ec18-1952-4891-b1e2-a69699162e44" providerId="ADAL" clId="{065A4B05-03B7-4AFF-8C7D-C1F71C5E3CE5}" dt="2021-03-08T15:09:47.162" v="258"/>
          <ac:spMkLst>
            <pc:docMk/>
            <pc:sldMk cId="82282749" sldId="321"/>
            <ac:spMk id="2" creationId="{00000000-0000-0000-0000-000000000000}"/>
          </ac:spMkLst>
        </pc:spChg>
        <pc:spChg chg="mod">
          <ac:chgData name="Iain Milne" userId="e451ec18-1952-4891-b1e2-a69699162e44" providerId="ADAL" clId="{065A4B05-03B7-4AFF-8C7D-C1F71C5E3CE5}" dt="2021-03-08T14:36:24.588" v="67" actId="27636"/>
          <ac:spMkLst>
            <pc:docMk/>
            <pc:sldMk cId="82282749" sldId="321"/>
            <ac:spMk id="3" creationId="{00000000-0000-0000-0000-000000000000}"/>
          </ac:spMkLst>
        </pc:spChg>
      </pc:sldChg>
      <pc:sldChg chg="modSp add mod chgLayout">
        <pc:chgData name="Iain Milne" userId="e451ec18-1952-4891-b1e2-a69699162e44" providerId="ADAL" clId="{065A4B05-03B7-4AFF-8C7D-C1F71C5E3CE5}" dt="2021-03-11T09:46:33.584" v="5181" actId="113"/>
        <pc:sldMkLst>
          <pc:docMk/>
          <pc:sldMk cId="2818400692" sldId="321"/>
        </pc:sldMkLst>
        <pc:spChg chg="mod ord">
          <ac:chgData name="Iain Milne" userId="e451ec18-1952-4891-b1e2-a69699162e44" providerId="ADAL" clId="{065A4B05-03B7-4AFF-8C7D-C1F71C5E3CE5}" dt="2021-03-09T14:11:49.299" v="1840" actId="700"/>
          <ac:spMkLst>
            <pc:docMk/>
            <pc:sldMk cId="2818400692" sldId="321"/>
            <ac:spMk id="2" creationId="{00000000-0000-0000-0000-000000000000}"/>
          </ac:spMkLst>
        </pc:spChg>
        <pc:spChg chg="mod ord">
          <ac:chgData name="Iain Milne" userId="e451ec18-1952-4891-b1e2-a69699162e44" providerId="ADAL" clId="{065A4B05-03B7-4AFF-8C7D-C1F71C5E3CE5}" dt="2021-03-11T09:46:33.584" v="5181" actId="113"/>
          <ac:spMkLst>
            <pc:docMk/>
            <pc:sldMk cId="2818400692" sldId="321"/>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1031503707" sldId="323"/>
        </pc:sldMkLst>
        <pc:spChg chg="mod">
          <ac:chgData name="Iain Milne" userId="e451ec18-1952-4891-b1e2-a69699162e44" providerId="ADAL" clId="{065A4B05-03B7-4AFF-8C7D-C1F71C5E3CE5}" dt="2021-03-08T15:09:47.162" v="258"/>
          <ac:spMkLst>
            <pc:docMk/>
            <pc:sldMk cId="1031503707" sldId="323"/>
            <ac:spMk id="2" creationId="{00000000-0000-0000-0000-000000000000}"/>
          </ac:spMkLst>
        </pc:spChg>
        <pc:spChg chg="mod">
          <ac:chgData name="Iain Milne" userId="e451ec18-1952-4891-b1e2-a69699162e44" providerId="ADAL" clId="{065A4B05-03B7-4AFF-8C7D-C1F71C5E3CE5}" dt="2021-03-08T14:36:24.686" v="78" actId="27636"/>
          <ac:spMkLst>
            <pc:docMk/>
            <pc:sldMk cId="1031503707" sldId="323"/>
            <ac:spMk id="3" creationId="{00000000-0000-0000-0000-000000000000}"/>
          </ac:spMkLst>
        </pc:spChg>
      </pc:sldChg>
      <pc:sldChg chg="add del">
        <pc:chgData name="Iain Milne" userId="e451ec18-1952-4891-b1e2-a69699162e44" providerId="ADAL" clId="{065A4B05-03B7-4AFF-8C7D-C1F71C5E3CE5}" dt="2021-03-09T15:07:29.079" v="2639" actId="47"/>
        <pc:sldMkLst>
          <pc:docMk/>
          <pc:sldMk cId="2592541809" sldId="323"/>
        </pc:sldMkLst>
      </pc:sldChg>
      <pc:sldChg chg="modSp add del mod">
        <pc:chgData name="Iain Milne" userId="e451ec18-1952-4891-b1e2-a69699162e44" providerId="ADAL" clId="{065A4B05-03B7-4AFF-8C7D-C1F71C5E3CE5}" dt="2021-03-08T15:16:53.948" v="259" actId="2696"/>
        <pc:sldMkLst>
          <pc:docMk/>
          <pc:sldMk cId="994990209" sldId="324"/>
        </pc:sldMkLst>
        <pc:spChg chg="mod">
          <ac:chgData name="Iain Milne" userId="e451ec18-1952-4891-b1e2-a69699162e44" providerId="ADAL" clId="{065A4B05-03B7-4AFF-8C7D-C1F71C5E3CE5}" dt="2021-03-08T15:09:47.162" v="258"/>
          <ac:spMkLst>
            <pc:docMk/>
            <pc:sldMk cId="994990209" sldId="324"/>
            <ac:spMk id="2" creationId="{00000000-0000-0000-0000-000000000000}"/>
          </ac:spMkLst>
        </pc:spChg>
        <pc:spChg chg="mod">
          <ac:chgData name="Iain Milne" userId="e451ec18-1952-4891-b1e2-a69699162e44" providerId="ADAL" clId="{065A4B05-03B7-4AFF-8C7D-C1F71C5E3CE5}" dt="2021-03-08T15:09:47.162" v="258"/>
          <ac:spMkLst>
            <pc:docMk/>
            <pc:sldMk cId="994990209" sldId="324"/>
            <ac:spMk id="3" creationId="{00000000-0000-0000-0000-000000000000}"/>
          </ac:spMkLst>
        </pc:spChg>
      </pc:sldChg>
      <pc:sldChg chg="modSp add mod">
        <pc:chgData name="Iain Milne" userId="e451ec18-1952-4891-b1e2-a69699162e44" providerId="ADAL" clId="{065A4B05-03B7-4AFF-8C7D-C1F71C5E3CE5}" dt="2021-03-11T09:46:06.129" v="5173" actId="207"/>
        <pc:sldMkLst>
          <pc:docMk/>
          <pc:sldMk cId="2292075905" sldId="324"/>
        </pc:sldMkLst>
        <pc:spChg chg="mod">
          <ac:chgData name="Iain Milne" userId="e451ec18-1952-4891-b1e2-a69699162e44" providerId="ADAL" clId="{065A4B05-03B7-4AFF-8C7D-C1F71C5E3CE5}" dt="2021-03-09T10:21:53.371" v="1329" actId="20577"/>
          <ac:spMkLst>
            <pc:docMk/>
            <pc:sldMk cId="2292075905" sldId="324"/>
            <ac:spMk id="2" creationId="{00000000-0000-0000-0000-000000000000}"/>
          </ac:spMkLst>
        </pc:spChg>
        <pc:spChg chg="mod">
          <ac:chgData name="Iain Milne" userId="e451ec18-1952-4891-b1e2-a69699162e44" providerId="ADAL" clId="{065A4B05-03B7-4AFF-8C7D-C1F71C5E3CE5}" dt="2021-03-11T09:46:06.129" v="5173" actId="207"/>
          <ac:spMkLst>
            <pc:docMk/>
            <pc:sldMk cId="2292075905" sldId="324"/>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2903404143" sldId="325"/>
        </pc:sldMkLst>
        <pc:spChg chg="mod">
          <ac:chgData name="Iain Milne" userId="e451ec18-1952-4891-b1e2-a69699162e44" providerId="ADAL" clId="{065A4B05-03B7-4AFF-8C7D-C1F71C5E3CE5}" dt="2021-03-08T15:09:47.162" v="258"/>
          <ac:spMkLst>
            <pc:docMk/>
            <pc:sldMk cId="2903404143" sldId="325"/>
            <ac:spMk id="2" creationId="{00000000-0000-0000-0000-000000000000}"/>
          </ac:spMkLst>
        </pc:spChg>
        <pc:spChg chg="mod">
          <ac:chgData name="Iain Milne" userId="e451ec18-1952-4891-b1e2-a69699162e44" providerId="ADAL" clId="{065A4B05-03B7-4AFF-8C7D-C1F71C5E3CE5}" dt="2021-03-08T14:36:24.573" v="64" actId="27636"/>
          <ac:spMkLst>
            <pc:docMk/>
            <pc:sldMk cId="2903404143" sldId="325"/>
            <ac:spMk id="3" creationId="{00000000-0000-0000-0000-000000000000}"/>
          </ac:spMkLst>
        </pc:spChg>
      </pc:sldChg>
      <pc:sldChg chg="delSp modSp add mod chgLayout">
        <pc:chgData name="Iain Milne" userId="e451ec18-1952-4891-b1e2-a69699162e44" providerId="ADAL" clId="{065A4B05-03B7-4AFF-8C7D-C1F71C5E3CE5}" dt="2021-03-15T15:12:06.306" v="10598" actId="20577"/>
        <pc:sldMkLst>
          <pc:docMk/>
          <pc:sldMk cId="4139153678" sldId="325"/>
        </pc:sldMkLst>
        <pc:spChg chg="mod ord">
          <ac:chgData name="Iain Milne" userId="e451ec18-1952-4891-b1e2-a69699162e44" providerId="ADAL" clId="{065A4B05-03B7-4AFF-8C7D-C1F71C5E3CE5}" dt="2021-03-09T15:04:48.930" v="2634" actId="20577"/>
          <ac:spMkLst>
            <pc:docMk/>
            <pc:sldMk cId="4139153678" sldId="325"/>
            <ac:spMk id="2" creationId="{00000000-0000-0000-0000-000000000000}"/>
          </ac:spMkLst>
        </pc:spChg>
        <pc:spChg chg="mod ord">
          <ac:chgData name="Iain Milne" userId="e451ec18-1952-4891-b1e2-a69699162e44" providerId="ADAL" clId="{065A4B05-03B7-4AFF-8C7D-C1F71C5E3CE5}" dt="2021-03-11T09:46:20.299" v="5177" actId="207"/>
          <ac:spMkLst>
            <pc:docMk/>
            <pc:sldMk cId="4139153678" sldId="325"/>
            <ac:spMk id="3" creationId="{00000000-0000-0000-0000-000000000000}"/>
          </ac:spMkLst>
        </pc:spChg>
        <pc:spChg chg="mod">
          <ac:chgData name="Iain Milne" userId="e451ec18-1952-4891-b1e2-a69699162e44" providerId="ADAL" clId="{065A4B05-03B7-4AFF-8C7D-C1F71C5E3CE5}" dt="2021-03-15T15:11:56.106" v="10591" actId="20577"/>
          <ac:spMkLst>
            <pc:docMk/>
            <pc:sldMk cId="4139153678" sldId="325"/>
            <ac:spMk id="4" creationId="{00000000-0000-0000-0000-000000000000}"/>
          </ac:spMkLst>
        </pc:spChg>
        <pc:spChg chg="mod">
          <ac:chgData name="Iain Milne" userId="e451ec18-1952-4891-b1e2-a69699162e44" providerId="ADAL" clId="{065A4B05-03B7-4AFF-8C7D-C1F71C5E3CE5}" dt="2021-03-15T15:12:06.306" v="10598" actId="20577"/>
          <ac:spMkLst>
            <pc:docMk/>
            <pc:sldMk cId="4139153678" sldId="325"/>
            <ac:spMk id="5" creationId="{00000000-0000-0000-0000-000000000000}"/>
          </ac:spMkLst>
        </pc:spChg>
        <pc:spChg chg="del mod">
          <ac:chgData name="Iain Milne" userId="e451ec18-1952-4891-b1e2-a69699162e44" providerId="ADAL" clId="{065A4B05-03B7-4AFF-8C7D-C1F71C5E3CE5}" dt="2021-03-09T14:34:11.517" v="2443" actId="478"/>
          <ac:spMkLst>
            <pc:docMk/>
            <pc:sldMk cId="4139153678" sldId="325"/>
            <ac:spMk id="6" creationId="{00000000-0000-0000-0000-000000000000}"/>
          </ac:spMkLst>
        </pc:spChg>
      </pc:sldChg>
      <pc:sldChg chg="addSp delSp modSp add del mod modClrScheme chgLayout">
        <pc:chgData name="Iain Milne" userId="e451ec18-1952-4891-b1e2-a69699162e44" providerId="ADAL" clId="{065A4B05-03B7-4AFF-8C7D-C1F71C5E3CE5}" dt="2021-03-09T14:35:20.576" v="2469" actId="47"/>
        <pc:sldMkLst>
          <pc:docMk/>
          <pc:sldMk cId="2247029393" sldId="326"/>
        </pc:sldMkLst>
        <pc:spChg chg="add del">
          <ac:chgData name="Iain Milne" userId="e451ec18-1952-4891-b1e2-a69699162e44" providerId="ADAL" clId="{065A4B05-03B7-4AFF-8C7D-C1F71C5E3CE5}" dt="2021-03-09T14:32:04.559" v="2259" actId="478"/>
          <ac:spMkLst>
            <pc:docMk/>
            <pc:sldMk cId="2247029393" sldId="326"/>
            <ac:spMk id="2" creationId="{00000000-0000-0000-0000-000000000000}"/>
          </ac:spMkLst>
        </pc:spChg>
        <pc:spChg chg="add del mod">
          <ac:chgData name="Iain Milne" userId="e451ec18-1952-4891-b1e2-a69699162e44" providerId="ADAL" clId="{065A4B05-03B7-4AFF-8C7D-C1F71C5E3CE5}" dt="2021-03-09T14:32:04.880" v="2261" actId="700"/>
          <ac:spMkLst>
            <pc:docMk/>
            <pc:sldMk cId="2247029393" sldId="326"/>
            <ac:spMk id="3" creationId="{5D3116D0-ACDA-47B9-AB5D-2AA2103A326E}"/>
          </ac:spMkLst>
        </pc:spChg>
        <pc:spChg chg="add del">
          <ac:chgData name="Iain Milne" userId="e451ec18-1952-4891-b1e2-a69699162e44" providerId="ADAL" clId="{065A4B05-03B7-4AFF-8C7D-C1F71C5E3CE5}" dt="2021-03-09T14:32:04.703" v="2260" actId="478"/>
          <ac:spMkLst>
            <pc:docMk/>
            <pc:sldMk cId="2247029393" sldId="326"/>
            <ac:spMk id="4" creationId="{00000000-0000-0000-0000-000000000000}"/>
          </ac:spMkLst>
        </pc:spChg>
        <pc:spChg chg="add del mod">
          <ac:chgData name="Iain Milne" userId="e451ec18-1952-4891-b1e2-a69699162e44" providerId="ADAL" clId="{065A4B05-03B7-4AFF-8C7D-C1F71C5E3CE5}" dt="2021-03-09T14:32:04.880" v="2261" actId="700"/>
          <ac:spMkLst>
            <pc:docMk/>
            <pc:sldMk cId="2247029393" sldId="326"/>
            <ac:spMk id="5" creationId="{EAC56BCC-F18F-4B2E-AF9B-F38A48B584E8}"/>
          </ac:spMkLst>
        </pc:spChg>
        <pc:picChg chg="add del">
          <ac:chgData name="Iain Milne" userId="e451ec18-1952-4891-b1e2-a69699162e44" providerId="ADAL" clId="{065A4B05-03B7-4AFF-8C7D-C1F71C5E3CE5}" dt="2021-03-09T14:32:04.409" v="2258" actId="478"/>
          <ac:picMkLst>
            <pc:docMk/>
            <pc:sldMk cId="2247029393" sldId="326"/>
            <ac:picMk id="1028" creationId="{00000000-0000-0000-0000-000000000000}"/>
          </ac:picMkLst>
        </pc:picChg>
      </pc:sldChg>
      <pc:sldChg chg="modSp add del mod">
        <pc:chgData name="Iain Milne" userId="e451ec18-1952-4891-b1e2-a69699162e44" providerId="ADAL" clId="{065A4B05-03B7-4AFF-8C7D-C1F71C5E3CE5}" dt="2021-03-08T15:16:53.948" v="259" actId="2696"/>
        <pc:sldMkLst>
          <pc:docMk/>
          <pc:sldMk cId="2576244906" sldId="326"/>
        </pc:sldMkLst>
        <pc:spChg chg="mod">
          <ac:chgData name="Iain Milne" userId="e451ec18-1952-4891-b1e2-a69699162e44" providerId="ADAL" clId="{065A4B05-03B7-4AFF-8C7D-C1F71C5E3CE5}" dt="2021-03-08T15:09:47.162" v="258"/>
          <ac:spMkLst>
            <pc:docMk/>
            <pc:sldMk cId="2576244906" sldId="326"/>
            <ac:spMk id="4"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1870691560" sldId="327"/>
        </pc:sldMkLst>
        <pc:spChg chg="mod">
          <ac:chgData name="Iain Milne" userId="e451ec18-1952-4891-b1e2-a69699162e44" providerId="ADAL" clId="{065A4B05-03B7-4AFF-8C7D-C1F71C5E3CE5}" dt="2021-03-08T15:09:47.162" v="258"/>
          <ac:spMkLst>
            <pc:docMk/>
            <pc:sldMk cId="1870691560" sldId="327"/>
            <ac:spMk id="2" creationId="{00000000-0000-0000-0000-000000000000}"/>
          </ac:spMkLst>
        </pc:spChg>
        <pc:spChg chg="mod">
          <ac:chgData name="Iain Milne" userId="e451ec18-1952-4891-b1e2-a69699162e44" providerId="ADAL" clId="{065A4B05-03B7-4AFF-8C7D-C1F71C5E3CE5}" dt="2021-03-08T14:36:24.701" v="81" actId="27636"/>
          <ac:spMkLst>
            <pc:docMk/>
            <pc:sldMk cId="1870691560" sldId="327"/>
            <ac:spMk id="19" creationId="{00000000-0000-0000-0000-000000000000}"/>
          </ac:spMkLst>
        </pc:spChg>
      </pc:sldChg>
      <pc:sldChg chg="add del">
        <pc:chgData name="Iain Milne" userId="e451ec18-1952-4891-b1e2-a69699162e44" providerId="ADAL" clId="{065A4B05-03B7-4AFF-8C7D-C1F71C5E3CE5}" dt="2021-03-09T15:05:16.797" v="2635" actId="47"/>
        <pc:sldMkLst>
          <pc:docMk/>
          <pc:sldMk cId="3635486955" sldId="327"/>
        </pc:sldMkLst>
      </pc:sldChg>
      <pc:sldChg chg="modSp add del mod">
        <pc:chgData name="Iain Milne" userId="e451ec18-1952-4891-b1e2-a69699162e44" providerId="ADAL" clId="{065A4B05-03B7-4AFF-8C7D-C1F71C5E3CE5}" dt="2021-03-08T15:16:53.948" v="259" actId="2696"/>
        <pc:sldMkLst>
          <pc:docMk/>
          <pc:sldMk cId="2829815366" sldId="328"/>
        </pc:sldMkLst>
        <pc:spChg chg="mod">
          <ac:chgData name="Iain Milne" userId="e451ec18-1952-4891-b1e2-a69699162e44" providerId="ADAL" clId="{065A4B05-03B7-4AFF-8C7D-C1F71C5E3CE5}" dt="2021-03-08T15:09:47.162" v="258"/>
          <ac:spMkLst>
            <pc:docMk/>
            <pc:sldMk cId="2829815366" sldId="328"/>
            <ac:spMk id="2" creationId="{00000000-0000-0000-0000-000000000000}"/>
          </ac:spMkLst>
        </pc:spChg>
        <pc:spChg chg="mod">
          <ac:chgData name="Iain Milne" userId="e451ec18-1952-4891-b1e2-a69699162e44" providerId="ADAL" clId="{065A4B05-03B7-4AFF-8C7D-C1F71C5E3CE5}" dt="2021-03-08T14:36:24.623" v="68" actId="27636"/>
          <ac:spMkLst>
            <pc:docMk/>
            <pc:sldMk cId="2829815366" sldId="328"/>
            <ac:spMk id="3" creationId="{00000000-0000-0000-0000-000000000000}"/>
          </ac:spMkLst>
        </pc:spChg>
      </pc:sldChg>
      <pc:sldChg chg="addSp delSp modSp add mod chgLayout">
        <pc:chgData name="Iain Milne" userId="e451ec18-1952-4891-b1e2-a69699162e44" providerId="ADAL" clId="{065A4B05-03B7-4AFF-8C7D-C1F71C5E3CE5}" dt="2021-03-15T15:12:47.002" v="10613" actId="6549"/>
        <pc:sldMkLst>
          <pc:docMk/>
          <pc:sldMk cId="3016919104" sldId="328"/>
        </pc:sldMkLst>
        <pc:spChg chg="mod ord">
          <ac:chgData name="Iain Milne" userId="e451ec18-1952-4891-b1e2-a69699162e44" providerId="ADAL" clId="{065A4B05-03B7-4AFF-8C7D-C1F71C5E3CE5}" dt="2021-03-09T14:53:04.464" v="2562" actId="700"/>
          <ac:spMkLst>
            <pc:docMk/>
            <pc:sldMk cId="3016919104" sldId="328"/>
            <ac:spMk id="2" creationId="{00000000-0000-0000-0000-000000000000}"/>
          </ac:spMkLst>
        </pc:spChg>
        <pc:spChg chg="mod ord">
          <ac:chgData name="Iain Milne" userId="e451ec18-1952-4891-b1e2-a69699162e44" providerId="ADAL" clId="{065A4B05-03B7-4AFF-8C7D-C1F71C5E3CE5}" dt="2021-03-11T09:46:42.507" v="5183" actId="207"/>
          <ac:spMkLst>
            <pc:docMk/>
            <pc:sldMk cId="3016919104" sldId="328"/>
            <ac:spMk id="3" creationId="{00000000-0000-0000-0000-000000000000}"/>
          </ac:spMkLst>
        </pc:spChg>
        <pc:spChg chg="mod">
          <ac:chgData name="Iain Milne" userId="e451ec18-1952-4891-b1e2-a69699162e44" providerId="ADAL" clId="{065A4B05-03B7-4AFF-8C7D-C1F71C5E3CE5}" dt="2021-03-15T15:12:47.002" v="10613" actId="6549"/>
          <ac:spMkLst>
            <pc:docMk/>
            <pc:sldMk cId="3016919104" sldId="328"/>
            <ac:spMk id="4" creationId="{00000000-0000-0000-0000-000000000000}"/>
          </ac:spMkLst>
        </pc:spChg>
        <pc:spChg chg="add mod">
          <ac:chgData name="Iain Milne" userId="e451ec18-1952-4891-b1e2-a69699162e44" providerId="ADAL" clId="{065A4B05-03B7-4AFF-8C7D-C1F71C5E3CE5}" dt="2021-03-10T13:15:35.191" v="3209" actId="207"/>
          <ac:spMkLst>
            <pc:docMk/>
            <pc:sldMk cId="3016919104" sldId="328"/>
            <ac:spMk id="5" creationId="{64864887-BDBE-4D19-B447-042A0CE5006E}"/>
          </ac:spMkLst>
        </pc:spChg>
        <pc:cxnChg chg="del">
          <ac:chgData name="Iain Milne" userId="e451ec18-1952-4891-b1e2-a69699162e44" providerId="ADAL" clId="{065A4B05-03B7-4AFF-8C7D-C1F71C5E3CE5}" dt="2021-03-09T14:53:01.936" v="2561" actId="478"/>
          <ac:cxnSpMkLst>
            <pc:docMk/>
            <pc:sldMk cId="3016919104" sldId="328"/>
            <ac:cxnSpMk id="8" creationId="{00000000-0000-0000-0000-000000000000}"/>
          </ac:cxnSpMkLst>
        </pc:cxnChg>
        <pc:cxnChg chg="del">
          <ac:chgData name="Iain Milne" userId="e451ec18-1952-4891-b1e2-a69699162e44" providerId="ADAL" clId="{065A4B05-03B7-4AFF-8C7D-C1F71C5E3CE5}" dt="2021-03-09T14:53:01.936" v="2561" actId="478"/>
          <ac:cxnSpMkLst>
            <pc:docMk/>
            <pc:sldMk cId="3016919104" sldId="328"/>
            <ac:cxnSpMk id="9" creationId="{00000000-0000-0000-0000-000000000000}"/>
          </ac:cxnSpMkLst>
        </pc:cxnChg>
        <pc:cxnChg chg="del">
          <ac:chgData name="Iain Milne" userId="e451ec18-1952-4891-b1e2-a69699162e44" providerId="ADAL" clId="{065A4B05-03B7-4AFF-8C7D-C1F71C5E3CE5}" dt="2021-03-09T14:53:01.936" v="2561" actId="478"/>
          <ac:cxnSpMkLst>
            <pc:docMk/>
            <pc:sldMk cId="3016919104" sldId="328"/>
            <ac:cxnSpMk id="10" creationId="{00000000-0000-0000-0000-000000000000}"/>
          </ac:cxnSpMkLst>
        </pc:cxnChg>
        <pc:cxnChg chg="del">
          <ac:chgData name="Iain Milne" userId="e451ec18-1952-4891-b1e2-a69699162e44" providerId="ADAL" clId="{065A4B05-03B7-4AFF-8C7D-C1F71C5E3CE5}" dt="2021-03-09T14:53:01.936" v="2561" actId="478"/>
          <ac:cxnSpMkLst>
            <pc:docMk/>
            <pc:sldMk cId="3016919104" sldId="328"/>
            <ac:cxnSpMk id="11" creationId="{00000000-0000-0000-0000-000000000000}"/>
          </ac:cxnSpMkLst>
        </pc:cxnChg>
      </pc:sldChg>
      <pc:sldChg chg="modSp add del mod">
        <pc:chgData name="Iain Milne" userId="e451ec18-1952-4891-b1e2-a69699162e44" providerId="ADAL" clId="{065A4B05-03B7-4AFF-8C7D-C1F71C5E3CE5}" dt="2021-03-08T15:16:53.948" v="259" actId="2696"/>
        <pc:sldMkLst>
          <pc:docMk/>
          <pc:sldMk cId="1569943092" sldId="330"/>
        </pc:sldMkLst>
        <pc:spChg chg="mod">
          <ac:chgData name="Iain Milne" userId="e451ec18-1952-4891-b1e2-a69699162e44" providerId="ADAL" clId="{065A4B05-03B7-4AFF-8C7D-C1F71C5E3CE5}" dt="2021-03-08T15:09:47.162" v="258"/>
          <ac:spMkLst>
            <pc:docMk/>
            <pc:sldMk cId="1569943092" sldId="330"/>
            <ac:spMk id="2" creationId="{00000000-0000-0000-0000-000000000000}"/>
          </ac:spMkLst>
        </pc:spChg>
        <pc:spChg chg="mod">
          <ac:chgData name="Iain Milne" userId="e451ec18-1952-4891-b1e2-a69699162e44" providerId="ADAL" clId="{065A4B05-03B7-4AFF-8C7D-C1F71C5E3CE5}" dt="2021-03-08T15:09:47.162" v="258"/>
          <ac:spMkLst>
            <pc:docMk/>
            <pc:sldMk cId="1569943092" sldId="330"/>
            <ac:spMk id="3" creationId="{00000000-0000-0000-0000-000000000000}"/>
          </ac:spMkLst>
        </pc:spChg>
      </pc:sldChg>
      <pc:sldChg chg="add del">
        <pc:chgData name="Iain Milne" userId="e451ec18-1952-4891-b1e2-a69699162e44" providerId="ADAL" clId="{065A4B05-03B7-4AFF-8C7D-C1F71C5E3CE5}" dt="2021-03-09T15:07:02.413" v="2637" actId="47"/>
        <pc:sldMkLst>
          <pc:docMk/>
          <pc:sldMk cId="2573814016" sldId="330"/>
        </pc:sldMkLst>
      </pc:sldChg>
      <pc:sldChg chg="addSp delSp modSp add mod chgLayout">
        <pc:chgData name="Iain Milne" userId="e451ec18-1952-4891-b1e2-a69699162e44" providerId="ADAL" clId="{065A4B05-03B7-4AFF-8C7D-C1F71C5E3CE5}" dt="2021-03-15T15:11:18.151" v="10585" actId="6549"/>
        <pc:sldMkLst>
          <pc:docMk/>
          <pc:sldMk cId="16776377" sldId="331"/>
        </pc:sldMkLst>
        <pc:spChg chg="mod ord">
          <ac:chgData name="Iain Milne" userId="e451ec18-1952-4891-b1e2-a69699162e44" providerId="ADAL" clId="{065A4B05-03B7-4AFF-8C7D-C1F71C5E3CE5}" dt="2021-03-09T14:20:39.093" v="1842" actId="700"/>
          <ac:spMkLst>
            <pc:docMk/>
            <pc:sldMk cId="16776377" sldId="331"/>
            <ac:spMk id="2" creationId="{00000000-0000-0000-0000-000000000000}"/>
          </ac:spMkLst>
        </pc:spChg>
        <pc:spChg chg="mod ord">
          <ac:chgData name="Iain Milne" userId="e451ec18-1952-4891-b1e2-a69699162e44" providerId="ADAL" clId="{065A4B05-03B7-4AFF-8C7D-C1F71C5E3CE5}" dt="2021-03-11T09:46:11.415" v="5175" actId="113"/>
          <ac:spMkLst>
            <pc:docMk/>
            <pc:sldMk cId="16776377" sldId="331"/>
            <ac:spMk id="3" creationId="{00000000-0000-0000-0000-000000000000}"/>
          </ac:spMkLst>
        </pc:spChg>
        <pc:spChg chg="del mod">
          <ac:chgData name="Iain Milne" userId="e451ec18-1952-4891-b1e2-a69699162e44" providerId="ADAL" clId="{065A4B05-03B7-4AFF-8C7D-C1F71C5E3CE5}" dt="2021-03-09T14:21:10.505" v="1850" actId="478"/>
          <ac:spMkLst>
            <pc:docMk/>
            <pc:sldMk cId="16776377" sldId="331"/>
            <ac:spMk id="4" creationId="{00000000-0000-0000-0000-000000000000}"/>
          </ac:spMkLst>
        </pc:spChg>
        <pc:spChg chg="add mod">
          <ac:chgData name="Iain Milne" userId="e451ec18-1952-4891-b1e2-a69699162e44" providerId="ADAL" clId="{065A4B05-03B7-4AFF-8C7D-C1F71C5E3CE5}" dt="2021-03-15T15:11:18.151" v="10585" actId="6549"/>
          <ac:spMkLst>
            <pc:docMk/>
            <pc:sldMk cId="16776377" sldId="331"/>
            <ac:spMk id="7" creationId="{15FDC128-CAFD-42AF-A84E-67263D0DB614}"/>
          </ac:spMkLst>
        </pc:spChg>
        <pc:cxnChg chg="mod">
          <ac:chgData name="Iain Milne" userId="e451ec18-1952-4891-b1e2-a69699162e44" providerId="ADAL" clId="{065A4B05-03B7-4AFF-8C7D-C1F71C5E3CE5}" dt="2021-03-09T14:21:33.319" v="1953" actId="1036"/>
          <ac:cxnSpMkLst>
            <pc:docMk/>
            <pc:sldMk cId="16776377" sldId="331"/>
            <ac:cxnSpMk id="6" creationId="{00000000-0000-0000-0000-000000000000}"/>
          </ac:cxnSpMkLst>
        </pc:cxnChg>
      </pc:sldChg>
      <pc:sldChg chg="modSp add del mod">
        <pc:chgData name="Iain Milne" userId="e451ec18-1952-4891-b1e2-a69699162e44" providerId="ADAL" clId="{065A4B05-03B7-4AFF-8C7D-C1F71C5E3CE5}" dt="2021-03-08T15:16:53.948" v="259" actId="2696"/>
        <pc:sldMkLst>
          <pc:docMk/>
          <pc:sldMk cId="4137956810" sldId="331"/>
        </pc:sldMkLst>
        <pc:spChg chg="mod">
          <ac:chgData name="Iain Milne" userId="e451ec18-1952-4891-b1e2-a69699162e44" providerId="ADAL" clId="{065A4B05-03B7-4AFF-8C7D-C1F71C5E3CE5}" dt="2021-03-08T15:09:47.162" v="258"/>
          <ac:spMkLst>
            <pc:docMk/>
            <pc:sldMk cId="4137956810" sldId="331"/>
            <ac:spMk id="2" creationId="{00000000-0000-0000-0000-000000000000}"/>
          </ac:spMkLst>
        </pc:spChg>
        <pc:spChg chg="mod">
          <ac:chgData name="Iain Milne" userId="e451ec18-1952-4891-b1e2-a69699162e44" providerId="ADAL" clId="{065A4B05-03B7-4AFF-8C7D-C1F71C5E3CE5}" dt="2021-03-08T14:36:24.541" v="59" actId="27636"/>
          <ac:spMkLst>
            <pc:docMk/>
            <pc:sldMk cId="4137956810" sldId="331"/>
            <ac:spMk id="3" creationId="{00000000-0000-0000-0000-000000000000}"/>
          </ac:spMkLst>
        </pc:spChg>
      </pc:sldChg>
      <pc:sldChg chg="modSp add mod chgLayout">
        <pc:chgData name="Iain Milne" userId="e451ec18-1952-4891-b1e2-a69699162e44" providerId="ADAL" clId="{065A4B05-03B7-4AFF-8C7D-C1F71C5E3CE5}" dt="2021-03-09T15:15:21.619" v="2967" actId="20577"/>
        <pc:sldMkLst>
          <pc:docMk/>
          <pc:sldMk cId="705702961" sldId="332"/>
        </pc:sldMkLst>
        <pc:spChg chg="mod ord">
          <ac:chgData name="Iain Milne" userId="e451ec18-1952-4891-b1e2-a69699162e44" providerId="ADAL" clId="{065A4B05-03B7-4AFF-8C7D-C1F71C5E3CE5}" dt="2021-03-09T15:09:51.670" v="2643" actId="700"/>
          <ac:spMkLst>
            <pc:docMk/>
            <pc:sldMk cId="705702961" sldId="332"/>
            <ac:spMk id="2" creationId="{00000000-0000-0000-0000-000000000000}"/>
          </ac:spMkLst>
        </pc:spChg>
        <pc:spChg chg="mod ord">
          <ac:chgData name="Iain Milne" userId="e451ec18-1952-4891-b1e2-a69699162e44" providerId="ADAL" clId="{065A4B05-03B7-4AFF-8C7D-C1F71C5E3CE5}" dt="2021-03-09T15:15:21.619" v="2967" actId="20577"/>
          <ac:spMkLst>
            <pc:docMk/>
            <pc:sldMk cId="705702961" sldId="332"/>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2515679065" sldId="332"/>
        </pc:sldMkLst>
        <pc:spChg chg="mod">
          <ac:chgData name="Iain Milne" userId="e451ec18-1952-4891-b1e2-a69699162e44" providerId="ADAL" clId="{065A4B05-03B7-4AFF-8C7D-C1F71C5E3CE5}" dt="2021-03-08T15:09:47.162" v="258"/>
          <ac:spMkLst>
            <pc:docMk/>
            <pc:sldMk cId="2515679065" sldId="332"/>
            <ac:spMk id="2" creationId="{00000000-0000-0000-0000-000000000000}"/>
          </ac:spMkLst>
        </pc:spChg>
        <pc:spChg chg="mod">
          <ac:chgData name="Iain Milne" userId="e451ec18-1952-4891-b1e2-a69699162e44" providerId="ADAL" clId="{065A4B05-03B7-4AFF-8C7D-C1F71C5E3CE5}" dt="2021-03-08T14:36:24.804" v="94" actId="27636"/>
          <ac:spMkLst>
            <pc:docMk/>
            <pc:sldMk cId="2515679065" sldId="332"/>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2662104294" sldId="333"/>
        </pc:sldMkLst>
        <pc:spChg chg="mod">
          <ac:chgData name="Iain Milne" userId="e451ec18-1952-4891-b1e2-a69699162e44" providerId="ADAL" clId="{065A4B05-03B7-4AFF-8C7D-C1F71C5E3CE5}" dt="2021-03-08T15:09:47.162" v="258"/>
          <ac:spMkLst>
            <pc:docMk/>
            <pc:sldMk cId="2662104294" sldId="333"/>
            <ac:spMk id="2" creationId="{00000000-0000-0000-0000-000000000000}"/>
          </ac:spMkLst>
        </pc:spChg>
        <pc:spChg chg="mod">
          <ac:chgData name="Iain Milne" userId="e451ec18-1952-4891-b1e2-a69699162e44" providerId="ADAL" clId="{065A4B05-03B7-4AFF-8C7D-C1F71C5E3CE5}" dt="2021-03-08T15:09:47.162" v="258"/>
          <ac:spMkLst>
            <pc:docMk/>
            <pc:sldMk cId="2662104294" sldId="333"/>
            <ac:spMk id="3" creationId="{00000000-0000-0000-0000-000000000000}"/>
          </ac:spMkLst>
        </pc:spChg>
      </pc:sldChg>
      <pc:sldChg chg="add del">
        <pc:chgData name="Iain Milne" userId="e451ec18-1952-4891-b1e2-a69699162e44" providerId="ADAL" clId="{065A4B05-03B7-4AFF-8C7D-C1F71C5E3CE5}" dt="2021-03-09T15:07:30.126" v="2640" actId="47"/>
        <pc:sldMkLst>
          <pc:docMk/>
          <pc:sldMk cId="2792832170" sldId="333"/>
        </pc:sldMkLst>
      </pc:sldChg>
      <pc:sldChg chg="modSp add del mod">
        <pc:chgData name="Iain Milne" userId="e451ec18-1952-4891-b1e2-a69699162e44" providerId="ADAL" clId="{065A4B05-03B7-4AFF-8C7D-C1F71C5E3CE5}" dt="2021-03-08T15:16:53.948" v="259" actId="2696"/>
        <pc:sldMkLst>
          <pc:docMk/>
          <pc:sldMk cId="1871737965" sldId="334"/>
        </pc:sldMkLst>
        <pc:spChg chg="mod">
          <ac:chgData name="Iain Milne" userId="e451ec18-1952-4891-b1e2-a69699162e44" providerId="ADAL" clId="{065A4B05-03B7-4AFF-8C7D-C1F71C5E3CE5}" dt="2021-03-08T15:09:47.162" v="258"/>
          <ac:spMkLst>
            <pc:docMk/>
            <pc:sldMk cId="1871737965" sldId="334"/>
            <ac:spMk id="2" creationId="{00000000-0000-0000-0000-000000000000}"/>
          </ac:spMkLst>
        </pc:spChg>
        <pc:spChg chg="mod">
          <ac:chgData name="Iain Milne" userId="e451ec18-1952-4891-b1e2-a69699162e44" providerId="ADAL" clId="{065A4B05-03B7-4AFF-8C7D-C1F71C5E3CE5}" dt="2021-03-08T15:09:47.162" v="258"/>
          <ac:spMkLst>
            <pc:docMk/>
            <pc:sldMk cId="1871737965" sldId="334"/>
            <ac:spMk id="3" creationId="{00000000-0000-0000-0000-000000000000}"/>
          </ac:spMkLst>
        </pc:spChg>
      </pc:sldChg>
      <pc:sldChg chg="add del">
        <pc:chgData name="Iain Milne" userId="e451ec18-1952-4891-b1e2-a69699162e44" providerId="ADAL" clId="{065A4B05-03B7-4AFF-8C7D-C1F71C5E3CE5}" dt="2021-03-09T15:07:31.777" v="2641" actId="47"/>
        <pc:sldMkLst>
          <pc:docMk/>
          <pc:sldMk cId="3561463734" sldId="334"/>
        </pc:sldMkLst>
      </pc:sldChg>
      <pc:sldChg chg="modSp add del mod">
        <pc:chgData name="Iain Milne" userId="e451ec18-1952-4891-b1e2-a69699162e44" providerId="ADAL" clId="{065A4B05-03B7-4AFF-8C7D-C1F71C5E3CE5}" dt="2021-03-10T13:54:36.989" v="4261" actId="47"/>
        <pc:sldMkLst>
          <pc:docMk/>
          <pc:sldMk cId="2309457176" sldId="335"/>
        </pc:sldMkLst>
        <pc:spChg chg="mod">
          <ac:chgData name="Iain Milne" userId="e451ec18-1952-4891-b1e2-a69699162e44" providerId="ADAL" clId="{065A4B05-03B7-4AFF-8C7D-C1F71C5E3CE5}" dt="2021-03-08T15:09:47.162" v="258"/>
          <ac:spMkLst>
            <pc:docMk/>
            <pc:sldMk cId="2309457176" sldId="335"/>
            <ac:spMk id="5" creationId="{00000000-0000-0000-0000-000000000000}"/>
          </ac:spMkLst>
        </pc:spChg>
        <pc:spChg chg="mod">
          <ac:chgData name="Iain Milne" userId="e451ec18-1952-4891-b1e2-a69699162e44" providerId="ADAL" clId="{065A4B05-03B7-4AFF-8C7D-C1F71C5E3CE5}" dt="2021-03-08T14:36:24.225" v="13" actId="27636"/>
          <ac:spMkLst>
            <pc:docMk/>
            <pc:sldMk cId="2309457176" sldId="335"/>
            <ac:spMk id="6" creationId="{00000000-0000-0000-0000-000000000000}"/>
          </ac:spMkLst>
        </pc:spChg>
      </pc:sldChg>
      <pc:sldChg chg="modSp add mod">
        <pc:chgData name="Iain Milne" userId="e451ec18-1952-4891-b1e2-a69699162e44" providerId="ADAL" clId="{065A4B05-03B7-4AFF-8C7D-C1F71C5E3CE5}" dt="2021-03-11T11:05:12.172" v="5253" actId="20577"/>
        <pc:sldMkLst>
          <pc:docMk/>
          <pc:sldMk cId="373163916" sldId="336"/>
        </pc:sldMkLst>
        <pc:spChg chg="mod">
          <ac:chgData name="Iain Milne" userId="e451ec18-1952-4891-b1e2-a69699162e44" providerId="ADAL" clId="{065A4B05-03B7-4AFF-8C7D-C1F71C5E3CE5}" dt="2021-03-11T11:05:12.172" v="5253" actId="20577"/>
          <ac:spMkLst>
            <pc:docMk/>
            <pc:sldMk cId="373163916" sldId="336"/>
            <ac:spMk id="2" creationId="{00000000-0000-0000-0000-000000000000}"/>
          </ac:spMkLst>
        </pc:spChg>
      </pc:sldChg>
      <pc:sldChg chg="modSp add del mod chgLayout">
        <pc:chgData name="Iain Milne" userId="e451ec18-1952-4891-b1e2-a69699162e44" providerId="ADAL" clId="{065A4B05-03B7-4AFF-8C7D-C1F71C5E3CE5}" dt="2021-03-11T11:04:52.619" v="5242" actId="2696"/>
        <pc:sldMkLst>
          <pc:docMk/>
          <pc:sldMk cId="3027380950" sldId="336"/>
        </pc:sldMkLst>
        <pc:spChg chg="mod ord">
          <ac:chgData name="Iain Milne" userId="e451ec18-1952-4891-b1e2-a69699162e44" providerId="ADAL" clId="{065A4B05-03B7-4AFF-8C7D-C1F71C5E3CE5}" dt="2021-03-11T11:04:13.426" v="5238" actId="700"/>
          <ac:spMkLst>
            <pc:docMk/>
            <pc:sldMk cId="3027380950" sldId="336"/>
            <ac:spMk id="2" creationId="{00000000-0000-0000-0000-000000000000}"/>
          </ac:spMkLst>
        </pc:spChg>
        <pc:spChg chg="mod ord">
          <ac:chgData name="Iain Milne" userId="e451ec18-1952-4891-b1e2-a69699162e44" providerId="ADAL" clId="{065A4B05-03B7-4AFF-8C7D-C1F71C5E3CE5}" dt="2021-03-11T11:04:13.426" v="5238" actId="700"/>
          <ac:spMkLst>
            <pc:docMk/>
            <pc:sldMk cId="3027380950" sldId="336"/>
            <ac:spMk id="5" creationId="{00000000-0000-0000-0000-000000000000}"/>
          </ac:spMkLst>
        </pc:spChg>
        <pc:graphicFrameChg chg="mod">
          <ac:chgData name="Iain Milne" userId="e451ec18-1952-4891-b1e2-a69699162e44" providerId="ADAL" clId="{065A4B05-03B7-4AFF-8C7D-C1F71C5E3CE5}" dt="2021-03-11T11:04:31.419" v="5241" actId="12788"/>
          <ac:graphicFrameMkLst>
            <pc:docMk/>
            <pc:sldMk cId="3027380950" sldId="336"/>
            <ac:graphicFrameMk id="4" creationId="{00000000-0000-0000-0000-000000000000}"/>
          </ac:graphicFrameMkLst>
        </pc:graphicFrameChg>
      </pc:sldChg>
      <pc:sldChg chg="modSp add del mod">
        <pc:chgData name="Iain Milne" userId="e451ec18-1952-4891-b1e2-a69699162e44" providerId="ADAL" clId="{065A4B05-03B7-4AFF-8C7D-C1F71C5E3CE5}" dt="2021-03-08T15:16:53.948" v="259" actId="2696"/>
        <pc:sldMkLst>
          <pc:docMk/>
          <pc:sldMk cId="1494729936" sldId="337"/>
        </pc:sldMkLst>
        <pc:spChg chg="mod">
          <ac:chgData name="Iain Milne" userId="e451ec18-1952-4891-b1e2-a69699162e44" providerId="ADAL" clId="{065A4B05-03B7-4AFF-8C7D-C1F71C5E3CE5}" dt="2021-03-08T15:09:47.162" v="258"/>
          <ac:spMkLst>
            <pc:docMk/>
            <pc:sldMk cId="1494729936" sldId="337"/>
            <ac:spMk id="2" creationId="{00000000-0000-0000-0000-000000000000}"/>
          </ac:spMkLst>
        </pc:spChg>
        <pc:spChg chg="mod">
          <ac:chgData name="Iain Milne" userId="e451ec18-1952-4891-b1e2-a69699162e44" providerId="ADAL" clId="{065A4B05-03B7-4AFF-8C7D-C1F71C5E3CE5}" dt="2021-03-08T15:09:47.162" v="258"/>
          <ac:spMkLst>
            <pc:docMk/>
            <pc:sldMk cId="1494729936" sldId="337"/>
            <ac:spMk id="4" creationId="{00000000-0000-0000-0000-000000000000}"/>
          </ac:spMkLst>
        </pc:spChg>
      </pc:sldChg>
      <pc:sldChg chg="delSp modSp add mod delAnim chgLayout">
        <pc:chgData name="Iain Milne" userId="e451ec18-1952-4891-b1e2-a69699162e44" providerId="ADAL" clId="{065A4B05-03B7-4AFF-8C7D-C1F71C5E3CE5}" dt="2021-03-15T15:11:43.328" v="10589" actId="20577"/>
        <pc:sldMkLst>
          <pc:docMk/>
          <pc:sldMk cId="1977724028" sldId="337"/>
        </pc:sldMkLst>
        <pc:spChg chg="mod ord">
          <ac:chgData name="Iain Milne" userId="e451ec18-1952-4891-b1e2-a69699162e44" providerId="ADAL" clId="{065A4B05-03B7-4AFF-8C7D-C1F71C5E3CE5}" dt="2021-03-09T14:23:53.874" v="2098" actId="700"/>
          <ac:spMkLst>
            <pc:docMk/>
            <pc:sldMk cId="1977724028" sldId="337"/>
            <ac:spMk id="2" creationId="{00000000-0000-0000-0000-000000000000}"/>
          </ac:spMkLst>
        </pc:spChg>
        <pc:spChg chg="mod ord">
          <ac:chgData name="Iain Milne" userId="e451ec18-1952-4891-b1e2-a69699162e44" providerId="ADAL" clId="{065A4B05-03B7-4AFF-8C7D-C1F71C5E3CE5}" dt="2021-03-09T14:23:53.874" v="2098" actId="700"/>
          <ac:spMkLst>
            <pc:docMk/>
            <pc:sldMk cId="1977724028" sldId="337"/>
            <ac:spMk id="4" creationId="{00000000-0000-0000-0000-000000000000}"/>
          </ac:spMkLst>
        </pc:spChg>
        <pc:spChg chg="mod">
          <ac:chgData name="Iain Milne" userId="e451ec18-1952-4891-b1e2-a69699162e44" providerId="ADAL" clId="{065A4B05-03B7-4AFF-8C7D-C1F71C5E3CE5}" dt="2021-03-15T15:11:36.840" v="10587" actId="2711"/>
          <ac:spMkLst>
            <pc:docMk/>
            <pc:sldMk cId="1977724028" sldId="337"/>
            <ac:spMk id="6" creationId="{00000000-0000-0000-0000-000000000000}"/>
          </ac:spMkLst>
        </pc:spChg>
        <pc:spChg chg="mod">
          <ac:chgData name="Iain Milne" userId="e451ec18-1952-4891-b1e2-a69699162e44" providerId="ADAL" clId="{065A4B05-03B7-4AFF-8C7D-C1F71C5E3CE5}" dt="2021-03-15T15:11:43.328" v="10589" actId="20577"/>
          <ac:spMkLst>
            <pc:docMk/>
            <pc:sldMk cId="1977724028" sldId="337"/>
            <ac:spMk id="10" creationId="{00000000-0000-0000-0000-000000000000}"/>
          </ac:spMkLst>
        </pc:spChg>
        <pc:grpChg chg="del">
          <ac:chgData name="Iain Milne" userId="e451ec18-1952-4891-b1e2-a69699162e44" providerId="ADAL" clId="{065A4B05-03B7-4AFF-8C7D-C1F71C5E3CE5}" dt="2021-03-09T14:26:17.305" v="2190" actId="478"/>
          <ac:grpSpMkLst>
            <pc:docMk/>
            <pc:sldMk cId="1977724028" sldId="337"/>
            <ac:grpSpMk id="11" creationId="{00000000-0000-0000-0000-000000000000}"/>
          </ac:grpSpMkLst>
        </pc:grpChg>
        <pc:grpChg chg="del">
          <ac:chgData name="Iain Milne" userId="e451ec18-1952-4891-b1e2-a69699162e44" providerId="ADAL" clId="{065A4B05-03B7-4AFF-8C7D-C1F71C5E3CE5}" dt="2021-03-09T14:25:28.660" v="2174" actId="478"/>
          <ac:grpSpMkLst>
            <pc:docMk/>
            <pc:sldMk cId="1977724028" sldId="337"/>
            <ac:grpSpMk id="51" creationId="{00000000-0000-0000-0000-000000000000}"/>
          </ac:grpSpMkLst>
        </pc:grpChg>
        <pc:grpChg chg="del">
          <ac:chgData name="Iain Milne" userId="e451ec18-1952-4891-b1e2-a69699162e44" providerId="ADAL" clId="{065A4B05-03B7-4AFF-8C7D-C1F71C5E3CE5}" dt="2021-03-09T14:25:29.768" v="2175" actId="478"/>
          <ac:grpSpMkLst>
            <pc:docMk/>
            <pc:sldMk cId="1977724028" sldId="337"/>
            <ac:grpSpMk id="52" creationId="{00000000-0000-0000-0000-000000000000}"/>
          </ac:grpSpMkLst>
        </pc:grpChg>
        <pc:grpChg chg="del">
          <ac:chgData name="Iain Milne" userId="e451ec18-1952-4891-b1e2-a69699162e44" providerId="ADAL" clId="{065A4B05-03B7-4AFF-8C7D-C1F71C5E3CE5}" dt="2021-03-09T14:26:20.474" v="2193" actId="478"/>
          <ac:grpSpMkLst>
            <pc:docMk/>
            <pc:sldMk cId="1977724028" sldId="337"/>
            <ac:grpSpMk id="54" creationId="{00000000-0000-0000-0000-000000000000}"/>
          </ac:grpSpMkLst>
        </pc:grpChg>
        <pc:grpChg chg="del">
          <ac:chgData name="Iain Milne" userId="e451ec18-1952-4891-b1e2-a69699162e44" providerId="ADAL" clId="{065A4B05-03B7-4AFF-8C7D-C1F71C5E3CE5}" dt="2021-03-09T14:26:22.241" v="2194" actId="478"/>
          <ac:grpSpMkLst>
            <pc:docMk/>
            <pc:sldMk cId="1977724028" sldId="337"/>
            <ac:grpSpMk id="55" creationId="{00000000-0000-0000-0000-000000000000}"/>
          </ac:grpSpMkLst>
        </pc:grpChg>
        <pc:grpChg chg="del">
          <ac:chgData name="Iain Milne" userId="e451ec18-1952-4891-b1e2-a69699162e44" providerId="ADAL" clId="{065A4B05-03B7-4AFF-8C7D-C1F71C5E3CE5}" dt="2021-03-09T14:26:19.592" v="2192" actId="478"/>
          <ac:grpSpMkLst>
            <pc:docMk/>
            <pc:sldMk cId="1977724028" sldId="337"/>
            <ac:grpSpMk id="56" creationId="{00000000-0000-0000-0000-000000000000}"/>
          </ac:grpSpMkLst>
        </pc:grpChg>
        <pc:grpChg chg="del">
          <ac:chgData name="Iain Milne" userId="e451ec18-1952-4891-b1e2-a69699162e44" providerId="ADAL" clId="{065A4B05-03B7-4AFF-8C7D-C1F71C5E3CE5}" dt="2021-03-09T14:26:18.504" v="2191" actId="478"/>
          <ac:grpSpMkLst>
            <pc:docMk/>
            <pc:sldMk cId="1977724028" sldId="337"/>
            <ac:grpSpMk id="60" creationId="{00000000-0000-0000-0000-000000000000}"/>
          </ac:grpSpMkLst>
        </pc:grpChg>
        <pc:cxnChg chg="mod">
          <ac:chgData name="Iain Milne" userId="e451ec18-1952-4891-b1e2-a69699162e44" providerId="ADAL" clId="{065A4B05-03B7-4AFF-8C7D-C1F71C5E3CE5}" dt="2021-03-09T14:26:22.241" v="2194" actId="478"/>
          <ac:cxnSpMkLst>
            <pc:docMk/>
            <pc:sldMk cId="1977724028" sldId="337"/>
            <ac:cxnSpMk id="9" creationId="{00000000-0000-0000-0000-000000000000}"/>
          </ac:cxnSpMkLst>
        </pc:cxnChg>
        <pc:cxnChg chg="mod">
          <ac:chgData name="Iain Milne" userId="e451ec18-1952-4891-b1e2-a69699162e44" providerId="ADAL" clId="{065A4B05-03B7-4AFF-8C7D-C1F71C5E3CE5}" dt="2021-03-09T14:26:17.305" v="2190" actId="478"/>
          <ac:cxnSpMkLst>
            <pc:docMk/>
            <pc:sldMk cId="1977724028" sldId="337"/>
            <ac:cxnSpMk id="14" creationId="{00000000-0000-0000-0000-000000000000}"/>
          </ac:cxnSpMkLst>
        </pc:cxnChg>
        <pc:cxnChg chg="mod">
          <ac:chgData name="Iain Milne" userId="e451ec18-1952-4891-b1e2-a69699162e44" providerId="ADAL" clId="{065A4B05-03B7-4AFF-8C7D-C1F71C5E3CE5}" dt="2021-03-09T14:25:28.660" v="2174" actId="478"/>
          <ac:cxnSpMkLst>
            <pc:docMk/>
            <pc:sldMk cId="1977724028" sldId="337"/>
            <ac:cxnSpMk id="22" creationId="{00000000-0000-0000-0000-000000000000}"/>
          </ac:cxnSpMkLst>
        </pc:cxnChg>
        <pc:cxnChg chg="mod">
          <ac:chgData name="Iain Milne" userId="e451ec18-1952-4891-b1e2-a69699162e44" providerId="ADAL" clId="{065A4B05-03B7-4AFF-8C7D-C1F71C5E3CE5}" dt="2021-03-09T14:25:29.768" v="2175" actId="478"/>
          <ac:cxnSpMkLst>
            <pc:docMk/>
            <pc:sldMk cId="1977724028" sldId="337"/>
            <ac:cxnSpMk id="26" creationId="{00000000-0000-0000-0000-000000000000}"/>
          </ac:cxnSpMkLst>
        </pc:cxnChg>
        <pc:cxnChg chg="mod">
          <ac:chgData name="Iain Milne" userId="e451ec18-1952-4891-b1e2-a69699162e44" providerId="ADAL" clId="{065A4B05-03B7-4AFF-8C7D-C1F71C5E3CE5}" dt="2021-03-09T14:26:19.592" v="2192" actId="478"/>
          <ac:cxnSpMkLst>
            <pc:docMk/>
            <pc:sldMk cId="1977724028" sldId="337"/>
            <ac:cxnSpMk id="30" creationId="{00000000-0000-0000-0000-000000000000}"/>
          </ac:cxnSpMkLst>
        </pc:cxnChg>
        <pc:cxnChg chg="mod">
          <ac:chgData name="Iain Milne" userId="e451ec18-1952-4891-b1e2-a69699162e44" providerId="ADAL" clId="{065A4B05-03B7-4AFF-8C7D-C1F71C5E3CE5}" dt="2021-03-09T14:26:20.474" v="2193" actId="478"/>
          <ac:cxnSpMkLst>
            <pc:docMk/>
            <pc:sldMk cId="1977724028" sldId="337"/>
            <ac:cxnSpMk id="34" creationId="{00000000-0000-0000-0000-000000000000}"/>
          </ac:cxnSpMkLst>
        </pc:cxnChg>
        <pc:cxnChg chg="mod">
          <ac:chgData name="Iain Milne" userId="e451ec18-1952-4891-b1e2-a69699162e44" providerId="ADAL" clId="{065A4B05-03B7-4AFF-8C7D-C1F71C5E3CE5}" dt="2021-03-09T14:26:18.504" v="2191" actId="478"/>
          <ac:cxnSpMkLst>
            <pc:docMk/>
            <pc:sldMk cId="1977724028" sldId="337"/>
            <ac:cxnSpMk id="59" creationId="{00000000-0000-0000-0000-000000000000}"/>
          </ac:cxnSpMkLst>
        </pc:cxnChg>
      </pc:sldChg>
      <pc:sldChg chg="modSp add del mod">
        <pc:chgData name="Iain Milne" userId="e451ec18-1952-4891-b1e2-a69699162e44" providerId="ADAL" clId="{065A4B05-03B7-4AFF-8C7D-C1F71C5E3CE5}" dt="2021-03-08T15:16:53.948" v="259" actId="2696"/>
        <pc:sldMkLst>
          <pc:docMk/>
          <pc:sldMk cId="100870979" sldId="338"/>
        </pc:sldMkLst>
        <pc:spChg chg="mod">
          <ac:chgData name="Iain Milne" userId="e451ec18-1952-4891-b1e2-a69699162e44" providerId="ADAL" clId="{065A4B05-03B7-4AFF-8C7D-C1F71C5E3CE5}" dt="2021-03-08T15:09:47.162" v="258"/>
          <ac:spMkLst>
            <pc:docMk/>
            <pc:sldMk cId="100870979" sldId="338"/>
            <ac:spMk id="2" creationId="{00000000-0000-0000-0000-000000000000}"/>
          </ac:spMkLst>
        </pc:spChg>
        <pc:spChg chg="mod">
          <ac:chgData name="Iain Milne" userId="e451ec18-1952-4891-b1e2-a69699162e44" providerId="ADAL" clId="{065A4B05-03B7-4AFF-8C7D-C1F71C5E3CE5}" dt="2021-03-08T14:36:24.510" v="54" actId="27636"/>
          <ac:spMkLst>
            <pc:docMk/>
            <pc:sldMk cId="100870979" sldId="338"/>
            <ac:spMk id="3" creationId="{00000000-0000-0000-0000-000000000000}"/>
          </ac:spMkLst>
        </pc:spChg>
      </pc:sldChg>
      <pc:sldChg chg="add del">
        <pc:chgData name="Iain Milne" userId="e451ec18-1952-4891-b1e2-a69699162e44" providerId="ADAL" clId="{065A4B05-03B7-4AFF-8C7D-C1F71C5E3CE5}" dt="2021-03-09T10:21:43.928" v="1318" actId="47"/>
        <pc:sldMkLst>
          <pc:docMk/>
          <pc:sldMk cId="1962623895" sldId="338"/>
        </pc:sldMkLst>
      </pc:sldChg>
      <pc:sldChg chg="modSp add del mod">
        <pc:chgData name="Iain Milne" userId="e451ec18-1952-4891-b1e2-a69699162e44" providerId="ADAL" clId="{065A4B05-03B7-4AFF-8C7D-C1F71C5E3CE5}" dt="2021-03-08T15:16:53.948" v="259" actId="2696"/>
        <pc:sldMkLst>
          <pc:docMk/>
          <pc:sldMk cId="3367250426" sldId="340"/>
        </pc:sldMkLst>
        <pc:spChg chg="mod">
          <ac:chgData name="Iain Milne" userId="e451ec18-1952-4891-b1e2-a69699162e44" providerId="ADAL" clId="{065A4B05-03B7-4AFF-8C7D-C1F71C5E3CE5}" dt="2021-03-08T15:09:47.162" v="258"/>
          <ac:spMkLst>
            <pc:docMk/>
            <pc:sldMk cId="3367250426" sldId="340"/>
            <ac:spMk id="2" creationId="{00000000-0000-0000-0000-000000000000}"/>
          </ac:spMkLst>
        </pc:spChg>
        <pc:spChg chg="mod">
          <ac:chgData name="Iain Milne" userId="e451ec18-1952-4891-b1e2-a69699162e44" providerId="ADAL" clId="{065A4B05-03B7-4AFF-8C7D-C1F71C5E3CE5}" dt="2021-03-08T15:09:47.162" v="258"/>
          <ac:spMkLst>
            <pc:docMk/>
            <pc:sldMk cId="3367250426" sldId="340"/>
            <ac:spMk id="3" creationId="{00000000-0000-0000-0000-000000000000}"/>
          </ac:spMkLst>
        </pc:spChg>
      </pc:sldChg>
      <pc:sldChg chg="modSp add mod ord">
        <pc:chgData name="Iain Milne" userId="e451ec18-1952-4891-b1e2-a69699162e44" providerId="ADAL" clId="{065A4B05-03B7-4AFF-8C7D-C1F71C5E3CE5}" dt="2021-03-10T13:37:29.450" v="3911" actId="14100"/>
        <pc:sldMkLst>
          <pc:docMk/>
          <pc:sldMk cId="4187939399" sldId="340"/>
        </pc:sldMkLst>
        <pc:spChg chg="mod">
          <ac:chgData name="Iain Milne" userId="e451ec18-1952-4891-b1e2-a69699162e44" providerId="ADAL" clId="{065A4B05-03B7-4AFF-8C7D-C1F71C5E3CE5}" dt="2021-03-10T13:37:29.450" v="3911" actId="14100"/>
          <ac:spMkLst>
            <pc:docMk/>
            <pc:sldMk cId="4187939399" sldId="340"/>
            <ac:spMk id="3" creationId="{00000000-0000-0000-0000-000000000000}"/>
          </ac:spMkLst>
        </pc:spChg>
      </pc:sldChg>
      <pc:sldChg chg="add del">
        <pc:chgData name="Iain Milne" userId="e451ec18-1952-4891-b1e2-a69699162e44" providerId="ADAL" clId="{065A4B05-03B7-4AFF-8C7D-C1F71C5E3CE5}" dt="2021-03-09T15:14:16.433" v="2855" actId="47"/>
        <pc:sldMkLst>
          <pc:docMk/>
          <pc:sldMk cId="605063767" sldId="348"/>
        </pc:sldMkLst>
      </pc:sldChg>
      <pc:sldChg chg="modSp add del mod">
        <pc:chgData name="Iain Milne" userId="e451ec18-1952-4891-b1e2-a69699162e44" providerId="ADAL" clId="{065A4B05-03B7-4AFF-8C7D-C1F71C5E3CE5}" dt="2021-03-08T15:16:53.948" v="259" actId="2696"/>
        <pc:sldMkLst>
          <pc:docMk/>
          <pc:sldMk cId="1969823127" sldId="348"/>
        </pc:sldMkLst>
        <pc:spChg chg="mod">
          <ac:chgData name="Iain Milne" userId="e451ec18-1952-4891-b1e2-a69699162e44" providerId="ADAL" clId="{065A4B05-03B7-4AFF-8C7D-C1F71C5E3CE5}" dt="2021-03-08T15:09:47.162" v="258"/>
          <ac:spMkLst>
            <pc:docMk/>
            <pc:sldMk cId="1969823127" sldId="348"/>
            <ac:spMk id="2" creationId="{00000000-0000-0000-0000-000000000000}"/>
          </ac:spMkLst>
        </pc:spChg>
      </pc:sldChg>
      <pc:sldChg chg="addSp modSp add mod">
        <pc:chgData name="Iain Milne" userId="e451ec18-1952-4891-b1e2-a69699162e44" providerId="ADAL" clId="{065A4B05-03B7-4AFF-8C7D-C1F71C5E3CE5}" dt="2021-03-11T13:54:43.913" v="7228" actId="20577"/>
        <pc:sldMkLst>
          <pc:docMk/>
          <pc:sldMk cId="1921844496" sldId="349"/>
        </pc:sldMkLst>
        <pc:spChg chg="mod">
          <ac:chgData name="Iain Milne" userId="e451ec18-1952-4891-b1e2-a69699162e44" providerId="ADAL" clId="{065A4B05-03B7-4AFF-8C7D-C1F71C5E3CE5}" dt="2021-03-08T15:09:47.162" v="258"/>
          <ac:spMkLst>
            <pc:docMk/>
            <pc:sldMk cId="1921844496" sldId="349"/>
            <ac:spMk id="2" creationId="{00000000-0000-0000-0000-000000000000}"/>
          </ac:spMkLst>
        </pc:spChg>
        <pc:spChg chg="mod">
          <ac:chgData name="Iain Milne" userId="e451ec18-1952-4891-b1e2-a69699162e44" providerId="ADAL" clId="{065A4B05-03B7-4AFF-8C7D-C1F71C5E3CE5}" dt="2021-03-11T13:54:43.913" v="7228" actId="20577"/>
          <ac:spMkLst>
            <pc:docMk/>
            <pc:sldMk cId="1921844496" sldId="349"/>
            <ac:spMk id="3" creationId="{00000000-0000-0000-0000-000000000000}"/>
          </ac:spMkLst>
        </pc:spChg>
        <pc:picChg chg="add mod">
          <ac:chgData name="Iain Milne" userId="e451ec18-1952-4891-b1e2-a69699162e44" providerId="ADAL" clId="{065A4B05-03B7-4AFF-8C7D-C1F71C5E3CE5}" dt="2021-03-11T13:54:16.391" v="7220"/>
          <ac:picMkLst>
            <pc:docMk/>
            <pc:sldMk cId="1921844496" sldId="349"/>
            <ac:picMk id="4" creationId="{9FF8C18F-BE5A-49E1-B67D-DDC9D3329EE1}"/>
          </ac:picMkLst>
        </pc:picChg>
      </pc:sldChg>
      <pc:sldChg chg="add del">
        <pc:chgData name="Iain Milne" userId="e451ec18-1952-4891-b1e2-a69699162e44" providerId="ADAL" clId="{065A4B05-03B7-4AFF-8C7D-C1F71C5E3CE5}" dt="2021-03-08T14:36:06.940" v="1" actId="2696"/>
        <pc:sldMkLst>
          <pc:docMk/>
          <pc:sldMk cId="1976775591" sldId="349"/>
        </pc:sldMkLst>
      </pc:sldChg>
      <pc:sldChg chg="delSp modSp add mod">
        <pc:chgData name="Iain Milne" userId="e451ec18-1952-4891-b1e2-a69699162e44" providerId="ADAL" clId="{065A4B05-03B7-4AFF-8C7D-C1F71C5E3CE5}" dt="2021-03-16T13:52:19.143" v="10645" actId="20577"/>
        <pc:sldMkLst>
          <pc:docMk/>
          <pc:sldMk cId="1321589798" sldId="350"/>
        </pc:sldMkLst>
        <pc:spChg chg="mod">
          <ac:chgData name="Iain Milne" userId="e451ec18-1952-4891-b1e2-a69699162e44" providerId="ADAL" clId="{065A4B05-03B7-4AFF-8C7D-C1F71C5E3CE5}" dt="2021-03-16T13:52:19.143" v="10645" actId="20577"/>
          <ac:spMkLst>
            <pc:docMk/>
            <pc:sldMk cId="1321589798" sldId="350"/>
            <ac:spMk id="2" creationId="{00000000-0000-0000-0000-000000000000}"/>
          </ac:spMkLst>
        </pc:spChg>
        <pc:spChg chg="mod">
          <ac:chgData name="Iain Milne" userId="e451ec18-1952-4891-b1e2-a69699162e44" providerId="ADAL" clId="{065A4B05-03B7-4AFF-8C7D-C1F71C5E3CE5}" dt="2021-03-08T14:53:00.244" v="190" actId="20577"/>
          <ac:spMkLst>
            <pc:docMk/>
            <pc:sldMk cId="1321589798" sldId="350"/>
            <ac:spMk id="10" creationId="{00000000-0000-0000-0000-000000000000}"/>
          </ac:spMkLst>
        </pc:spChg>
        <pc:spChg chg="mod">
          <ac:chgData name="Iain Milne" userId="e451ec18-1952-4891-b1e2-a69699162e44" providerId="ADAL" clId="{065A4B05-03B7-4AFF-8C7D-C1F71C5E3CE5}" dt="2021-03-08T14:52:54.882" v="182" actId="404"/>
          <ac:spMkLst>
            <pc:docMk/>
            <pc:sldMk cId="1321589798" sldId="350"/>
            <ac:spMk id="31" creationId="{00000000-0000-0000-0000-000000000000}"/>
          </ac:spMkLst>
        </pc:spChg>
        <pc:cxnChg chg="del mod">
          <ac:chgData name="Iain Milne" userId="e451ec18-1952-4891-b1e2-a69699162e44" providerId="ADAL" clId="{065A4B05-03B7-4AFF-8C7D-C1F71C5E3CE5}" dt="2021-03-11T13:52:55.033" v="7211" actId="478"/>
          <ac:cxnSpMkLst>
            <pc:docMk/>
            <pc:sldMk cId="1321589798" sldId="350"/>
            <ac:cxnSpMk id="45" creationId="{00000000-0000-0000-0000-000000000000}"/>
          </ac:cxnSpMkLst>
        </pc:cxnChg>
      </pc:sldChg>
      <pc:sldChg chg="add del">
        <pc:chgData name="Iain Milne" userId="e451ec18-1952-4891-b1e2-a69699162e44" providerId="ADAL" clId="{065A4B05-03B7-4AFF-8C7D-C1F71C5E3CE5}" dt="2021-03-08T14:36:06.940" v="1" actId="2696"/>
        <pc:sldMkLst>
          <pc:docMk/>
          <pc:sldMk cId="3362907341" sldId="350"/>
        </pc:sldMkLst>
      </pc:sldChg>
      <pc:sldChg chg="add del">
        <pc:chgData name="Iain Milne" userId="e451ec18-1952-4891-b1e2-a69699162e44" providerId="ADAL" clId="{065A4B05-03B7-4AFF-8C7D-C1F71C5E3CE5}" dt="2021-03-08T14:36:06.940" v="1" actId="2696"/>
        <pc:sldMkLst>
          <pc:docMk/>
          <pc:sldMk cId="1348520825" sldId="351"/>
        </pc:sldMkLst>
      </pc:sldChg>
      <pc:sldChg chg="modSp add mod modAnim">
        <pc:chgData name="Iain Milne" userId="e451ec18-1952-4891-b1e2-a69699162e44" providerId="ADAL" clId="{065A4B05-03B7-4AFF-8C7D-C1F71C5E3CE5}" dt="2021-03-11T13:52:07.048" v="7210" actId="207"/>
        <pc:sldMkLst>
          <pc:docMk/>
          <pc:sldMk cId="2819818097" sldId="351"/>
        </pc:sldMkLst>
        <pc:spChg chg="mod">
          <ac:chgData name="Iain Milne" userId="e451ec18-1952-4891-b1e2-a69699162e44" providerId="ADAL" clId="{065A4B05-03B7-4AFF-8C7D-C1F71C5E3CE5}" dt="2021-03-08T15:09:47.162" v="258"/>
          <ac:spMkLst>
            <pc:docMk/>
            <pc:sldMk cId="2819818097" sldId="351"/>
            <ac:spMk id="2" creationId="{00000000-0000-0000-0000-000000000000}"/>
          </ac:spMkLst>
        </pc:spChg>
        <pc:spChg chg="mod">
          <ac:chgData name="Iain Milne" userId="e451ec18-1952-4891-b1e2-a69699162e44" providerId="ADAL" clId="{065A4B05-03B7-4AFF-8C7D-C1F71C5E3CE5}" dt="2021-03-11T13:52:07.048" v="7210" actId="207"/>
          <ac:spMkLst>
            <pc:docMk/>
            <pc:sldMk cId="2819818097" sldId="351"/>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449216868" sldId="352"/>
        </pc:sldMkLst>
        <pc:spChg chg="mod">
          <ac:chgData name="Iain Milne" userId="e451ec18-1952-4891-b1e2-a69699162e44" providerId="ADAL" clId="{065A4B05-03B7-4AFF-8C7D-C1F71C5E3CE5}" dt="2021-03-08T15:09:47.162" v="258"/>
          <ac:spMkLst>
            <pc:docMk/>
            <pc:sldMk cId="449216868" sldId="352"/>
            <ac:spMk id="2" creationId="{00000000-0000-0000-0000-000000000000}"/>
          </ac:spMkLst>
        </pc:spChg>
        <pc:spChg chg="mod">
          <ac:chgData name="Iain Milne" userId="e451ec18-1952-4891-b1e2-a69699162e44" providerId="ADAL" clId="{065A4B05-03B7-4AFF-8C7D-C1F71C5E3CE5}" dt="2021-03-08T15:09:47.162" v="258"/>
          <ac:spMkLst>
            <pc:docMk/>
            <pc:sldMk cId="449216868" sldId="352"/>
            <ac:spMk id="3" creationId="{00000000-0000-0000-0000-000000000000}"/>
          </ac:spMkLst>
        </pc:spChg>
      </pc:sldChg>
      <pc:sldChg chg="modSp add mod">
        <pc:chgData name="Iain Milne" userId="e451ec18-1952-4891-b1e2-a69699162e44" providerId="ADAL" clId="{065A4B05-03B7-4AFF-8C7D-C1F71C5E3CE5}" dt="2021-03-15T15:09:15.884" v="10547" actId="2711"/>
        <pc:sldMkLst>
          <pc:docMk/>
          <pc:sldMk cId="2911299850" sldId="352"/>
        </pc:sldMkLst>
        <pc:spChg chg="mod">
          <ac:chgData name="Iain Milne" userId="e451ec18-1952-4891-b1e2-a69699162e44" providerId="ADAL" clId="{065A4B05-03B7-4AFF-8C7D-C1F71C5E3CE5}" dt="2021-03-15T15:09:15.884" v="10547" actId="2711"/>
          <ac:spMkLst>
            <pc:docMk/>
            <pc:sldMk cId="2911299850" sldId="352"/>
            <ac:spMk id="3" creationId="{00000000-0000-0000-0000-000000000000}"/>
          </ac:spMkLst>
        </pc:spChg>
        <pc:spChg chg="mod">
          <ac:chgData name="Iain Milne" userId="e451ec18-1952-4891-b1e2-a69699162e44" providerId="ADAL" clId="{065A4B05-03B7-4AFF-8C7D-C1F71C5E3CE5}" dt="2021-03-15T15:08:51.377" v="10541" actId="6549"/>
          <ac:spMkLst>
            <pc:docMk/>
            <pc:sldMk cId="2911299850" sldId="352"/>
            <ac:spMk id="6"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1859816929" sldId="353"/>
        </pc:sldMkLst>
        <pc:spChg chg="mod">
          <ac:chgData name="Iain Milne" userId="e451ec18-1952-4891-b1e2-a69699162e44" providerId="ADAL" clId="{065A4B05-03B7-4AFF-8C7D-C1F71C5E3CE5}" dt="2021-03-08T15:09:47.162" v="258"/>
          <ac:spMkLst>
            <pc:docMk/>
            <pc:sldMk cId="1859816929" sldId="353"/>
            <ac:spMk id="2" creationId="{00000000-0000-0000-0000-000000000000}"/>
          </ac:spMkLst>
        </pc:spChg>
        <pc:spChg chg="mod">
          <ac:chgData name="Iain Milne" userId="e451ec18-1952-4891-b1e2-a69699162e44" providerId="ADAL" clId="{065A4B05-03B7-4AFF-8C7D-C1F71C5E3CE5}" dt="2021-03-08T14:36:24.336" v="28" actId="27636"/>
          <ac:spMkLst>
            <pc:docMk/>
            <pc:sldMk cId="1859816929" sldId="353"/>
            <ac:spMk id="3" creationId="{00000000-0000-0000-0000-000000000000}"/>
          </ac:spMkLst>
        </pc:spChg>
        <pc:spChg chg="mod">
          <ac:chgData name="Iain Milne" userId="e451ec18-1952-4891-b1e2-a69699162e44" providerId="ADAL" clId="{065A4B05-03B7-4AFF-8C7D-C1F71C5E3CE5}" dt="2021-03-08T14:59:02.957" v="239" actId="1076"/>
          <ac:spMkLst>
            <pc:docMk/>
            <pc:sldMk cId="1859816929" sldId="353"/>
            <ac:spMk id="4" creationId="{00000000-0000-0000-0000-000000000000}"/>
          </ac:spMkLst>
        </pc:spChg>
      </pc:sldChg>
      <pc:sldChg chg="add del">
        <pc:chgData name="Iain Milne" userId="e451ec18-1952-4891-b1e2-a69699162e44" providerId="ADAL" clId="{065A4B05-03B7-4AFF-8C7D-C1F71C5E3CE5}" dt="2021-03-08T15:17:25.325" v="270" actId="47"/>
        <pc:sldMkLst>
          <pc:docMk/>
          <pc:sldMk cId="2254048377" sldId="353"/>
        </pc:sldMkLst>
      </pc:sldChg>
      <pc:sldChg chg="addSp modSp add mod">
        <pc:chgData name="Iain Milne" userId="e451ec18-1952-4891-b1e2-a69699162e44" providerId="ADAL" clId="{065A4B05-03B7-4AFF-8C7D-C1F71C5E3CE5}" dt="2021-03-11T13:56:09.018" v="7268" actId="6549"/>
        <pc:sldMkLst>
          <pc:docMk/>
          <pc:sldMk cId="602537279" sldId="354"/>
        </pc:sldMkLst>
        <pc:spChg chg="mod">
          <ac:chgData name="Iain Milne" userId="e451ec18-1952-4891-b1e2-a69699162e44" providerId="ADAL" clId="{065A4B05-03B7-4AFF-8C7D-C1F71C5E3CE5}" dt="2021-03-09T10:07:22.268" v="862" actId="20577"/>
          <ac:spMkLst>
            <pc:docMk/>
            <pc:sldMk cId="602537279" sldId="354"/>
            <ac:spMk id="2" creationId="{00000000-0000-0000-0000-000000000000}"/>
          </ac:spMkLst>
        </pc:spChg>
        <pc:spChg chg="mod">
          <ac:chgData name="Iain Milne" userId="e451ec18-1952-4891-b1e2-a69699162e44" providerId="ADAL" clId="{065A4B05-03B7-4AFF-8C7D-C1F71C5E3CE5}" dt="2021-03-11T13:56:09.018" v="7268" actId="6549"/>
          <ac:spMkLst>
            <pc:docMk/>
            <pc:sldMk cId="602537279" sldId="354"/>
            <ac:spMk id="3" creationId="{00000000-0000-0000-0000-000000000000}"/>
          </ac:spMkLst>
        </pc:spChg>
        <pc:graphicFrameChg chg="add mod modGraphic">
          <ac:chgData name="Iain Milne" userId="e451ec18-1952-4891-b1e2-a69699162e44" providerId="ADAL" clId="{065A4B05-03B7-4AFF-8C7D-C1F71C5E3CE5}" dt="2021-03-11T13:55:53.386" v="7262" actId="20577"/>
          <ac:graphicFrameMkLst>
            <pc:docMk/>
            <pc:sldMk cId="602537279" sldId="354"/>
            <ac:graphicFrameMk id="4" creationId="{48F4267D-5B4B-4A2E-901F-2E7E13A6FE1F}"/>
          </ac:graphicFrameMkLst>
        </pc:graphicFrameChg>
      </pc:sldChg>
      <pc:sldChg chg="modSp add del mod">
        <pc:chgData name="Iain Milne" userId="e451ec18-1952-4891-b1e2-a69699162e44" providerId="ADAL" clId="{065A4B05-03B7-4AFF-8C7D-C1F71C5E3CE5}" dt="2021-03-08T15:16:53.948" v="259" actId="2696"/>
        <pc:sldMkLst>
          <pc:docMk/>
          <pc:sldMk cId="3172993679" sldId="354"/>
        </pc:sldMkLst>
        <pc:spChg chg="mod">
          <ac:chgData name="Iain Milne" userId="e451ec18-1952-4891-b1e2-a69699162e44" providerId="ADAL" clId="{065A4B05-03B7-4AFF-8C7D-C1F71C5E3CE5}" dt="2021-03-08T15:09:47.162" v="258"/>
          <ac:spMkLst>
            <pc:docMk/>
            <pc:sldMk cId="3172993679" sldId="354"/>
            <ac:spMk id="2" creationId="{00000000-0000-0000-0000-000000000000}"/>
          </ac:spMkLst>
        </pc:spChg>
        <pc:spChg chg="mod">
          <ac:chgData name="Iain Milne" userId="e451ec18-1952-4891-b1e2-a69699162e44" providerId="ADAL" clId="{065A4B05-03B7-4AFF-8C7D-C1F71C5E3CE5}" dt="2021-03-08T15:09:47.162" v="258"/>
          <ac:spMkLst>
            <pc:docMk/>
            <pc:sldMk cId="3172993679" sldId="354"/>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425898716" sldId="355"/>
        </pc:sldMkLst>
        <pc:spChg chg="mod">
          <ac:chgData name="Iain Milne" userId="e451ec18-1952-4891-b1e2-a69699162e44" providerId="ADAL" clId="{065A4B05-03B7-4AFF-8C7D-C1F71C5E3CE5}" dt="2021-03-08T15:09:47.162" v="258"/>
          <ac:spMkLst>
            <pc:docMk/>
            <pc:sldMk cId="425898716" sldId="355"/>
            <ac:spMk id="2" creationId="{00000000-0000-0000-0000-000000000000}"/>
          </ac:spMkLst>
        </pc:spChg>
        <pc:spChg chg="mod">
          <ac:chgData name="Iain Milne" userId="e451ec18-1952-4891-b1e2-a69699162e44" providerId="ADAL" clId="{065A4B05-03B7-4AFF-8C7D-C1F71C5E3CE5}" dt="2021-03-08T15:09:47.162" v="258"/>
          <ac:spMkLst>
            <pc:docMk/>
            <pc:sldMk cId="425898716" sldId="355"/>
            <ac:spMk id="3" creationId="{00000000-0000-0000-0000-000000000000}"/>
          </ac:spMkLst>
        </pc:spChg>
      </pc:sldChg>
      <pc:sldChg chg="modSp add mod ord">
        <pc:chgData name="Iain Milne" userId="e451ec18-1952-4891-b1e2-a69699162e44" providerId="ADAL" clId="{065A4B05-03B7-4AFF-8C7D-C1F71C5E3CE5}" dt="2021-03-10T13:19:46.907" v="3309" actId="27636"/>
        <pc:sldMkLst>
          <pc:docMk/>
          <pc:sldMk cId="4164517389" sldId="355"/>
        </pc:sldMkLst>
        <pc:spChg chg="mod">
          <ac:chgData name="Iain Milne" userId="e451ec18-1952-4891-b1e2-a69699162e44" providerId="ADAL" clId="{065A4B05-03B7-4AFF-8C7D-C1F71C5E3CE5}" dt="2021-03-10T13:19:46.907" v="3309" actId="27636"/>
          <ac:spMkLst>
            <pc:docMk/>
            <pc:sldMk cId="4164517389" sldId="355"/>
            <ac:spMk id="3" creationId="{00000000-0000-0000-0000-000000000000}"/>
          </ac:spMkLst>
        </pc:spChg>
      </pc:sldChg>
      <pc:sldChg chg="add del">
        <pc:chgData name="Iain Milne" userId="e451ec18-1952-4891-b1e2-a69699162e44" providerId="ADAL" clId="{065A4B05-03B7-4AFF-8C7D-C1F71C5E3CE5}" dt="2021-03-08T14:36:06.940" v="1" actId="2696"/>
        <pc:sldMkLst>
          <pc:docMk/>
          <pc:sldMk cId="1885226916" sldId="359"/>
        </pc:sldMkLst>
      </pc:sldChg>
      <pc:sldChg chg="modSp add del mod">
        <pc:chgData name="Iain Milne" userId="e451ec18-1952-4891-b1e2-a69699162e44" providerId="ADAL" clId="{065A4B05-03B7-4AFF-8C7D-C1F71C5E3CE5}" dt="2021-03-08T14:52:28.074" v="175" actId="47"/>
        <pc:sldMkLst>
          <pc:docMk/>
          <pc:sldMk cId="2488854705" sldId="359"/>
        </pc:sldMkLst>
        <pc:spChg chg="mod">
          <ac:chgData name="Iain Milne" userId="e451ec18-1952-4891-b1e2-a69699162e44" providerId="ADAL" clId="{065A4B05-03B7-4AFF-8C7D-C1F71C5E3CE5}" dt="2021-03-08T14:36:24.084" v="6" actId="27636"/>
          <ac:spMkLst>
            <pc:docMk/>
            <pc:sldMk cId="2488854705" sldId="359"/>
            <ac:spMk id="2" creationId="{00000000-0000-0000-0000-000000000000}"/>
          </ac:spMkLst>
        </pc:spChg>
        <pc:spChg chg="mod">
          <ac:chgData name="Iain Milne" userId="e451ec18-1952-4891-b1e2-a69699162e44" providerId="ADAL" clId="{065A4B05-03B7-4AFF-8C7D-C1F71C5E3CE5}" dt="2021-03-08T14:52:00.658" v="153" actId="6549"/>
          <ac:spMkLst>
            <pc:docMk/>
            <pc:sldMk cId="2488854705" sldId="359"/>
            <ac:spMk id="3" creationId="{00000000-0000-0000-0000-000000000000}"/>
          </ac:spMkLst>
        </pc:spChg>
      </pc:sldChg>
      <pc:sldChg chg="modSp add del mod">
        <pc:chgData name="Iain Milne" userId="e451ec18-1952-4891-b1e2-a69699162e44" providerId="ADAL" clId="{065A4B05-03B7-4AFF-8C7D-C1F71C5E3CE5}" dt="2021-03-08T14:58:21.330" v="237" actId="47"/>
        <pc:sldMkLst>
          <pc:docMk/>
          <pc:sldMk cId="1721426415" sldId="360"/>
        </pc:sldMkLst>
        <pc:spChg chg="mod">
          <ac:chgData name="Iain Milne" userId="e451ec18-1952-4891-b1e2-a69699162e44" providerId="ADAL" clId="{065A4B05-03B7-4AFF-8C7D-C1F71C5E3CE5}" dt="2021-03-08T14:36:24.288" v="24" actId="27636"/>
          <ac:spMkLst>
            <pc:docMk/>
            <pc:sldMk cId="1721426415" sldId="360"/>
            <ac:spMk id="2" creationId="{00000000-0000-0000-0000-000000000000}"/>
          </ac:spMkLst>
        </pc:spChg>
      </pc:sldChg>
      <pc:sldChg chg="modSp add del mod">
        <pc:chgData name="Iain Milne" userId="e451ec18-1952-4891-b1e2-a69699162e44" providerId="ADAL" clId="{065A4B05-03B7-4AFF-8C7D-C1F71C5E3CE5}" dt="2021-03-16T13:51:57.583" v="10619" actId="47"/>
        <pc:sldMkLst>
          <pc:docMk/>
          <pc:sldMk cId="2278473622" sldId="361"/>
        </pc:sldMkLst>
        <pc:spChg chg="mod">
          <ac:chgData name="Iain Milne" userId="e451ec18-1952-4891-b1e2-a69699162e44" providerId="ADAL" clId="{065A4B05-03B7-4AFF-8C7D-C1F71C5E3CE5}" dt="2021-03-08T15:09:47.162" v="258"/>
          <ac:spMkLst>
            <pc:docMk/>
            <pc:sldMk cId="2278473622" sldId="361"/>
            <ac:spMk id="2" creationId="{00000000-0000-0000-0000-000000000000}"/>
          </ac:spMkLst>
        </pc:spChg>
        <pc:spChg chg="mod">
          <ac:chgData name="Iain Milne" userId="e451ec18-1952-4891-b1e2-a69699162e44" providerId="ADAL" clId="{065A4B05-03B7-4AFF-8C7D-C1F71C5E3CE5}" dt="2021-03-08T14:36:41.802" v="127" actId="20577"/>
          <ac:spMkLst>
            <pc:docMk/>
            <pc:sldMk cId="2278473622" sldId="361"/>
            <ac:spMk id="30" creationId="{00000000-0000-0000-0000-000000000000}"/>
          </ac:spMkLst>
        </pc:spChg>
        <pc:spChg chg="mod">
          <ac:chgData name="Iain Milne" userId="e451ec18-1952-4891-b1e2-a69699162e44" providerId="ADAL" clId="{065A4B05-03B7-4AFF-8C7D-C1F71C5E3CE5}" dt="2021-03-08T14:36:35.872" v="121" actId="404"/>
          <ac:spMkLst>
            <pc:docMk/>
            <pc:sldMk cId="2278473622" sldId="361"/>
            <ac:spMk id="31" creationId="{00000000-0000-0000-0000-000000000000}"/>
          </ac:spMkLst>
        </pc:spChg>
      </pc:sldChg>
      <pc:sldChg chg="add del">
        <pc:chgData name="Iain Milne" userId="e451ec18-1952-4891-b1e2-a69699162e44" providerId="ADAL" clId="{065A4B05-03B7-4AFF-8C7D-C1F71C5E3CE5}" dt="2021-03-08T14:36:06.940" v="1" actId="2696"/>
        <pc:sldMkLst>
          <pc:docMk/>
          <pc:sldMk cId="4183895877" sldId="361"/>
        </pc:sldMkLst>
      </pc:sldChg>
      <pc:sldChg chg="delSp modSp add mod">
        <pc:chgData name="Iain Milne" userId="e451ec18-1952-4891-b1e2-a69699162e44" providerId="ADAL" clId="{065A4B05-03B7-4AFF-8C7D-C1F71C5E3CE5}" dt="2021-03-16T13:52:13.706" v="10632" actId="20577"/>
        <pc:sldMkLst>
          <pc:docMk/>
          <pc:sldMk cId="3462635153" sldId="362"/>
        </pc:sldMkLst>
        <pc:spChg chg="mod">
          <ac:chgData name="Iain Milne" userId="e451ec18-1952-4891-b1e2-a69699162e44" providerId="ADAL" clId="{065A4B05-03B7-4AFF-8C7D-C1F71C5E3CE5}" dt="2021-03-16T13:52:13.706" v="10632" actId="20577"/>
          <ac:spMkLst>
            <pc:docMk/>
            <pc:sldMk cId="3462635153" sldId="362"/>
            <ac:spMk id="2" creationId="{00000000-0000-0000-0000-000000000000}"/>
          </ac:spMkLst>
        </pc:spChg>
        <pc:spChg chg="mod">
          <ac:chgData name="Iain Milne" userId="e451ec18-1952-4891-b1e2-a69699162e44" providerId="ADAL" clId="{065A4B05-03B7-4AFF-8C7D-C1F71C5E3CE5}" dt="2021-03-08T14:52:45.651" v="180" actId="404"/>
          <ac:spMkLst>
            <pc:docMk/>
            <pc:sldMk cId="3462635153" sldId="362"/>
            <ac:spMk id="31" creationId="{00000000-0000-0000-0000-000000000000}"/>
          </ac:spMkLst>
        </pc:spChg>
        <pc:cxnChg chg="del mod">
          <ac:chgData name="Iain Milne" userId="e451ec18-1952-4891-b1e2-a69699162e44" providerId="ADAL" clId="{065A4B05-03B7-4AFF-8C7D-C1F71C5E3CE5}" dt="2021-03-11T13:52:57.540" v="7212" actId="478"/>
          <ac:cxnSpMkLst>
            <pc:docMk/>
            <pc:sldMk cId="3462635153" sldId="362"/>
            <ac:cxnSpMk id="45" creationId="{00000000-0000-0000-0000-000000000000}"/>
          </ac:cxnSpMkLst>
        </pc:cxnChg>
      </pc:sldChg>
      <pc:sldChg chg="add del">
        <pc:chgData name="Iain Milne" userId="e451ec18-1952-4891-b1e2-a69699162e44" providerId="ADAL" clId="{065A4B05-03B7-4AFF-8C7D-C1F71C5E3CE5}" dt="2021-03-08T14:36:06.940" v="1" actId="2696"/>
        <pc:sldMkLst>
          <pc:docMk/>
          <pc:sldMk cId="4068880500" sldId="362"/>
        </pc:sldMkLst>
      </pc:sldChg>
      <pc:sldChg chg="addSp delSp modSp add mod modAnim">
        <pc:chgData name="Iain Milne" userId="e451ec18-1952-4891-b1e2-a69699162e44" providerId="ADAL" clId="{065A4B05-03B7-4AFF-8C7D-C1F71C5E3CE5}" dt="2021-03-16T14:09:07.701" v="10806"/>
        <pc:sldMkLst>
          <pc:docMk/>
          <pc:sldMk cId="1816796283" sldId="363"/>
        </pc:sldMkLst>
        <pc:spChg chg="mod">
          <ac:chgData name="Iain Milne" userId="e451ec18-1952-4891-b1e2-a69699162e44" providerId="ADAL" clId="{065A4B05-03B7-4AFF-8C7D-C1F71C5E3CE5}" dt="2021-03-11T13:56:29.714" v="7293" actId="6549"/>
          <ac:spMkLst>
            <pc:docMk/>
            <pc:sldMk cId="1816796283" sldId="363"/>
            <ac:spMk id="2" creationId="{00000000-0000-0000-0000-000000000000}"/>
          </ac:spMkLst>
        </pc:spChg>
        <pc:picChg chg="add del mod">
          <ac:chgData name="Iain Milne" userId="e451ec18-1952-4891-b1e2-a69699162e44" providerId="ADAL" clId="{065A4B05-03B7-4AFF-8C7D-C1F71C5E3CE5}" dt="2021-03-11T13:57:07.052" v="7297" actId="478"/>
          <ac:picMkLst>
            <pc:docMk/>
            <pc:sldMk cId="1816796283" sldId="363"/>
            <ac:picMk id="4" creationId="{1DB57B93-0F61-4586-B7C3-AF863E01ED52}"/>
          </ac:picMkLst>
        </pc:picChg>
        <pc:picChg chg="add mod ord">
          <ac:chgData name="Iain Milne" userId="e451ec18-1952-4891-b1e2-a69699162e44" providerId="ADAL" clId="{065A4B05-03B7-4AFF-8C7D-C1F71C5E3CE5}" dt="2021-03-11T13:58:21.268" v="7319" actId="12788"/>
          <ac:picMkLst>
            <pc:docMk/>
            <pc:sldMk cId="1816796283" sldId="363"/>
            <ac:picMk id="6" creationId="{9527591F-0EAB-4DDB-9434-79E449AAE5CE}"/>
          </ac:picMkLst>
        </pc:picChg>
        <pc:picChg chg="add mod ord">
          <ac:chgData name="Iain Milne" userId="e451ec18-1952-4891-b1e2-a69699162e44" providerId="ADAL" clId="{065A4B05-03B7-4AFF-8C7D-C1F71C5E3CE5}" dt="2021-03-11T13:58:24.289" v="7320" actId="465"/>
          <ac:picMkLst>
            <pc:docMk/>
            <pc:sldMk cId="1816796283" sldId="363"/>
            <ac:picMk id="34" creationId="{72ABD945-2824-4C0A-AC19-00291A76A0F4}"/>
          </ac:picMkLst>
        </pc:picChg>
        <pc:picChg chg="del">
          <ac:chgData name="Iain Milne" userId="e451ec18-1952-4891-b1e2-a69699162e44" providerId="ADAL" clId="{065A4B05-03B7-4AFF-8C7D-C1F71C5E3CE5}" dt="2021-03-11T13:57:41.952" v="7308" actId="478"/>
          <ac:picMkLst>
            <pc:docMk/>
            <pc:sldMk cId="1816796283" sldId="363"/>
            <ac:picMk id="35" creationId="{00000000-0000-0000-0000-000000000000}"/>
          </ac:picMkLst>
        </pc:picChg>
        <pc:picChg chg="del">
          <ac:chgData name="Iain Milne" userId="e451ec18-1952-4891-b1e2-a69699162e44" providerId="ADAL" clId="{065A4B05-03B7-4AFF-8C7D-C1F71C5E3CE5}" dt="2021-03-11T13:57:50.694" v="7312" actId="478"/>
          <ac:picMkLst>
            <pc:docMk/>
            <pc:sldMk cId="1816796283" sldId="363"/>
            <ac:picMk id="36" creationId="{00000000-0000-0000-0000-000000000000}"/>
          </ac:picMkLst>
        </pc:picChg>
        <pc:picChg chg="add mod ord">
          <ac:chgData name="Iain Milne" userId="e451ec18-1952-4891-b1e2-a69699162e44" providerId="ADAL" clId="{065A4B05-03B7-4AFF-8C7D-C1F71C5E3CE5}" dt="2021-03-11T13:58:21.268" v="7319" actId="12788"/>
          <ac:picMkLst>
            <pc:docMk/>
            <pc:sldMk cId="1816796283" sldId="363"/>
            <ac:picMk id="37" creationId="{DE33D152-34BC-40E2-8187-FC53DF5F2FD4}"/>
          </ac:picMkLst>
        </pc:picChg>
        <pc:picChg chg="add del mod">
          <ac:chgData name="Iain Milne" userId="e451ec18-1952-4891-b1e2-a69699162e44" providerId="ADAL" clId="{065A4B05-03B7-4AFF-8C7D-C1F71C5E3CE5}" dt="2021-03-16T14:09:01.151" v="10803" actId="478"/>
          <ac:picMkLst>
            <pc:docMk/>
            <pc:sldMk cId="1816796283" sldId="363"/>
            <ac:picMk id="38" creationId="{656BEF59-F5FE-478F-9949-A0AC8F9A48E1}"/>
          </ac:picMkLst>
        </pc:picChg>
        <pc:picChg chg="add del mod">
          <ac:chgData name="Iain Milne" userId="e451ec18-1952-4891-b1e2-a69699162e44" providerId="ADAL" clId="{065A4B05-03B7-4AFF-8C7D-C1F71C5E3CE5}" dt="2021-03-16T14:09:00.440" v="10802" actId="478"/>
          <ac:picMkLst>
            <pc:docMk/>
            <pc:sldMk cId="1816796283" sldId="363"/>
            <ac:picMk id="39" creationId="{005A5613-F5D0-402A-AA71-25437317F7E7}"/>
          </ac:picMkLst>
        </pc:picChg>
        <pc:picChg chg="add del mod">
          <ac:chgData name="Iain Milne" userId="e451ec18-1952-4891-b1e2-a69699162e44" providerId="ADAL" clId="{065A4B05-03B7-4AFF-8C7D-C1F71C5E3CE5}" dt="2021-03-16T14:08:59.761" v="10801" actId="478"/>
          <ac:picMkLst>
            <pc:docMk/>
            <pc:sldMk cId="1816796283" sldId="363"/>
            <ac:picMk id="40" creationId="{65DAE04B-8F3D-46A3-8F1E-18139EA82BE1}"/>
          </ac:picMkLst>
        </pc:picChg>
        <pc:picChg chg="del">
          <ac:chgData name="Iain Milne" userId="e451ec18-1952-4891-b1e2-a69699162e44" providerId="ADAL" clId="{065A4B05-03B7-4AFF-8C7D-C1F71C5E3CE5}" dt="2021-03-11T13:57:32.666" v="7304" actId="478"/>
          <ac:picMkLst>
            <pc:docMk/>
            <pc:sldMk cId="1816796283" sldId="363"/>
            <ac:picMk id="1033" creationId="{00000000-0000-0000-0000-000000000000}"/>
          </ac:picMkLst>
        </pc:picChg>
      </pc:sldChg>
      <pc:sldChg chg="modSp add del mod">
        <pc:chgData name="Iain Milne" userId="e451ec18-1952-4891-b1e2-a69699162e44" providerId="ADAL" clId="{065A4B05-03B7-4AFF-8C7D-C1F71C5E3CE5}" dt="2021-03-08T15:16:53.948" v="259" actId="2696"/>
        <pc:sldMkLst>
          <pc:docMk/>
          <pc:sldMk cId="1990284911" sldId="363"/>
        </pc:sldMkLst>
        <pc:spChg chg="mod">
          <ac:chgData name="Iain Milne" userId="e451ec18-1952-4891-b1e2-a69699162e44" providerId="ADAL" clId="{065A4B05-03B7-4AFF-8C7D-C1F71C5E3CE5}" dt="2021-03-08T15:09:47.162" v="258"/>
          <ac:spMkLst>
            <pc:docMk/>
            <pc:sldMk cId="1990284911" sldId="363"/>
            <ac:spMk id="2"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403673247" sldId="364"/>
        </pc:sldMkLst>
        <pc:spChg chg="mod">
          <ac:chgData name="Iain Milne" userId="e451ec18-1952-4891-b1e2-a69699162e44" providerId="ADAL" clId="{065A4B05-03B7-4AFF-8C7D-C1F71C5E3CE5}" dt="2021-03-08T15:09:47.162" v="258"/>
          <ac:spMkLst>
            <pc:docMk/>
            <pc:sldMk cId="403673247" sldId="364"/>
            <ac:spMk id="2" creationId="{00000000-0000-0000-0000-000000000000}"/>
          </ac:spMkLst>
        </pc:spChg>
      </pc:sldChg>
      <pc:sldChg chg="addSp delSp modSp add del mod modAnim">
        <pc:chgData name="Iain Milne" userId="e451ec18-1952-4891-b1e2-a69699162e44" providerId="ADAL" clId="{065A4B05-03B7-4AFF-8C7D-C1F71C5E3CE5}" dt="2021-03-16T14:08:55.146" v="10799" actId="47"/>
        <pc:sldMkLst>
          <pc:docMk/>
          <pc:sldMk cId="3075429818" sldId="364"/>
        </pc:sldMkLst>
        <pc:spChg chg="mod">
          <ac:chgData name="Iain Milne" userId="e451ec18-1952-4891-b1e2-a69699162e44" providerId="ADAL" clId="{065A4B05-03B7-4AFF-8C7D-C1F71C5E3CE5}" dt="2021-03-11T13:56:40.775" v="7294"/>
          <ac:spMkLst>
            <pc:docMk/>
            <pc:sldMk cId="3075429818" sldId="364"/>
            <ac:spMk id="2" creationId="{00000000-0000-0000-0000-000000000000}"/>
          </ac:spMkLst>
        </pc:spChg>
        <pc:picChg chg="del">
          <ac:chgData name="Iain Milne" userId="e451ec18-1952-4891-b1e2-a69699162e44" providerId="ADAL" clId="{065A4B05-03B7-4AFF-8C7D-C1F71C5E3CE5}" dt="2021-03-11T13:59:14.021" v="7334" actId="478"/>
          <ac:picMkLst>
            <pc:docMk/>
            <pc:sldMk cId="3075429818" sldId="364"/>
            <ac:picMk id="32" creationId="{00000000-0000-0000-0000-000000000000}"/>
          </ac:picMkLst>
        </pc:picChg>
        <pc:picChg chg="del">
          <ac:chgData name="Iain Milne" userId="e451ec18-1952-4891-b1e2-a69699162e44" providerId="ADAL" clId="{065A4B05-03B7-4AFF-8C7D-C1F71C5E3CE5}" dt="2021-03-11T13:59:17.790" v="7336" actId="478"/>
          <ac:picMkLst>
            <pc:docMk/>
            <pc:sldMk cId="3075429818" sldId="364"/>
            <ac:picMk id="33" creationId="{00000000-0000-0000-0000-000000000000}"/>
          </ac:picMkLst>
        </pc:picChg>
        <pc:picChg chg="del">
          <ac:chgData name="Iain Milne" userId="e451ec18-1952-4891-b1e2-a69699162e44" providerId="ADAL" clId="{065A4B05-03B7-4AFF-8C7D-C1F71C5E3CE5}" dt="2021-03-11T13:59:21.731" v="7338" actId="478"/>
          <ac:picMkLst>
            <pc:docMk/>
            <pc:sldMk cId="3075429818" sldId="364"/>
            <ac:picMk id="34" creationId="{00000000-0000-0000-0000-000000000000}"/>
          </ac:picMkLst>
        </pc:picChg>
        <pc:picChg chg="del">
          <ac:chgData name="Iain Milne" userId="e451ec18-1952-4891-b1e2-a69699162e44" providerId="ADAL" clId="{065A4B05-03B7-4AFF-8C7D-C1F71C5E3CE5}" dt="2021-03-11T13:58:28.523" v="7321" actId="478"/>
          <ac:picMkLst>
            <pc:docMk/>
            <pc:sldMk cId="3075429818" sldId="364"/>
            <ac:picMk id="35" creationId="{00000000-0000-0000-0000-000000000000}"/>
          </ac:picMkLst>
        </pc:picChg>
        <pc:picChg chg="del">
          <ac:chgData name="Iain Milne" userId="e451ec18-1952-4891-b1e2-a69699162e44" providerId="ADAL" clId="{065A4B05-03B7-4AFF-8C7D-C1F71C5E3CE5}" dt="2021-03-11T13:58:28.523" v="7321" actId="478"/>
          <ac:picMkLst>
            <pc:docMk/>
            <pc:sldMk cId="3075429818" sldId="364"/>
            <ac:picMk id="36" creationId="{00000000-0000-0000-0000-000000000000}"/>
          </ac:picMkLst>
        </pc:picChg>
        <pc:picChg chg="add mod">
          <ac:chgData name="Iain Milne" userId="e451ec18-1952-4891-b1e2-a69699162e44" providerId="ADAL" clId="{065A4B05-03B7-4AFF-8C7D-C1F71C5E3CE5}" dt="2021-03-11T13:58:28.919" v="7322"/>
          <ac:picMkLst>
            <pc:docMk/>
            <pc:sldMk cId="3075429818" sldId="364"/>
            <ac:picMk id="37" creationId="{A7A0103B-95E4-46A9-846F-FBBC3318A8A2}"/>
          </ac:picMkLst>
        </pc:picChg>
        <pc:picChg chg="add mod">
          <ac:chgData name="Iain Milne" userId="e451ec18-1952-4891-b1e2-a69699162e44" providerId="ADAL" clId="{065A4B05-03B7-4AFF-8C7D-C1F71C5E3CE5}" dt="2021-03-11T13:58:28.919" v="7322"/>
          <ac:picMkLst>
            <pc:docMk/>
            <pc:sldMk cId="3075429818" sldId="364"/>
            <ac:picMk id="38" creationId="{D4433A09-3D2B-4A53-8A84-FB81F9F4D107}"/>
          </ac:picMkLst>
        </pc:picChg>
        <pc:picChg chg="add mod">
          <ac:chgData name="Iain Milne" userId="e451ec18-1952-4891-b1e2-a69699162e44" providerId="ADAL" clId="{065A4B05-03B7-4AFF-8C7D-C1F71C5E3CE5}" dt="2021-03-11T13:58:28.919" v="7322"/>
          <ac:picMkLst>
            <pc:docMk/>
            <pc:sldMk cId="3075429818" sldId="364"/>
            <ac:picMk id="39" creationId="{93CB95E4-15E7-4894-9CA4-A53C2B4D2F7D}"/>
          </ac:picMkLst>
        </pc:picChg>
        <pc:picChg chg="add del mod ord">
          <ac:chgData name="Iain Milne" userId="e451ec18-1952-4891-b1e2-a69699162e44" providerId="ADAL" clId="{065A4B05-03B7-4AFF-8C7D-C1F71C5E3CE5}" dt="2021-03-11T13:59:12.420" v="7333" actId="167"/>
          <ac:picMkLst>
            <pc:docMk/>
            <pc:sldMk cId="3075429818" sldId="364"/>
            <ac:picMk id="40" creationId="{5385102F-9AA6-49C3-B002-56491811D2BB}"/>
          </ac:picMkLst>
        </pc:picChg>
        <pc:picChg chg="add mod ord">
          <ac:chgData name="Iain Milne" userId="e451ec18-1952-4891-b1e2-a69699162e44" providerId="ADAL" clId="{065A4B05-03B7-4AFF-8C7D-C1F71C5E3CE5}" dt="2021-03-11T13:59:16.568" v="7335" actId="167"/>
          <ac:picMkLst>
            <pc:docMk/>
            <pc:sldMk cId="3075429818" sldId="364"/>
            <ac:picMk id="41" creationId="{61D89D2A-185D-4E04-92D1-302F3F7556C0}"/>
          </ac:picMkLst>
        </pc:picChg>
        <pc:picChg chg="add mod ord">
          <ac:chgData name="Iain Milne" userId="e451ec18-1952-4891-b1e2-a69699162e44" providerId="ADAL" clId="{065A4B05-03B7-4AFF-8C7D-C1F71C5E3CE5}" dt="2021-03-11T13:59:20.505" v="7337" actId="167"/>
          <ac:picMkLst>
            <pc:docMk/>
            <pc:sldMk cId="3075429818" sldId="364"/>
            <ac:picMk id="42" creationId="{402451A7-A466-4ECE-B38B-FF4EEA7FFC86}"/>
          </ac:picMkLst>
        </pc:picChg>
        <pc:picChg chg="del">
          <ac:chgData name="Iain Milne" userId="e451ec18-1952-4891-b1e2-a69699162e44" providerId="ADAL" clId="{065A4B05-03B7-4AFF-8C7D-C1F71C5E3CE5}" dt="2021-03-11T13:58:28.523" v="7321" actId="478"/>
          <ac:picMkLst>
            <pc:docMk/>
            <pc:sldMk cId="3075429818" sldId="364"/>
            <ac:picMk id="1033" creationId="{00000000-0000-0000-0000-000000000000}"/>
          </ac:picMkLst>
        </pc:picChg>
      </pc:sldChg>
      <pc:sldChg chg="modSp add del mod">
        <pc:chgData name="Iain Milne" userId="e451ec18-1952-4891-b1e2-a69699162e44" providerId="ADAL" clId="{065A4B05-03B7-4AFF-8C7D-C1F71C5E3CE5}" dt="2021-03-08T15:16:53.948" v="259" actId="2696"/>
        <pc:sldMkLst>
          <pc:docMk/>
          <pc:sldMk cId="17380368" sldId="365"/>
        </pc:sldMkLst>
        <pc:spChg chg="mod">
          <ac:chgData name="Iain Milne" userId="e451ec18-1952-4891-b1e2-a69699162e44" providerId="ADAL" clId="{065A4B05-03B7-4AFF-8C7D-C1F71C5E3CE5}" dt="2021-03-08T15:09:47.162" v="258"/>
          <ac:spMkLst>
            <pc:docMk/>
            <pc:sldMk cId="17380368" sldId="365"/>
            <ac:spMk id="2" creationId="{00000000-0000-0000-0000-000000000000}"/>
          </ac:spMkLst>
        </pc:spChg>
      </pc:sldChg>
      <pc:sldChg chg="add del">
        <pc:chgData name="Iain Milne" userId="e451ec18-1952-4891-b1e2-a69699162e44" providerId="ADAL" clId="{065A4B05-03B7-4AFF-8C7D-C1F71C5E3CE5}" dt="2021-03-09T15:06:52.531" v="2636" actId="47"/>
        <pc:sldMkLst>
          <pc:docMk/>
          <pc:sldMk cId="2420328862" sldId="365"/>
        </pc:sldMkLst>
      </pc:sldChg>
      <pc:sldChg chg="modSp add del mod">
        <pc:chgData name="Iain Milne" userId="e451ec18-1952-4891-b1e2-a69699162e44" providerId="ADAL" clId="{065A4B05-03B7-4AFF-8C7D-C1F71C5E3CE5}" dt="2021-03-08T14:58:21.330" v="237" actId="47"/>
        <pc:sldMkLst>
          <pc:docMk/>
          <pc:sldMk cId="2064892190" sldId="366"/>
        </pc:sldMkLst>
        <pc:spChg chg="mod">
          <ac:chgData name="Iain Milne" userId="e451ec18-1952-4891-b1e2-a69699162e44" providerId="ADAL" clId="{065A4B05-03B7-4AFF-8C7D-C1F71C5E3CE5}" dt="2021-03-08T14:36:24.304" v="25" actId="27636"/>
          <ac:spMkLst>
            <pc:docMk/>
            <pc:sldMk cId="2064892190" sldId="366"/>
            <ac:spMk id="2" creationId="{00000000-0000-0000-0000-000000000000}"/>
          </ac:spMkLst>
        </pc:spChg>
      </pc:sldChg>
      <pc:sldChg chg="modSp add del mod">
        <pc:chgData name="Iain Milne" userId="e451ec18-1952-4891-b1e2-a69699162e44" providerId="ADAL" clId="{065A4B05-03B7-4AFF-8C7D-C1F71C5E3CE5}" dt="2021-03-08T14:58:21.330" v="237" actId="47"/>
        <pc:sldMkLst>
          <pc:docMk/>
          <pc:sldMk cId="1082453225" sldId="367"/>
        </pc:sldMkLst>
        <pc:spChg chg="mod">
          <ac:chgData name="Iain Milne" userId="e451ec18-1952-4891-b1e2-a69699162e44" providerId="ADAL" clId="{065A4B05-03B7-4AFF-8C7D-C1F71C5E3CE5}" dt="2021-03-08T14:36:24.288" v="23" actId="27636"/>
          <ac:spMkLst>
            <pc:docMk/>
            <pc:sldMk cId="1082453225" sldId="367"/>
            <ac:spMk id="2"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1960462105" sldId="368"/>
        </pc:sldMkLst>
        <pc:spChg chg="mod">
          <ac:chgData name="Iain Milne" userId="e451ec18-1952-4891-b1e2-a69699162e44" providerId="ADAL" clId="{065A4B05-03B7-4AFF-8C7D-C1F71C5E3CE5}" dt="2021-03-08T15:09:47.162" v="258"/>
          <ac:spMkLst>
            <pc:docMk/>
            <pc:sldMk cId="1960462105" sldId="368"/>
            <ac:spMk id="2" creationId="{00000000-0000-0000-0000-000000000000}"/>
          </ac:spMkLst>
        </pc:spChg>
        <pc:spChg chg="mod">
          <ac:chgData name="Iain Milne" userId="e451ec18-1952-4891-b1e2-a69699162e44" providerId="ADAL" clId="{065A4B05-03B7-4AFF-8C7D-C1F71C5E3CE5}" dt="2021-03-08T14:36:24.670" v="76" actId="27636"/>
          <ac:spMkLst>
            <pc:docMk/>
            <pc:sldMk cId="1960462105" sldId="368"/>
            <ac:spMk id="3" creationId="{00000000-0000-0000-0000-000000000000}"/>
          </ac:spMkLst>
        </pc:spChg>
      </pc:sldChg>
      <pc:sldChg chg="add del">
        <pc:chgData name="Iain Milne" userId="e451ec18-1952-4891-b1e2-a69699162e44" providerId="ADAL" clId="{065A4B05-03B7-4AFF-8C7D-C1F71C5E3CE5}" dt="2021-03-09T15:07:27.906" v="2638" actId="47"/>
        <pc:sldMkLst>
          <pc:docMk/>
          <pc:sldMk cId="3821088601" sldId="368"/>
        </pc:sldMkLst>
      </pc:sldChg>
      <pc:sldChg chg="modSp del">
        <pc:chgData name="Iain Milne" userId="e451ec18-1952-4891-b1e2-a69699162e44" providerId="ADAL" clId="{065A4B05-03B7-4AFF-8C7D-C1F71C5E3CE5}" dt="2021-03-11T13:47:04.005" v="7180" actId="47"/>
        <pc:sldMkLst>
          <pc:docMk/>
          <pc:sldMk cId="1059097391" sldId="369"/>
        </pc:sldMkLst>
        <pc:spChg chg="mod">
          <ac:chgData name="Iain Milne" userId="e451ec18-1952-4891-b1e2-a69699162e44" providerId="ADAL" clId="{065A4B05-03B7-4AFF-8C7D-C1F71C5E3CE5}" dt="2021-03-08T15:09:47.162" v="258"/>
          <ac:spMkLst>
            <pc:docMk/>
            <pc:sldMk cId="1059097391" sldId="369"/>
            <ac:spMk id="2" creationId="{00000000-0000-0000-0000-000000000000}"/>
          </ac:spMkLst>
        </pc:spChg>
      </pc:sldChg>
      <pc:sldChg chg="modSp del">
        <pc:chgData name="Iain Milne" userId="e451ec18-1952-4891-b1e2-a69699162e44" providerId="ADAL" clId="{065A4B05-03B7-4AFF-8C7D-C1F71C5E3CE5}" dt="2021-03-10T15:33:11.477" v="4361" actId="2696"/>
        <pc:sldMkLst>
          <pc:docMk/>
          <pc:sldMk cId="877016110" sldId="370"/>
        </pc:sldMkLst>
        <pc:spChg chg="mod">
          <ac:chgData name="Iain Milne" userId="e451ec18-1952-4891-b1e2-a69699162e44" providerId="ADAL" clId="{065A4B05-03B7-4AFF-8C7D-C1F71C5E3CE5}" dt="2021-03-08T15:09:47.162" v="258"/>
          <ac:spMkLst>
            <pc:docMk/>
            <pc:sldMk cId="877016110" sldId="370"/>
            <ac:spMk id="2" creationId="{00000000-0000-0000-0000-000000000000}"/>
          </ac:spMkLst>
        </pc:spChg>
      </pc:sldChg>
      <pc:sldChg chg="modSp add mod chgLayout">
        <pc:chgData name="Iain Milne" userId="e451ec18-1952-4891-b1e2-a69699162e44" providerId="ADAL" clId="{065A4B05-03B7-4AFF-8C7D-C1F71C5E3CE5}" dt="2021-03-15T15:00:12.326" v="10220" actId="207"/>
        <pc:sldMkLst>
          <pc:docMk/>
          <pc:sldMk cId="995373492" sldId="370"/>
        </pc:sldMkLst>
        <pc:spChg chg="mod ord">
          <ac:chgData name="Iain Milne" userId="e451ec18-1952-4891-b1e2-a69699162e44" providerId="ADAL" clId="{065A4B05-03B7-4AFF-8C7D-C1F71C5E3CE5}" dt="2021-03-10T15:33:45.906" v="4385" actId="20577"/>
          <ac:spMkLst>
            <pc:docMk/>
            <pc:sldMk cId="995373492" sldId="370"/>
            <ac:spMk id="2" creationId="{00000000-0000-0000-0000-000000000000}"/>
          </ac:spMkLst>
        </pc:spChg>
        <pc:spChg chg="mod ord">
          <ac:chgData name="Iain Milne" userId="e451ec18-1952-4891-b1e2-a69699162e44" providerId="ADAL" clId="{065A4B05-03B7-4AFF-8C7D-C1F71C5E3CE5}" dt="2021-03-10T15:33:50.356" v="4388" actId="20577"/>
          <ac:spMkLst>
            <pc:docMk/>
            <pc:sldMk cId="995373492" sldId="370"/>
            <ac:spMk id="3" creationId="{00000000-0000-0000-0000-000000000000}"/>
          </ac:spMkLst>
        </pc:spChg>
        <pc:spChg chg="mod">
          <ac:chgData name="Iain Milne" userId="e451ec18-1952-4891-b1e2-a69699162e44" providerId="ADAL" clId="{065A4B05-03B7-4AFF-8C7D-C1F71C5E3CE5}" dt="2021-03-15T15:00:12.326" v="10220" actId="207"/>
          <ac:spMkLst>
            <pc:docMk/>
            <pc:sldMk cId="995373492" sldId="370"/>
            <ac:spMk id="4" creationId="{00000000-0000-0000-0000-000000000000}"/>
          </ac:spMkLst>
        </pc:spChg>
      </pc:sldChg>
      <pc:sldChg chg="modSp add mod chgLayout">
        <pc:chgData name="Iain Milne" userId="e451ec18-1952-4891-b1e2-a69699162e44" providerId="ADAL" clId="{065A4B05-03B7-4AFF-8C7D-C1F71C5E3CE5}" dt="2021-03-15T15:00:20.534" v="10222" actId="207"/>
        <pc:sldMkLst>
          <pc:docMk/>
          <pc:sldMk cId="3000180280" sldId="371"/>
        </pc:sldMkLst>
        <pc:spChg chg="mod ord">
          <ac:chgData name="Iain Milne" userId="e451ec18-1952-4891-b1e2-a69699162e44" providerId="ADAL" clId="{065A4B05-03B7-4AFF-8C7D-C1F71C5E3CE5}" dt="2021-03-11T09:23:07.026" v="4556" actId="6549"/>
          <ac:spMkLst>
            <pc:docMk/>
            <pc:sldMk cId="3000180280" sldId="371"/>
            <ac:spMk id="2" creationId="{00000000-0000-0000-0000-000000000000}"/>
          </ac:spMkLst>
        </pc:spChg>
        <pc:spChg chg="mod ord">
          <ac:chgData name="Iain Milne" userId="e451ec18-1952-4891-b1e2-a69699162e44" providerId="ADAL" clId="{065A4B05-03B7-4AFF-8C7D-C1F71C5E3CE5}" dt="2021-03-11T09:23:29.904" v="4562" actId="403"/>
          <ac:spMkLst>
            <pc:docMk/>
            <pc:sldMk cId="3000180280" sldId="371"/>
            <ac:spMk id="3" creationId="{00000000-0000-0000-0000-000000000000}"/>
          </ac:spMkLst>
        </pc:spChg>
        <pc:spChg chg="mod">
          <ac:chgData name="Iain Milne" userId="e451ec18-1952-4891-b1e2-a69699162e44" providerId="ADAL" clId="{065A4B05-03B7-4AFF-8C7D-C1F71C5E3CE5}" dt="2021-03-15T15:00:17.209" v="10221" actId="207"/>
          <ac:spMkLst>
            <pc:docMk/>
            <pc:sldMk cId="3000180280" sldId="371"/>
            <ac:spMk id="4" creationId="{00000000-0000-0000-0000-000000000000}"/>
          </ac:spMkLst>
        </pc:spChg>
        <pc:spChg chg="mod">
          <ac:chgData name="Iain Milne" userId="e451ec18-1952-4891-b1e2-a69699162e44" providerId="ADAL" clId="{065A4B05-03B7-4AFF-8C7D-C1F71C5E3CE5}" dt="2021-03-15T15:00:20.534" v="10222" actId="207"/>
          <ac:spMkLst>
            <pc:docMk/>
            <pc:sldMk cId="3000180280" sldId="371"/>
            <ac:spMk id="5" creationId="{00000000-0000-0000-0000-000000000000}"/>
          </ac:spMkLst>
        </pc:spChg>
      </pc:sldChg>
      <pc:sldChg chg="modSp del">
        <pc:chgData name="Iain Milne" userId="e451ec18-1952-4891-b1e2-a69699162e44" providerId="ADAL" clId="{065A4B05-03B7-4AFF-8C7D-C1F71C5E3CE5}" dt="2021-03-10T15:33:11.477" v="4361" actId="2696"/>
        <pc:sldMkLst>
          <pc:docMk/>
          <pc:sldMk cId="4046998701" sldId="371"/>
        </pc:sldMkLst>
        <pc:spChg chg="mod">
          <ac:chgData name="Iain Milne" userId="e451ec18-1952-4891-b1e2-a69699162e44" providerId="ADAL" clId="{065A4B05-03B7-4AFF-8C7D-C1F71C5E3CE5}" dt="2021-03-08T15:09:47.162" v="258"/>
          <ac:spMkLst>
            <pc:docMk/>
            <pc:sldMk cId="4046998701" sldId="371"/>
            <ac:spMk id="2" creationId="{00000000-0000-0000-0000-000000000000}"/>
          </ac:spMkLst>
        </pc:spChg>
      </pc:sldChg>
      <pc:sldChg chg="del">
        <pc:chgData name="Iain Milne" userId="e451ec18-1952-4891-b1e2-a69699162e44" providerId="ADAL" clId="{065A4B05-03B7-4AFF-8C7D-C1F71C5E3CE5}" dt="2021-03-11T13:47:03.193" v="7179" actId="47"/>
        <pc:sldMkLst>
          <pc:docMk/>
          <pc:sldMk cId="621088227" sldId="372"/>
        </pc:sldMkLst>
      </pc:sldChg>
      <pc:sldChg chg="add del">
        <pc:chgData name="Iain Milne" userId="e451ec18-1952-4891-b1e2-a69699162e44" providerId="ADAL" clId="{065A4B05-03B7-4AFF-8C7D-C1F71C5E3CE5}" dt="2021-03-09T15:15:36.097" v="2968" actId="47"/>
        <pc:sldMkLst>
          <pc:docMk/>
          <pc:sldMk cId="1399942745" sldId="373"/>
        </pc:sldMkLst>
      </pc:sldChg>
      <pc:sldChg chg="modSp add del mod">
        <pc:chgData name="Iain Milne" userId="e451ec18-1952-4891-b1e2-a69699162e44" providerId="ADAL" clId="{065A4B05-03B7-4AFF-8C7D-C1F71C5E3CE5}" dt="2021-03-08T15:16:53.948" v="259" actId="2696"/>
        <pc:sldMkLst>
          <pc:docMk/>
          <pc:sldMk cId="1847325018" sldId="373"/>
        </pc:sldMkLst>
        <pc:spChg chg="mod">
          <ac:chgData name="Iain Milne" userId="e451ec18-1952-4891-b1e2-a69699162e44" providerId="ADAL" clId="{065A4B05-03B7-4AFF-8C7D-C1F71C5E3CE5}" dt="2021-03-08T15:09:47.162" v="258"/>
          <ac:spMkLst>
            <pc:docMk/>
            <pc:sldMk cId="1847325018" sldId="373"/>
            <ac:spMk id="2" creationId="{00000000-0000-0000-0000-000000000000}"/>
          </ac:spMkLst>
        </pc:spChg>
      </pc:sldChg>
      <pc:sldChg chg="del">
        <pc:chgData name="Iain Milne" userId="e451ec18-1952-4891-b1e2-a69699162e44" providerId="ADAL" clId="{065A4B05-03B7-4AFF-8C7D-C1F71C5E3CE5}" dt="2021-03-11T13:47:04.764" v="7181" actId="47"/>
        <pc:sldMkLst>
          <pc:docMk/>
          <pc:sldMk cId="2895358714" sldId="374"/>
        </pc:sldMkLst>
      </pc:sldChg>
      <pc:sldChg chg="modSp mod">
        <pc:chgData name="Iain Milne" userId="e451ec18-1952-4891-b1e2-a69699162e44" providerId="ADAL" clId="{065A4B05-03B7-4AFF-8C7D-C1F71C5E3CE5}" dt="2021-03-15T15:08:19.839" v="10538" actId="207"/>
        <pc:sldMkLst>
          <pc:docMk/>
          <pc:sldMk cId="3268978538" sldId="375"/>
        </pc:sldMkLst>
        <pc:spChg chg="mod">
          <ac:chgData name="Iain Milne" userId="e451ec18-1952-4891-b1e2-a69699162e44" providerId="ADAL" clId="{065A4B05-03B7-4AFF-8C7D-C1F71C5E3CE5}" dt="2021-03-08T15:09:47.162" v="258"/>
          <ac:spMkLst>
            <pc:docMk/>
            <pc:sldMk cId="3268978538" sldId="375"/>
            <ac:spMk id="2" creationId="{3EE1930C-9169-4A55-8432-48CC6E237878}"/>
          </ac:spMkLst>
        </pc:spChg>
        <pc:spChg chg="mod">
          <ac:chgData name="Iain Milne" userId="e451ec18-1952-4891-b1e2-a69699162e44" providerId="ADAL" clId="{065A4B05-03B7-4AFF-8C7D-C1F71C5E3CE5}" dt="2021-03-15T15:08:19.839" v="10538" actId="207"/>
          <ac:spMkLst>
            <pc:docMk/>
            <pc:sldMk cId="3268978538" sldId="375"/>
            <ac:spMk id="3" creationId="{57D1C04D-E115-4BA3-A60E-82F3D66947B6}"/>
          </ac:spMkLst>
        </pc:spChg>
      </pc:sldChg>
      <pc:sldChg chg="modSp">
        <pc:chgData name="Iain Milne" userId="e451ec18-1952-4891-b1e2-a69699162e44" providerId="ADAL" clId="{065A4B05-03B7-4AFF-8C7D-C1F71C5E3CE5}" dt="2021-03-08T15:09:47.162" v="258"/>
        <pc:sldMkLst>
          <pc:docMk/>
          <pc:sldMk cId="2932991039" sldId="376"/>
        </pc:sldMkLst>
        <pc:spChg chg="mod">
          <ac:chgData name="Iain Milne" userId="e451ec18-1952-4891-b1e2-a69699162e44" providerId="ADAL" clId="{065A4B05-03B7-4AFF-8C7D-C1F71C5E3CE5}" dt="2021-03-08T15:09:47.162" v="258"/>
          <ac:spMkLst>
            <pc:docMk/>
            <pc:sldMk cId="2932991039" sldId="376"/>
            <ac:spMk id="2" creationId="{3EE1930C-9169-4A55-8432-48CC6E237878}"/>
          </ac:spMkLst>
        </pc:spChg>
        <pc:spChg chg="mod">
          <ac:chgData name="Iain Milne" userId="e451ec18-1952-4891-b1e2-a69699162e44" providerId="ADAL" clId="{065A4B05-03B7-4AFF-8C7D-C1F71C5E3CE5}" dt="2021-03-08T15:09:47.162" v="258"/>
          <ac:spMkLst>
            <pc:docMk/>
            <pc:sldMk cId="2932991039" sldId="376"/>
            <ac:spMk id="3" creationId="{57D1C04D-E115-4BA3-A60E-82F3D66947B6}"/>
          </ac:spMkLst>
        </pc:spChg>
      </pc:sldChg>
      <pc:sldChg chg="modSp">
        <pc:chgData name="Iain Milne" userId="e451ec18-1952-4891-b1e2-a69699162e44" providerId="ADAL" clId="{065A4B05-03B7-4AFF-8C7D-C1F71C5E3CE5}" dt="2021-03-08T15:09:47.162" v="258"/>
        <pc:sldMkLst>
          <pc:docMk/>
          <pc:sldMk cId="2998149233" sldId="377"/>
        </pc:sldMkLst>
        <pc:spChg chg="mod">
          <ac:chgData name="Iain Milne" userId="e451ec18-1952-4891-b1e2-a69699162e44" providerId="ADAL" clId="{065A4B05-03B7-4AFF-8C7D-C1F71C5E3CE5}" dt="2021-03-08T15:09:47.162" v="258"/>
          <ac:spMkLst>
            <pc:docMk/>
            <pc:sldMk cId="2998149233" sldId="377"/>
            <ac:spMk id="2" creationId="{3EE1930C-9169-4A55-8432-48CC6E237878}"/>
          </ac:spMkLst>
        </pc:spChg>
        <pc:spChg chg="mod">
          <ac:chgData name="Iain Milne" userId="e451ec18-1952-4891-b1e2-a69699162e44" providerId="ADAL" clId="{065A4B05-03B7-4AFF-8C7D-C1F71C5E3CE5}" dt="2021-03-08T15:09:47.162" v="258"/>
          <ac:spMkLst>
            <pc:docMk/>
            <pc:sldMk cId="2998149233" sldId="377"/>
            <ac:spMk id="3" creationId="{57D1C04D-E115-4BA3-A60E-82F3D66947B6}"/>
          </ac:spMkLst>
        </pc:spChg>
      </pc:sldChg>
      <pc:sldChg chg="modSp add mod">
        <pc:chgData name="Iain Milne" userId="e451ec18-1952-4891-b1e2-a69699162e44" providerId="ADAL" clId="{065A4B05-03B7-4AFF-8C7D-C1F71C5E3CE5}" dt="2021-03-15T15:00:34.945" v="10226" actId="207"/>
        <pc:sldMkLst>
          <pc:docMk/>
          <pc:sldMk cId="1134477102" sldId="378"/>
        </pc:sldMkLst>
        <pc:spChg chg="mod">
          <ac:chgData name="Iain Milne" userId="e451ec18-1952-4891-b1e2-a69699162e44" providerId="ADAL" clId="{065A4B05-03B7-4AFF-8C7D-C1F71C5E3CE5}" dt="2021-03-11T09:24:05.497" v="4587" actId="20577"/>
          <ac:spMkLst>
            <pc:docMk/>
            <pc:sldMk cId="1134477102" sldId="378"/>
            <ac:spMk id="2" creationId="{E0F58FDD-DF15-4B59-A13B-81659904976A}"/>
          </ac:spMkLst>
        </pc:spChg>
        <pc:spChg chg="mod">
          <ac:chgData name="Iain Milne" userId="e451ec18-1952-4891-b1e2-a69699162e44" providerId="ADAL" clId="{065A4B05-03B7-4AFF-8C7D-C1F71C5E3CE5}" dt="2021-03-15T15:00:25.452" v="10223" actId="207"/>
          <ac:spMkLst>
            <pc:docMk/>
            <pc:sldMk cId="1134477102" sldId="378"/>
            <ac:spMk id="4" creationId="{92693878-E207-42FC-8E9D-1CC063D1E74D}"/>
          </ac:spMkLst>
        </pc:spChg>
        <pc:spChg chg="mod">
          <ac:chgData name="Iain Milne" userId="e451ec18-1952-4891-b1e2-a69699162e44" providerId="ADAL" clId="{065A4B05-03B7-4AFF-8C7D-C1F71C5E3CE5}" dt="2021-03-15T15:00:28.969" v="10224" actId="207"/>
          <ac:spMkLst>
            <pc:docMk/>
            <pc:sldMk cId="1134477102" sldId="378"/>
            <ac:spMk id="7" creationId="{F7798F0A-C41A-47DE-B720-282B177C1952}"/>
          </ac:spMkLst>
        </pc:spChg>
        <pc:spChg chg="mod">
          <ac:chgData name="Iain Milne" userId="e451ec18-1952-4891-b1e2-a69699162e44" providerId="ADAL" clId="{065A4B05-03B7-4AFF-8C7D-C1F71C5E3CE5}" dt="2021-03-15T15:00:32.293" v="10225" actId="207"/>
          <ac:spMkLst>
            <pc:docMk/>
            <pc:sldMk cId="1134477102" sldId="378"/>
            <ac:spMk id="8" creationId="{934CE352-5944-43A8-A9D0-3DBBCAB06597}"/>
          </ac:spMkLst>
        </pc:spChg>
        <pc:spChg chg="mod">
          <ac:chgData name="Iain Milne" userId="e451ec18-1952-4891-b1e2-a69699162e44" providerId="ADAL" clId="{065A4B05-03B7-4AFF-8C7D-C1F71C5E3CE5}" dt="2021-03-15T15:00:34.945" v="10226" actId="207"/>
          <ac:spMkLst>
            <pc:docMk/>
            <pc:sldMk cId="1134477102" sldId="378"/>
            <ac:spMk id="9" creationId="{C5091748-35FE-4B16-8C6A-6B018F4C75B7}"/>
          </ac:spMkLst>
        </pc:spChg>
      </pc:sldChg>
      <pc:sldChg chg="modSp del">
        <pc:chgData name="Iain Milne" userId="e451ec18-1952-4891-b1e2-a69699162e44" providerId="ADAL" clId="{065A4B05-03B7-4AFF-8C7D-C1F71C5E3CE5}" dt="2021-03-10T15:33:11.477" v="4361" actId="2696"/>
        <pc:sldMkLst>
          <pc:docMk/>
          <pc:sldMk cId="1336743012" sldId="378"/>
        </pc:sldMkLst>
        <pc:spChg chg="mod">
          <ac:chgData name="Iain Milne" userId="e451ec18-1952-4891-b1e2-a69699162e44" providerId="ADAL" clId="{065A4B05-03B7-4AFF-8C7D-C1F71C5E3CE5}" dt="2021-03-08T15:09:47.162" v="258"/>
          <ac:spMkLst>
            <pc:docMk/>
            <pc:sldMk cId="1336743012" sldId="378"/>
            <ac:spMk id="2" creationId="{E0F58FDD-DF15-4B59-A13B-81659904976A}"/>
          </ac:spMkLst>
        </pc:spChg>
      </pc:sldChg>
      <pc:sldChg chg="modSp del">
        <pc:chgData name="Iain Milne" userId="e451ec18-1952-4891-b1e2-a69699162e44" providerId="ADAL" clId="{065A4B05-03B7-4AFF-8C7D-C1F71C5E3CE5}" dt="2021-03-09T09:59:47.875" v="608" actId="2696"/>
        <pc:sldMkLst>
          <pc:docMk/>
          <pc:sldMk cId="252379605" sldId="379"/>
        </pc:sldMkLst>
        <pc:spChg chg="mod">
          <ac:chgData name="Iain Milne" userId="e451ec18-1952-4891-b1e2-a69699162e44" providerId="ADAL" clId="{065A4B05-03B7-4AFF-8C7D-C1F71C5E3CE5}" dt="2021-03-08T15:09:47.162" v="258"/>
          <ac:spMkLst>
            <pc:docMk/>
            <pc:sldMk cId="252379605" sldId="379"/>
            <ac:spMk id="2" creationId="{285957A7-1A20-4E30-BF90-C4FAD6F02CDE}"/>
          </ac:spMkLst>
        </pc:spChg>
      </pc:sldChg>
      <pc:sldChg chg="modSp add del mod">
        <pc:chgData name="Iain Milne" userId="e451ec18-1952-4891-b1e2-a69699162e44" providerId="ADAL" clId="{065A4B05-03B7-4AFF-8C7D-C1F71C5E3CE5}" dt="2021-03-09T10:05:35.373" v="817" actId="47"/>
        <pc:sldMkLst>
          <pc:docMk/>
          <pc:sldMk cId="1423217511" sldId="379"/>
        </pc:sldMkLst>
        <pc:graphicFrameChg chg="mod modGraphic">
          <ac:chgData name="Iain Milne" userId="e451ec18-1952-4891-b1e2-a69699162e44" providerId="ADAL" clId="{065A4B05-03B7-4AFF-8C7D-C1F71C5E3CE5}" dt="2021-03-09T10:01:23.788" v="646" actId="1076"/>
          <ac:graphicFrameMkLst>
            <pc:docMk/>
            <pc:sldMk cId="1423217511" sldId="379"/>
            <ac:graphicFrameMk id="6" creationId="{F8A643A5-5CD1-4204-B3F9-2E35AF6B10E4}"/>
          </ac:graphicFrameMkLst>
        </pc:graphicFrameChg>
      </pc:sldChg>
      <pc:sldChg chg="modSp del">
        <pc:chgData name="Iain Milne" userId="e451ec18-1952-4891-b1e2-a69699162e44" providerId="ADAL" clId="{065A4B05-03B7-4AFF-8C7D-C1F71C5E3CE5}" dt="2021-03-11T13:47:07.502" v="7182" actId="47"/>
        <pc:sldMkLst>
          <pc:docMk/>
          <pc:sldMk cId="1731262330" sldId="380"/>
        </pc:sldMkLst>
        <pc:spChg chg="mod">
          <ac:chgData name="Iain Milne" userId="e451ec18-1952-4891-b1e2-a69699162e44" providerId="ADAL" clId="{065A4B05-03B7-4AFF-8C7D-C1F71C5E3CE5}" dt="2021-03-08T15:09:47.162" v="258"/>
          <ac:spMkLst>
            <pc:docMk/>
            <pc:sldMk cId="1731262330" sldId="380"/>
            <ac:spMk id="2" creationId="{34F36EC9-921E-4472-9F0A-7A0A89A93DDF}"/>
          </ac:spMkLst>
        </pc:spChg>
      </pc:sldChg>
      <pc:sldChg chg="modSp">
        <pc:chgData name="Iain Milne" userId="e451ec18-1952-4891-b1e2-a69699162e44" providerId="ADAL" clId="{065A4B05-03B7-4AFF-8C7D-C1F71C5E3CE5}" dt="2021-03-08T15:09:47.162" v="258"/>
        <pc:sldMkLst>
          <pc:docMk/>
          <pc:sldMk cId="2887600559" sldId="381"/>
        </pc:sldMkLst>
        <pc:spChg chg="mod">
          <ac:chgData name="Iain Milne" userId="e451ec18-1952-4891-b1e2-a69699162e44" providerId="ADAL" clId="{065A4B05-03B7-4AFF-8C7D-C1F71C5E3CE5}" dt="2021-03-08T15:09:47.162" v="258"/>
          <ac:spMkLst>
            <pc:docMk/>
            <pc:sldMk cId="2887600559" sldId="381"/>
            <ac:spMk id="2" creationId="{7A596C4C-1317-42E4-B642-0B819C51E7BE}"/>
          </ac:spMkLst>
        </pc:spChg>
      </pc:sldChg>
      <pc:sldChg chg="modSp">
        <pc:chgData name="Iain Milne" userId="e451ec18-1952-4891-b1e2-a69699162e44" providerId="ADAL" clId="{065A4B05-03B7-4AFF-8C7D-C1F71C5E3CE5}" dt="2021-03-08T15:09:47.162" v="258"/>
        <pc:sldMkLst>
          <pc:docMk/>
          <pc:sldMk cId="3617690455" sldId="382"/>
        </pc:sldMkLst>
        <pc:spChg chg="mod">
          <ac:chgData name="Iain Milne" userId="e451ec18-1952-4891-b1e2-a69699162e44" providerId="ADAL" clId="{065A4B05-03B7-4AFF-8C7D-C1F71C5E3CE5}" dt="2021-03-08T15:09:47.162" v="258"/>
          <ac:spMkLst>
            <pc:docMk/>
            <pc:sldMk cId="3617690455" sldId="382"/>
            <ac:spMk id="2" creationId="{7A596C4C-1317-42E4-B642-0B819C51E7BE}"/>
          </ac:spMkLst>
        </pc:spChg>
      </pc:sldChg>
      <pc:sldChg chg="modSp">
        <pc:chgData name="Iain Milne" userId="e451ec18-1952-4891-b1e2-a69699162e44" providerId="ADAL" clId="{065A4B05-03B7-4AFF-8C7D-C1F71C5E3CE5}" dt="2021-03-08T15:09:47.162" v="258"/>
        <pc:sldMkLst>
          <pc:docMk/>
          <pc:sldMk cId="1796627587" sldId="383"/>
        </pc:sldMkLst>
        <pc:spChg chg="mod">
          <ac:chgData name="Iain Milne" userId="e451ec18-1952-4891-b1e2-a69699162e44" providerId="ADAL" clId="{065A4B05-03B7-4AFF-8C7D-C1F71C5E3CE5}" dt="2021-03-08T15:09:47.162" v="258"/>
          <ac:spMkLst>
            <pc:docMk/>
            <pc:sldMk cId="1796627587" sldId="383"/>
            <ac:spMk id="2" creationId="{426C0373-210C-4D44-BC17-A12402981ABF}"/>
          </ac:spMkLst>
        </pc:spChg>
      </pc:sldChg>
      <pc:sldChg chg="modSp">
        <pc:chgData name="Iain Milne" userId="e451ec18-1952-4891-b1e2-a69699162e44" providerId="ADAL" clId="{065A4B05-03B7-4AFF-8C7D-C1F71C5E3CE5}" dt="2021-03-08T15:09:47.162" v="258"/>
        <pc:sldMkLst>
          <pc:docMk/>
          <pc:sldMk cId="442097774" sldId="384"/>
        </pc:sldMkLst>
        <pc:spChg chg="mod">
          <ac:chgData name="Iain Milne" userId="e451ec18-1952-4891-b1e2-a69699162e44" providerId="ADAL" clId="{065A4B05-03B7-4AFF-8C7D-C1F71C5E3CE5}" dt="2021-03-08T15:09:47.162" v="258"/>
          <ac:spMkLst>
            <pc:docMk/>
            <pc:sldMk cId="442097774" sldId="384"/>
            <ac:spMk id="2" creationId="{67322FAA-EDD3-4353-9853-1DC945ADB386}"/>
          </ac:spMkLst>
        </pc:spChg>
      </pc:sldChg>
      <pc:sldChg chg="del">
        <pc:chgData name="Iain Milne" userId="e451ec18-1952-4891-b1e2-a69699162e44" providerId="ADAL" clId="{065A4B05-03B7-4AFF-8C7D-C1F71C5E3CE5}" dt="2021-03-10T13:39:10.792" v="3957" actId="47"/>
        <pc:sldMkLst>
          <pc:docMk/>
          <pc:sldMk cId="246974450" sldId="385"/>
        </pc:sldMkLst>
      </pc:sldChg>
      <pc:sldChg chg="del">
        <pc:chgData name="Iain Milne" userId="e451ec18-1952-4891-b1e2-a69699162e44" providerId="ADAL" clId="{065A4B05-03B7-4AFF-8C7D-C1F71C5E3CE5}" dt="2021-03-10T13:39:11.651" v="3958" actId="47"/>
        <pc:sldMkLst>
          <pc:docMk/>
          <pc:sldMk cId="1408705113" sldId="386"/>
        </pc:sldMkLst>
      </pc:sldChg>
      <pc:sldChg chg="modSp del">
        <pc:chgData name="Iain Milne" userId="e451ec18-1952-4891-b1e2-a69699162e44" providerId="ADAL" clId="{065A4B05-03B7-4AFF-8C7D-C1F71C5E3CE5}" dt="2021-03-10T13:54:04.222" v="4258" actId="47"/>
        <pc:sldMkLst>
          <pc:docMk/>
          <pc:sldMk cId="4118771586" sldId="387"/>
        </pc:sldMkLst>
        <pc:spChg chg="mod">
          <ac:chgData name="Iain Milne" userId="e451ec18-1952-4891-b1e2-a69699162e44" providerId="ADAL" clId="{065A4B05-03B7-4AFF-8C7D-C1F71C5E3CE5}" dt="2021-03-08T15:09:47.162" v="258"/>
          <ac:spMkLst>
            <pc:docMk/>
            <pc:sldMk cId="4118771586" sldId="387"/>
            <ac:spMk id="2" creationId="{18FA7F98-2596-4090-AAB1-31CBD30CC49C}"/>
          </ac:spMkLst>
        </pc:spChg>
      </pc:sldChg>
      <pc:sldChg chg="modSp del">
        <pc:chgData name="Iain Milne" userId="e451ec18-1952-4891-b1e2-a69699162e44" providerId="ADAL" clId="{065A4B05-03B7-4AFF-8C7D-C1F71C5E3CE5}" dt="2021-03-10T13:54:06.393" v="4259" actId="47"/>
        <pc:sldMkLst>
          <pc:docMk/>
          <pc:sldMk cId="824393040" sldId="388"/>
        </pc:sldMkLst>
        <pc:spChg chg="mod">
          <ac:chgData name="Iain Milne" userId="e451ec18-1952-4891-b1e2-a69699162e44" providerId="ADAL" clId="{065A4B05-03B7-4AFF-8C7D-C1F71C5E3CE5}" dt="2021-03-08T15:09:47.162" v="258"/>
          <ac:spMkLst>
            <pc:docMk/>
            <pc:sldMk cId="824393040" sldId="388"/>
            <ac:spMk id="2" creationId="{42822CCA-1722-4E5A-980E-71155ABE5A51}"/>
          </ac:spMkLst>
        </pc:spChg>
      </pc:sldChg>
      <pc:sldChg chg="modSp del">
        <pc:chgData name="Iain Milne" userId="e451ec18-1952-4891-b1e2-a69699162e44" providerId="ADAL" clId="{065A4B05-03B7-4AFF-8C7D-C1F71C5E3CE5}" dt="2021-03-11T13:41:25.970" v="7140" actId="47"/>
        <pc:sldMkLst>
          <pc:docMk/>
          <pc:sldMk cId="3190179538" sldId="390"/>
        </pc:sldMkLst>
        <pc:spChg chg="mod">
          <ac:chgData name="Iain Milne" userId="e451ec18-1952-4891-b1e2-a69699162e44" providerId="ADAL" clId="{065A4B05-03B7-4AFF-8C7D-C1F71C5E3CE5}" dt="2021-03-08T15:09:47.162" v="258"/>
          <ac:spMkLst>
            <pc:docMk/>
            <pc:sldMk cId="3190179538" sldId="390"/>
            <ac:spMk id="2" creationId="{00000000-0000-0000-0000-000000000000}"/>
          </ac:spMkLst>
        </pc:spChg>
      </pc:sldChg>
      <pc:sldChg chg="modSp del">
        <pc:chgData name="Iain Milne" userId="e451ec18-1952-4891-b1e2-a69699162e44" providerId="ADAL" clId="{065A4B05-03B7-4AFF-8C7D-C1F71C5E3CE5}" dt="2021-03-11T13:41:28.791" v="7141" actId="47"/>
        <pc:sldMkLst>
          <pc:docMk/>
          <pc:sldMk cId="126727263" sldId="391"/>
        </pc:sldMkLst>
        <pc:spChg chg="mod">
          <ac:chgData name="Iain Milne" userId="e451ec18-1952-4891-b1e2-a69699162e44" providerId="ADAL" clId="{065A4B05-03B7-4AFF-8C7D-C1F71C5E3CE5}" dt="2021-03-08T15:09:47.162" v="258"/>
          <ac:spMkLst>
            <pc:docMk/>
            <pc:sldMk cId="126727263" sldId="391"/>
            <ac:spMk id="4" creationId="{017C05E2-2FCA-4A39-A057-CEED58114033}"/>
          </ac:spMkLst>
        </pc:spChg>
        <pc:spChg chg="mod">
          <ac:chgData name="Iain Milne" userId="e451ec18-1952-4891-b1e2-a69699162e44" providerId="ADAL" clId="{065A4B05-03B7-4AFF-8C7D-C1F71C5E3CE5}" dt="2021-03-08T15:09:47.162" v="258"/>
          <ac:spMkLst>
            <pc:docMk/>
            <pc:sldMk cId="126727263" sldId="391"/>
            <ac:spMk id="6" creationId="{88FEF26C-65BC-4CD6-A34D-4463ED274B46}"/>
          </ac:spMkLst>
        </pc:spChg>
        <pc:picChg chg="mod">
          <ac:chgData name="Iain Milne" userId="e451ec18-1952-4891-b1e2-a69699162e44" providerId="ADAL" clId="{065A4B05-03B7-4AFF-8C7D-C1F71C5E3CE5}" dt="2021-03-08T15:09:47.162" v="258"/>
          <ac:picMkLst>
            <pc:docMk/>
            <pc:sldMk cId="126727263" sldId="391"/>
            <ac:picMk id="13" creationId="{A2A93153-C799-43B2-80C4-CAB0CE2426C6}"/>
          </ac:picMkLst>
        </pc:picChg>
      </pc:sldChg>
      <pc:sldChg chg="modSp del">
        <pc:chgData name="Iain Milne" userId="e451ec18-1952-4891-b1e2-a69699162e44" providerId="ADAL" clId="{065A4B05-03B7-4AFF-8C7D-C1F71C5E3CE5}" dt="2021-03-15T11:36:54.105" v="9498" actId="47"/>
        <pc:sldMkLst>
          <pc:docMk/>
          <pc:sldMk cId="1255991816" sldId="392"/>
        </pc:sldMkLst>
        <pc:spChg chg="mod">
          <ac:chgData name="Iain Milne" userId="e451ec18-1952-4891-b1e2-a69699162e44" providerId="ADAL" clId="{065A4B05-03B7-4AFF-8C7D-C1F71C5E3CE5}" dt="2021-03-08T15:09:47.162" v="258"/>
          <ac:spMkLst>
            <pc:docMk/>
            <pc:sldMk cId="1255991816" sldId="392"/>
            <ac:spMk id="2" creationId="{030F4FF2-E0D0-44F0-BD43-B5446604DB8E}"/>
          </ac:spMkLst>
        </pc:spChg>
      </pc:sldChg>
      <pc:sldChg chg="modSp add mod ord">
        <pc:chgData name="Iain Milne" userId="e451ec18-1952-4891-b1e2-a69699162e44" providerId="ADAL" clId="{065A4B05-03B7-4AFF-8C7D-C1F71C5E3CE5}" dt="2021-03-16T14:01:43.905" v="10746"/>
        <pc:sldMkLst>
          <pc:docMk/>
          <pc:sldMk cId="683172573" sldId="393"/>
        </pc:sldMkLst>
        <pc:spChg chg="mod">
          <ac:chgData name="Iain Milne" userId="e451ec18-1952-4891-b1e2-a69699162e44" providerId="ADAL" clId="{065A4B05-03B7-4AFF-8C7D-C1F71C5E3CE5}" dt="2021-03-11T13:42:22.060" v="7149" actId="27636"/>
          <ac:spMkLst>
            <pc:docMk/>
            <pc:sldMk cId="683172573" sldId="393"/>
            <ac:spMk id="3" creationId="{99A6DAC6-BD6F-4A1C-B432-F795D2F81CFF}"/>
          </ac:spMkLst>
        </pc:spChg>
      </pc:sldChg>
      <pc:sldChg chg="modSp del">
        <pc:chgData name="Iain Milne" userId="e451ec18-1952-4891-b1e2-a69699162e44" providerId="ADAL" clId="{065A4B05-03B7-4AFF-8C7D-C1F71C5E3CE5}" dt="2021-03-11T13:42:02.058" v="7143" actId="2696"/>
        <pc:sldMkLst>
          <pc:docMk/>
          <pc:sldMk cId="3316336569" sldId="393"/>
        </pc:sldMkLst>
        <pc:spChg chg="mod">
          <ac:chgData name="Iain Milne" userId="e451ec18-1952-4891-b1e2-a69699162e44" providerId="ADAL" clId="{065A4B05-03B7-4AFF-8C7D-C1F71C5E3CE5}" dt="2021-03-08T15:09:47.162" v="258"/>
          <ac:spMkLst>
            <pc:docMk/>
            <pc:sldMk cId="3316336569" sldId="393"/>
            <ac:spMk id="2" creationId="{FB715601-A819-48FE-9333-78565ACA75C4}"/>
          </ac:spMkLst>
        </pc:spChg>
      </pc:sldChg>
      <pc:sldChg chg="modSp del">
        <pc:chgData name="Iain Milne" userId="e451ec18-1952-4891-b1e2-a69699162e44" providerId="ADAL" clId="{065A4B05-03B7-4AFF-8C7D-C1F71C5E3CE5}" dt="2021-03-11T13:42:02.058" v="7143" actId="2696"/>
        <pc:sldMkLst>
          <pc:docMk/>
          <pc:sldMk cId="1885407952" sldId="394"/>
        </pc:sldMkLst>
        <pc:spChg chg="mod">
          <ac:chgData name="Iain Milne" userId="e451ec18-1952-4891-b1e2-a69699162e44" providerId="ADAL" clId="{065A4B05-03B7-4AFF-8C7D-C1F71C5E3CE5}" dt="2021-03-08T15:09:47.162" v="258"/>
          <ac:spMkLst>
            <pc:docMk/>
            <pc:sldMk cId="1885407952" sldId="394"/>
            <ac:spMk id="2" creationId="{9C8A6700-1C36-4275-B505-04C1FACDC301}"/>
          </ac:spMkLst>
        </pc:spChg>
      </pc:sldChg>
      <pc:sldChg chg="add ord">
        <pc:chgData name="Iain Milne" userId="e451ec18-1952-4891-b1e2-a69699162e44" providerId="ADAL" clId="{065A4B05-03B7-4AFF-8C7D-C1F71C5E3CE5}" dt="2021-03-16T14:01:43.905" v="10746"/>
        <pc:sldMkLst>
          <pc:docMk/>
          <pc:sldMk cId="3156353624" sldId="394"/>
        </pc:sldMkLst>
      </pc:sldChg>
      <pc:sldChg chg="modSp del">
        <pc:chgData name="Iain Milne" userId="e451ec18-1952-4891-b1e2-a69699162e44" providerId="ADAL" clId="{065A4B05-03B7-4AFF-8C7D-C1F71C5E3CE5}" dt="2021-03-11T13:53:44.438" v="7214" actId="47"/>
        <pc:sldMkLst>
          <pc:docMk/>
          <pc:sldMk cId="3893824802" sldId="395"/>
        </pc:sldMkLst>
        <pc:spChg chg="mod">
          <ac:chgData name="Iain Milne" userId="e451ec18-1952-4891-b1e2-a69699162e44" providerId="ADAL" clId="{065A4B05-03B7-4AFF-8C7D-C1F71C5E3CE5}" dt="2021-03-08T15:09:47.162" v="258"/>
          <ac:spMkLst>
            <pc:docMk/>
            <pc:sldMk cId="3893824802" sldId="395"/>
            <ac:spMk id="2" creationId="{1763F6FD-2D38-465A-88BD-2348C023CF0A}"/>
          </ac:spMkLst>
        </pc:spChg>
      </pc:sldChg>
      <pc:sldChg chg="modSp del">
        <pc:chgData name="Iain Milne" userId="e451ec18-1952-4891-b1e2-a69699162e44" providerId="ADAL" clId="{065A4B05-03B7-4AFF-8C7D-C1F71C5E3CE5}" dt="2021-03-11T13:53:47.748" v="7216" actId="47"/>
        <pc:sldMkLst>
          <pc:docMk/>
          <pc:sldMk cId="1950056094" sldId="396"/>
        </pc:sldMkLst>
        <pc:spChg chg="mod">
          <ac:chgData name="Iain Milne" userId="e451ec18-1952-4891-b1e2-a69699162e44" providerId="ADAL" clId="{065A4B05-03B7-4AFF-8C7D-C1F71C5E3CE5}" dt="2021-03-08T15:09:47.162" v="258"/>
          <ac:spMkLst>
            <pc:docMk/>
            <pc:sldMk cId="1950056094" sldId="396"/>
            <ac:spMk id="2" creationId="{03B01EA1-7985-4653-BF26-5424E31309D8}"/>
          </ac:spMkLst>
        </pc:spChg>
      </pc:sldChg>
      <pc:sldChg chg="modSp del">
        <pc:chgData name="Iain Milne" userId="e451ec18-1952-4891-b1e2-a69699162e44" providerId="ADAL" clId="{065A4B05-03B7-4AFF-8C7D-C1F71C5E3CE5}" dt="2021-03-11T13:53:48.797" v="7217" actId="47"/>
        <pc:sldMkLst>
          <pc:docMk/>
          <pc:sldMk cId="2197466923" sldId="397"/>
        </pc:sldMkLst>
        <pc:spChg chg="mod">
          <ac:chgData name="Iain Milne" userId="e451ec18-1952-4891-b1e2-a69699162e44" providerId="ADAL" clId="{065A4B05-03B7-4AFF-8C7D-C1F71C5E3CE5}" dt="2021-03-08T15:09:47.162" v="258"/>
          <ac:spMkLst>
            <pc:docMk/>
            <pc:sldMk cId="2197466923" sldId="397"/>
            <ac:spMk id="2" creationId="{C4A83D6F-4523-454C-91C6-DA85AE4D4491}"/>
          </ac:spMkLst>
        </pc:spChg>
      </pc:sldChg>
      <pc:sldChg chg="modSp del">
        <pc:chgData name="Iain Milne" userId="e451ec18-1952-4891-b1e2-a69699162e44" providerId="ADAL" clId="{065A4B05-03B7-4AFF-8C7D-C1F71C5E3CE5}" dt="2021-03-11T15:35:49.018" v="9094" actId="47"/>
        <pc:sldMkLst>
          <pc:docMk/>
          <pc:sldMk cId="1894658513" sldId="398"/>
        </pc:sldMkLst>
        <pc:spChg chg="mod">
          <ac:chgData name="Iain Milne" userId="e451ec18-1952-4891-b1e2-a69699162e44" providerId="ADAL" clId="{065A4B05-03B7-4AFF-8C7D-C1F71C5E3CE5}" dt="2021-03-08T15:09:47.162" v="258"/>
          <ac:spMkLst>
            <pc:docMk/>
            <pc:sldMk cId="1894658513" sldId="398"/>
            <ac:spMk id="2" creationId="{3F66ECE3-3716-4476-A0C1-460C612270B6}"/>
          </ac:spMkLst>
        </pc:spChg>
      </pc:sldChg>
      <pc:sldChg chg="modSp del">
        <pc:chgData name="Iain Milne" userId="e451ec18-1952-4891-b1e2-a69699162e44" providerId="ADAL" clId="{065A4B05-03B7-4AFF-8C7D-C1F71C5E3CE5}" dt="2021-03-11T15:35:51.164" v="9095" actId="47"/>
        <pc:sldMkLst>
          <pc:docMk/>
          <pc:sldMk cId="3194083755" sldId="399"/>
        </pc:sldMkLst>
        <pc:spChg chg="mod">
          <ac:chgData name="Iain Milne" userId="e451ec18-1952-4891-b1e2-a69699162e44" providerId="ADAL" clId="{065A4B05-03B7-4AFF-8C7D-C1F71C5E3CE5}" dt="2021-03-08T15:09:47.162" v="258"/>
          <ac:spMkLst>
            <pc:docMk/>
            <pc:sldMk cId="3194083755" sldId="399"/>
            <ac:spMk id="2" creationId="{1763F6FD-2D38-465A-88BD-2348C023CF0A}"/>
          </ac:spMkLst>
        </pc:spChg>
      </pc:sldChg>
      <pc:sldChg chg="modSp">
        <pc:chgData name="Iain Milne" userId="e451ec18-1952-4891-b1e2-a69699162e44" providerId="ADAL" clId="{065A4B05-03B7-4AFF-8C7D-C1F71C5E3CE5}" dt="2021-03-08T15:09:47.162" v="258"/>
        <pc:sldMkLst>
          <pc:docMk/>
          <pc:sldMk cId="3363132897" sldId="400"/>
        </pc:sldMkLst>
        <pc:spChg chg="mod">
          <ac:chgData name="Iain Milne" userId="e451ec18-1952-4891-b1e2-a69699162e44" providerId="ADAL" clId="{065A4B05-03B7-4AFF-8C7D-C1F71C5E3CE5}" dt="2021-03-08T15:09:47.162" v="258"/>
          <ac:spMkLst>
            <pc:docMk/>
            <pc:sldMk cId="3363132897" sldId="400"/>
            <ac:spMk id="2" creationId="{7A596C4C-1317-42E4-B642-0B819C51E7BE}"/>
          </ac:spMkLst>
        </pc:spChg>
      </pc:sldChg>
      <pc:sldChg chg="modSp">
        <pc:chgData name="Iain Milne" userId="e451ec18-1952-4891-b1e2-a69699162e44" providerId="ADAL" clId="{065A4B05-03B7-4AFF-8C7D-C1F71C5E3CE5}" dt="2021-03-08T15:09:47.162" v="258"/>
        <pc:sldMkLst>
          <pc:docMk/>
          <pc:sldMk cId="206238137" sldId="401"/>
        </pc:sldMkLst>
        <pc:spChg chg="mod">
          <ac:chgData name="Iain Milne" userId="e451ec18-1952-4891-b1e2-a69699162e44" providerId="ADAL" clId="{065A4B05-03B7-4AFF-8C7D-C1F71C5E3CE5}" dt="2021-03-08T15:09:47.162" v="258"/>
          <ac:spMkLst>
            <pc:docMk/>
            <pc:sldMk cId="206238137" sldId="401"/>
            <ac:spMk id="2" creationId="{7A596C4C-1317-42E4-B642-0B819C51E7BE}"/>
          </ac:spMkLst>
        </pc:spChg>
      </pc:sldChg>
      <pc:sldChg chg="modSp">
        <pc:chgData name="Iain Milne" userId="e451ec18-1952-4891-b1e2-a69699162e44" providerId="ADAL" clId="{065A4B05-03B7-4AFF-8C7D-C1F71C5E3CE5}" dt="2021-03-08T15:09:47.162" v="258"/>
        <pc:sldMkLst>
          <pc:docMk/>
          <pc:sldMk cId="1811584242" sldId="402"/>
        </pc:sldMkLst>
        <pc:spChg chg="mod">
          <ac:chgData name="Iain Milne" userId="e451ec18-1952-4891-b1e2-a69699162e44" providerId="ADAL" clId="{065A4B05-03B7-4AFF-8C7D-C1F71C5E3CE5}" dt="2021-03-08T15:09:47.162" v="258"/>
          <ac:spMkLst>
            <pc:docMk/>
            <pc:sldMk cId="1811584242" sldId="402"/>
            <ac:spMk id="2" creationId="{EA7CD3E2-DCB7-47C5-A1B4-F867DBF942A5}"/>
          </ac:spMkLst>
        </pc:spChg>
        <pc:spChg chg="mod">
          <ac:chgData name="Iain Milne" userId="e451ec18-1952-4891-b1e2-a69699162e44" providerId="ADAL" clId="{065A4B05-03B7-4AFF-8C7D-C1F71C5E3CE5}" dt="2021-03-08T15:09:47.162" v="258"/>
          <ac:spMkLst>
            <pc:docMk/>
            <pc:sldMk cId="1811584242" sldId="402"/>
            <ac:spMk id="3" creationId="{1455B8FA-E31B-4004-8DC3-E5B1DBE1C0B4}"/>
          </ac:spMkLst>
        </pc:spChg>
      </pc:sldChg>
      <pc:sldChg chg="modSp">
        <pc:chgData name="Iain Milne" userId="e451ec18-1952-4891-b1e2-a69699162e44" providerId="ADAL" clId="{065A4B05-03B7-4AFF-8C7D-C1F71C5E3CE5}" dt="2021-03-08T15:09:47.162" v="258"/>
        <pc:sldMkLst>
          <pc:docMk/>
          <pc:sldMk cId="2445014557" sldId="403"/>
        </pc:sldMkLst>
        <pc:spChg chg="mod">
          <ac:chgData name="Iain Milne" userId="e451ec18-1952-4891-b1e2-a69699162e44" providerId="ADAL" clId="{065A4B05-03B7-4AFF-8C7D-C1F71C5E3CE5}" dt="2021-03-08T15:09:47.162" v="258"/>
          <ac:spMkLst>
            <pc:docMk/>
            <pc:sldMk cId="2445014557" sldId="403"/>
            <ac:spMk id="2" creationId="{6993A936-22A6-4D91-8813-8D3E6F9BB782}"/>
          </ac:spMkLst>
        </pc:spChg>
      </pc:sldChg>
      <pc:sldChg chg="modSp">
        <pc:chgData name="Iain Milne" userId="e451ec18-1952-4891-b1e2-a69699162e44" providerId="ADAL" clId="{065A4B05-03B7-4AFF-8C7D-C1F71C5E3CE5}" dt="2021-03-08T15:09:47.162" v="258"/>
        <pc:sldMkLst>
          <pc:docMk/>
          <pc:sldMk cId="202248914" sldId="404"/>
        </pc:sldMkLst>
        <pc:spChg chg="mod">
          <ac:chgData name="Iain Milne" userId="e451ec18-1952-4891-b1e2-a69699162e44" providerId="ADAL" clId="{065A4B05-03B7-4AFF-8C7D-C1F71C5E3CE5}" dt="2021-03-08T15:09:47.162" v="258"/>
          <ac:spMkLst>
            <pc:docMk/>
            <pc:sldMk cId="202248914" sldId="404"/>
            <ac:spMk id="7" creationId="{C4E6CC66-0E8B-4514-936D-60C8A9537C35}"/>
          </ac:spMkLst>
        </pc:spChg>
      </pc:sldChg>
      <pc:sldChg chg="modSp">
        <pc:chgData name="Iain Milne" userId="e451ec18-1952-4891-b1e2-a69699162e44" providerId="ADAL" clId="{065A4B05-03B7-4AFF-8C7D-C1F71C5E3CE5}" dt="2021-03-08T15:09:47.162" v="258"/>
        <pc:sldMkLst>
          <pc:docMk/>
          <pc:sldMk cId="3547412454" sldId="405"/>
        </pc:sldMkLst>
        <pc:spChg chg="mod">
          <ac:chgData name="Iain Milne" userId="e451ec18-1952-4891-b1e2-a69699162e44" providerId="ADAL" clId="{065A4B05-03B7-4AFF-8C7D-C1F71C5E3CE5}" dt="2021-03-08T15:09:47.162" v="258"/>
          <ac:spMkLst>
            <pc:docMk/>
            <pc:sldMk cId="3547412454" sldId="405"/>
            <ac:spMk id="7" creationId="{C4E6CC66-0E8B-4514-936D-60C8A9537C35}"/>
          </ac:spMkLst>
        </pc:spChg>
      </pc:sldChg>
      <pc:sldChg chg="modSp">
        <pc:chgData name="Iain Milne" userId="e451ec18-1952-4891-b1e2-a69699162e44" providerId="ADAL" clId="{065A4B05-03B7-4AFF-8C7D-C1F71C5E3CE5}" dt="2021-03-08T15:09:47.162" v="258"/>
        <pc:sldMkLst>
          <pc:docMk/>
          <pc:sldMk cId="4074729927" sldId="408"/>
        </pc:sldMkLst>
        <pc:spChg chg="mod">
          <ac:chgData name="Iain Milne" userId="e451ec18-1952-4891-b1e2-a69699162e44" providerId="ADAL" clId="{065A4B05-03B7-4AFF-8C7D-C1F71C5E3CE5}" dt="2021-03-08T15:09:47.162" v="258"/>
          <ac:spMkLst>
            <pc:docMk/>
            <pc:sldMk cId="4074729927" sldId="408"/>
            <ac:spMk id="4" creationId="{1BAF185F-FC00-40F7-BD68-BC166F26EBAD}"/>
          </ac:spMkLst>
        </pc:spChg>
        <pc:spChg chg="mod">
          <ac:chgData name="Iain Milne" userId="e451ec18-1952-4891-b1e2-a69699162e44" providerId="ADAL" clId="{065A4B05-03B7-4AFF-8C7D-C1F71C5E3CE5}" dt="2021-03-08T15:09:47.162" v="258"/>
          <ac:spMkLst>
            <pc:docMk/>
            <pc:sldMk cId="4074729927" sldId="408"/>
            <ac:spMk id="5" creationId="{353479A4-21C2-4769-8210-C568FC393738}"/>
          </ac:spMkLst>
        </pc:spChg>
      </pc:sldChg>
      <pc:sldChg chg="modSp">
        <pc:chgData name="Iain Milne" userId="e451ec18-1952-4891-b1e2-a69699162e44" providerId="ADAL" clId="{065A4B05-03B7-4AFF-8C7D-C1F71C5E3CE5}" dt="2021-03-08T15:09:47.162" v="258"/>
        <pc:sldMkLst>
          <pc:docMk/>
          <pc:sldMk cId="1953937704" sldId="409"/>
        </pc:sldMkLst>
        <pc:spChg chg="mod">
          <ac:chgData name="Iain Milne" userId="e451ec18-1952-4891-b1e2-a69699162e44" providerId="ADAL" clId="{065A4B05-03B7-4AFF-8C7D-C1F71C5E3CE5}" dt="2021-03-08T15:09:47.162" v="258"/>
          <ac:spMkLst>
            <pc:docMk/>
            <pc:sldMk cId="1953937704" sldId="409"/>
            <ac:spMk id="5" creationId="{0296FDB6-87A5-46CB-BB5E-758C3CF43652}"/>
          </ac:spMkLst>
        </pc:spChg>
        <pc:spChg chg="mod">
          <ac:chgData name="Iain Milne" userId="e451ec18-1952-4891-b1e2-a69699162e44" providerId="ADAL" clId="{065A4B05-03B7-4AFF-8C7D-C1F71C5E3CE5}" dt="2021-03-08T15:09:47.162" v="258"/>
          <ac:spMkLst>
            <pc:docMk/>
            <pc:sldMk cId="1953937704" sldId="409"/>
            <ac:spMk id="6" creationId="{259818CD-37E5-4E1A-A9EB-7EAB7F893C3E}"/>
          </ac:spMkLst>
        </pc:spChg>
      </pc:sldChg>
      <pc:sldChg chg="del">
        <pc:chgData name="Iain Milne" userId="e451ec18-1952-4891-b1e2-a69699162e44" providerId="ADAL" clId="{065A4B05-03B7-4AFF-8C7D-C1F71C5E3CE5}" dt="2021-03-11T13:44:43.663" v="7170" actId="47"/>
        <pc:sldMkLst>
          <pc:docMk/>
          <pc:sldMk cId="2984112103" sldId="410"/>
        </pc:sldMkLst>
      </pc:sldChg>
      <pc:sldChg chg="modSp mod">
        <pc:chgData name="Iain Milne" userId="e451ec18-1952-4891-b1e2-a69699162e44" providerId="ADAL" clId="{065A4B05-03B7-4AFF-8C7D-C1F71C5E3CE5}" dt="2021-03-11T13:44:20.779" v="7164" actId="21"/>
        <pc:sldMkLst>
          <pc:docMk/>
          <pc:sldMk cId="1265705334" sldId="411"/>
        </pc:sldMkLst>
        <pc:spChg chg="mod">
          <ac:chgData name="Iain Milne" userId="e451ec18-1952-4891-b1e2-a69699162e44" providerId="ADAL" clId="{065A4B05-03B7-4AFF-8C7D-C1F71C5E3CE5}" dt="2021-03-08T15:09:47.162" v="258"/>
          <ac:spMkLst>
            <pc:docMk/>
            <pc:sldMk cId="1265705334" sldId="411"/>
            <ac:spMk id="5" creationId="{863DC12C-DAAC-4E62-9138-36D7C7A92D91}"/>
          </ac:spMkLst>
        </pc:spChg>
        <pc:spChg chg="mod">
          <ac:chgData name="Iain Milne" userId="e451ec18-1952-4891-b1e2-a69699162e44" providerId="ADAL" clId="{065A4B05-03B7-4AFF-8C7D-C1F71C5E3CE5}" dt="2021-03-11T13:44:20.779" v="7164" actId="21"/>
          <ac:spMkLst>
            <pc:docMk/>
            <pc:sldMk cId="1265705334" sldId="411"/>
            <ac:spMk id="6" creationId="{E6CD8CCA-CC8B-45A1-A7EB-905CB4B4E261}"/>
          </ac:spMkLst>
        </pc:spChg>
      </pc:sldChg>
      <pc:sldChg chg="del">
        <pc:chgData name="Iain Milne" userId="e451ec18-1952-4891-b1e2-a69699162e44" providerId="ADAL" clId="{065A4B05-03B7-4AFF-8C7D-C1F71C5E3CE5}" dt="2021-03-16T14:04:00.274" v="10779" actId="47"/>
        <pc:sldMkLst>
          <pc:docMk/>
          <pc:sldMk cId="1107434496" sldId="412"/>
        </pc:sldMkLst>
      </pc:sldChg>
      <pc:sldChg chg="delSp modSp mod ord modNotesTx">
        <pc:chgData name="Iain Milne" userId="e451ec18-1952-4891-b1e2-a69699162e44" providerId="ADAL" clId="{065A4B05-03B7-4AFF-8C7D-C1F71C5E3CE5}" dt="2021-03-16T14:02:53.748" v="10775" actId="20577"/>
        <pc:sldMkLst>
          <pc:docMk/>
          <pc:sldMk cId="2787653884" sldId="413"/>
        </pc:sldMkLst>
        <pc:spChg chg="mod">
          <ac:chgData name="Iain Milne" userId="e451ec18-1952-4891-b1e2-a69699162e44" providerId="ADAL" clId="{065A4B05-03B7-4AFF-8C7D-C1F71C5E3CE5}" dt="2021-03-08T15:09:47.162" v="258"/>
          <ac:spMkLst>
            <pc:docMk/>
            <pc:sldMk cId="2787653884" sldId="413"/>
            <ac:spMk id="2" creationId="{00000000-0000-0000-0000-000000000000}"/>
          </ac:spMkLst>
        </pc:spChg>
        <pc:spChg chg="del">
          <ac:chgData name="Iain Milne" userId="e451ec18-1952-4891-b1e2-a69699162e44" providerId="ADAL" clId="{065A4B05-03B7-4AFF-8C7D-C1F71C5E3CE5}" dt="2021-03-16T14:02:49.833" v="10761" actId="478"/>
          <ac:spMkLst>
            <pc:docMk/>
            <pc:sldMk cId="2787653884" sldId="413"/>
            <ac:spMk id="3" creationId="{D5C412D1-4F40-43CC-BCE2-22CBFDB38230}"/>
          </ac:spMkLst>
        </pc:spChg>
        <pc:spChg chg="mod">
          <ac:chgData name="Iain Milne" userId="e451ec18-1952-4891-b1e2-a69699162e44" providerId="ADAL" clId="{065A4B05-03B7-4AFF-8C7D-C1F71C5E3CE5}" dt="2021-03-16T14:02:36.378" v="10758" actId="12788"/>
          <ac:spMkLst>
            <pc:docMk/>
            <pc:sldMk cId="2787653884" sldId="413"/>
            <ac:spMk id="30" creationId="{00000000-0000-0000-0000-000000000000}"/>
          </ac:spMkLst>
        </pc:spChg>
        <pc:cxnChg chg="mod">
          <ac:chgData name="Iain Milne" userId="e451ec18-1952-4891-b1e2-a69699162e44" providerId="ADAL" clId="{065A4B05-03B7-4AFF-8C7D-C1F71C5E3CE5}" dt="2021-03-15T11:50:56.166" v="9704" actId="14100"/>
          <ac:cxnSpMkLst>
            <pc:docMk/>
            <pc:sldMk cId="2787653884" sldId="413"/>
            <ac:cxnSpMk id="33" creationId="{00000000-0000-0000-0000-000000000000}"/>
          </ac:cxnSpMkLst>
        </pc:cxnChg>
        <pc:cxnChg chg="mod">
          <ac:chgData name="Iain Milne" userId="e451ec18-1952-4891-b1e2-a69699162e44" providerId="ADAL" clId="{065A4B05-03B7-4AFF-8C7D-C1F71C5E3CE5}" dt="2021-03-15T11:51:06.685" v="9708" actId="14100"/>
          <ac:cxnSpMkLst>
            <pc:docMk/>
            <pc:sldMk cId="2787653884" sldId="413"/>
            <ac:cxnSpMk id="36" creationId="{00000000-0000-0000-0000-000000000000}"/>
          </ac:cxnSpMkLst>
        </pc:cxnChg>
        <pc:cxnChg chg="mod">
          <ac:chgData name="Iain Milne" userId="e451ec18-1952-4891-b1e2-a69699162e44" providerId="ADAL" clId="{065A4B05-03B7-4AFF-8C7D-C1F71C5E3CE5}" dt="2021-03-15T11:51:04.685" v="9707" actId="14100"/>
          <ac:cxnSpMkLst>
            <pc:docMk/>
            <pc:sldMk cId="2787653884" sldId="413"/>
            <ac:cxnSpMk id="38" creationId="{00000000-0000-0000-0000-000000000000}"/>
          </ac:cxnSpMkLst>
        </pc:cxnChg>
        <pc:cxnChg chg="mod">
          <ac:chgData name="Iain Milne" userId="e451ec18-1952-4891-b1e2-a69699162e44" providerId="ADAL" clId="{065A4B05-03B7-4AFF-8C7D-C1F71C5E3CE5}" dt="2021-03-15T11:51:02.535" v="9706" actId="14100"/>
          <ac:cxnSpMkLst>
            <pc:docMk/>
            <pc:sldMk cId="2787653884" sldId="413"/>
            <ac:cxnSpMk id="40" creationId="{00000000-0000-0000-0000-000000000000}"/>
          </ac:cxnSpMkLst>
        </pc:cxnChg>
        <pc:cxnChg chg="mod">
          <ac:chgData name="Iain Milne" userId="e451ec18-1952-4891-b1e2-a69699162e44" providerId="ADAL" clId="{065A4B05-03B7-4AFF-8C7D-C1F71C5E3CE5}" dt="2021-03-15T11:51:00.379" v="9705" actId="14100"/>
          <ac:cxnSpMkLst>
            <pc:docMk/>
            <pc:sldMk cId="2787653884" sldId="413"/>
            <ac:cxnSpMk id="43" creationId="{00000000-0000-0000-0000-000000000000}"/>
          </ac:cxnSpMkLst>
        </pc:cxnChg>
        <pc:cxnChg chg="del mod">
          <ac:chgData name="Iain Milne" userId="e451ec18-1952-4891-b1e2-a69699162e44" providerId="ADAL" clId="{065A4B05-03B7-4AFF-8C7D-C1F71C5E3CE5}" dt="2021-03-11T13:53:09.722" v="7213" actId="478"/>
          <ac:cxnSpMkLst>
            <pc:docMk/>
            <pc:sldMk cId="2787653884" sldId="413"/>
            <ac:cxnSpMk id="45" creationId="{00000000-0000-0000-0000-000000000000}"/>
          </ac:cxnSpMkLst>
        </pc:cxnChg>
      </pc:sldChg>
      <pc:sldChg chg="del">
        <pc:chgData name="Iain Milne" userId="e451ec18-1952-4891-b1e2-a69699162e44" providerId="ADAL" clId="{065A4B05-03B7-4AFF-8C7D-C1F71C5E3CE5}" dt="2021-03-11T13:44:42.589" v="7169" actId="47"/>
        <pc:sldMkLst>
          <pc:docMk/>
          <pc:sldMk cId="955632158" sldId="414"/>
        </pc:sldMkLst>
      </pc:sldChg>
      <pc:sldChg chg="modSp del ord">
        <pc:chgData name="Iain Milne" userId="e451ec18-1952-4891-b1e2-a69699162e44" providerId="ADAL" clId="{065A4B05-03B7-4AFF-8C7D-C1F71C5E3CE5}" dt="2021-03-15T14:38:16.647" v="10141" actId="47"/>
        <pc:sldMkLst>
          <pc:docMk/>
          <pc:sldMk cId="588135587" sldId="415"/>
        </pc:sldMkLst>
        <pc:spChg chg="mod">
          <ac:chgData name="Iain Milne" userId="e451ec18-1952-4891-b1e2-a69699162e44" providerId="ADAL" clId="{065A4B05-03B7-4AFF-8C7D-C1F71C5E3CE5}" dt="2021-03-08T15:09:47.162" v="258"/>
          <ac:spMkLst>
            <pc:docMk/>
            <pc:sldMk cId="588135587" sldId="415"/>
            <ac:spMk id="2" creationId="{DC10C55E-E814-45CD-A5ED-D49FE1301F9F}"/>
          </ac:spMkLst>
        </pc:spChg>
        <pc:spChg chg="mod">
          <ac:chgData name="Iain Milne" userId="e451ec18-1952-4891-b1e2-a69699162e44" providerId="ADAL" clId="{065A4B05-03B7-4AFF-8C7D-C1F71C5E3CE5}" dt="2021-03-08T15:09:47.162" v="258"/>
          <ac:spMkLst>
            <pc:docMk/>
            <pc:sldMk cId="588135587" sldId="415"/>
            <ac:spMk id="3" creationId="{E23E08F6-4F94-474B-BD61-93A349A8B819}"/>
          </ac:spMkLst>
        </pc:spChg>
      </pc:sldChg>
      <pc:sldChg chg="addSp modSp mod">
        <pc:chgData name="Iain Milne" userId="e451ec18-1952-4891-b1e2-a69699162e44" providerId="ADAL" clId="{065A4B05-03B7-4AFF-8C7D-C1F71C5E3CE5}" dt="2021-03-15T15:06:42.695" v="10517" actId="2711"/>
        <pc:sldMkLst>
          <pc:docMk/>
          <pc:sldMk cId="3412310282" sldId="416"/>
        </pc:sldMkLst>
        <pc:spChg chg="mod">
          <ac:chgData name="Iain Milne" userId="e451ec18-1952-4891-b1e2-a69699162e44" providerId="ADAL" clId="{065A4B05-03B7-4AFF-8C7D-C1F71C5E3CE5}" dt="2021-03-08T15:09:47.162" v="258"/>
          <ac:spMkLst>
            <pc:docMk/>
            <pc:sldMk cId="3412310282" sldId="416"/>
            <ac:spMk id="2" creationId="{00000000-0000-0000-0000-000000000000}"/>
          </ac:spMkLst>
        </pc:spChg>
        <pc:spChg chg="mod">
          <ac:chgData name="Iain Milne" userId="e451ec18-1952-4891-b1e2-a69699162e44" providerId="ADAL" clId="{065A4B05-03B7-4AFF-8C7D-C1F71C5E3CE5}" dt="2021-03-15T15:03:16.771" v="10334" actId="404"/>
          <ac:spMkLst>
            <pc:docMk/>
            <pc:sldMk cId="3412310282" sldId="416"/>
            <ac:spMk id="4" creationId="{00000000-0000-0000-0000-000000000000}"/>
          </ac:spMkLst>
        </pc:spChg>
        <pc:spChg chg="add mod">
          <ac:chgData name="Iain Milne" userId="e451ec18-1952-4891-b1e2-a69699162e44" providerId="ADAL" clId="{065A4B05-03B7-4AFF-8C7D-C1F71C5E3CE5}" dt="2021-03-15T15:06:37.305" v="10516" actId="2711"/>
          <ac:spMkLst>
            <pc:docMk/>
            <pc:sldMk cId="3412310282" sldId="416"/>
            <ac:spMk id="5" creationId="{B6B2526A-E498-42D5-8BD5-9F96EF3CCA86}"/>
          </ac:spMkLst>
        </pc:spChg>
        <pc:spChg chg="add mod">
          <ac:chgData name="Iain Milne" userId="e451ec18-1952-4891-b1e2-a69699162e44" providerId="ADAL" clId="{065A4B05-03B7-4AFF-8C7D-C1F71C5E3CE5}" dt="2021-03-15T15:06:42.695" v="10517" actId="2711"/>
          <ac:spMkLst>
            <pc:docMk/>
            <pc:sldMk cId="3412310282" sldId="416"/>
            <ac:spMk id="6" creationId="{A3A44555-364A-4ED5-82C2-C4A330AF4298}"/>
          </ac:spMkLst>
        </pc:spChg>
      </pc:sldChg>
      <pc:sldChg chg="addSp modSp mod">
        <pc:chgData name="Iain Milne" userId="e451ec18-1952-4891-b1e2-a69699162e44" providerId="ADAL" clId="{065A4B05-03B7-4AFF-8C7D-C1F71C5E3CE5}" dt="2021-03-15T15:12:27.012" v="10607" actId="114"/>
        <pc:sldMkLst>
          <pc:docMk/>
          <pc:sldMk cId="3074218057" sldId="417"/>
        </pc:sldMkLst>
        <pc:spChg chg="mod">
          <ac:chgData name="Iain Milne" userId="e451ec18-1952-4891-b1e2-a69699162e44" providerId="ADAL" clId="{065A4B05-03B7-4AFF-8C7D-C1F71C5E3CE5}" dt="2021-03-08T15:09:47.162" v="258"/>
          <ac:spMkLst>
            <pc:docMk/>
            <pc:sldMk cId="3074218057" sldId="417"/>
            <ac:spMk id="2" creationId="{00000000-0000-0000-0000-000000000000}"/>
          </ac:spMkLst>
        </pc:spChg>
        <pc:spChg chg="mod">
          <ac:chgData name="Iain Milne" userId="e451ec18-1952-4891-b1e2-a69699162e44" providerId="ADAL" clId="{065A4B05-03B7-4AFF-8C7D-C1F71C5E3CE5}" dt="2021-03-15T15:07:07.775" v="10521" actId="2711"/>
          <ac:spMkLst>
            <pc:docMk/>
            <pc:sldMk cId="3074218057" sldId="417"/>
            <ac:spMk id="3" creationId="{00000000-0000-0000-0000-000000000000}"/>
          </ac:spMkLst>
        </pc:spChg>
        <pc:spChg chg="add mod">
          <ac:chgData name="Iain Milne" userId="e451ec18-1952-4891-b1e2-a69699162e44" providerId="ADAL" clId="{065A4B05-03B7-4AFF-8C7D-C1F71C5E3CE5}" dt="2021-03-15T15:06:54.618" v="10518" actId="2711"/>
          <ac:spMkLst>
            <pc:docMk/>
            <pc:sldMk cId="3074218057" sldId="417"/>
            <ac:spMk id="4" creationId="{81ABE8F2-FE33-4F62-8E08-71E6B8697737}"/>
          </ac:spMkLst>
        </pc:spChg>
        <pc:spChg chg="add mod">
          <ac:chgData name="Iain Milne" userId="e451ec18-1952-4891-b1e2-a69699162e44" providerId="ADAL" clId="{065A4B05-03B7-4AFF-8C7D-C1F71C5E3CE5}" dt="2021-03-15T15:12:27.012" v="10607" actId="114"/>
          <ac:spMkLst>
            <pc:docMk/>
            <pc:sldMk cId="3074218057" sldId="417"/>
            <ac:spMk id="5" creationId="{4512F789-8376-47DE-A60E-3DE89EF2261A}"/>
          </ac:spMkLst>
        </pc:spChg>
      </pc:sldChg>
      <pc:sldChg chg="modSp mod">
        <pc:chgData name="Iain Milne" userId="e451ec18-1952-4891-b1e2-a69699162e44" providerId="ADAL" clId="{065A4B05-03B7-4AFF-8C7D-C1F71C5E3CE5}" dt="2021-03-15T15:07:40.933" v="10534" actId="27636"/>
        <pc:sldMkLst>
          <pc:docMk/>
          <pc:sldMk cId="1107714398" sldId="418"/>
        </pc:sldMkLst>
        <pc:spChg chg="mod">
          <ac:chgData name="Iain Milne" userId="e451ec18-1952-4891-b1e2-a69699162e44" providerId="ADAL" clId="{065A4B05-03B7-4AFF-8C7D-C1F71C5E3CE5}" dt="2021-03-08T15:09:47.162" v="258"/>
          <ac:spMkLst>
            <pc:docMk/>
            <pc:sldMk cId="1107714398" sldId="418"/>
            <ac:spMk id="2" creationId="{00000000-0000-0000-0000-000000000000}"/>
          </ac:spMkLst>
        </pc:spChg>
        <pc:spChg chg="mod">
          <ac:chgData name="Iain Milne" userId="e451ec18-1952-4891-b1e2-a69699162e44" providerId="ADAL" clId="{065A4B05-03B7-4AFF-8C7D-C1F71C5E3CE5}" dt="2021-03-15T15:07:40.933" v="10534" actId="27636"/>
          <ac:spMkLst>
            <pc:docMk/>
            <pc:sldMk cId="1107714398" sldId="418"/>
            <ac:spMk id="3" creationId="{00000000-0000-0000-0000-000000000000}"/>
          </ac:spMkLst>
        </pc:spChg>
      </pc:sldChg>
      <pc:sldChg chg="modSp">
        <pc:chgData name="Iain Milne" userId="e451ec18-1952-4891-b1e2-a69699162e44" providerId="ADAL" clId="{065A4B05-03B7-4AFF-8C7D-C1F71C5E3CE5}" dt="2021-03-08T15:09:47.162" v="258"/>
        <pc:sldMkLst>
          <pc:docMk/>
          <pc:sldMk cId="811991156" sldId="419"/>
        </pc:sldMkLst>
        <pc:spChg chg="mod">
          <ac:chgData name="Iain Milne" userId="e451ec18-1952-4891-b1e2-a69699162e44" providerId="ADAL" clId="{065A4B05-03B7-4AFF-8C7D-C1F71C5E3CE5}" dt="2021-03-08T15:09:47.162" v="258"/>
          <ac:spMkLst>
            <pc:docMk/>
            <pc:sldMk cId="811991156" sldId="419"/>
            <ac:spMk id="2" creationId="{00000000-0000-0000-0000-000000000000}"/>
          </ac:spMkLst>
        </pc:spChg>
        <pc:spChg chg="mod">
          <ac:chgData name="Iain Milne" userId="e451ec18-1952-4891-b1e2-a69699162e44" providerId="ADAL" clId="{065A4B05-03B7-4AFF-8C7D-C1F71C5E3CE5}" dt="2021-03-08T15:09:47.162" v="258"/>
          <ac:spMkLst>
            <pc:docMk/>
            <pc:sldMk cId="811991156" sldId="419"/>
            <ac:spMk id="3" creationId="{00000000-0000-0000-0000-000000000000}"/>
          </ac:spMkLst>
        </pc:spChg>
      </pc:sldChg>
      <pc:sldChg chg="addSp delSp modSp mod chgLayout">
        <pc:chgData name="Iain Milne" userId="e451ec18-1952-4891-b1e2-a69699162e44" providerId="ADAL" clId="{065A4B05-03B7-4AFF-8C7D-C1F71C5E3CE5}" dt="2021-03-16T13:59:06.555" v="10741" actId="404"/>
        <pc:sldMkLst>
          <pc:docMk/>
          <pc:sldMk cId="509438749" sldId="421"/>
        </pc:sldMkLst>
        <pc:spChg chg="mod ord">
          <ac:chgData name="Iain Milne" userId="e451ec18-1952-4891-b1e2-a69699162e44" providerId="ADAL" clId="{065A4B05-03B7-4AFF-8C7D-C1F71C5E3CE5}" dt="2021-03-16T13:57:02.802" v="10686" actId="700"/>
          <ac:spMkLst>
            <pc:docMk/>
            <pc:sldMk cId="509438749" sldId="421"/>
            <ac:spMk id="2" creationId="{00000000-0000-0000-0000-000000000000}"/>
          </ac:spMkLst>
        </pc:spChg>
        <pc:spChg chg="del mod ord">
          <ac:chgData name="Iain Milne" userId="e451ec18-1952-4891-b1e2-a69699162e44" providerId="ADAL" clId="{065A4B05-03B7-4AFF-8C7D-C1F71C5E3CE5}" dt="2021-03-16T13:57:01.196" v="10685" actId="478"/>
          <ac:spMkLst>
            <pc:docMk/>
            <pc:sldMk cId="509438749" sldId="421"/>
            <ac:spMk id="3" creationId="{00000000-0000-0000-0000-000000000000}"/>
          </ac:spMkLst>
        </pc:spChg>
        <pc:spChg chg="add mod ord">
          <ac:chgData name="Iain Milne" userId="e451ec18-1952-4891-b1e2-a69699162e44" providerId="ADAL" clId="{065A4B05-03B7-4AFF-8C7D-C1F71C5E3CE5}" dt="2021-03-16T13:59:06.555" v="10741" actId="404"/>
          <ac:spMkLst>
            <pc:docMk/>
            <pc:sldMk cId="509438749" sldId="421"/>
            <ac:spMk id="4" creationId="{2B96B2F7-73CE-4378-A907-7C2D5AF3263C}"/>
          </ac:spMkLst>
        </pc:spChg>
      </pc:sldChg>
      <pc:sldChg chg="modSp">
        <pc:chgData name="Iain Milne" userId="e451ec18-1952-4891-b1e2-a69699162e44" providerId="ADAL" clId="{065A4B05-03B7-4AFF-8C7D-C1F71C5E3CE5}" dt="2021-03-08T15:09:47.162" v="258"/>
        <pc:sldMkLst>
          <pc:docMk/>
          <pc:sldMk cId="873141582" sldId="422"/>
        </pc:sldMkLst>
        <pc:spChg chg="mod">
          <ac:chgData name="Iain Milne" userId="e451ec18-1952-4891-b1e2-a69699162e44" providerId="ADAL" clId="{065A4B05-03B7-4AFF-8C7D-C1F71C5E3CE5}" dt="2021-03-08T15:09:47.162" v="258"/>
          <ac:spMkLst>
            <pc:docMk/>
            <pc:sldMk cId="873141582" sldId="422"/>
            <ac:spMk id="2" creationId="{00000000-0000-0000-0000-000000000000}"/>
          </ac:spMkLst>
        </pc:spChg>
        <pc:spChg chg="mod">
          <ac:chgData name="Iain Milne" userId="e451ec18-1952-4891-b1e2-a69699162e44" providerId="ADAL" clId="{065A4B05-03B7-4AFF-8C7D-C1F71C5E3CE5}" dt="2021-03-08T15:09:47.162" v="258"/>
          <ac:spMkLst>
            <pc:docMk/>
            <pc:sldMk cId="873141582" sldId="422"/>
            <ac:spMk id="3" creationId="{00000000-0000-0000-0000-000000000000}"/>
          </ac:spMkLst>
        </pc:spChg>
      </pc:sldChg>
      <pc:sldChg chg="modSp mod">
        <pc:chgData name="Iain Milne" userId="e451ec18-1952-4891-b1e2-a69699162e44" providerId="ADAL" clId="{065A4B05-03B7-4AFF-8C7D-C1F71C5E3CE5}" dt="2021-03-16T13:56:11.780" v="10677" actId="14100"/>
        <pc:sldMkLst>
          <pc:docMk/>
          <pc:sldMk cId="153688450" sldId="423"/>
        </pc:sldMkLst>
        <pc:spChg chg="mod">
          <ac:chgData name="Iain Milne" userId="e451ec18-1952-4891-b1e2-a69699162e44" providerId="ADAL" clId="{065A4B05-03B7-4AFF-8C7D-C1F71C5E3CE5}" dt="2021-03-08T15:09:47.162" v="258"/>
          <ac:spMkLst>
            <pc:docMk/>
            <pc:sldMk cId="153688450" sldId="423"/>
            <ac:spMk id="5" creationId="{30428D27-C83A-45B6-A75E-D796DB52F3E0}"/>
          </ac:spMkLst>
        </pc:spChg>
        <pc:spChg chg="mod">
          <ac:chgData name="Iain Milne" userId="e451ec18-1952-4891-b1e2-a69699162e44" providerId="ADAL" clId="{065A4B05-03B7-4AFF-8C7D-C1F71C5E3CE5}" dt="2021-03-16T13:56:11.780" v="10677" actId="14100"/>
          <ac:spMkLst>
            <pc:docMk/>
            <pc:sldMk cId="153688450" sldId="423"/>
            <ac:spMk id="6" creationId="{A63B5F2E-411B-4BF2-8EDE-2FE2B25738D8}"/>
          </ac:spMkLst>
        </pc:spChg>
      </pc:sldChg>
      <pc:sldChg chg="delSp modSp mod ord">
        <pc:chgData name="Iain Milne" userId="e451ec18-1952-4891-b1e2-a69699162e44" providerId="ADAL" clId="{065A4B05-03B7-4AFF-8C7D-C1F71C5E3CE5}" dt="2021-03-16T14:01:43.905" v="10746"/>
        <pc:sldMkLst>
          <pc:docMk/>
          <pc:sldMk cId="3752682766" sldId="424"/>
        </pc:sldMkLst>
        <pc:spChg chg="mod">
          <ac:chgData name="Iain Milne" userId="e451ec18-1952-4891-b1e2-a69699162e44" providerId="ADAL" clId="{065A4B05-03B7-4AFF-8C7D-C1F71C5E3CE5}" dt="2021-03-11T09:32:21.262" v="4893" actId="20577"/>
          <ac:spMkLst>
            <pc:docMk/>
            <pc:sldMk cId="3752682766" sldId="424"/>
            <ac:spMk id="5" creationId="{721B58B9-DD70-4E11-A7BD-4033D4CF99DD}"/>
          </ac:spMkLst>
        </pc:spChg>
        <pc:spChg chg="mod">
          <ac:chgData name="Iain Milne" userId="e451ec18-1952-4891-b1e2-a69699162e44" providerId="ADAL" clId="{065A4B05-03B7-4AFF-8C7D-C1F71C5E3CE5}" dt="2021-03-16T14:01:06.558" v="10744" actId="207"/>
          <ac:spMkLst>
            <pc:docMk/>
            <pc:sldMk cId="3752682766" sldId="424"/>
            <ac:spMk id="6" creationId="{DCD2F6E5-AA9C-4F46-B69A-FF19CFF89D3B}"/>
          </ac:spMkLst>
        </pc:spChg>
        <pc:picChg chg="del mod">
          <ac:chgData name="Iain Milne" userId="e451ec18-1952-4891-b1e2-a69699162e44" providerId="ADAL" clId="{065A4B05-03B7-4AFF-8C7D-C1F71C5E3CE5}" dt="2021-03-11T09:33:17.543" v="4904" actId="21"/>
          <ac:picMkLst>
            <pc:docMk/>
            <pc:sldMk cId="3752682766" sldId="424"/>
            <ac:picMk id="8" creationId="{654F56CE-DC47-4C07-8251-757D1C700EB9}"/>
          </ac:picMkLst>
        </pc:picChg>
      </pc:sldChg>
      <pc:sldChg chg="modSp del">
        <pc:chgData name="Iain Milne" userId="e451ec18-1952-4891-b1e2-a69699162e44" providerId="ADAL" clId="{065A4B05-03B7-4AFF-8C7D-C1F71C5E3CE5}" dt="2021-03-11T13:42:06.824" v="7145" actId="47"/>
        <pc:sldMkLst>
          <pc:docMk/>
          <pc:sldMk cId="1850465408" sldId="425"/>
        </pc:sldMkLst>
        <pc:spChg chg="mod">
          <ac:chgData name="Iain Milne" userId="e451ec18-1952-4891-b1e2-a69699162e44" providerId="ADAL" clId="{065A4B05-03B7-4AFF-8C7D-C1F71C5E3CE5}" dt="2021-03-08T15:09:47.162" v="258"/>
          <ac:spMkLst>
            <pc:docMk/>
            <pc:sldMk cId="1850465408" sldId="425"/>
            <ac:spMk id="5" creationId="{0822FD9C-F15B-41E4-BD22-E569D68D5EAC}"/>
          </ac:spMkLst>
        </pc:spChg>
        <pc:spChg chg="mod">
          <ac:chgData name="Iain Milne" userId="e451ec18-1952-4891-b1e2-a69699162e44" providerId="ADAL" clId="{065A4B05-03B7-4AFF-8C7D-C1F71C5E3CE5}" dt="2021-03-08T15:09:47.162" v="258"/>
          <ac:spMkLst>
            <pc:docMk/>
            <pc:sldMk cId="1850465408" sldId="425"/>
            <ac:spMk id="6" creationId="{2373E591-0B74-4C51-9E0A-C8D3D313B07D}"/>
          </ac:spMkLst>
        </pc:spChg>
      </pc:sldChg>
      <pc:sldChg chg="addSp delSp modSp mod">
        <pc:chgData name="Iain Milne" userId="e451ec18-1952-4891-b1e2-a69699162e44" providerId="ADAL" clId="{065A4B05-03B7-4AFF-8C7D-C1F71C5E3CE5}" dt="2021-03-16T14:04:37.588" v="10780"/>
        <pc:sldMkLst>
          <pc:docMk/>
          <pc:sldMk cId="2447202848" sldId="428"/>
        </pc:sldMkLst>
        <pc:spChg chg="add del mod">
          <ac:chgData name="Iain Milne" userId="e451ec18-1952-4891-b1e2-a69699162e44" providerId="ADAL" clId="{065A4B05-03B7-4AFF-8C7D-C1F71C5E3CE5}" dt="2021-03-11T13:44:14.480" v="7161" actId="22"/>
          <ac:spMkLst>
            <pc:docMk/>
            <pc:sldMk cId="2447202848" sldId="428"/>
            <ac:spMk id="5" creationId="{C0A7EA47-FC8A-483C-8A08-64A2440FB78A}"/>
          </ac:spMkLst>
        </pc:spChg>
        <pc:spChg chg="mod">
          <ac:chgData name="Iain Milne" userId="e451ec18-1952-4891-b1e2-a69699162e44" providerId="ADAL" clId="{065A4B05-03B7-4AFF-8C7D-C1F71C5E3CE5}" dt="2021-03-08T15:09:47.162" v="258"/>
          <ac:spMkLst>
            <pc:docMk/>
            <pc:sldMk cId="2447202848" sldId="428"/>
            <ac:spMk id="7" creationId="{0C75D307-DB52-43DD-84F1-6F5E8857EB61}"/>
          </ac:spMkLst>
        </pc:spChg>
        <pc:spChg chg="add del mod">
          <ac:chgData name="Iain Milne" userId="e451ec18-1952-4891-b1e2-a69699162e44" providerId="ADAL" clId="{065A4B05-03B7-4AFF-8C7D-C1F71C5E3CE5}" dt="2021-03-11T13:44:39.210" v="7168" actId="478"/>
          <ac:spMkLst>
            <pc:docMk/>
            <pc:sldMk cId="2447202848" sldId="428"/>
            <ac:spMk id="8" creationId="{826F6DD4-EE6C-4013-9A51-E5E8C0D21048}"/>
          </ac:spMkLst>
        </pc:spChg>
        <pc:picChg chg="add mod">
          <ac:chgData name="Iain Milne" userId="e451ec18-1952-4891-b1e2-a69699162e44" providerId="ADAL" clId="{065A4B05-03B7-4AFF-8C7D-C1F71C5E3CE5}" dt="2021-03-16T14:04:37.588" v="10780"/>
          <ac:picMkLst>
            <pc:docMk/>
            <pc:sldMk cId="2447202848" sldId="428"/>
            <ac:picMk id="3" creationId="{F63544C6-0AF0-437D-94C4-6380F99D6923}"/>
          </ac:picMkLst>
        </pc:picChg>
      </pc:sldChg>
      <pc:sldChg chg="addSp delSp modSp mod">
        <pc:chgData name="Iain Milne" userId="e451ec18-1952-4891-b1e2-a69699162e44" providerId="ADAL" clId="{065A4B05-03B7-4AFF-8C7D-C1F71C5E3CE5}" dt="2021-03-16T14:04:46.188" v="10782" actId="478"/>
        <pc:sldMkLst>
          <pc:docMk/>
          <pc:sldMk cId="1083107446" sldId="429"/>
        </pc:sldMkLst>
        <pc:spChg chg="mod">
          <ac:chgData name="Iain Milne" userId="e451ec18-1952-4891-b1e2-a69699162e44" providerId="ADAL" clId="{065A4B05-03B7-4AFF-8C7D-C1F71C5E3CE5}" dt="2021-03-08T15:09:47.162" v="258"/>
          <ac:spMkLst>
            <pc:docMk/>
            <pc:sldMk cId="1083107446" sldId="429"/>
            <ac:spMk id="7" creationId="{0C75D307-DB52-43DD-84F1-6F5E8857EB61}"/>
          </ac:spMkLst>
        </pc:spChg>
        <pc:spChg chg="del mod">
          <ac:chgData name="Iain Milne" userId="e451ec18-1952-4891-b1e2-a69699162e44" providerId="ADAL" clId="{065A4B05-03B7-4AFF-8C7D-C1F71C5E3CE5}" dt="2021-03-16T14:04:46.188" v="10782" actId="478"/>
          <ac:spMkLst>
            <pc:docMk/>
            <pc:sldMk cId="1083107446" sldId="429"/>
            <ac:spMk id="8" creationId="{826F6DD4-EE6C-4013-9A51-E5E8C0D21048}"/>
          </ac:spMkLst>
        </pc:spChg>
        <pc:picChg chg="add mod">
          <ac:chgData name="Iain Milne" userId="e451ec18-1952-4891-b1e2-a69699162e44" providerId="ADAL" clId="{065A4B05-03B7-4AFF-8C7D-C1F71C5E3CE5}" dt="2021-03-16T14:04:41.884" v="10781"/>
          <ac:picMkLst>
            <pc:docMk/>
            <pc:sldMk cId="1083107446" sldId="429"/>
            <ac:picMk id="4" creationId="{E49B1B7F-0747-4BF4-9DBF-8FD1C70516BC}"/>
          </ac:picMkLst>
        </pc:picChg>
      </pc:sldChg>
      <pc:sldChg chg="modSp mod">
        <pc:chgData name="Iain Milne" userId="e451ec18-1952-4891-b1e2-a69699162e44" providerId="ADAL" clId="{065A4B05-03B7-4AFF-8C7D-C1F71C5E3CE5}" dt="2021-03-09T16:02:26.971" v="3003" actId="20577"/>
        <pc:sldMkLst>
          <pc:docMk/>
          <pc:sldMk cId="4119980396" sldId="430"/>
        </pc:sldMkLst>
        <pc:spChg chg="mod">
          <ac:chgData name="Iain Milne" userId="e451ec18-1952-4891-b1e2-a69699162e44" providerId="ADAL" clId="{065A4B05-03B7-4AFF-8C7D-C1F71C5E3CE5}" dt="2021-03-08T15:09:47.162" v="258"/>
          <ac:spMkLst>
            <pc:docMk/>
            <pc:sldMk cId="4119980396" sldId="430"/>
            <ac:spMk id="6" creationId="{22972A24-AB3E-4038-932D-B0AAAD6D64E0}"/>
          </ac:spMkLst>
        </pc:spChg>
        <pc:spChg chg="mod">
          <ac:chgData name="Iain Milne" userId="e451ec18-1952-4891-b1e2-a69699162e44" providerId="ADAL" clId="{065A4B05-03B7-4AFF-8C7D-C1F71C5E3CE5}" dt="2021-03-09T16:02:26.971" v="3003" actId="20577"/>
          <ac:spMkLst>
            <pc:docMk/>
            <pc:sldMk cId="4119980396" sldId="430"/>
            <ac:spMk id="7" creationId="{782CA571-E71C-48BC-8236-8A3B40347770}"/>
          </ac:spMkLst>
        </pc:spChg>
      </pc:sldChg>
      <pc:sldChg chg="modSp mod">
        <pc:chgData name="Iain Milne" userId="e451ec18-1952-4891-b1e2-a69699162e44" providerId="ADAL" clId="{065A4B05-03B7-4AFF-8C7D-C1F71C5E3CE5}" dt="2021-03-11T09:21:18.959" v="4517" actId="20577"/>
        <pc:sldMkLst>
          <pc:docMk/>
          <pc:sldMk cId="3641907833" sldId="431"/>
        </pc:sldMkLst>
        <pc:spChg chg="mod">
          <ac:chgData name="Iain Milne" userId="e451ec18-1952-4891-b1e2-a69699162e44" providerId="ADAL" clId="{065A4B05-03B7-4AFF-8C7D-C1F71C5E3CE5}" dt="2021-03-08T15:09:47.162" v="258"/>
          <ac:spMkLst>
            <pc:docMk/>
            <pc:sldMk cId="3641907833" sldId="431"/>
            <ac:spMk id="5" creationId="{72A543B3-1B39-48A3-82F5-1FEA5348830B}"/>
          </ac:spMkLst>
        </pc:spChg>
        <pc:spChg chg="mod">
          <ac:chgData name="Iain Milne" userId="e451ec18-1952-4891-b1e2-a69699162e44" providerId="ADAL" clId="{065A4B05-03B7-4AFF-8C7D-C1F71C5E3CE5}" dt="2021-03-11T09:21:18.959" v="4517" actId="20577"/>
          <ac:spMkLst>
            <pc:docMk/>
            <pc:sldMk cId="3641907833" sldId="431"/>
            <ac:spMk id="6" creationId="{D79E1D55-B2E8-422C-8509-468FF6B0A583}"/>
          </ac:spMkLst>
        </pc:spChg>
      </pc:sldChg>
      <pc:sldChg chg="modSp add mod chgLayout">
        <pc:chgData name="Iain Milne" userId="e451ec18-1952-4891-b1e2-a69699162e44" providerId="ADAL" clId="{065A4B05-03B7-4AFF-8C7D-C1F71C5E3CE5}" dt="2021-03-11T09:45:12.144" v="5161" actId="207"/>
        <pc:sldMkLst>
          <pc:docMk/>
          <pc:sldMk cId="481026142" sldId="432"/>
        </pc:sldMkLst>
        <pc:spChg chg="mod ord">
          <ac:chgData name="Iain Milne" userId="e451ec18-1952-4891-b1e2-a69699162e44" providerId="ADAL" clId="{065A4B05-03B7-4AFF-8C7D-C1F71C5E3CE5}" dt="2021-03-09T10:11:50.541" v="1068" actId="700"/>
          <ac:spMkLst>
            <pc:docMk/>
            <pc:sldMk cId="481026142" sldId="432"/>
            <ac:spMk id="2" creationId="{00000000-0000-0000-0000-000000000000}"/>
          </ac:spMkLst>
        </pc:spChg>
        <pc:spChg chg="mod ord">
          <ac:chgData name="Iain Milne" userId="e451ec18-1952-4891-b1e2-a69699162e44" providerId="ADAL" clId="{065A4B05-03B7-4AFF-8C7D-C1F71C5E3CE5}" dt="2021-03-11T09:45:12.144" v="5161" actId="207"/>
          <ac:spMkLst>
            <pc:docMk/>
            <pc:sldMk cId="481026142" sldId="432"/>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900979581" sldId="432"/>
        </pc:sldMkLst>
        <pc:spChg chg="mod">
          <ac:chgData name="Iain Milne" userId="e451ec18-1952-4891-b1e2-a69699162e44" providerId="ADAL" clId="{065A4B05-03B7-4AFF-8C7D-C1F71C5E3CE5}" dt="2021-03-08T15:09:47.162" v="258"/>
          <ac:spMkLst>
            <pc:docMk/>
            <pc:sldMk cId="900979581" sldId="432"/>
            <ac:spMk id="2" creationId="{00000000-0000-0000-0000-000000000000}"/>
          </ac:spMkLst>
        </pc:spChg>
        <pc:spChg chg="mod">
          <ac:chgData name="Iain Milne" userId="e451ec18-1952-4891-b1e2-a69699162e44" providerId="ADAL" clId="{065A4B05-03B7-4AFF-8C7D-C1F71C5E3CE5}" dt="2021-03-08T15:09:47.162" v="258"/>
          <ac:spMkLst>
            <pc:docMk/>
            <pc:sldMk cId="900979581" sldId="432"/>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824914568" sldId="433"/>
        </pc:sldMkLst>
        <pc:spChg chg="mod">
          <ac:chgData name="Iain Milne" userId="e451ec18-1952-4891-b1e2-a69699162e44" providerId="ADAL" clId="{065A4B05-03B7-4AFF-8C7D-C1F71C5E3CE5}" dt="2021-03-08T15:09:47.162" v="258"/>
          <ac:spMkLst>
            <pc:docMk/>
            <pc:sldMk cId="824914568" sldId="433"/>
            <ac:spMk id="2" creationId="{00000000-0000-0000-0000-000000000000}"/>
          </ac:spMkLst>
        </pc:spChg>
        <pc:spChg chg="mod">
          <ac:chgData name="Iain Milne" userId="e451ec18-1952-4891-b1e2-a69699162e44" providerId="ADAL" clId="{065A4B05-03B7-4AFF-8C7D-C1F71C5E3CE5}" dt="2021-03-08T15:09:47.162" v="258"/>
          <ac:spMkLst>
            <pc:docMk/>
            <pc:sldMk cId="824914568" sldId="433"/>
            <ac:spMk id="3" creationId="{00000000-0000-0000-0000-000000000000}"/>
          </ac:spMkLst>
        </pc:spChg>
      </pc:sldChg>
      <pc:sldChg chg="addSp delSp modSp add mod">
        <pc:chgData name="Iain Milne" userId="e451ec18-1952-4891-b1e2-a69699162e44" providerId="ADAL" clId="{065A4B05-03B7-4AFF-8C7D-C1F71C5E3CE5}" dt="2021-03-11T13:51:47.460" v="7206" actId="207"/>
        <pc:sldMkLst>
          <pc:docMk/>
          <pc:sldMk cId="1606778953" sldId="433"/>
        </pc:sldMkLst>
        <pc:spChg chg="mod">
          <ac:chgData name="Iain Milne" userId="e451ec18-1952-4891-b1e2-a69699162e44" providerId="ADAL" clId="{065A4B05-03B7-4AFF-8C7D-C1F71C5E3CE5}" dt="2021-03-11T13:51:47.460" v="7206" actId="207"/>
          <ac:spMkLst>
            <pc:docMk/>
            <pc:sldMk cId="1606778953" sldId="433"/>
            <ac:spMk id="3" creationId="{00000000-0000-0000-0000-000000000000}"/>
          </ac:spMkLst>
        </pc:spChg>
        <pc:picChg chg="add del mod">
          <ac:chgData name="Iain Milne" userId="e451ec18-1952-4891-b1e2-a69699162e44" providerId="ADAL" clId="{065A4B05-03B7-4AFF-8C7D-C1F71C5E3CE5}" dt="2021-03-11T13:51:13.261" v="7199" actId="478"/>
          <ac:picMkLst>
            <pc:docMk/>
            <pc:sldMk cId="1606778953" sldId="433"/>
            <ac:picMk id="5" creationId="{87D7F128-C6FF-46D9-8F74-D0238AD5F8F6}"/>
          </ac:picMkLst>
        </pc:picChg>
        <pc:picChg chg="add mod">
          <ac:chgData name="Iain Milne" userId="e451ec18-1952-4891-b1e2-a69699162e44" providerId="ADAL" clId="{065A4B05-03B7-4AFF-8C7D-C1F71C5E3CE5}" dt="2021-03-11T13:51:21.424" v="7203" actId="1076"/>
          <ac:picMkLst>
            <pc:docMk/>
            <pc:sldMk cId="1606778953" sldId="433"/>
            <ac:picMk id="7" creationId="{098FC59A-E0ED-43B4-B5A4-D9C6EA53C74D}"/>
          </ac:picMkLst>
        </pc:picChg>
      </pc:sldChg>
      <pc:sldChg chg="modSp add del mod">
        <pc:chgData name="Iain Milne" userId="e451ec18-1952-4891-b1e2-a69699162e44" providerId="ADAL" clId="{065A4B05-03B7-4AFF-8C7D-C1F71C5E3CE5}" dt="2021-03-08T15:16:53.948" v="259" actId="2696"/>
        <pc:sldMkLst>
          <pc:docMk/>
          <pc:sldMk cId="1797654505" sldId="434"/>
        </pc:sldMkLst>
        <pc:spChg chg="mod">
          <ac:chgData name="Iain Milne" userId="e451ec18-1952-4891-b1e2-a69699162e44" providerId="ADAL" clId="{065A4B05-03B7-4AFF-8C7D-C1F71C5E3CE5}" dt="2021-03-08T15:09:47.162" v="258"/>
          <ac:spMkLst>
            <pc:docMk/>
            <pc:sldMk cId="1797654505" sldId="434"/>
            <ac:spMk id="2" creationId="{00000000-0000-0000-0000-000000000000}"/>
          </ac:spMkLst>
        </pc:spChg>
        <pc:spChg chg="mod">
          <ac:chgData name="Iain Milne" userId="e451ec18-1952-4891-b1e2-a69699162e44" providerId="ADAL" clId="{065A4B05-03B7-4AFF-8C7D-C1F71C5E3CE5}" dt="2021-03-08T15:09:47.162" v="258"/>
          <ac:spMkLst>
            <pc:docMk/>
            <pc:sldMk cId="1797654505" sldId="434"/>
            <ac:spMk id="3" creationId="{00000000-0000-0000-0000-000000000000}"/>
          </ac:spMkLst>
        </pc:spChg>
      </pc:sldChg>
      <pc:sldChg chg="delSp modSp add mod">
        <pc:chgData name="Iain Milne" userId="e451ec18-1952-4891-b1e2-a69699162e44" providerId="ADAL" clId="{065A4B05-03B7-4AFF-8C7D-C1F71C5E3CE5}" dt="2021-03-15T15:09:41.452" v="10550" actId="6549"/>
        <pc:sldMkLst>
          <pc:docMk/>
          <pc:sldMk cId="3748348755" sldId="434"/>
        </pc:sldMkLst>
        <pc:spChg chg="mod">
          <ac:chgData name="Iain Milne" userId="e451ec18-1952-4891-b1e2-a69699162e44" providerId="ADAL" clId="{065A4B05-03B7-4AFF-8C7D-C1F71C5E3CE5}" dt="2021-03-11T09:45:25.783" v="5163" actId="207"/>
          <ac:spMkLst>
            <pc:docMk/>
            <pc:sldMk cId="3748348755" sldId="434"/>
            <ac:spMk id="3" creationId="{00000000-0000-0000-0000-000000000000}"/>
          </ac:spMkLst>
        </pc:spChg>
        <pc:spChg chg="mod">
          <ac:chgData name="Iain Milne" userId="e451ec18-1952-4891-b1e2-a69699162e44" providerId="ADAL" clId="{065A4B05-03B7-4AFF-8C7D-C1F71C5E3CE5}" dt="2021-03-15T15:09:41.452" v="10550" actId="6549"/>
          <ac:spMkLst>
            <pc:docMk/>
            <pc:sldMk cId="3748348755" sldId="434"/>
            <ac:spMk id="4" creationId="{00000000-0000-0000-0000-000000000000}"/>
          </ac:spMkLst>
        </pc:spChg>
        <pc:picChg chg="del mod">
          <ac:chgData name="Iain Milne" userId="e451ec18-1952-4891-b1e2-a69699162e44" providerId="ADAL" clId="{065A4B05-03B7-4AFF-8C7D-C1F71C5E3CE5}" dt="2021-03-09T13:47:27.473" v="1674" actId="478"/>
          <ac:picMkLst>
            <pc:docMk/>
            <pc:sldMk cId="3748348755" sldId="434"/>
            <ac:picMk id="2051" creationId="{00000000-0000-0000-0000-000000000000}"/>
          </ac:picMkLst>
        </pc:picChg>
      </pc:sldChg>
      <pc:sldChg chg="addSp delSp modSp add mod modAnim">
        <pc:chgData name="Iain Milne" userId="e451ec18-1952-4891-b1e2-a69699162e44" providerId="ADAL" clId="{065A4B05-03B7-4AFF-8C7D-C1F71C5E3CE5}" dt="2021-03-16T14:16:51.970" v="10890"/>
        <pc:sldMkLst>
          <pc:docMk/>
          <pc:sldMk cId="2934765137" sldId="435"/>
        </pc:sldMkLst>
        <pc:spChg chg="mod">
          <ac:chgData name="Iain Milne" userId="e451ec18-1952-4891-b1e2-a69699162e44" providerId="ADAL" clId="{065A4B05-03B7-4AFF-8C7D-C1F71C5E3CE5}" dt="2021-03-11T13:56:42.446" v="7295"/>
          <ac:spMkLst>
            <pc:docMk/>
            <pc:sldMk cId="2934765137" sldId="435"/>
            <ac:spMk id="2" creationId="{00000000-0000-0000-0000-000000000000}"/>
          </ac:spMkLst>
        </pc:spChg>
        <pc:picChg chg="del">
          <ac:chgData name="Iain Milne" userId="e451ec18-1952-4891-b1e2-a69699162e44" providerId="ADAL" clId="{065A4B05-03B7-4AFF-8C7D-C1F71C5E3CE5}" dt="2021-03-16T14:10:37.604" v="10818" actId="478"/>
          <ac:picMkLst>
            <pc:docMk/>
            <pc:sldMk cId="2934765137" sldId="435"/>
            <ac:picMk id="32" creationId="{00000000-0000-0000-0000-000000000000}"/>
          </ac:picMkLst>
        </pc:picChg>
        <pc:picChg chg="del">
          <ac:chgData name="Iain Milne" userId="e451ec18-1952-4891-b1e2-a69699162e44" providerId="ADAL" clId="{065A4B05-03B7-4AFF-8C7D-C1F71C5E3CE5}" dt="2021-03-16T14:10:39.687" v="10822" actId="478"/>
          <ac:picMkLst>
            <pc:docMk/>
            <pc:sldMk cId="2934765137" sldId="435"/>
            <ac:picMk id="33" creationId="{00000000-0000-0000-0000-000000000000}"/>
          </ac:picMkLst>
        </pc:picChg>
        <pc:picChg chg="del">
          <ac:chgData name="Iain Milne" userId="e451ec18-1952-4891-b1e2-a69699162e44" providerId="ADAL" clId="{065A4B05-03B7-4AFF-8C7D-C1F71C5E3CE5}" dt="2021-03-16T14:10:44.072" v="10830" actId="478"/>
          <ac:picMkLst>
            <pc:docMk/>
            <pc:sldMk cId="2934765137" sldId="435"/>
            <ac:picMk id="34" creationId="{00000000-0000-0000-0000-000000000000}"/>
          </ac:picMkLst>
        </pc:picChg>
        <pc:picChg chg="del">
          <ac:chgData name="Iain Milne" userId="e451ec18-1952-4891-b1e2-a69699162e44" providerId="ADAL" clId="{065A4B05-03B7-4AFF-8C7D-C1F71C5E3CE5}" dt="2021-03-11T13:58:31.713" v="7323" actId="478"/>
          <ac:picMkLst>
            <pc:docMk/>
            <pc:sldMk cId="2934765137" sldId="435"/>
            <ac:picMk id="35" creationId="{00000000-0000-0000-0000-000000000000}"/>
          </ac:picMkLst>
        </pc:picChg>
        <pc:picChg chg="del">
          <ac:chgData name="Iain Milne" userId="e451ec18-1952-4891-b1e2-a69699162e44" providerId="ADAL" clId="{065A4B05-03B7-4AFF-8C7D-C1F71C5E3CE5}" dt="2021-03-11T13:58:31.713" v="7323" actId="478"/>
          <ac:picMkLst>
            <pc:docMk/>
            <pc:sldMk cId="2934765137" sldId="435"/>
            <ac:picMk id="36" creationId="{00000000-0000-0000-0000-000000000000}"/>
          </ac:picMkLst>
        </pc:picChg>
        <pc:picChg chg="del">
          <ac:chgData name="Iain Milne" userId="e451ec18-1952-4891-b1e2-a69699162e44" providerId="ADAL" clId="{065A4B05-03B7-4AFF-8C7D-C1F71C5E3CE5}" dt="2021-03-16T14:10:38.150" v="10819" actId="478"/>
          <ac:picMkLst>
            <pc:docMk/>
            <pc:sldMk cId="2934765137" sldId="435"/>
            <ac:picMk id="37" creationId="{00000000-0000-0000-0000-000000000000}"/>
          </ac:picMkLst>
        </pc:picChg>
        <pc:picChg chg="del">
          <ac:chgData name="Iain Milne" userId="e451ec18-1952-4891-b1e2-a69699162e44" providerId="ADAL" clId="{065A4B05-03B7-4AFF-8C7D-C1F71C5E3CE5}" dt="2021-03-16T14:10:38.625" v="10820" actId="478"/>
          <ac:picMkLst>
            <pc:docMk/>
            <pc:sldMk cId="2934765137" sldId="435"/>
            <ac:picMk id="38" creationId="{00000000-0000-0000-0000-000000000000}"/>
          </ac:picMkLst>
        </pc:picChg>
        <pc:picChg chg="del">
          <ac:chgData name="Iain Milne" userId="e451ec18-1952-4891-b1e2-a69699162e44" providerId="ADAL" clId="{065A4B05-03B7-4AFF-8C7D-C1F71C5E3CE5}" dt="2021-03-16T14:10:39.124" v="10821" actId="478"/>
          <ac:picMkLst>
            <pc:docMk/>
            <pc:sldMk cId="2934765137" sldId="435"/>
            <ac:picMk id="39" creationId="{00000000-0000-0000-0000-000000000000}"/>
          </ac:picMkLst>
        </pc:picChg>
        <pc:picChg chg="del">
          <ac:chgData name="Iain Milne" userId="e451ec18-1952-4891-b1e2-a69699162e44" providerId="ADAL" clId="{065A4B05-03B7-4AFF-8C7D-C1F71C5E3CE5}" dt="2021-03-16T14:10:40.388" v="10823" actId="478"/>
          <ac:picMkLst>
            <pc:docMk/>
            <pc:sldMk cId="2934765137" sldId="435"/>
            <ac:picMk id="40" creationId="{00000000-0000-0000-0000-000000000000}"/>
          </ac:picMkLst>
        </pc:picChg>
        <pc:picChg chg="del">
          <ac:chgData name="Iain Milne" userId="e451ec18-1952-4891-b1e2-a69699162e44" providerId="ADAL" clId="{065A4B05-03B7-4AFF-8C7D-C1F71C5E3CE5}" dt="2021-03-16T14:10:40.905" v="10824" actId="478"/>
          <ac:picMkLst>
            <pc:docMk/>
            <pc:sldMk cId="2934765137" sldId="435"/>
            <ac:picMk id="41" creationId="{00000000-0000-0000-0000-000000000000}"/>
          </ac:picMkLst>
        </pc:picChg>
        <pc:picChg chg="del">
          <ac:chgData name="Iain Milne" userId="e451ec18-1952-4891-b1e2-a69699162e44" providerId="ADAL" clId="{065A4B05-03B7-4AFF-8C7D-C1F71C5E3CE5}" dt="2021-03-16T14:10:41.504" v="10825" actId="478"/>
          <ac:picMkLst>
            <pc:docMk/>
            <pc:sldMk cId="2934765137" sldId="435"/>
            <ac:picMk id="42" creationId="{00000000-0000-0000-0000-000000000000}"/>
          </ac:picMkLst>
        </pc:picChg>
        <pc:picChg chg="del">
          <ac:chgData name="Iain Milne" userId="e451ec18-1952-4891-b1e2-a69699162e44" providerId="ADAL" clId="{065A4B05-03B7-4AFF-8C7D-C1F71C5E3CE5}" dt="2021-03-16T14:10:41.978" v="10826" actId="478"/>
          <ac:picMkLst>
            <pc:docMk/>
            <pc:sldMk cId="2934765137" sldId="435"/>
            <ac:picMk id="43" creationId="{00000000-0000-0000-0000-000000000000}"/>
          </ac:picMkLst>
        </pc:picChg>
        <pc:picChg chg="del">
          <ac:chgData name="Iain Milne" userId="e451ec18-1952-4891-b1e2-a69699162e44" providerId="ADAL" clId="{065A4B05-03B7-4AFF-8C7D-C1F71C5E3CE5}" dt="2021-03-16T14:10:42.452" v="10827" actId="478"/>
          <ac:picMkLst>
            <pc:docMk/>
            <pc:sldMk cId="2934765137" sldId="435"/>
            <ac:picMk id="44" creationId="{00000000-0000-0000-0000-000000000000}"/>
          </ac:picMkLst>
        </pc:picChg>
        <pc:picChg chg="del">
          <ac:chgData name="Iain Milne" userId="e451ec18-1952-4891-b1e2-a69699162e44" providerId="ADAL" clId="{065A4B05-03B7-4AFF-8C7D-C1F71C5E3CE5}" dt="2021-03-16T14:10:42.981" v="10828" actId="478"/>
          <ac:picMkLst>
            <pc:docMk/>
            <pc:sldMk cId="2934765137" sldId="435"/>
            <ac:picMk id="45" creationId="{00000000-0000-0000-0000-000000000000}"/>
          </ac:picMkLst>
        </pc:picChg>
        <pc:picChg chg="del">
          <ac:chgData name="Iain Milne" userId="e451ec18-1952-4891-b1e2-a69699162e44" providerId="ADAL" clId="{065A4B05-03B7-4AFF-8C7D-C1F71C5E3CE5}" dt="2021-03-16T14:10:43.553" v="10829" actId="478"/>
          <ac:picMkLst>
            <pc:docMk/>
            <pc:sldMk cId="2934765137" sldId="435"/>
            <ac:picMk id="46" creationId="{00000000-0000-0000-0000-000000000000}"/>
          </ac:picMkLst>
        </pc:picChg>
        <pc:picChg chg="del">
          <ac:chgData name="Iain Milne" userId="e451ec18-1952-4891-b1e2-a69699162e44" providerId="ADAL" clId="{065A4B05-03B7-4AFF-8C7D-C1F71C5E3CE5}" dt="2021-03-16T14:10:44.538" v="10831" actId="478"/>
          <ac:picMkLst>
            <pc:docMk/>
            <pc:sldMk cId="2934765137" sldId="435"/>
            <ac:picMk id="47" creationId="{00000000-0000-0000-0000-000000000000}"/>
          </ac:picMkLst>
        </pc:picChg>
        <pc:picChg chg="del">
          <ac:chgData name="Iain Milne" userId="e451ec18-1952-4891-b1e2-a69699162e44" providerId="ADAL" clId="{065A4B05-03B7-4AFF-8C7D-C1F71C5E3CE5}" dt="2021-03-16T14:10:45.033" v="10832" actId="478"/>
          <ac:picMkLst>
            <pc:docMk/>
            <pc:sldMk cId="2934765137" sldId="435"/>
            <ac:picMk id="48" creationId="{00000000-0000-0000-0000-000000000000}"/>
          </ac:picMkLst>
        </pc:picChg>
        <pc:picChg chg="del">
          <ac:chgData name="Iain Milne" userId="e451ec18-1952-4891-b1e2-a69699162e44" providerId="ADAL" clId="{065A4B05-03B7-4AFF-8C7D-C1F71C5E3CE5}" dt="2021-03-16T14:10:45.542" v="10833" actId="478"/>
          <ac:picMkLst>
            <pc:docMk/>
            <pc:sldMk cId="2934765137" sldId="435"/>
            <ac:picMk id="49" creationId="{00000000-0000-0000-0000-000000000000}"/>
          </ac:picMkLst>
        </pc:picChg>
        <pc:picChg chg="add mod">
          <ac:chgData name="Iain Milne" userId="e451ec18-1952-4891-b1e2-a69699162e44" providerId="ADAL" clId="{065A4B05-03B7-4AFF-8C7D-C1F71C5E3CE5}" dt="2021-03-11T13:58:35.098" v="7324"/>
          <ac:picMkLst>
            <pc:docMk/>
            <pc:sldMk cId="2934765137" sldId="435"/>
            <ac:picMk id="50" creationId="{C3EBB698-C8C1-4985-9E19-07A3C82D8950}"/>
          </ac:picMkLst>
        </pc:picChg>
        <pc:picChg chg="add mod">
          <ac:chgData name="Iain Milne" userId="e451ec18-1952-4891-b1e2-a69699162e44" providerId="ADAL" clId="{065A4B05-03B7-4AFF-8C7D-C1F71C5E3CE5}" dt="2021-03-11T13:58:35.098" v="7324"/>
          <ac:picMkLst>
            <pc:docMk/>
            <pc:sldMk cId="2934765137" sldId="435"/>
            <ac:picMk id="51" creationId="{23078777-A1E8-4907-8460-EDA878D2F4F8}"/>
          </ac:picMkLst>
        </pc:picChg>
        <pc:picChg chg="add mod">
          <ac:chgData name="Iain Milne" userId="e451ec18-1952-4891-b1e2-a69699162e44" providerId="ADAL" clId="{065A4B05-03B7-4AFF-8C7D-C1F71C5E3CE5}" dt="2021-03-11T13:58:35.098" v="7324"/>
          <ac:picMkLst>
            <pc:docMk/>
            <pc:sldMk cId="2934765137" sldId="435"/>
            <ac:picMk id="52" creationId="{7CC0997B-9277-47C4-ABA4-B4494442AA23}"/>
          </ac:picMkLst>
        </pc:picChg>
        <pc:picChg chg="add mod">
          <ac:chgData name="Iain Milne" userId="e451ec18-1952-4891-b1e2-a69699162e44" providerId="ADAL" clId="{065A4B05-03B7-4AFF-8C7D-C1F71C5E3CE5}" dt="2021-03-16T14:12:22.146" v="10862" actId="12789"/>
          <ac:picMkLst>
            <pc:docMk/>
            <pc:sldMk cId="2934765137" sldId="435"/>
            <ac:picMk id="53" creationId="{94BC1EBC-0329-4BCA-8AF2-69CB71B9173C}"/>
          </ac:picMkLst>
        </pc:picChg>
        <pc:picChg chg="add mod">
          <ac:chgData name="Iain Milne" userId="e451ec18-1952-4891-b1e2-a69699162e44" providerId="ADAL" clId="{065A4B05-03B7-4AFF-8C7D-C1F71C5E3CE5}" dt="2021-03-16T14:12:22.146" v="10862" actId="12789"/>
          <ac:picMkLst>
            <pc:docMk/>
            <pc:sldMk cId="2934765137" sldId="435"/>
            <ac:picMk id="54" creationId="{6BEEEC53-9A8B-4502-B644-EFB849AB4844}"/>
          </ac:picMkLst>
        </pc:picChg>
        <pc:picChg chg="add mod">
          <ac:chgData name="Iain Milne" userId="e451ec18-1952-4891-b1e2-a69699162e44" providerId="ADAL" clId="{065A4B05-03B7-4AFF-8C7D-C1F71C5E3CE5}" dt="2021-03-16T14:12:22.146" v="10862" actId="12789"/>
          <ac:picMkLst>
            <pc:docMk/>
            <pc:sldMk cId="2934765137" sldId="435"/>
            <ac:picMk id="55" creationId="{3C452B3E-87C0-4329-BFB8-1EBE6D11AF82}"/>
          </ac:picMkLst>
        </pc:picChg>
        <pc:picChg chg="add mod">
          <ac:chgData name="Iain Milne" userId="e451ec18-1952-4891-b1e2-a69699162e44" providerId="ADAL" clId="{065A4B05-03B7-4AFF-8C7D-C1F71C5E3CE5}" dt="2021-03-16T14:12:22.146" v="10862" actId="12789"/>
          <ac:picMkLst>
            <pc:docMk/>
            <pc:sldMk cId="2934765137" sldId="435"/>
            <ac:picMk id="56" creationId="{33773670-D007-4163-AC7C-03BB94F3EB78}"/>
          </ac:picMkLst>
        </pc:picChg>
        <pc:picChg chg="add mod">
          <ac:chgData name="Iain Milne" userId="e451ec18-1952-4891-b1e2-a69699162e44" providerId="ADAL" clId="{065A4B05-03B7-4AFF-8C7D-C1F71C5E3CE5}" dt="2021-03-16T14:12:22.146" v="10862" actId="12789"/>
          <ac:picMkLst>
            <pc:docMk/>
            <pc:sldMk cId="2934765137" sldId="435"/>
            <ac:picMk id="57" creationId="{CA5B5CD2-B429-471D-89D5-26785AAEE50F}"/>
          </ac:picMkLst>
        </pc:picChg>
        <pc:picChg chg="add mod">
          <ac:chgData name="Iain Milne" userId="e451ec18-1952-4891-b1e2-a69699162e44" providerId="ADAL" clId="{065A4B05-03B7-4AFF-8C7D-C1F71C5E3CE5}" dt="2021-03-16T14:12:22.146" v="10862" actId="12789"/>
          <ac:picMkLst>
            <pc:docMk/>
            <pc:sldMk cId="2934765137" sldId="435"/>
            <ac:picMk id="58" creationId="{770CF306-75B5-41F4-8F44-CEBB665B460C}"/>
          </ac:picMkLst>
        </pc:picChg>
        <pc:picChg chg="add mod">
          <ac:chgData name="Iain Milne" userId="e451ec18-1952-4891-b1e2-a69699162e44" providerId="ADAL" clId="{065A4B05-03B7-4AFF-8C7D-C1F71C5E3CE5}" dt="2021-03-16T14:12:22.146" v="10862" actId="12789"/>
          <ac:picMkLst>
            <pc:docMk/>
            <pc:sldMk cId="2934765137" sldId="435"/>
            <ac:picMk id="59" creationId="{03D00CEA-6C66-440E-A2C0-62EB2B565598}"/>
          </ac:picMkLst>
        </pc:picChg>
        <pc:picChg chg="add mod">
          <ac:chgData name="Iain Milne" userId="e451ec18-1952-4891-b1e2-a69699162e44" providerId="ADAL" clId="{065A4B05-03B7-4AFF-8C7D-C1F71C5E3CE5}" dt="2021-03-16T14:12:22.146" v="10862" actId="12789"/>
          <ac:picMkLst>
            <pc:docMk/>
            <pc:sldMk cId="2934765137" sldId="435"/>
            <ac:picMk id="60" creationId="{F3BD78ED-86C2-41F8-8C25-DD4913A46A7D}"/>
          </ac:picMkLst>
        </pc:picChg>
        <pc:picChg chg="add mod">
          <ac:chgData name="Iain Milne" userId="e451ec18-1952-4891-b1e2-a69699162e44" providerId="ADAL" clId="{065A4B05-03B7-4AFF-8C7D-C1F71C5E3CE5}" dt="2021-03-16T14:12:22.146" v="10862" actId="12789"/>
          <ac:picMkLst>
            <pc:docMk/>
            <pc:sldMk cId="2934765137" sldId="435"/>
            <ac:picMk id="61" creationId="{BBA06B51-4B4C-4B53-AE4B-151C46E6EDDE}"/>
          </ac:picMkLst>
        </pc:picChg>
        <pc:picChg chg="add mod">
          <ac:chgData name="Iain Milne" userId="e451ec18-1952-4891-b1e2-a69699162e44" providerId="ADAL" clId="{065A4B05-03B7-4AFF-8C7D-C1F71C5E3CE5}" dt="2021-03-16T14:12:22.146" v="10862" actId="12789"/>
          <ac:picMkLst>
            <pc:docMk/>
            <pc:sldMk cId="2934765137" sldId="435"/>
            <ac:picMk id="62" creationId="{A2724CC3-2AD3-449B-A2E7-C999890578F7}"/>
          </ac:picMkLst>
        </pc:picChg>
        <pc:picChg chg="add mod">
          <ac:chgData name="Iain Milne" userId="e451ec18-1952-4891-b1e2-a69699162e44" providerId="ADAL" clId="{065A4B05-03B7-4AFF-8C7D-C1F71C5E3CE5}" dt="2021-03-16T14:12:22.146" v="10862" actId="12789"/>
          <ac:picMkLst>
            <pc:docMk/>
            <pc:sldMk cId="2934765137" sldId="435"/>
            <ac:picMk id="63" creationId="{D8922FE8-2152-4D96-AED9-A48371D40233}"/>
          </ac:picMkLst>
        </pc:picChg>
        <pc:picChg chg="add mod">
          <ac:chgData name="Iain Milne" userId="e451ec18-1952-4891-b1e2-a69699162e44" providerId="ADAL" clId="{065A4B05-03B7-4AFF-8C7D-C1F71C5E3CE5}" dt="2021-03-16T14:12:22.146" v="10862" actId="12789"/>
          <ac:picMkLst>
            <pc:docMk/>
            <pc:sldMk cId="2934765137" sldId="435"/>
            <ac:picMk id="64" creationId="{4812950F-721C-4FFC-B76C-CB04A3E6A1D4}"/>
          </ac:picMkLst>
        </pc:picChg>
        <pc:picChg chg="add mod">
          <ac:chgData name="Iain Milne" userId="e451ec18-1952-4891-b1e2-a69699162e44" providerId="ADAL" clId="{065A4B05-03B7-4AFF-8C7D-C1F71C5E3CE5}" dt="2021-03-16T14:12:22.146" v="10862" actId="12789"/>
          <ac:picMkLst>
            <pc:docMk/>
            <pc:sldMk cId="2934765137" sldId="435"/>
            <ac:picMk id="65" creationId="{37F01EC2-78C0-4F05-87E6-34F0776D57F0}"/>
          </ac:picMkLst>
        </pc:picChg>
        <pc:picChg chg="add mod">
          <ac:chgData name="Iain Milne" userId="e451ec18-1952-4891-b1e2-a69699162e44" providerId="ADAL" clId="{065A4B05-03B7-4AFF-8C7D-C1F71C5E3CE5}" dt="2021-03-16T14:12:22.146" v="10862" actId="12789"/>
          <ac:picMkLst>
            <pc:docMk/>
            <pc:sldMk cId="2934765137" sldId="435"/>
            <ac:picMk id="66" creationId="{82A57C5B-0B29-48BC-BBCE-9C8DBD6871A7}"/>
          </ac:picMkLst>
        </pc:picChg>
        <pc:picChg chg="add mod">
          <ac:chgData name="Iain Milne" userId="e451ec18-1952-4891-b1e2-a69699162e44" providerId="ADAL" clId="{065A4B05-03B7-4AFF-8C7D-C1F71C5E3CE5}" dt="2021-03-16T14:12:22.146" v="10862" actId="12789"/>
          <ac:picMkLst>
            <pc:docMk/>
            <pc:sldMk cId="2934765137" sldId="435"/>
            <ac:picMk id="67" creationId="{F57E01BC-637F-4AD5-909C-DAD8AE23FD58}"/>
          </ac:picMkLst>
        </pc:picChg>
        <pc:picChg chg="add mod">
          <ac:chgData name="Iain Milne" userId="e451ec18-1952-4891-b1e2-a69699162e44" providerId="ADAL" clId="{065A4B05-03B7-4AFF-8C7D-C1F71C5E3CE5}" dt="2021-03-16T14:12:22.146" v="10862" actId="12789"/>
          <ac:picMkLst>
            <pc:docMk/>
            <pc:sldMk cId="2934765137" sldId="435"/>
            <ac:picMk id="68" creationId="{7A49DB72-9EBF-4D0A-8E4B-E356AB91E15B}"/>
          </ac:picMkLst>
        </pc:picChg>
        <pc:picChg chg="del">
          <ac:chgData name="Iain Milne" userId="e451ec18-1952-4891-b1e2-a69699162e44" providerId="ADAL" clId="{065A4B05-03B7-4AFF-8C7D-C1F71C5E3CE5}" dt="2021-03-11T13:58:31.713" v="7323" actId="478"/>
          <ac:picMkLst>
            <pc:docMk/>
            <pc:sldMk cId="2934765137" sldId="435"/>
            <ac:picMk id="1033" creationId="{00000000-0000-0000-0000-000000000000}"/>
          </ac:picMkLst>
        </pc:picChg>
      </pc:sldChg>
      <pc:sldChg chg="modSp add del mod">
        <pc:chgData name="Iain Milne" userId="e451ec18-1952-4891-b1e2-a69699162e44" providerId="ADAL" clId="{065A4B05-03B7-4AFF-8C7D-C1F71C5E3CE5}" dt="2021-03-08T15:16:53.948" v="259" actId="2696"/>
        <pc:sldMkLst>
          <pc:docMk/>
          <pc:sldMk cId="3757387584" sldId="435"/>
        </pc:sldMkLst>
        <pc:spChg chg="mod">
          <ac:chgData name="Iain Milne" userId="e451ec18-1952-4891-b1e2-a69699162e44" providerId="ADAL" clId="{065A4B05-03B7-4AFF-8C7D-C1F71C5E3CE5}" dt="2021-03-08T15:09:47.162" v="258"/>
          <ac:spMkLst>
            <pc:docMk/>
            <pc:sldMk cId="3757387584" sldId="435"/>
            <ac:spMk id="2"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2137195382" sldId="436"/>
        </pc:sldMkLst>
        <pc:spChg chg="mod">
          <ac:chgData name="Iain Milne" userId="e451ec18-1952-4891-b1e2-a69699162e44" providerId="ADAL" clId="{065A4B05-03B7-4AFF-8C7D-C1F71C5E3CE5}" dt="2021-03-08T15:09:47.162" v="258"/>
          <ac:spMkLst>
            <pc:docMk/>
            <pc:sldMk cId="2137195382" sldId="436"/>
            <ac:spMk id="2" creationId="{00000000-0000-0000-0000-000000000000}"/>
          </ac:spMkLst>
        </pc:spChg>
        <pc:spChg chg="mod">
          <ac:chgData name="Iain Milne" userId="e451ec18-1952-4891-b1e2-a69699162e44" providerId="ADAL" clId="{065A4B05-03B7-4AFF-8C7D-C1F71C5E3CE5}" dt="2021-03-08T15:09:47.162" v="258"/>
          <ac:spMkLst>
            <pc:docMk/>
            <pc:sldMk cId="2137195382" sldId="436"/>
            <ac:spMk id="3" creationId="{00000000-0000-0000-0000-000000000000}"/>
          </ac:spMkLst>
        </pc:spChg>
      </pc:sldChg>
      <pc:sldChg chg="addSp modSp add mod">
        <pc:chgData name="Iain Milne" userId="e451ec18-1952-4891-b1e2-a69699162e44" providerId="ADAL" clId="{065A4B05-03B7-4AFF-8C7D-C1F71C5E3CE5}" dt="2021-03-09T14:59:40.189" v="2613" actId="11529"/>
        <pc:sldMkLst>
          <pc:docMk/>
          <pc:sldMk cId="4057814380" sldId="436"/>
        </pc:sldMkLst>
        <pc:cxnChg chg="add mod">
          <ac:chgData name="Iain Milne" userId="e451ec18-1952-4891-b1e2-a69699162e44" providerId="ADAL" clId="{065A4B05-03B7-4AFF-8C7D-C1F71C5E3CE5}" dt="2021-03-09T14:59:34.091" v="2612" actId="13822"/>
          <ac:cxnSpMkLst>
            <pc:docMk/>
            <pc:sldMk cId="4057814380" sldId="436"/>
            <ac:cxnSpMk id="6" creationId="{097BA685-5CD9-48A3-A3BB-FA7B510B730D}"/>
          </ac:cxnSpMkLst>
        </pc:cxnChg>
        <pc:cxnChg chg="add">
          <ac:chgData name="Iain Milne" userId="e451ec18-1952-4891-b1e2-a69699162e44" providerId="ADAL" clId="{065A4B05-03B7-4AFF-8C7D-C1F71C5E3CE5}" dt="2021-03-09T14:59:40.189" v="2613" actId="11529"/>
          <ac:cxnSpMkLst>
            <pc:docMk/>
            <pc:sldMk cId="4057814380" sldId="436"/>
            <ac:cxnSpMk id="8" creationId="{EF72F342-269A-4845-8F12-26FE50E5ABC5}"/>
          </ac:cxnSpMkLst>
        </pc:cxnChg>
      </pc:sldChg>
      <pc:sldChg chg="modSp add del mod">
        <pc:chgData name="Iain Milne" userId="e451ec18-1952-4891-b1e2-a69699162e44" providerId="ADAL" clId="{065A4B05-03B7-4AFF-8C7D-C1F71C5E3CE5}" dt="2021-03-08T15:16:53.948" v="259" actId="2696"/>
        <pc:sldMkLst>
          <pc:docMk/>
          <pc:sldMk cId="2046873683" sldId="437"/>
        </pc:sldMkLst>
        <pc:spChg chg="mod">
          <ac:chgData name="Iain Milne" userId="e451ec18-1952-4891-b1e2-a69699162e44" providerId="ADAL" clId="{065A4B05-03B7-4AFF-8C7D-C1F71C5E3CE5}" dt="2021-03-08T15:09:47.162" v="258"/>
          <ac:spMkLst>
            <pc:docMk/>
            <pc:sldMk cId="2046873683" sldId="437"/>
            <ac:spMk id="2" creationId="{00000000-0000-0000-0000-000000000000}"/>
          </ac:spMkLst>
        </pc:spChg>
        <pc:spChg chg="mod">
          <ac:chgData name="Iain Milne" userId="e451ec18-1952-4891-b1e2-a69699162e44" providerId="ADAL" clId="{065A4B05-03B7-4AFF-8C7D-C1F71C5E3CE5}" dt="2021-03-08T14:36:24.771" v="88" actId="27636"/>
          <ac:spMkLst>
            <pc:docMk/>
            <pc:sldMk cId="2046873683" sldId="437"/>
            <ac:spMk id="3" creationId="{00000000-0000-0000-0000-000000000000}"/>
          </ac:spMkLst>
        </pc:spChg>
      </pc:sldChg>
      <pc:sldChg chg="addSp delSp modSp add mod modAnim chgLayout">
        <pc:chgData name="Iain Milne" userId="e451ec18-1952-4891-b1e2-a69699162e44" providerId="ADAL" clId="{065A4B05-03B7-4AFF-8C7D-C1F71C5E3CE5}" dt="2021-03-16T16:42:07.851" v="10927" actId="20577"/>
        <pc:sldMkLst>
          <pc:docMk/>
          <pc:sldMk cId="2522966179" sldId="437"/>
        </pc:sldMkLst>
        <pc:spChg chg="mod ord">
          <ac:chgData name="Iain Milne" userId="e451ec18-1952-4891-b1e2-a69699162e44" providerId="ADAL" clId="{065A4B05-03B7-4AFF-8C7D-C1F71C5E3CE5}" dt="2021-03-10T13:21:53.836" v="3362" actId="700"/>
          <ac:spMkLst>
            <pc:docMk/>
            <pc:sldMk cId="2522966179" sldId="437"/>
            <ac:spMk id="2" creationId="{00000000-0000-0000-0000-000000000000}"/>
          </ac:spMkLst>
        </pc:spChg>
        <pc:spChg chg="mod ord">
          <ac:chgData name="Iain Milne" userId="e451ec18-1952-4891-b1e2-a69699162e44" providerId="ADAL" clId="{065A4B05-03B7-4AFF-8C7D-C1F71C5E3CE5}" dt="2021-03-16T14:28:39.521" v="10901" actId="27636"/>
          <ac:spMkLst>
            <pc:docMk/>
            <pc:sldMk cId="2522966179" sldId="437"/>
            <ac:spMk id="3" creationId="{00000000-0000-0000-0000-000000000000}"/>
          </ac:spMkLst>
        </pc:spChg>
        <pc:spChg chg="add del">
          <ac:chgData name="Iain Milne" userId="e451ec18-1952-4891-b1e2-a69699162e44" providerId="ADAL" clId="{065A4B05-03B7-4AFF-8C7D-C1F71C5E3CE5}" dt="2021-03-10T13:22:56.500" v="3426"/>
          <ac:spMkLst>
            <pc:docMk/>
            <pc:sldMk cId="2522966179" sldId="437"/>
            <ac:spMk id="4" creationId="{53DFEF9D-0564-4691-9026-4C57F8FDFD94}"/>
          </ac:spMkLst>
        </pc:spChg>
        <pc:spChg chg="add mod">
          <ac:chgData name="Iain Milne" userId="e451ec18-1952-4891-b1e2-a69699162e44" providerId="ADAL" clId="{065A4B05-03B7-4AFF-8C7D-C1F71C5E3CE5}" dt="2021-03-16T16:42:07.851" v="10927" actId="20577"/>
          <ac:spMkLst>
            <pc:docMk/>
            <pc:sldMk cId="2522966179" sldId="437"/>
            <ac:spMk id="4" creationId="{D77FB467-0D4F-4BD7-B060-B3655D5DC83A}"/>
          </ac:spMkLst>
        </pc:spChg>
      </pc:sldChg>
      <pc:sldChg chg="addSp delSp modSp add mod delAnim">
        <pc:chgData name="Iain Milne" userId="e451ec18-1952-4891-b1e2-a69699162e44" providerId="ADAL" clId="{065A4B05-03B7-4AFF-8C7D-C1F71C5E3CE5}" dt="2021-03-15T15:12:58.777" v="10617" actId="6549"/>
        <pc:sldMkLst>
          <pc:docMk/>
          <pc:sldMk cId="391589276" sldId="438"/>
        </pc:sldMkLst>
        <pc:spChg chg="add del">
          <ac:chgData name="Iain Milne" userId="e451ec18-1952-4891-b1e2-a69699162e44" providerId="ADAL" clId="{065A4B05-03B7-4AFF-8C7D-C1F71C5E3CE5}" dt="2021-03-10T13:24:51.620" v="3464"/>
          <ac:spMkLst>
            <pc:docMk/>
            <pc:sldMk cId="391589276" sldId="438"/>
            <ac:spMk id="3" creationId="{E9581473-109C-4D7E-A8CD-212E8A2BB89E}"/>
          </ac:spMkLst>
        </pc:spChg>
        <pc:spChg chg="add mod">
          <ac:chgData name="Iain Milne" userId="e451ec18-1952-4891-b1e2-a69699162e44" providerId="ADAL" clId="{065A4B05-03B7-4AFF-8C7D-C1F71C5E3CE5}" dt="2021-03-10T13:32:59.949" v="3706" actId="207"/>
          <ac:spMkLst>
            <pc:docMk/>
            <pc:sldMk cId="391589276" sldId="438"/>
            <ac:spMk id="4" creationId="{D83EB3F2-3FA4-45BE-A3A1-991DA99A4702}"/>
          </ac:spMkLst>
        </pc:spChg>
        <pc:spChg chg="del">
          <ac:chgData name="Iain Milne" userId="e451ec18-1952-4891-b1e2-a69699162e44" providerId="ADAL" clId="{065A4B05-03B7-4AFF-8C7D-C1F71C5E3CE5}" dt="2021-03-10T13:24:37.991" v="3460" actId="478"/>
          <ac:spMkLst>
            <pc:docMk/>
            <pc:sldMk cId="391589276" sldId="438"/>
            <ac:spMk id="5" creationId="{00000000-0000-0000-0000-000000000000}"/>
          </ac:spMkLst>
        </pc:spChg>
        <pc:spChg chg="add mod">
          <ac:chgData name="Iain Milne" userId="e451ec18-1952-4891-b1e2-a69699162e44" providerId="ADAL" clId="{065A4B05-03B7-4AFF-8C7D-C1F71C5E3CE5}" dt="2021-03-15T15:12:58.777" v="10617" actId="6549"/>
          <ac:spMkLst>
            <pc:docMk/>
            <pc:sldMk cId="391589276" sldId="438"/>
            <ac:spMk id="9" creationId="{2F58C3C6-7C61-4933-A7CA-3C948C905B71}"/>
          </ac:spMkLst>
        </pc:spChg>
        <pc:cxnChg chg="mod">
          <ac:chgData name="Iain Milne" userId="e451ec18-1952-4891-b1e2-a69699162e44" providerId="ADAL" clId="{065A4B05-03B7-4AFF-8C7D-C1F71C5E3CE5}" dt="2021-03-10T13:25:28.769" v="3491" actId="1076"/>
          <ac:cxnSpMkLst>
            <pc:docMk/>
            <pc:sldMk cId="391589276" sldId="438"/>
            <ac:cxnSpMk id="6" creationId="{00000000-0000-0000-0000-000000000000}"/>
          </ac:cxnSpMkLst>
        </pc:cxnChg>
        <pc:cxnChg chg="mod">
          <ac:chgData name="Iain Milne" userId="e451ec18-1952-4891-b1e2-a69699162e44" providerId="ADAL" clId="{065A4B05-03B7-4AFF-8C7D-C1F71C5E3CE5}" dt="2021-03-10T13:25:32.350" v="3492" actId="1076"/>
          <ac:cxnSpMkLst>
            <pc:docMk/>
            <pc:sldMk cId="391589276" sldId="438"/>
            <ac:cxnSpMk id="7" creationId="{00000000-0000-0000-0000-000000000000}"/>
          </ac:cxnSpMkLst>
        </pc:cxnChg>
        <pc:cxnChg chg="mod">
          <ac:chgData name="Iain Milne" userId="e451ec18-1952-4891-b1e2-a69699162e44" providerId="ADAL" clId="{065A4B05-03B7-4AFF-8C7D-C1F71C5E3CE5}" dt="2021-03-10T13:25:36.649" v="3493" actId="1076"/>
          <ac:cxnSpMkLst>
            <pc:docMk/>
            <pc:sldMk cId="391589276" sldId="438"/>
            <ac:cxnSpMk id="8" creationId="{00000000-0000-0000-0000-000000000000}"/>
          </ac:cxnSpMkLst>
        </pc:cxnChg>
      </pc:sldChg>
      <pc:sldChg chg="modSp add del mod">
        <pc:chgData name="Iain Milne" userId="e451ec18-1952-4891-b1e2-a69699162e44" providerId="ADAL" clId="{065A4B05-03B7-4AFF-8C7D-C1F71C5E3CE5}" dt="2021-03-08T15:16:53.948" v="259" actId="2696"/>
        <pc:sldMkLst>
          <pc:docMk/>
          <pc:sldMk cId="3037939794" sldId="438"/>
        </pc:sldMkLst>
        <pc:spChg chg="mod">
          <ac:chgData name="Iain Milne" userId="e451ec18-1952-4891-b1e2-a69699162e44" providerId="ADAL" clId="{065A4B05-03B7-4AFF-8C7D-C1F71C5E3CE5}" dt="2021-03-08T15:09:47.162" v="258"/>
          <ac:spMkLst>
            <pc:docMk/>
            <pc:sldMk cId="3037939794" sldId="438"/>
            <ac:spMk id="2" creationId="{00000000-0000-0000-0000-000000000000}"/>
          </ac:spMkLst>
        </pc:spChg>
      </pc:sldChg>
      <pc:sldChg chg="add del">
        <pc:chgData name="Iain Milne" userId="e451ec18-1952-4891-b1e2-a69699162e44" providerId="ADAL" clId="{065A4B05-03B7-4AFF-8C7D-C1F71C5E3CE5}" dt="2021-03-09T15:14:14.577" v="2854" actId="47"/>
        <pc:sldMkLst>
          <pc:docMk/>
          <pc:sldMk cId="1227820311" sldId="439"/>
        </pc:sldMkLst>
      </pc:sldChg>
      <pc:sldChg chg="modSp add del mod">
        <pc:chgData name="Iain Milne" userId="e451ec18-1952-4891-b1e2-a69699162e44" providerId="ADAL" clId="{065A4B05-03B7-4AFF-8C7D-C1F71C5E3CE5}" dt="2021-03-08T15:16:53.948" v="259" actId="2696"/>
        <pc:sldMkLst>
          <pc:docMk/>
          <pc:sldMk cId="1517639461" sldId="439"/>
        </pc:sldMkLst>
        <pc:spChg chg="mod">
          <ac:chgData name="Iain Milne" userId="e451ec18-1952-4891-b1e2-a69699162e44" providerId="ADAL" clId="{065A4B05-03B7-4AFF-8C7D-C1F71C5E3CE5}" dt="2021-03-08T15:09:47.162" v="258"/>
          <ac:spMkLst>
            <pc:docMk/>
            <pc:sldMk cId="1517639461" sldId="439"/>
            <ac:spMk id="2" creationId="{00000000-0000-0000-0000-000000000000}"/>
          </ac:spMkLst>
        </pc:spChg>
        <pc:spChg chg="mod">
          <ac:chgData name="Iain Milne" userId="e451ec18-1952-4891-b1e2-a69699162e44" providerId="ADAL" clId="{065A4B05-03B7-4AFF-8C7D-C1F71C5E3CE5}" dt="2021-03-08T15:09:47.162" v="258"/>
          <ac:spMkLst>
            <pc:docMk/>
            <pc:sldMk cId="1517639461" sldId="439"/>
            <ac:spMk id="3" creationId="{00000000-0000-0000-0000-000000000000}"/>
          </ac:spMkLst>
        </pc:spChg>
      </pc:sldChg>
      <pc:sldChg chg="addSp delSp modSp new del mod modClrScheme chgLayout">
        <pc:chgData name="Iain Milne" userId="e451ec18-1952-4891-b1e2-a69699162e44" providerId="ADAL" clId="{065A4B05-03B7-4AFF-8C7D-C1F71C5E3CE5}" dt="2021-03-08T15:17:07.076" v="261" actId="47"/>
        <pc:sldMkLst>
          <pc:docMk/>
          <pc:sldMk cId="4127495124" sldId="440"/>
        </pc:sldMkLst>
        <pc:spChg chg="del mod ord">
          <ac:chgData name="Iain Milne" userId="e451ec18-1952-4891-b1e2-a69699162e44" providerId="ADAL" clId="{065A4B05-03B7-4AFF-8C7D-C1F71C5E3CE5}" dt="2021-03-08T14:57:23.841" v="207" actId="700"/>
          <ac:spMkLst>
            <pc:docMk/>
            <pc:sldMk cId="4127495124" sldId="440"/>
            <ac:spMk id="2" creationId="{A0EF7FFD-C032-42E2-8A36-7249039E501F}"/>
          </ac:spMkLst>
        </pc:spChg>
        <pc:spChg chg="del">
          <ac:chgData name="Iain Milne" userId="e451ec18-1952-4891-b1e2-a69699162e44" providerId="ADAL" clId="{065A4B05-03B7-4AFF-8C7D-C1F71C5E3CE5}" dt="2021-03-08T14:57:23.841" v="207" actId="700"/>
          <ac:spMkLst>
            <pc:docMk/>
            <pc:sldMk cId="4127495124" sldId="440"/>
            <ac:spMk id="3" creationId="{E9F16873-09FC-40E0-B85E-47A04CB401ED}"/>
          </ac:spMkLst>
        </pc:spChg>
        <pc:spChg chg="del">
          <ac:chgData name="Iain Milne" userId="e451ec18-1952-4891-b1e2-a69699162e44" providerId="ADAL" clId="{065A4B05-03B7-4AFF-8C7D-C1F71C5E3CE5}" dt="2021-03-08T14:57:23.841" v="207" actId="700"/>
          <ac:spMkLst>
            <pc:docMk/>
            <pc:sldMk cId="4127495124" sldId="440"/>
            <ac:spMk id="4" creationId="{3E14DA42-B9C8-46E9-9643-AADBB44ECC86}"/>
          </ac:spMkLst>
        </pc:spChg>
        <pc:spChg chg="add del mod ord">
          <ac:chgData name="Iain Milne" userId="e451ec18-1952-4891-b1e2-a69699162e44" providerId="ADAL" clId="{065A4B05-03B7-4AFF-8C7D-C1F71C5E3CE5}" dt="2021-03-08T14:57:27.838" v="209" actId="700"/>
          <ac:spMkLst>
            <pc:docMk/>
            <pc:sldMk cId="4127495124" sldId="440"/>
            <ac:spMk id="5" creationId="{29EBA616-91C5-4D6D-BB4E-92DC775AC461}"/>
          </ac:spMkLst>
        </pc:spChg>
        <pc:spChg chg="add mod ord">
          <ac:chgData name="Iain Milne" userId="e451ec18-1952-4891-b1e2-a69699162e44" providerId="ADAL" clId="{065A4B05-03B7-4AFF-8C7D-C1F71C5E3CE5}" dt="2021-03-08T15:09:47.162" v="258"/>
          <ac:spMkLst>
            <pc:docMk/>
            <pc:sldMk cId="4127495124" sldId="440"/>
            <ac:spMk id="6" creationId="{44E106C0-780D-4489-BDF7-34C672E08C34}"/>
          </ac:spMkLst>
        </pc:spChg>
        <pc:spChg chg="add mod ord">
          <ac:chgData name="Iain Milne" userId="e451ec18-1952-4891-b1e2-a69699162e44" providerId="ADAL" clId="{065A4B05-03B7-4AFF-8C7D-C1F71C5E3CE5}" dt="2021-03-08T15:09:47.162" v="258"/>
          <ac:spMkLst>
            <pc:docMk/>
            <pc:sldMk cId="4127495124" sldId="440"/>
            <ac:spMk id="7" creationId="{72EA49B4-04AE-49FF-82C3-0B61E79B5D17}"/>
          </ac:spMkLst>
        </pc:spChg>
      </pc:sldChg>
      <pc:sldChg chg="modSp add del">
        <pc:chgData name="Iain Milne" userId="e451ec18-1952-4891-b1e2-a69699162e44" providerId="ADAL" clId="{065A4B05-03B7-4AFF-8C7D-C1F71C5E3CE5}" dt="2021-03-11T09:31:32.679" v="4857" actId="47"/>
        <pc:sldMkLst>
          <pc:docMk/>
          <pc:sldMk cId="3830684247" sldId="441"/>
        </pc:sldMkLst>
        <pc:spChg chg="mod">
          <ac:chgData name="Iain Milne" userId="e451ec18-1952-4891-b1e2-a69699162e44" providerId="ADAL" clId="{065A4B05-03B7-4AFF-8C7D-C1F71C5E3CE5}" dt="2021-03-08T15:09:47.162" v="258"/>
          <ac:spMkLst>
            <pc:docMk/>
            <pc:sldMk cId="3830684247" sldId="441"/>
            <ac:spMk id="6" creationId="{44E106C0-780D-4489-BDF7-34C672E08C34}"/>
          </ac:spMkLst>
        </pc:spChg>
        <pc:spChg chg="mod">
          <ac:chgData name="Iain Milne" userId="e451ec18-1952-4891-b1e2-a69699162e44" providerId="ADAL" clId="{065A4B05-03B7-4AFF-8C7D-C1F71C5E3CE5}" dt="2021-03-08T15:09:47.162" v="258"/>
          <ac:spMkLst>
            <pc:docMk/>
            <pc:sldMk cId="3830684247" sldId="441"/>
            <ac:spMk id="7" creationId="{72EA49B4-04AE-49FF-82C3-0B61E79B5D17}"/>
          </ac:spMkLst>
        </pc:spChg>
      </pc:sldChg>
      <pc:sldChg chg="modSp add del">
        <pc:chgData name="Iain Milne" userId="e451ec18-1952-4891-b1e2-a69699162e44" providerId="ADAL" clId="{065A4B05-03B7-4AFF-8C7D-C1F71C5E3CE5}" dt="2021-03-16T14:03:57.529" v="10778" actId="47"/>
        <pc:sldMkLst>
          <pc:docMk/>
          <pc:sldMk cId="1386941260" sldId="442"/>
        </pc:sldMkLst>
        <pc:spChg chg="mod">
          <ac:chgData name="Iain Milne" userId="e451ec18-1952-4891-b1e2-a69699162e44" providerId="ADAL" clId="{065A4B05-03B7-4AFF-8C7D-C1F71C5E3CE5}" dt="2021-03-08T15:09:47.162" v="258"/>
          <ac:spMkLst>
            <pc:docMk/>
            <pc:sldMk cId="1386941260" sldId="442"/>
            <ac:spMk id="6" creationId="{44E106C0-780D-4489-BDF7-34C672E08C34}"/>
          </ac:spMkLst>
        </pc:spChg>
        <pc:spChg chg="mod">
          <ac:chgData name="Iain Milne" userId="e451ec18-1952-4891-b1e2-a69699162e44" providerId="ADAL" clId="{065A4B05-03B7-4AFF-8C7D-C1F71C5E3CE5}" dt="2021-03-08T15:09:47.162" v="258"/>
          <ac:spMkLst>
            <pc:docMk/>
            <pc:sldMk cId="1386941260" sldId="442"/>
            <ac:spMk id="7" creationId="{72EA49B4-04AE-49FF-82C3-0B61E79B5D17}"/>
          </ac:spMkLst>
        </pc:spChg>
      </pc:sldChg>
      <pc:sldChg chg="addSp delSp modSp new del mod modClrScheme chgLayout">
        <pc:chgData name="Iain Milne" userId="e451ec18-1952-4891-b1e2-a69699162e44" providerId="ADAL" clId="{065A4B05-03B7-4AFF-8C7D-C1F71C5E3CE5}" dt="2021-03-09T14:06:30.481" v="1795" actId="47"/>
        <pc:sldMkLst>
          <pc:docMk/>
          <pc:sldMk cId="268297779" sldId="443"/>
        </pc:sldMkLst>
        <pc:spChg chg="del mod ord">
          <ac:chgData name="Iain Milne" userId="e451ec18-1952-4891-b1e2-a69699162e44" providerId="ADAL" clId="{065A4B05-03B7-4AFF-8C7D-C1F71C5E3CE5}" dt="2021-03-09T10:16:54.640" v="1270" actId="700"/>
          <ac:spMkLst>
            <pc:docMk/>
            <pc:sldMk cId="268297779" sldId="443"/>
            <ac:spMk id="2" creationId="{4A8505AB-4B5F-4DA7-81C4-35CF7C9229CF}"/>
          </ac:spMkLst>
        </pc:spChg>
        <pc:spChg chg="del mod ord">
          <ac:chgData name="Iain Milne" userId="e451ec18-1952-4891-b1e2-a69699162e44" providerId="ADAL" clId="{065A4B05-03B7-4AFF-8C7D-C1F71C5E3CE5}" dt="2021-03-09T10:16:54.640" v="1270" actId="700"/>
          <ac:spMkLst>
            <pc:docMk/>
            <pc:sldMk cId="268297779" sldId="443"/>
            <ac:spMk id="3" creationId="{D21791AD-2F68-478F-B0FA-6900DDD27695}"/>
          </ac:spMkLst>
        </pc:spChg>
        <pc:spChg chg="del">
          <ac:chgData name="Iain Milne" userId="e451ec18-1952-4891-b1e2-a69699162e44" providerId="ADAL" clId="{065A4B05-03B7-4AFF-8C7D-C1F71C5E3CE5}" dt="2021-03-09T10:16:54.640" v="1270" actId="700"/>
          <ac:spMkLst>
            <pc:docMk/>
            <pc:sldMk cId="268297779" sldId="443"/>
            <ac:spMk id="4" creationId="{5FB893FC-0044-4044-B866-8D177E1E61F1}"/>
          </ac:spMkLst>
        </pc:spChg>
        <pc:spChg chg="add mod ord">
          <ac:chgData name="Iain Milne" userId="e451ec18-1952-4891-b1e2-a69699162e44" providerId="ADAL" clId="{065A4B05-03B7-4AFF-8C7D-C1F71C5E3CE5}" dt="2021-03-09T10:16:54.657" v="1271" actId="27636"/>
          <ac:spMkLst>
            <pc:docMk/>
            <pc:sldMk cId="268297779" sldId="443"/>
            <ac:spMk id="5" creationId="{E2D71AAA-B346-46DD-99D8-AC9B9FF7F4A5}"/>
          </ac:spMkLst>
        </pc:spChg>
        <pc:spChg chg="add mod ord">
          <ac:chgData name="Iain Milne" userId="e451ec18-1952-4891-b1e2-a69699162e44" providerId="ADAL" clId="{065A4B05-03B7-4AFF-8C7D-C1F71C5E3CE5}" dt="2021-03-09T10:16:54.640" v="1270" actId="700"/>
          <ac:spMkLst>
            <pc:docMk/>
            <pc:sldMk cId="268297779" sldId="443"/>
            <ac:spMk id="6" creationId="{BE47D1F9-B5A1-45AE-99E3-9F5462A00858}"/>
          </ac:spMkLst>
        </pc:spChg>
      </pc:sldChg>
      <pc:sldChg chg="addSp delSp modSp new del mod modClrScheme chgLayout">
        <pc:chgData name="Iain Milne" userId="e451ec18-1952-4891-b1e2-a69699162e44" providerId="ADAL" clId="{065A4B05-03B7-4AFF-8C7D-C1F71C5E3CE5}" dt="2021-03-08T15:04:11.773" v="255" actId="47"/>
        <pc:sldMkLst>
          <pc:docMk/>
          <pc:sldMk cId="1902157388" sldId="443"/>
        </pc:sldMkLst>
        <pc:spChg chg="del mod ord">
          <ac:chgData name="Iain Milne" userId="e451ec18-1952-4891-b1e2-a69699162e44" providerId="ADAL" clId="{065A4B05-03B7-4AFF-8C7D-C1F71C5E3CE5}" dt="2021-03-08T15:03:56.217" v="242" actId="700"/>
          <ac:spMkLst>
            <pc:docMk/>
            <pc:sldMk cId="1902157388" sldId="443"/>
            <ac:spMk id="2" creationId="{CC9BBBC1-8412-48E7-B516-E2997C96360A}"/>
          </ac:spMkLst>
        </pc:spChg>
        <pc:spChg chg="del mod ord">
          <ac:chgData name="Iain Milne" userId="e451ec18-1952-4891-b1e2-a69699162e44" providerId="ADAL" clId="{065A4B05-03B7-4AFF-8C7D-C1F71C5E3CE5}" dt="2021-03-08T15:03:56.217" v="242" actId="700"/>
          <ac:spMkLst>
            <pc:docMk/>
            <pc:sldMk cId="1902157388" sldId="443"/>
            <ac:spMk id="3" creationId="{00952F57-AB30-4B25-8D5D-6DB55AE3F241}"/>
          </ac:spMkLst>
        </pc:spChg>
        <pc:spChg chg="add mod ord">
          <ac:chgData name="Iain Milne" userId="e451ec18-1952-4891-b1e2-a69699162e44" providerId="ADAL" clId="{065A4B05-03B7-4AFF-8C7D-C1F71C5E3CE5}" dt="2021-03-08T15:03:56.222" v="243" actId="27636"/>
          <ac:spMkLst>
            <pc:docMk/>
            <pc:sldMk cId="1902157388" sldId="443"/>
            <ac:spMk id="4" creationId="{F7EED073-8D88-47FE-BBD0-C63CA1FF5D9D}"/>
          </ac:spMkLst>
        </pc:spChg>
        <pc:spChg chg="add mod ord">
          <ac:chgData name="Iain Milne" userId="e451ec18-1952-4891-b1e2-a69699162e44" providerId="ADAL" clId="{065A4B05-03B7-4AFF-8C7D-C1F71C5E3CE5}" dt="2021-03-08T15:03:59.185" v="254" actId="5793"/>
          <ac:spMkLst>
            <pc:docMk/>
            <pc:sldMk cId="1902157388" sldId="443"/>
            <ac:spMk id="5" creationId="{C85E2FEC-CCFE-48AC-A5A5-3D262C317D36}"/>
          </ac:spMkLst>
        </pc:spChg>
      </pc:sldChg>
      <pc:sldChg chg="addSp delSp modSp new del mod modClrScheme chgLayout">
        <pc:chgData name="Iain Milne" userId="e451ec18-1952-4891-b1e2-a69699162e44" providerId="ADAL" clId="{065A4B05-03B7-4AFF-8C7D-C1F71C5E3CE5}" dt="2021-03-09T10:07:31.947" v="863" actId="47"/>
        <pc:sldMkLst>
          <pc:docMk/>
          <pc:sldMk cId="3209315410" sldId="443"/>
        </pc:sldMkLst>
        <pc:spChg chg="del mod ord">
          <ac:chgData name="Iain Milne" userId="e451ec18-1952-4891-b1e2-a69699162e44" providerId="ADAL" clId="{065A4B05-03B7-4AFF-8C7D-C1F71C5E3CE5}" dt="2021-03-09T10:01:49.378" v="648" actId="700"/>
          <ac:spMkLst>
            <pc:docMk/>
            <pc:sldMk cId="3209315410" sldId="443"/>
            <ac:spMk id="2" creationId="{02638179-F102-441B-812A-D4EDBAD62E7B}"/>
          </ac:spMkLst>
        </pc:spChg>
        <pc:spChg chg="del mod ord">
          <ac:chgData name="Iain Milne" userId="e451ec18-1952-4891-b1e2-a69699162e44" providerId="ADAL" clId="{065A4B05-03B7-4AFF-8C7D-C1F71C5E3CE5}" dt="2021-03-09T10:01:49.378" v="648" actId="700"/>
          <ac:spMkLst>
            <pc:docMk/>
            <pc:sldMk cId="3209315410" sldId="443"/>
            <ac:spMk id="3" creationId="{0AE8367D-4EA6-4FD0-87BD-C90CE9A22ED8}"/>
          </ac:spMkLst>
        </pc:spChg>
        <pc:spChg chg="del">
          <ac:chgData name="Iain Milne" userId="e451ec18-1952-4891-b1e2-a69699162e44" providerId="ADAL" clId="{065A4B05-03B7-4AFF-8C7D-C1F71C5E3CE5}" dt="2021-03-09T10:01:49.378" v="648" actId="700"/>
          <ac:spMkLst>
            <pc:docMk/>
            <pc:sldMk cId="3209315410" sldId="443"/>
            <ac:spMk id="4" creationId="{7057BF7C-2F06-41FF-8F32-0372B59CC572}"/>
          </ac:spMkLst>
        </pc:spChg>
        <pc:spChg chg="add mod ord">
          <ac:chgData name="Iain Milne" userId="e451ec18-1952-4891-b1e2-a69699162e44" providerId="ADAL" clId="{065A4B05-03B7-4AFF-8C7D-C1F71C5E3CE5}" dt="2021-03-09T10:05:10.909" v="815" actId="20577"/>
          <ac:spMkLst>
            <pc:docMk/>
            <pc:sldMk cId="3209315410" sldId="443"/>
            <ac:spMk id="5" creationId="{2519EDD9-6F6C-44E2-BAD3-3B0FD1AF381E}"/>
          </ac:spMkLst>
        </pc:spChg>
        <pc:spChg chg="add del mod ord">
          <ac:chgData name="Iain Milne" userId="e451ec18-1952-4891-b1e2-a69699162e44" providerId="ADAL" clId="{065A4B05-03B7-4AFF-8C7D-C1F71C5E3CE5}" dt="2021-03-09T10:02:09.681" v="650" actId="3680"/>
          <ac:spMkLst>
            <pc:docMk/>
            <pc:sldMk cId="3209315410" sldId="443"/>
            <ac:spMk id="6" creationId="{8A402AB0-1528-494A-9D1C-90322849E52C}"/>
          </ac:spMkLst>
        </pc:spChg>
        <pc:graphicFrameChg chg="add mod ord modGraphic">
          <ac:chgData name="Iain Milne" userId="e451ec18-1952-4891-b1e2-a69699162e44" providerId="ADAL" clId="{065A4B05-03B7-4AFF-8C7D-C1F71C5E3CE5}" dt="2021-03-09T10:05:20.627" v="816" actId="1076"/>
          <ac:graphicFrameMkLst>
            <pc:docMk/>
            <pc:sldMk cId="3209315410" sldId="443"/>
            <ac:graphicFrameMk id="7" creationId="{CDFF2EB0-E704-4A69-9A12-5B7DF07DD601}"/>
          </ac:graphicFrameMkLst>
        </pc:graphicFrameChg>
      </pc:sldChg>
      <pc:sldChg chg="addSp delSp modSp new mod modClrScheme chgLayout">
        <pc:chgData name="Iain Milne" userId="e451ec18-1952-4891-b1e2-a69699162e44" providerId="ADAL" clId="{065A4B05-03B7-4AFF-8C7D-C1F71C5E3CE5}" dt="2021-03-15T15:11:04.064" v="10575" actId="6549"/>
        <pc:sldMkLst>
          <pc:docMk/>
          <pc:sldMk cId="3852422387" sldId="444"/>
        </pc:sldMkLst>
        <pc:spChg chg="del mod ord">
          <ac:chgData name="Iain Milne" userId="e451ec18-1952-4891-b1e2-a69699162e44" providerId="ADAL" clId="{065A4B05-03B7-4AFF-8C7D-C1F71C5E3CE5}" dt="2021-03-09T10:23:28.969" v="1352" actId="700"/>
          <ac:spMkLst>
            <pc:docMk/>
            <pc:sldMk cId="3852422387" sldId="444"/>
            <ac:spMk id="2" creationId="{F7BC7B48-9C3A-4A6C-B9DC-1432F11A53F3}"/>
          </ac:spMkLst>
        </pc:spChg>
        <pc:spChg chg="del mod ord">
          <ac:chgData name="Iain Milne" userId="e451ec18-1952-4891-b1e2-a69699162e44" providerId="ADAL" clId="{065A4B05-03B7-4AFF-8C7D-C1F71C5E3CE5}" dt="2021-03-09T10:23:28.969" v="1352" actId="700"/>
          <ac:spMkLst>
            <pc:docMk/>
            <pc:sldMk cId="3852422387" sldId="444"/>
            <ac:spMk id="3" creationId="{E4F1EE33-A407-4250-A515-0E5FE5BEAD3E}"/>
          </ac:spMkLst>
        </pc:spChg>
        <pc:spChg chg="del">
          <ac:chgData name="Iain Milne" userId="e451ec18-1952-4891-b1e2-a69699162e44" providerId="ADAL" clId="{065A4B05-03B7-4AFF-8C7D-C1F71C5E3CE5}" dt="2021-03-09T10:23:28.969" v="1352" actId="700"/>
          <ac:spMkLst>
            <pc:docMk/>
            <pc:sldMk cId="3852422387" sldId="444"/>
            <ac:spMk id="4" creationId="{60D275E0-3762-4C6C-AF6D-1FB6B1DCCF07}"/>
          </ac:spMkLst>
        </pc:spChg>
        <pc:spChg chg="add mod ord">
          <ac:chgData name="Iain Milne" userId="e451ec18-1952-4891-b1e2-a69699162e44" providerId="ADAL" clId="{065A4B05-03B7-4AFF-8C7D-C1F71C5E3CE5}" dt="2021-03-09T13:55:12.765" v="1725" actId="20577"/>
          <ac:spMkLst>
            <pc:docMk/>
            <pc:sldMk cId="3852422387" sldId="444"/>
            <ac:spMk id="5" creationId="{B68AC82E-F12F-4AE1-B45A-59396F5E8AD1}"/>
          </ac:spMkLst>
        </pc:spChg>
        <pc:spChg chg="add del mod ord">
          <ac:chgData name="Iain Milne" userId="e451ec18-1952-4891-b1e2-a69699162e44" providerId="ADAL" clId="{065A4B05-03B7-4AFF-8C7D-C1F71C5E3CE5}" dt="2021-03-09T10:25:45.247" v="1458" actId="478"/>
          <ac:spMkLst>
            <pc:docMk/>
            <pc:sldMk cId="3852422387" sldId="444"/>
            <ac:spMk id="6" creationId="{01D5597D-041E-4891-B4E9-4FCCEE1A5874}"/>
          </ac:spMkLst>
        </pc:spChg>
        <pc:spChg chg="add mod">
          <ac:chgData name="Iain Milne" userId="e451ec18-1952-4891-b1e2-a69699162e44" providerId="ADAL" clId="{065A4B05-03B7-4AFF-8C7D-C1F71C5E3CE5}" dt="2021-03-15T15:11:04.064" v="10575" actId="6549"/>
          <ac:spMkLst>
            <pc:docMk/>
            <pc:sldMk cId="3852422387" sldId="444"/>
            <ac:spMk id="7" creationId="{FCD190D3-0E45-4ABA-8B93-EE2115FC8735}"/>
          </ac:spMkLst>
        </pc:spChg>
        <pc:spChg chg="add del">
          <ac:chgData name="Iain Milne" userId="e451ec18-1952-4891-b1e2-a69699162e44" providerId="ADAL" clId="{065A4B05-03B7-4AFF-8C7D-C1F71C5E3CE5}" dt="2021-03-09T10:24:07.157" v="1423"/>
          <ac:spMkLst>
            <pc:docMk/>
            <pc:sldMk cId="3852422387" sldId="444"/>
            <ac:spMk id="8" creationId="{8E359528-948A-4FD2-9EA6-3306C0CB5B0E}"/>
          </ac:spMkLst>
        </pc:spChg>
        <pc:spChg chg="add del">
          <ac:chgData name="Iain Milne" userId="e451ec18-1952-4891-b1e2-a69699162e44" providerId="ADAL" clId="{065A4B05-03B7-4AFF-8C7D-C1F71C5E3CE5}" dt="2021-03-09T10:24:27.957" v="1428"/>
          <ac:spMkLst>
            <pc:docMk/>
            <pc:sldMk cId="3852422387" sldId="444"/>
            <ac:spMk id="9" creationId="{BDFB83C0-CA97-4C9E-83D1-45962BA608D5}"/>
          </ac:spMkLst>
        </pc:spChg>
        <pc:spChg chg="add del">
          <ac:chgData name="Iain Milne" userId="e451ec18-1952-4891-b1e2-a69699162e44" providerId="ADAL" clId="{065A4B05-03B7-4AFF-8C7D-C1F71C5E3CE5}" dt="2021-03-09T10:26:29.647" v="1462"/>
          <ac:spMkLst>
            <pc:docMk/>
            <pc:sldMk cId="3852422387" sldId="444"/>
            <ac:spMk id="10" creationId="{4C1A592C-2E1F-4353-B0C4-46EAA01D289F}"/>
          </ac:spMkLst>
        </pc:spChg>
        <pc:cxnChg chg="add mod">
          <ac:chgData name="Iain Milne" userId="e451ec18-1952-4891-b1e2-a69699162e44" providerId="ADAL" clId="{065A4B05-03B7-4AFF-8C7D-C1F71C5E3CE5}" dt="2021-03-09T14:22:28.951" v="2086" actId="1035"/>
          <ac:cxnSpMkLst>
            <pc:docMk/>
            <pc:sldMk cId="3852422387" sldId="444"/>
            <ac:cxnSpMk id="4" creationId="{DC5C558D-5202-4A02-B966-948AB79365AD}"/>
          </ac:cxnSpMkLst>
        </pc:cxnChg>
        <pc:cxnChg chg="add mod">
          <ac:chgData name="Iain Milne" userId="e451ec18-1952-4891-b1e2-a69699162e44" providerId="ADAL" clId="{065A4B05-03B7-4AFF-8C7D-C1F71C5E3CE5}" dt="2021-03-09T14:22:56.029" v="2097" actId="465"/>
          <ac:cxnSpMkLst>
            <pc:docMk/>
            <pc:sldMk cId="3852422387" sldId="444"/>
            <ac:cxnSpMk id="6" creationId="{6D658540-67A9-4211-8DA2-D9266CFE0C56}"/>
          </ac:cxnSpMkLst>
        </pc:cxnChg>
        <pc:cxnChg chg="add mod">
          <ac:chgData name="Iain Milne" userId="e451ec18-1952-4891-b1e2-a69699162e44" providerId="ADAL" clId="{065A4B05-03B7-4AFF-8C7D-C1F71C5E3CE5}" dt="2021-03-09T14:22:56.029" v="2097" actId="465"/>
          <ac:cxnSpMkLst>
            <pc:docMk/>
            <pc:sldMk cId="3852422387" sldId="444"/>
            <ac:cxnSpMk id="8" creationId="{69BB336A-E9E1-4924-9BBD-967520B99818}"/>
          </ac:cxnSpMkLst>
        </pc:cxnChg>
        <pc:cxnChg chg="add mod">
          <ac:chgData name="Iain Milne" userId="e451ec18-1952-4891-b1e2-a69699162e44" providerId="ADAL" clId="{065A4B05-03B7-4AFF-8C7D-C1F71C5E3CE5}" dt="2021-03-09T14:22:56.029" v="2097" actId="465"/>
          <ac:cxnSpMkLst>
            <pc:docMk/>
            <pc:sldMk cId="3852422387" sldId="444"/>
            <ac:cxnSpMk id="9" creationId="{80F91A3B-6BD3-417E-BC51-61C261EDDEC8}"/>
          </ac:cxnSpMkLst>
        </pc:cxnChg>
        <pc:cxnChg chg="add mod">
          <ac:chgData name="Iain Milne" userId="e451ec18-1952-4891-b1e2-a69699162e44" providerId="ADAL" clId="{065A4B05-03B7-4AFF-8C7D-C1F71C5E3CE5}" dt="2021-03-09T14:22:56.029" v="2097" actId="465"/>
          <ac:cxnSpMkLst>
            <pc:docMk/>
            <pc:sldMk cId="3852422387" sldId="444"/>
            <ac:cxnSpMk id="10" creationId="{A264A332-5F05-4817-9BE0-54CA60AE992E}"/>
          </ac:cxnSpMkLst>
        </pc:cxnChg>
        <pc:cxnChg chg="add mod">
          <ac:chgData name="Iain Milne" userId="e451ec18-1952-4891-b1e2-a69699162e44" providerId="ADAL" clId="{065A4B05-03B7-4AFF-8C7D-C1F71C5E3CE5}" dt="2021-03-09T14:22:49.527" v="2096" actId="1076"/>
          <ac:cxnSpMkLst>
            <pc:docMk/>
            <pc:sldMk cId="3852422387" sldId="444"/>
            <ac:cxnSpMk id="11" creationId="{4AFD0F53-167F-4ED3-8C26-1D87699F7F8F}"/>
          </ac:cxnSpMkLst>
        </pc:cxnChg>
      </pc:sldChg>
      <pc:sldChg chg="addSp delSp modSp new del mod modClrScheme chgLayout">
        <pc:chgData name="Iain Milne" userId="e451ec18-1952-4891-b1e2-a69699162e44" providerId="ADAL" clId="{065A4B05-03B7-4AFF-8C7D-C1F71C5E3CE5}" dt="2021-03-09T14:45:47.070" v="2471" actId="47"/>
        <pc:sldMkLst>
          <pc:docMk/>
          <pc:sldMk cId="3117044048" sldId="445"/>
        </pc:sldMkLst>
        <pc:spChg chg="del mod ord">
          <ac:chgData name="Iain Milne" userId="e451ec18-1952-4891-b1e2-a69699162e44" providerId="ADAL" clId="{065A4B05-03B7-4AFF-8C7D-C1F71C5E3CE5}" dt="2021-03-09T14:30:27.339" v="2244" actId="700"/>
          <ac:spMkLst>
            <pc:docMk/>
            <pc:sldMk cId="3117044048" sldId="445"/>
            <ac:spMk id="2" creationId="{189FD4C6-6604-4937-BA6C-1E72ABD6B964}"/>
          </ac:spMkLst>
        </pc:spChg>
        <pc:spChg chg="del mod ord">
          <ac:chgData name="Iain Milne" userId="e451ec18-1952-4891-b1e2-a69699162e44" providerId="ADAL" clId="{065A4B05-03B7-4AFF-8C7D-C1F71C5E3CE5}" dt="2021-03-09T14:30:27.339" v="2244" actId="700"/>
          <ac:spMkLst>
            <pc:docMk/>
            <pc:sldMk cId="3117044048" sldId="445"/>
            <ac:spMk id="3" creationId="{0F22BEA0-AF2B-432E-9757-3B2C2D0E1DC3}"/>
          </ac:spMkLst>
        </pc:spChg>
        <pc:spChg chg="del">
          <ac:chgData name="Iain Milne" userId="e451ec18-1952-4891-b1e2-a69699162e44" providerId="ADAL" clId="{065A4B05-03B7-4AFF-8C7D-C1F71C5E3CE5}" dt="2021-03-09T14:30:27.339" v="2244" actId="700"/>
          <ac:spMkLst>
            <pc:docMk/>
            <pc:sldMk cId="3117044048" sldId="445"/>
            <ac:spMk id="4" creationId="{7BE85CF2-E0F3-4B79-A00E-D57E6DF3855A}"/>
          </ac:spMkLst>
        </pc:spChg>
        <pc:spChg chg="add del mod ord">
          <ac:chgData name="Iain Milne" userId="e451ec18-1952-4891-b1e2-a69699162e44" providerId="ADAL" clId="{065A4B05-03B7-4AFF-8C7D-C1F71C5E3CE5}" dt="2021-03-09T14:31:11.093" v="2247" actId="478"/>
          <ac:spMkLst>
            <pc:docMk/>
            <pc:sldMk cId="3117044048" sldId="445"/>
            <ac:spMk id="5" creationId="{F064B02E-43AC-424B-AFC9-C3305572850E}"/>
          </ac:spMkLst>
        </pc:spChg>
        <pc:spChg chg="add del mod ord">
          <ac:chgData name="Iain Milne" userId="e451ec18-1952-4891-b1e2-a69699162e44" providerId="ADAL" clId="{065A4B05-03B7-4AFF-8C7D-C1F71C5E3CE5}" dt="2021-03-09T14:31:12.029" v="2248" actId="478"/>
          <ac:spMkLst>
            <pc:docMk/>
            <pc:sldMk cId="3117044048" sldId="445"/>
            <ac:spMk id="6" creationId="{233B1216-D710-403B-9DB4-0ADC3892F112}"/>
          </ac:spMkLst>
        </pc:spChg>
        <pc:spChg chg="add mod">
          <ac:chgData name="Iain Milne" userId="e451ec18-1952-4891-b1e2-a69699162e44" providerId="ADAL" clId="{065A4B05-03B7-4AFF-8C7D-C1F71C5E3CE5}" dt="2021-03-09T14:33:07.514" v="2277" actId="1076"/>
          <ac:spMkLst>
            <pc:docMk/>
            <pc:sldMk cId="3117044048" sldId="445"/>
            <ac:spMk id="9" creationId="{8CB03742-C5B5-4BB9-B17B-0E0960691CF3}"/>
          </ac:spMkLst>
        </pc:spChg>
        <pc:picChg chg="add">
          <ac:chgData name="Iain Milne" userId="e451ec18-1952-4891-b1e2-a69699162e44" providerId="ADAL" clId="{065A4B05-03B7-4AFF-8C7D-C1F71C5E3CE5}" dt="2021-03-09T14:31:07.599" v="2246" actId="22"/>
          <ac:picMkLst>
            <pc:docMk/>
            <pc:sldMk cId="3117044048" sldId="445"/>
            <ac:picMk id="8" creationId="{5406DF30-B29E-4735-A433-4834F3621911}"/>
          </ac:picMkLst>
        </pc:picChg>
      </pc:sldChg>
      <pc:sldChg chg="modSp add mod">
        <pc:chgData name="Iain Milne" userId="e451ec18-1952-4891-b1e2-a69699162e44" providerId="ADAL" clId="{065A4B05-03B7-4AFF-8C7D-C1F71C5E3CE5}" dt="2021-03-09T14:45:52.018" v="2486" actId="20577"/>
        <pc:sldMkLst>
          <pc:docMk/>
          <pc:sldMk cId="271516746" sldId="446"/>
        </pc:sldMkLst>
        <pc:spChg chg="mod">
          <ac:chgData name="Iain Milne" userId="e451ec18-1952-4891-b1e2-a69699162e44" providerId="ADAL" clId="{065A4B05-03B7-4AFF-8C7D-C1F71C5E3CE5}" dt="2021-03-09T14:45:52.018" v="2486" actId="20577"/>
          <ac:spMkLst>
            <pc:docMk/>
            <pc:sldMk cId="271516746" sldId="446"/>
            <ac:spMk id="5" creationId="{FE4478ED-9FCD-48B2-A4E1-6ACE6A85ED7C}"/>
          </ac:spMkLst>
        </pc:spChg>
      </pc:sldChg>
      <pc:sldChg chg="modSp add mod">
        <pc:chgData name="Iain Milne" userId="e451ec18-1952-4891-b1e2-a69699162e44" providerId="ADAL" clId="{065A4B05-03B7-4AFF-8C7D-C1F71C5E3CE5}" dt="2021-03-09T14:45:55.159" v="2487"/>
        <pc:sldMkLst>
          <pc:docMk/>
          <pc:sldMk cId="3060193386" sldId="447"/>
        </pc:sldMkLst>
        <pc:spChg chg="mod">
          <ac:chgData name="Iain Milne" userId="e451ec18-1952-4891-b1e2-a69699162e44" providerId="ADAL" clId="{065A4B05-03B7-4AFF-8C7D-C1F71C5E3CE5}" dt="2021-03-09T14:45:55.159" v="2487"/>
          <ac:spMkLst>
            <pc:docMk/>
            <pc:sldMk cId="3060193386" sldId="447"/>
            <ac:spMk id="5" creationId="{FE4478ED-9FCD-48B2-A4E1-6ACE6A85ED7C}"/>
          </ac:spMkLst>
        </pc:spChg>
      </pc:sldChg>
      <pc:sldChg chg="add">
        <pc:chgData name="Iain Milne" userId="e451ec18-1952-4891-b1e2-a69699162e44" providerId="ADAL" clId="{065A4B05-03B7-4AFF-8C7D-C1F71C5E3CE5}" dt="2021-03-09T14:59:19.003" v="2610"/>
        <pc:sldMkLst>
          <pc:docMk/>
          <pc:sldMk cId="1941991548" sldId="448"/>
        </pc:sldMkLst>
      </pc:sldChg>
      <pc:sldChg chg="add">
        <pc:chgData name="Iain Milne" userId="e451ec18-1952-4891-b1e2-a69699162e44" providerId="ADAL" clId="{065A4B05-03B7-4AFF-8C7D-C1F71C5E3CE5}" dt="2021-03-09T14:59:19.003" v="2610"/>
        <pc:sldMkLst>
          <pc:docMk/>
          <pc:sldMk cId="1781703571" sldId="449"/>
        </pc:sldMkLst>
      </pc:sldChg>
      <pc:sldChg chg="modSp new del mod">
        <pc:chgData name="Iain Milne" userId="e451ec18-1952-4891-b1e2-a69699162e44" providerId="ADAL" clId="{065A4B05-03B7-4AFF-8C7D-C1F71C5E3CE5}" dt="2021-03-10T15:30:49.996" v="4293" actId="47"/>
        <pc:sldMkLst>
          <pc:docMk/>
          <pc:sldMk cId="1551398444" sldId="450"/>
        </pc:sldMkLst>
        <pc:spChg chg="mod">
          <ac:chgData name="Iain Milne" userId="e451ec18-1952-4891-b1e2-a69699162e44" providerId="ADAL" clId="{065A4B05-03B7-4AFF-8C7D-C1F71C5E3CE5}" dt="2021-03-10T13:15:11.795" v="3093" actId="27636"/>
          <ac:spMkLst>
            <pc:docMk/>
            <pc:sldMk cId="1551398444" sldId="450"/>
            <ac:spMk id="2" creationId="{472F26B9-5FB8-4B5F-B8F0-509CD5B04CA1}"/>
          </ac:spMkLst>
        </pc:spChg>
      </pc:sldChg>
      <pc:sldChg chg="addSp delSp modSp new mod modClrScheme chgLayout">
        <pc:chgData name="Iain Milne" userId="e451ec18-1952-4891-b1e2-a69699162e44" providerId="ADAL" clId="{065A4B05-03B7-4AFF-8C7D-C1F71C5E3CE5}" dt="2021-03-10T13:38:59.881" v="3956" actId="20577"/>
        <pc:sldMkLst>
          <pc:docMk/>
          <pc:sldMk cId="546902187" sldId="451"/>
        </pc:sldMkLst>
        <pc:spChg chg="del mod ord">
          <ac:chgData name="Iain Milne" userId="e451ec18-1952-4891-b1e2-a69699162e44" providerId="ADAL" clId="{065A4B05-03B7-4AFF-8C7D-C1F71C5E3CE5}" dt="2021-03-10T13:38:51.267" v="3913" actId="700"/>
          <ac:spMkLst>
            <pc:docMk/>
            <pc:sldMk cId="546902187" sldId="451"/>
            <ac:spMk id="2" creationId="{5B0FF468-79D3-454F-9E1F-4D8DDA4C778D}"/>
          </ac:spMkLst>
        </pc:spChg>
        <pc:spChg chg="del mod ord">
          <ac:chgData name="Iain Milne" userId="e451ec18-1952-4891-b1e2-a69699162e44" providerId="ADAL" clId="{065A4B05-03B7-4AFF-8C7D-C1F71C5E3CE5}" dt="2021-03-10T13:38:51.267" v="3913" actId="700"/>
          <ac:spMkLst>
            <pc:docMk/>
            <pc:sldMk cId="546902187" sldId="451"/>
            <ac:spMk id="3" creationId="{1BD82262-8F76-471A-BA6E-EFA4674328C0}"/>
          </ac:spMkLst>
        </pc:spChg>
        <pc:spChg chg="del">
          <ac:chgData name="Iain Milne" userId="e451ec18-1952-4891-b1e2-a69699162e44" providerId="ADAL" clId="{065A4B05-03B7-4AFF-8C7D-C1F71C5E3CE5}" dt="2021-03-10T13:38:51.267" v="3913" actId="700"/>
          <ac:spMkLst>
            <pc:docMk/>
            <pc:sldMk cId="546902187" sldId="451"/>
            <ac:spMk id="4" creationId="{D992FB99-B670-4613-959F-CE6821819BCE}"/>
          </ac:spMkLst>
        </pc:spChg>
        <pc:spChg chg="add mod ord">
          <ac:chgData name="Iain Milne" userId="e451ec18-1952-4891-b1e2-a69699162e44" providerId="ADAL" clId="{065A4B05-03B7-4AFF-8C7D-C1F71C5E3CE5}" dt="2021-03-10T13:38:59.881" v="3956" actId="20577"/>
          <ac:spMkLst>
            <pc:docMk/>
            <pc:sldMk cId="546902187" sldId="451"/>
            <ac:spMk id="5" creationId="{5792BF4B-2614-44F8-8CF7-EDFB5AB6635E}"/>
          </ac:spMkLst>
        </pc:spChg>
        <pc:spChg chg="add mod ord">
          <ac:chgData name="Iain Milne" userId="e451ec18-1952-4891-b1e2-a69699162e44" providerId="ADAL" clId="{065A4B05-03B7-4AFF-8C7D-C1F71C5E3CE5}" dt="2021-03-10T13:38:51.267" v="3913" actId="700"/>
          <ac:spMkLst>
            <pc:docMk/>
            <pc:sldMk cId="546902187" sldId="451"/>
            <ac:spMk id="6" creationId="{6746F9DF-29E2-4770-8C37-94570BC3E94B}"/>
          </ac:spMkLst>
        </pc:spChg>
      </pc:sldChg>
      <pc:sldChg chg="addSp delSp modSp add mod delAnim chgLayout">
        <pc:chgData name="Iain Milne" userId="e451ec18-1952-4891-b1e2-a69699162e44" providerId="ADAL" clId="{065A4B05-03B7-4AFF-8C7D-C1F71C5E3CE5}" dt="2021-03-10T13:53:29.154" v="4257" actId="20577"/>
        <pc:sldMkLst>
          <pc:docMk/>
          <pc:sldMk cId="3667547631" sldId="452"/>
        </pc:sldMkLst>
        <pc:spChg chg="mod ord">
          <ac:chgData name="Iain Milne" userId="e451ec18-1952-4891-b1e2-a69699162e44" providerId="ADAL" clId="{065A4B05-03B7-4AFF-8C7D-C1F71C5E3CE5}" dt="2021-03-10T13:52:23.573" v="4000" actId="700"/>
          <ac:spMkLst>
            <pc:docMk/>
            <pc:sldMk cId="3667547631" sldId="452"/>
            <ac:spMk id="2" creationId="{00000000-0000-0000-0000-000000000000}"/>
          </ac:spMkLst>
        </pc:spChg>
        <pc:spChg chg="del">
          <ac:chgData name="Iain Milne" userId="e451ec18-1952-4891-b1e2-a69699162e44" providerId="ADAL" clId="{065A4B05-03B7-4AFF-8C7D-C1F71C5E3CE5}" dt="2021-03-10T13:42:38.709" v="3995" actId="478"/>
          <ac:spMkLst>
            <pc:docMk/>
            <pc:sldMk cId="3667547631" sldId="452"/>
            <ac:spMk id="4" creationId="{D83EB3F2-3FA4-45BE-A3A1-991DA99A4702}"/>
          </ac:spMkLst>
        </pc:spChg>
        <pc:spChg chg="add mod ord">
          <ac:chgData name="Iain Milne" userId="e451ec18-1952-4891-b1e2-a69699162e44" providerId="ADAL" clId="{065A4B05-03B7-4AFF-8C7D-C1F71C5E3CE5}" dt="2021-03-10T13:53:29.154" v="4257" actId="20577"/>
          <ac:spMkLst>
            <pc:docMk/>
            <pc:sldMk cId="3667547631" sldId="452"/>
            <ac:spMk id="5" creationId="{8A92CDC8-E5AB-40EF-A0F5-EB4BB2D85ED7}"/>
          </ac:spMkLst>
        </pc:spChg>
        <pc:spChg chg="mod">
          <ac:chgData name="Iain Milne" userId="e451ec18-1952-4891-b1e2-a69699162e44" providerId="ADAL" clId="{065A4B05-03B7-4AFF-8C7D-C1F71C5E3CE5}" dt="2021-03-10T13:53:18.771" v="4215" actId="1036"/>
          <ac:spMkLst>
            <pc:docMk/>
            <pc:sldMk cId="3667547631" sldId="452"/>
            <ac:spMk id="9" creationId="{2F58C3C6-7C61-4933-A7CA-3C948C905B71}"/>
          </ac:spMkLst>
        </pc:spChg>
        <pc:spChg chg="add del mod">
          <ac:chgData name="Iain Milne" userId="e451ec18-1952-4891-b1e2-a69699162e44" providerId="ADAL" clId="{065A4B05-03B7-4AFF-8C7D-C1F71C5E3CE5}" dt="2021-03-10T13:52:27.542" v="4002" actId="478"/>
          <ac:spMkLst>
            <pc:docMk/>
            <pc:sldMk cId="3667547631" sldId="452"/>
            <ac:spMk id="10" creationId="{8036B67B-C1D4-4CFF-B777-6616D73D222C}"/>
          </ac:spMkLst>
        </pc:spChg>
        <pc:cxnChg chg="mod">
          <ac:chgData name="Iain Milne" userId="e451ec18-1952-4891-b1e2-a69699162e44" providerId="ADAL" clId="{065A4B05-03B7-4AFF-8C7D-C1F71C5E3CE5}" dt="2021-03-10T13:53:23.098" v="4252" actId="1036"/>
          <ac:cxnSpMkLst>
            <pc:docMk/>
            <pc:sldMk cId="3667547631" sldId="452"/>
            <ac:cxnSpMk id="6" creationId="{00000000-0000-0000-0000-000000000000}"/>
          </ac:cxnSpMkLst>
        </pc:cxnChg>
        <pc:cxnChg chg="del">
          <ac:chgData name="Iain Milne" userId="e451ec18-1952-4891-b1e2-a69699162e44" providerId="ADAL" clId="{065A4B05-03B7-4AFF-8C7D-C1F71C5E3CE5}" dt="2021-03-10T13:42:39.892" v="3996" actId="478"/>
          <ac:cxnSpMkLst>
            <pc:docMk/>
            <pc:sldMk cId="3667547631" sldId="452"/>
            <ac:cxnSpMk id="7" creationId="{00000000-0000-0000-0000-000000000000}"/>
          </ac:cxnSpMkLst>
        </pc:cxnChg>
        <pc:cxnChg chg="del">
          <ac:chgData name="Iain Milne" userId="e451ec18-1952-4891-b1e2-a69699162e44" providerId="ADAL" clId="{065A4B05-03B7-4AFF-8C7D-C1F71C5E3CE5}" dt="2021-03-10T13:42:40.441" v="3997" actId="478"/>
          <ac:cxnSpMkLst>
            <pc:docMk/>
            <pc:sldMk cId="3667547631" sldId="452"/>
            <ac:cxnSpMk id="8" creationId="{00000000-0000-0000-0000-000000000000}"/>
          </ac:cxnSpMkLst>
        </pc:cxnChg>
      </pc:sldChg>
      <pc:sldChg chg="add">
        <pc:chgData name="Iain Milne" userId="e451ec18-1952-4891-b1e2-a69699162e44" providerId="ADAL" clId="{065A4B05-03B7-4AFF-8C7D-C1F71C5E3CE5}" dt="2021-03-10T15:30:09.479" v="4265"/>
        <pc:sldMkLst>
          <pc:docMk/>
          <pc:sldMk cId="1210276623" sldId="453"/>
        </pc:sldMkLst>
      </pc:sldChg>
      <pc:sldChg chg="addSp delSp modSp new mod modClrScheme chgLayout">
        <pc:chgData name="Iain Milne" userId="e451ec18-1952-4891-b1e2-a69699162e44" providerId="ADAL" clId="{065A4B05-03B7-4AFF-8C7D-C1F71C5E3CE5}" dt="2021-03-16T14:04:55.088" v="10784"/>
        <pc:sldMkLst>
          <pc:docMk/>
          <pc:sldMk cId="2941406127" sldId="454"/>
        </pc:sldMkLst>
        <pc:spChg chg="del mod ord">
          <ac:chgData name="Iain Milne" userId="e451ec18-1952-4891-b1e2-a69699162e44" providerId="ADAL" clId="{065A4B05-03B7-4AFF-8C7D-C1F71C5E3CE5}" dt="2021-03-10T15:30:23.671" v="4267" actId="700"/>
          <ac:spMkLst>
            <pc:docMk/>
            <pc:sldMk cId="2941406127" sldId="454"/>
            <ac:spMk id="2" creationId="{3923E7BF-A525-445E-8D55-20EB8B0708BA}"/>
          </ac:spMkLst>
        </pc:spChg>
        <pc:spChg chg="del mod ord">
          <ac:chgData name="Iain Milne" userId="e451ec18-1952-4891-b1e2-a69699162e44" providerId="ADAL" clId="{065A4B05-03B7-4AFF-8C7D-C1F71C5E3CE5}" dt="2021-03-10T15:30:23.671" v="4267" actId="700"/>
          <ac:spMkLst>
            <pc:docMk/>
            <pc:sldMk cId="2941406127" sldId="454"/>
            <ac:spMk id="3" creationId="{394BF644-B69F-4895-B95A-3031A0FB773D}"/>
          </ac:spMkLst>
        </pc:spChg>
        <pc:spChg chg="del">
          <ac:chgData name="Iain Milne" userId="e451ec18-1952-4891-b1e2-a69699162e44" providerId="ADAL" clId="{065A4B05-03B7-4AFF-8C7D-C1F71C5E3CE5}" dt="2021-03-10T15:30:23.671" v="4267" actId="700"/>
          <ac:spMkLst>
            <pc:docMk/>
            <pc:sldMk cId="2941406127" sldId="454"/>
            <ac:spMk id="4" creationId="{F90B386A-710B-4604-83F2-CD09AD42D2C4}"/>
          </ac:spMkLst>
        </pc:spChg>
        <pc:spChg chg="add mod ord">
          <ac:chgData name="Iain Milne" userId="e451ec18-1952-4891-b1e2-a69699162e44" providerId="ADAL" clId="{065A4B05-03B7-4AFF-8C7D-C1F71C5E3CE5}" dt="2021-03-10T15:30:36.734" v="4292" actId="27636"/>
          <ac:spMkLst>
            <pc:docMk/>
            <pc:sldMk cId="2941406127" sldId="454"/>
            <ac:spMk id="5" creationId="{92377B1E-AE61-440C-963F-E5B638FC10EC}"/>
          </ac:spMkLst>
        </pc:spChg>
        <pc:spChg chg="add del mod ord">
          <ac:chgData name="Iain Milne" userId="e451ec18-1952-4891-b1e2-a69699162e44" providerId="ADAL" clId="{065A4B05-03B7-4AFF-8C7D-C1F71C5E3CE5}" dt="2021-03-10T15:30:36.729" v="4291" actId="700"/>
          <ac:spMkLst>
            <pc:docMk/>
            <pc:sldMk cId="2941406127" sldId="454"/>
            <ac:spMk id="6" creationId="{B04724C6-C0C8-49E9-8EF5-26D02F8BD528}"/>
          </ac:spMkLst>
        </pc:spChg>
        <pc:spChg chg="add del mod ord">
          <ac:chgData name="Iain Milne" userId="e451ec18-1952-4891-b1e2-a69699162e44" providerId="ADAL" clId="{065A4B05-03B7-4AFF-8C7D-C1F71C5E3CE5}" dt="2021-03-16T14:04:54.748" v="10783" actId="478"/>
          <ac:spMkLst>
            <pc:docMk/>
            <pc:sldMk cId="2941406127" sldId="454"/>
            <ac:spMk id="7" creationId="{36EE2618-AE10-4A16-9A24-7D49A4455E00}"/>
          </ac:spMkLst>
        </pc:spChg>
        <pc:picChg chg="add mod">
          <ac:chgData name="Iain Milne" userId="e451ec18-1952-4891-b1e2-a69699162e44" providerId="ADAL" clId="{065A4B05-03B7-4AFF-8C7D-C1F71C5E3CE5}" dt="2021-03-16T14:04:55.088" v="10784"/>
          <ac:picMkLst>
            <pc:docMk/>
            <pc:sldMk cId="2941406127" sldId="454"/>
            <ac:picMk id="4" creationId="{F4BFDFE5-9D04-4AC9-BE4D-3F533A812410}"/>
          </ac:picMkLst>
        </pc:picChg>
      </pc:sldChg>
      <pc:sldChg chg="addSp modSp add mod chgLayout">
        <pc:chgData name="Iain Milne" userId="e451ec18-1952-4891-b1e2-a69699162e44" providerId="ADAL" clId="{065A4B05-03B7-4AFF-8C7D-C1F71C5E3CE5}" dt="2021-03-11T11:50:07.624" v="7124" actId="12788"/>
        <pc:sldMkLst>
          <pc:docMk/>
          <pc:sldMk cId="2018982001" sldId="455"/>
        </pc:sldMkLst>
        <pc:spChg chg="mod ord">
          <ac:chgData name="Iain Milne" userId="e451ec18-1952-4891-b1e2-a69699162e44" providerId="ADAL" clId="{065A4B05-03B7-4AFF-8C7D-C1F71C5E3CE5}" dt="2021-03-10T15:31:20.716" v="4299" actId="700"/>
          <ac:spMkLst>
            <pc:docMk/>
            <pc:sldMk cId="2018982001" sldId="455"/>
            <ac:spMk id="2" creationId="{00000000-0000-0000-0000-000000000000}"/>
          </ac:spMkLst>
        </pc:spChg>
        <pc:spChg chg="mod ord">
          <ac:chgData name="Iain Milne" userId="e451ec18-1952-4891-b1e2-a69699162e44" providerId="ADAL" clId="{065A4B05-03B7-4AFF-8C7D-C1F71C5E3CE5}" dt="2021-03-11T09:22:17.926" v="4521" actId="5793"/>
          <ac:spMkLst>
            <pc:docMk/>
            <pc:sldMk cId="2018982001" sldId="455"/>
            <ac:spMk id="3" creationId="{00000000-0000-0000-0000-000000000000}"/>
          </ac:spMkLst>
        </pc:spChg>
        <pc:picChg chg="add mod">
          <ac:chgData name="Iain Milne" userId="e451ec18-1952-4891-b1e2-a69699162e44" providerId="ADAL" clId="{065A4B05-03B7-4AFF-8C7D-C1F71C5E3CE5}" dt="2021-03-11T11:50:07.624" v="7124" actId="12788"/>
          <ac:picMkLst>
            <pc:docMk/>
            <pc:sldMk cId="2018982001" sldId="455"/>
            <ac:picMk id="5" creationId="{69ED1656-620D-4FB3-A2B6-78C5A7DE0573}"/>
          </ac:picMkLst>
        </pc:picChg>
      </pc:sldChg>
      <pc:sldChg chg="addSp delSp modSp new mod modClrScheme chgLayout">
        <pc:chgData name="Iain Milne" userId="e451ec18-1952-4891-b1e2-a69699162e44" providerId="ADAL" clId="{065A4B05-03B7-4AFF-8C7D-C1F71C5E3CE5}" dt="2021-03-10T15:35:23.931" v="4476" actId="20577"/>
        <pc:sldMkLst>
          <pc:docMk/>
          <pc:sldMk cId="835072159" sldId="456"/>
        </pc:sldMkLst>
        <pc:spChg chg="del mod ord">
          <ac:chgData name="Iain Milne" userId="e451ec18-1952-4891-b1e2-a69699162e44" providerId="ADAL" clId="{065A4B05-03B7-4AFF-8C7D-C1F71C5E3CE5}" dt="2021-03-10T15:35:15.108" v="4450" actId="700"/>
          <ac:spMkLst>
            <pc:docMk/>
            <pc:sldMk cId="835072159" sldId="456"/>
            <ac:spMk id="2" creationId="{EB7EB2BC-E6F0-4A87-A577-695E43D0EB9E}"/>
          </ac:spMkLst>
        </pc:spChg>
        <pc:spChg chg="del mod ord">
          <ac:chgData name="Iain Milne" userId="e451ec18-1952-4891-b1e2-a69699162e44" providerId="ADAL" clId="{065A4B05-03B7-4AFF-8C7D-C1F71C5E3CE5}" dt="2021-03-10T15:35:15.108" v="4450" actId="700"/>
          <ac:spMkLst>
            <pc:docMk/>
            <pc:sldMk cId="835072159" sldId="456"/>
            <ac:spMk id="3" creationId="{479D19E0-0291-48E0-AC5C-A45A7FEF5998}"/>
          </ac:spMkLst>
        </pc:spChg>
        <pc:spChg chg="add mod ord">
          <ac:chgData name="Iain Milne" userId="e451ec18-1952-4891-b1e2-a69699162e44" providerId="ADAL" clId="{065A4B05-03B7-4AFF-8C7D-C1F71C5E3CE5}" dt="2021-03-10T15:35:19.500" v="4452" actId="27636"/>
          <ac:spMkLst>
            <pc:docMk/>
            <pc:sldMk cId="835072159" sldId="456"/>
            <ac:spMk id="4" creationId="{1AF64225-4C61-433D-8530-7CE00B7D43E9}"/>
          </ac:spMkLst>
        </pc:spChg>
        <pc:spChg chg="add mod ord">
          <ac:chgData name="Iain Milne" userId="e451ec18-1952-4891-b1e2-a69699162e44" providerId="ADAL" clId="{065A4B05-03B7-4AFF-8C7D-C1F71C5E3CE5}" dt="2021-03-10T15:35:23.931" v="4476" actId="20577"/>
          <ac:spMkLst>
            <pc:docMk/>
            <pc:sldMk cId="835072159" sldId="456"/>
            <ac:spMk id="5" creationId="{CA130A59-5C47-449B-B10F-212780C4FC09}"/>
          </ac:spMkLst>
        </pc:spChg>
      </pc:sldChg>
      <pc:sldChg chg="addSp delSp modSp new mod modClrScheme chgLayout">
        <pc:chgData name="Iain Milne" userId="e451ec18-1952-4891-b1e2-a69699162e44" providerId="ADAL" clId="{065A4B05-03B7-4AFF-8C7D-C1F71C5E3CE5}" dt="2021-03-11T09:29:53.071" v="4850" actId="6549"/>
        <pc:sldMkLst>
          <pc:docMk/>
          <pc:sldMk cId="1381780546" sldId="457"/>
        </pc:sldMkLst>
        <pc:spChg chg="del mod ord">
          <ac:chgData name="Iain Milne" userId="e451ec18-1952-4891-b1e2-a69699162e44" providerId="ADAL" clId="{065A4B05-03B7-4AFF-8C7D-C1F71C5E3CE5}" dt="2021-03-11T09:24:42.262" v="4592" actId="700"/>
          <ac:spMkLst>
            <pc:docMk/>
            <pc:sldMk cId="1381780546" sldId="457"/>
            <ac:spMk id="2" creationId="{3476C715-C697-4E08-944B-8EEE1AAA5E0D}"/>
          </ac:spMkLst>
        </pc:spChg>
        <pc:spChg chg="del mod ord">
          <ac:chgData name="Iain Milne" userId="e451ec18-1952-4891-b1e2-a69699162e44" providerId="ADAL" clId="{065A4B05-03B7-4AFF-8C7D-C1F71C5E3CE5}" dt="2021-03-11T09:24:42.262" v="4592" actId="700"/>
          <ac:spMkLst>
            <pc:docMk/>
            <pc:sldMk cId="1381780546" sldId="457"/>
            <ac:spMk id="3" creationId="{23CC75AB-829B-47AA-9D7E-8DE210FDFF1B}"/>
          </ac:spMkLst>
        </pc:spChg>
        <pc:spChg chg="del">
          <ac:chgData name="Iain Milne" userId="e451ec18-1952-4891-b1e2-a69699162e44" providerId="ADAL" clId="{065A4B05-03B7-4AFF-8C7D-C1F71C5E3CE5}" dt="2021-03-11T09:24:42.262" v="4592" actId="700"/>
          <ac:spMkLst>
            <pc:docMk/>
            <pc:sldMk cId="1381780546" sldId="457"/>
            <ac:spMk id="4" creationId="{7621C1C4-9413-4068-8BCE-212A0927300B}"/>
          </ac:spMkLst>
        </pc:spChg>
        <pc:spChg chg="add mod ord">
          <ac:chgData name="Iain Milne" userId="e451ec18-1952-4891-b1e2-a69699162e44" providerId="ADAL" clId="{065A4B05-03B7-4AFF-8C7D-C1F71C5E3CE5}" dt="2021-03-11T09:24:44.099" v="4603" actId="20577"/>
          <ac:spMkLst>
            <pc:docMk/>
            <pc:sldMk cId="1381780546" sldId="457"/>
            <ac:spMk id="5" creationId="{9FE8CB9E-C7CB-40BF-99C6-ED2B5AFCB816}"/>
          </ac:spMkLst>
        </pc:spChg>
        <pc:spChg chg="add mod ord">
          <ac:chgData name="Iain Milne" userId="e451ec18-1952-4891-b1e2-a69699162e44" providerId="ADAL" clId="{065A4B05-03B7-4AFF-8C7D-C1F71C5E3CE5}" dt="2021-03-11T09:29:53.071" v="4850" actId="6549"/>
          <ac:spMkLst>
            <pc:docMk/>
            <pc:sldMk cId="1381780546" sldId="457"/>
            <ac:spMk id="6" creationId="{4D6126BB-FDE0-411D-AA95-55EFABD9ABC3}"/>
          </ac:spMkLst>
        </pc:spChg>
      </pc:sldChg>
      <pc:sldChg chg="delSp modSp add del mod">
        <pc:chgData name="Iain Milne" userId="e451ec18-1952-4891-b1e2-a69699162e44" providerId="ADAL" clId="{065A4B05-03B7-4AFF-8C7D-C1F71C5E3CE5}" dt="2021-03-16T14:01:46.036" v="10747" actId="47"/>
        <pc:sldMkLst>
          <pc:docMk/>
          <pc:sldMk cId="304490668" sldId="458"/>
        </pc:sldMkLst>
        <pc:spChg chg="mod">
          <ac:chgData name="Iain Milne" userId="e451ec18-1952-4891-b1e2-a69699162e44" providerId="ADAL" clId="{065A4B05-03B7-4AFF-8C7D-C1F71C5E3CE5}" dt="2021-03-11T09:31:53.213" v="4875" actId="20577"/>
          <ac:spMkLst>
            <pc:docMk/>
            <pc:sldMk cId="304490668" sldId="458"/>
            <ac:spMk id="7" creationId="{0C75D307-DB52-43DD-84F1-6F5E8857EB61}"/>
          </ac:spMkLst>
        </pc:spChg>
        <pc:spChg chg="del">
          <ac:chgData name="Iain Milne" userId="e451ec18-1952-4891-b1e2-a69699162e44" providerId="ADAL" clId="{065A4B05-03B7-4AFF-8C7D-C1F71C5E3CE5}" dt="2021-03-11T13:44:29.136" v="7167" actId="478"/>
          <ac:spMkLst>
            <pc:docMk/>
            <pc:sldMk cId="304490668" sldId="458"/>
            <ac:spMk id="8" creationId="{826F6DD4-EE6C-4013-9A51-E5E8C0D21048}"/>
          </ac:spMkLst>
        </pc:spChg>
      </pc:sldChg>
      <pc:sldChg chg="addSp delSp modSp new mod ord modClrScheme chgLayout">
        <pc:chgData name="Iain Milne" userId="e451ec18-1952-4891-b1e2-a69699162e44" providerId="ADAL" clId="{065A4B05-03B7-4AFF-8C7D-C1F71C5E3CE5}" dt="2021-03-16T14:01:43.905" v="10746"/>
        <pc:sldMkLst>
          <pc:docMk/>
          <pc:sldMk cId="2509008138" sldId="459"/>
        </pc:sldMkLst>
        <pc:spChg chg="del mod ord">
          <ac:chgData name="Iain Milne" userId="e451ec18-1952-4891-b1e2-a69699162e44" providerId="ADAL" clId="{065A4B05-03B7-4AFF-8C7D-C1F71C5E3CE5}" dt="2021-03-11T09:33:20.854" v="4906" actId="700"/>
          <ac:spMkLst>
            <pc:docMk/>
            <pc:sldMk cId="2509008138" sldId="459"/>
            <ac:spMk id="2" creationId="{CE2AD127-7FBF-4F92-B78E-96C7C6FC866B}"/>
          </ac:spMkLst>
        </pc:spChg>
        <pc:spChg chg="del mod ord">
          <ac:chgData name="Iain Milne" userId="e451ec18-1952-4891-b1e2-a69699162e44" providerId="ADAL" clId="{065A4B05-03B7-4AFF-8C7D-C1F71C5E3CE5}" dt="2021-03-11T09:33:20.854" v="4906" actId="700"/>
          <ac:spMkLst>
            <pc:docMk/>
            <pc:sldMk cId="2509008138" sldId="459"/>
            <ac:spMk id="3" creationId="{7DA086D0-2C54-4663-97DB-753D08615BD0}"/>
          </ac:spMkLst>
        </pc:spChg>
        <pc:spChg chg="del">
          <ac:chgData name="Iain Milne" userId="e451ec18-1952-4891-b1e2-a69699162e44" providerId="ADAL" clId="{065A4B05-03B7-4AFF-8C7D-C1F71C5E3CE5}" dt="2021-03-11T09:33:20.854" v="4906" actId="700"/>
          <ac:spMkLst>
            <pc:docMk/>
            <pc:sldMk cId="2509008138" sldId="459"/>
            <ac:spMk id="4" creationId="{E6BB7DCD-2BE3-4790-A581-C942804604E0}"/>
          </ac:spMkLst>
        </pc:spChg>
        <pc:spChg chg="add mod ord">
          <ac:chgData name="Iain Milne" userId="e451ec18-1952-4891-b1e2-a69699162e44" providerId="ADAL" clId="{065A4B05-03B7-4AFF-8C7D-C1F71C5E3CE5}" dt="2021-03-11T09:34:34.619" v="4948" actId="1076"/>
          <ac:spMkLst>
            <pc:docMk/>
            <pc:sldMk cId="2509008138" sldId="459"/>
            <ac:spMk id="5" creationId="{7259861F-B5CB-479E-91F3-567BBB59A2D6}"/>
          </ac:spMkLst>
        </pc:spChg>
        <pc:spChg chg="add del mod ord">
          <ac:chgData name="Iain Milne" userId="e451ec18-1952-4891-b1e2-a69699162e44" providerId="ADAL" clId="{065A4B05-03B7-4AFF-8C7D-C1F71C5E3CE5}" dt="2021-03-11T09:33:29.721" v="4911" actId="478"/>
          <ac:spMkLst>
            <pc:docMk/>
            <pc:sldMk cId="2509008138" sldId="459"/>
            <ac:spMk id="6" creationId="{DB8895FF-FAC8-4072-A301-B7B1720D6FE4}"/>
          </ac:spMkLst>
        </pc:spChg>
        <pc:spChg chg="add mod">
          <ac:chgData name="Iain Milne" userId="e451ec18-1952-4891-b1e2-a69699162e44" providerId="ADAL" clId="{065A4B05-03B7-4AFF-8C7D-C1F71C5E3CE5}" dt="2021-03-11T09:34:37.123" v="4949" actId="1076"/>
          <ac:spMkLst>
            <pc:docMk/>
            <pc:sldMk cId="2509008138" sldId="459"/>
            <ac:spMk id="8" creationId="{E5E94B92-BE2B-4590-A4C8-422E8CF127DB}"/>
          </ac:spMkLst>
        </pc:spChg>
        <pc:spChg chg="add mod">
          <ac:chgData name="Iain Milne" userId="e451ec18-1952-4891-b1e2-a69699162e44" providerId="ADAL" clId="{065A4B05-03B7-4AFF-8C7D-C1F71C5E3CE5}" dt="2021-03-11T09:34:48.340" v="4953" actId="14100"/>
          <ac:spMkLst>
            <pc:docMk/>
            <pc:sldMk cId="2509008138" sldId="459"/>
            <ac:spMk id="9" creationId="{9E5048C5-F885-4D49-B739-B7DCC8002ED3}"/>
          </ac:spMkLst>
        </pc:spChg>
        <pc:picChg chg="add mod ord">
          <ac:chgData name="Iain Milne" userId="e451ec18-1952-4891-b1e2-a69699162e44" providerId="ADAL" clId="{065A4B05-03B7-4AFF-8C7D-C1F71C5E3CE5}" dt="2021-03-11T09:34:30.175" v="4946" actId="167"/>
          <ac:picMkLst>
            <pc:docMk/>
            <pc:sldMk cId="2509008138" sldId="459"/>
            <ac:picMk id="7" creationId="{572B086C-0797-4A4A-A488-80131A0B48F3}"/>
          </ac:picMkLst>
        </pc:picChg>
      </pc:sldChg>
      <pc:sldChg chg="addSp delSp modSp add mod chgLayout">
        <pc:chgData name="Iain Milne" userId="e451ec18-1952-4891-b1e2-a69699162e44" providerId="ADAL" clId="{065A4B05-03B7-4AFF-8C7D-C1F71C5E3CE5}" dt="2021-03-11T11:44:57.393" v="7019" actId="20577"/>
        <pc:sldMkLst>
          <pc:docMk/>
          <pc:sldMk cId="2668953221" sldId="460"/>
        </pc:sldMkLst>
        <pc:spChg chg="del mod">
          <ac:chgData name="Iain Milne" userId="e451ec18-1952-4891-b1e2-a69699162e44" providerId="ADAL" clId="{065A4B05-03B7-4AFF-8C7D-C1F71C5E3CE5}" dt="2021-03-11T11:16:53.056" v="5459" actId="478"/>
          <ac:spMkLst>
            <pc:docMk/>
            <pc:sldMk cId="2668953221" sldId="460"/>
            <ac:spMk id="5" creationId="{5A241C1D-6EAA-414B-BBA6-5B5483417FC2}"/>
          </ac:spMkLst>
        </pc:spChg>
        <pc:spChg chg="del mod">
          <ac:chgData name="Iain Milne" userId="e451ec18-1952-4891-b1e2-a69699162e44" providerId="ADAL" clId="{065A4B05-03B7-4AFF-8C7D-C1F71C5E3CE5}" dt="2021-03-11T11:16:48.814" v="5457" actId="478"/>
          <ac:spMkLst>
            <pc:docMk/>
            <pc:sldMk cId="2668953221" sldId="460"/>
            <ac:spMk id="6" creationId="{D67BE70D-94E3-4918-BCFA-CF7D422D92AE}"/>
          </ac:spMkLst>
        </pc:spChg>
        <pc:spChg chg="add del mod">
          <ac:chgData name="Iain Milne" userId="e451ec18-1952-4891-b1e2-a69699162e44" providerId="ADAL" clId="{065A4B05-03B7-4AFF-8C7D-C1F71C5E3CE5}" dt="2021-03-11T11:16:50.400" v="5458" actId="478"/>
          <ac:spMkLst>
            <pc:docMk/>
            <pc:sldMk cId="2668953221" sldId="460"/>
            <ac:spMk id="7" creationId="{59795F0B-7926-4E02-8FD0-C1CA0D313070}"/>
          </ac:spMkLst>
        </pc:spChg>
        <pc:spChg chg="add del mod">
          <ac:chgData name="Iain Milne" userId="e451ec18-1952-4891-b1e2-a69699162e44" providerId="ADAL" clId="{065A4B05-03B7-4AFF-8C7D-C1F71C5E3CE5}" dt="2021-03-11T11:16:54.879" v="5461" actId="478"/>
          <ac:spMkLst>
            <pc:docMk/>
            <pc:sldMk cId="2668953221" sldId="460"/>
            <ac:spMk id="9" creationId="{6E41E28B-B4D9-4116-9B0D-1C82D132BA60}"/>
          </ac:spMkLst>
        </pc:spChg>
        <pc:spChg chg="add del mod">
          <ac:chgData name="Iain Milne" userId="e451ec18-1952-4891-b1e2-a69699162e44" providerId="ADAL" clId="{065A4B05-03B7-4AFF-8C7D-C1F71C5E3CE5}" dt="2021-03-11T11:18:25.735" v="5505" actId="478"/>
          <ac:spMkLst>
            <pc:docMk/>
            <pc:sldMk cId="2668953221" sldId="460"/>
            <ac:spMk id="10" creationId="{0F7EF25B-1C89-4E19-B598-DFE354A9FE7A}"/>
          </ac:spMkLst>
        </pc:spChg>
        <pc:spChg chg="add mod ord">
          <ac:chgData name="Iain Milne" userId="e451ec18-1952-4891-b1e2-a69699162e44" providerId="ADAL" clId="{065A4B05-03B7-4AFF-8C7D-C1F71C5E3CE5}" dt="2021-03-11T11:44:57.393" v="7019" actId="20577"/>
          <ac:spMkLst>
            <pc:docMk/>
            <pc:sldMk cId="2668953221" sldId="460"/>
            <ac:spMk id="11" creationId="{589AEECD-952B-429E-BFC6-C25426BBEDB0}"/>
          </ac:spMkLst>
        </pc:spChg>
        <pc:spChg chg="add del mod ord">
          <ac:chgData name="Iain Milne" userId="e451ec18-1952-4891-b1e2-a69699162e44" providerId="ADAL" clId="{065A4B05-03B7-4AFF-8C7D-C1F71C5E3CE5}" dt="2021-03-11T11:18:24.608" v="5504" actId="478"/>
          <ac:spMkLst>
            <pc:docMk/>
            <pc:sldMk cId="2668953221" sldId="460"/>
            <ac:spMk id="12" creationId="{35F72F32-DF5A-4C0F-9638-F0AA1006850B}"/>
          </ac:spMkLst>
        </pc:spChg>
        <pc:spChg chg="add mod">
          <ac:chgData name="Iain Milne" userId="e451ec18-1952-4891-b1e2-a69699162e44" providerId="ADAL" clId="{065A4B05-03B7-4AFF-8C7D-C1F71C5E3CE5}" dt="2021-03-11T11:19:03.942" v="5514" actId="1076"/>
          <ac:spMkLst>
            <pc:docMk/>
            <pc:sldMk cId="2668953221" sldId="460"/>
            <ac:spMk id="13" creationId="{765D650D-1A5B-41B7-A520-32C1C69B9172}"/>
          </ac:spMkLst>
        </pc:spChg>
        <pc:picChg chg="add mod">
          <ac:chgData name="Iain Milne" userId="e451ec18-1952-4891-b1e2-a69699162e44" providerId="ADAL" clId="{065A4B05-03B7-4AFF-8C7D-C1F71C5E3CE5}" dt="2021-03-11T11:19:00.083" v="5513" actId="12788"/>
          <ac:picMkLst>
            <pc:docMk/>
            <pc:sldMk cId="2668953221" sldId="460"/>
            <ac:picMk id="3" creationId="{91294915-4312-4A67-9CFC-877AC4AB5747}"/>
          </ac:picMkLst>
        </pc:picChg>
      </pc:sldChg>
      <pc:sldChg chg="addSp delSp modSp add mod">
        <pc:chgData name="Iain Milne" userId="e451ec18-1952-4891-b1e2-a69699162e44" providerId="ADAL" clId="{065A4B05-03B7-4AFF-8C7D-C1F71C5E3CE5}" dt="2021-03-11T15:01:19.990" v="7910" actId="1035"/>
        <pc:sldMkLst>
          <pc:docMk/>
          <pc:sldMk cId="4269078234" sldId="461"/>
        </pc:sldMkLst>
        <pc:spChg chg="add del mod">
          <ac:chgData name="Iain Milne" userId="e451ec18-1952-4891-b1e2-a69699162e44" providerId="ADAL" clId="{065A4B05-03B7-4AFF-8C7D-C1F71C5E3CE5}" dt="2021-03-11T11:17:27.909" v="5470" actId="21"/>
          <ac:spMkLst>
            <pc:docMk/>
            <pc:sldMk cId="4269078234" sldId="461"/>
            <ac:spMk id="2" creationId="{C4BA87A8-2048-444D-889F-519F4DA35B14}"/>
          </ac:spMkLst>
        </pc:spChg>
        <pc:spChg chg="add del mod">
          <ac:chgData name="Iain Milne" userId="e451ec18-1952-4891-b1e2-a69699162e44" providerId="ADAL" clId="{065A4B05-03B7-4AFF-8C7D-C1F71C5E3CE5}" dt="2021-03-11T11:45:49.734" v="7070" actId="478"/>
          <ac:spMkLst>
            <pc:docMk/>
            <pc:sldMk cId="4269078234" sldId="461"/>
            <ac:spMk id="4" creationId="{F454AD34-13BE-47A3-A03C-4B9E217A25EA}"/>
          </ac:spMkLst>
        </pc:spChg>
        <pc:spChg chg="mod">
          <ac:chgData name="Iain Milne" userId="e451ec18-1952-4891-b1e2-a69699162e44" providerId="ADAL" clId="{065A4B05-03B7-4AFF-8C7D-C1F71C5E3CE5}" dt="2021-03-11T11:44:47.106" v="7007" actId="20577"/>
          <ac:spMkLst>
            <pc:docMk/>
            <pc:sldMk cId="4269078234" sldId="461"/>
            <ac:spMk id="5" creationId="{5A241C1D-6EAA-414B-BBA6-5B5483417FC2}"/>
          </ac:spMkLst>
        </pc:spChg>
        <pc:spChg chg="mod">
          <ac:chgData name="Iain Milne" userId="e451ec18-1952-4891-b1e2-a69699162e44" providerId="ADAL" clId="{065A4B05-03B7-4AFF-8C7D-C1F71C5E3CE5}" dt="2021-03-11T11:45:12.989" v="7021" actId="20577"/>
          <ac:spMkLst>
            <pc:docMk/>
            <pc:sldMk cId="4269078234" sldId="461"/>
            <ac:spMk id="6" creationId="{D67BE70D-94E3-4918-BCFA-CF7D422D92AE}"/>
          </ac:spMkLst>
        </pc:spChg>
        <pc:spChg chg="add del mod">
          <ac:chgData name="Iain Milne" userId="e451ec18-1952-4891-b1e2-a69699162e44" providerId="ADAL" clId="{065A4B05-03B7-4AFF-8C7D-C1F71C5E3CE5}" dt="2021-03-11T11:20:25.606" v="5587"/>
          <ac:spMkLst>
            <pc:docMk/>
            <pc:sldMk cId="4269078234" sldId="461"/>
            <ac:spMk id="7" creationId="{50C9B284-D122-4D64-BCEF-6753AE4B4A2B}"/>
          </ac:spMkLst>
        </pc:spChg>
        <pc:spChg chg="add mod">
          <ac:chgData name="Iain Milne" userId="e451ec18-1952-4891-b1e2-a69699162e44" providerId="ADAL" clId="{065A4B05-03B7-4AFF-8C7D-C1F71C5E3CE5}" dt="2021-03-11T15:01:19.990" v="7910" actId="1035"/>
          <ac:spMkLst>
            <pc:docMk/>
            <pc:sldMk cId="4269078234" sldId="461"/>
            <ac:spMk id="8" creationId="{6ACB7699-8ED6-4B54-AA2B-D29752A0006E}"/>
          </ac:spMkLst>
        </pc:spChg>
        <pc:spChg chg="add mod">
          <ac:chgData name="Iain Milne" userId="e451ec18-1952-4891-b1e2-a69699162e44" providerId="ADAL" clId="{065A4B05-03B7-4AFF-8C7D-C1F71C5E3CE5}" dt="2021-03-11T11:47:53.577" v="7108" actId="20577"/>
          <ac:spMkLst>
            <pc:docMk/>
            <pc:sldMk cId="4269078234" sldId="461"/>
            <ac:spMk id="9" creationId="{9478D5F3-E2D8-4D3A-92C6-2535274BF699}"/>
          </ac:spMkLst>
        </pc:spChg>
        <pc:picChg chg="del">
          <ac:chgData name="Iain Milne" userId="e451ec18-1952-4891-b1e2-a69699162e44" providerId="ADAL" clId="{065A4B05-03B7-4AFF-8C7D-C1F71C5E3CE5}" dt="2021-03-11T11:19:24.175" v="5515" actId="478"/>
          <ac:picMkLst>
            <pc:docMk/>
            <pc:sldMk cId="4269078234" sldId="461"/>
            <ac:picMk id="3" creationId="{91294915-4312-4A67-9CFC-877AC4AB5747}"/>
          </ac:picMkLst>
        </pc:picChg>
      </pc:sldChg>
      <pc:sldChg chg="modSp add del mod">
        <pc:chgData name="Iain Milne" userId="e451ec18-1952-4891-b1e2-a69699162e44" providerId="ADAL" clId="{065A4B05-03B7-4AFF-8C7D-C1F71C5E3CE5}" dt="2021-03-11T15:07:16.715" v="8213" actId="47"/>
        <pc:sldMkLst>
          <pc:docMk/>
          <pc:sldMk cId="1303372437" sldId="462"/>
        </pc:sldMkLst>
        <pc:spChg chg="mod">
          <ac:chgData name="Iain Milne" userId="e451ec18-1952-4891-b1e2-a69699162e44" providerId="ADAL" clId="{065A4B05-03B7-4AFF-8C7D-C1F71C5E3CE5}" dt="2021-03-11T11:37:57.370" v="6623" actId="27636"/>
          <ac:spMkLst>
            <pc:docMk/>
            <pc:sldMk cId="1303372437" sldId="462"/>
            <ac:spMk id="6" creationId="{D67BE70D-94E3-4918-BCFA-CF7D422D92AE}"/>
          </ac:spMkLst>
        </pc:spChg>
      </pc:sldChg>
      <pc:sldChg chg="addSp delSp modSp new del mod modClrScheme chgLayout">
        <pc:chgData name="Iain Milne" userId="e451ec18-1952-4891-b1e2-a69699162e44" providerId="ADAL" clId="{065A4B05-03B7-4AFF-8C7D-C1F71C5E3CE5}" dt="2021-03-11T11:31:43.430" v="6095" actId="47"/>
        <pc:sldMkLst>
          <pc:docMk/>
          <pc:sldMk cId="600604355" sldId="463"/>
        </pc:sldMkLst>
        <pc:spChg chg="del mod ord">
          <ac:chgData name="Iain Milne" userId="e451ec18-1952-4891-b1e2-a69699162e44" providerId="ADAL" clId="{065A4B05-03B7-4AFF-8C7D-C1F71C5E3CE5}" dt="2021-03-11T11:25:28.247" v="5755" actId="700"/>
          <ac:spMkLst>
            <pc:docMk/>
            <pc:sldMk cId="600604355" sldId="463"/>
            <ac:spMk id="2" creationId="{5AC873A8-88CC-490A-A837-FAFA8A8F32FF}"/>
          </ac:spMkLst>
        </pc:spChg>
        <pc:spChg chg="del mod ord">
          <ac:chgData name="Iain Milne" userId="e451ec18-1952-4891-b1e2-a69699162e44" providerId="ADAL" clId="{065A4B05-03B7-4AFF-8C7D-C1F71C5E3CE5}" dt="2021-03-11T11:25:28.247" v="5755" actId="700"/>
          <ac:spMkLst>
            <pc:docMk/>
            <pc:sldMk cId="600604355" sldId="463"/>
            <ac:spMk id="3" creationId="{73207FEA-D3DA-40F8-AD22-7278DB16F0D0}"/>
          </ac:spMkLst>
        </pc:spChg>
        <pc:spChg chg="del">
          <ac:chgData name="Iain Milne" userId="e451ec18-1952-4891-b1e2-a69699162e44" providerId="ADAL" clId="{065A4B05-03B7-4AFF-8C7D-C1F71C5E3CE5}" dt="2021-03-11T11:25:28.247" v="5755" actId="700"/>
          <ac:spMkLst>
            <pc:docMk/>
            <pc:sldMk cId="600604355" sldId="463"/>
            <ac:spMk id="4" creationId="{3611E770-187C-4C2F-B75F-D6BBB36621EC}"/>
          </ac:spMkLst>
        </pc:spChg>
        <pc:spChg chg="add mod ord">
          <ac:chgData name="Iain Milne" userId="e451ec18-1952-4891-b1e2-a69699162e44" providerId="ADAL" clId="{065A4B05-03B7-4AFF-8C7D-C1F71C5E3CE5}" dt="2021-03-11T11:31:28.220" v="6093" actId="20577"/>
          <ac:spMkLst>
            <pc:docMk/>
            <pc:sldMk cId="600604355" sldId="463"/>
            <ac:spMk id="5" creationId="{F29D3028-1700-4E41-A034-B1D3578872B6}"/>
          </ac:spMkLst>
        </pc:spChg>
        <pc:spChg chg="add mod ord">
          <ac:chgData name="Iain Milne" userId="e451ec18-1952-4891-b1e2-a69699162e44" providerId="ADAL" clId="{065A4B05-03B7-4AFF-8C7D-C1F71C5E3CE5}" dt="2021-03-11T11:25:36.769" v="5789" actId="20577"/>
          <ac:spMkLst>
            <pc:docMk/>
            <pc:sldMk cId="600604355" sldId="463"/>
            <ac:spMk id="6" creationId="{08FB858A-A67A-4697-B0A8-AD25B49E9666}"/>
          </ac:spMkLst>
        </pc:spChg>
      </pc:sldChg>
      <pc:sldChg chg="addSp delSp modSp new mod modClrScheme chgLayout">
        <pc:chgData name="Iain Milne" userId="e451ec18-1952-4891-b1e2-a69699162e44" providerId="ADAL" clId="{065A4B05-03B7-4AFF-8C7D-C1F71C5E3CE5}" dt="2021-03-11T11:29:51.440" v="6058"/>
        <pc:sldMkLst>
          <pc:docMk/>
          <pc:sldMk cId="1174413581" sldId="464"/>
        </pc:sldMkLst>
        <pc:spChg chg="del mod ord">
          <ac:chgData name="Iain Milne" userId="e451ec18-1952-4891-b1e2-a69699162e44" providerId="ADAL" clId="{065A4B05-03B7-4AFF-8C7D-C1F71C5E3CE5}" dt="2021-03-11T11:26:20.961" v="5791" actId="700"/>
          <ac:spMkLst>
            <pc:docMk/>
            <pc:sldMk cId="1174413581" sldId="464"/>
            <ac:spMk id="2" creationId="{8E13EE2F-9AB7-4D03-A803-B507CED824A3}"/>
          </ac:spMkLst>
        </pc:spChg>
        <pc:spChg chg="del mod ord">
          <ac:chgData name="Iain Milne" userId="e451ec18-1952-4891-b1e2-a69699162e44" providerId="ADAL" clId="{065A4B05-03B7-4AFF-8C7D-C1F71C5E3CE5}" dt="2021-03-11T11:26:20.961" v="5791" actId="700"/>
          <ac:spMkLst>
            <pc:docMk/>
            <pc:sldMk cId="1174413581" sldId="464"/>
            <ac:spMk id="3" creationId="{97CEE34F-2BE0-4241-A132-D270A5A6410A}"/>
          </ac:spMkLst>
        </pc:spChg>
        <pc:spChg chg="del">
          <ac:chgData name="Iain Milne" userId="e451ec18-1952-4891-b1e2-a69699162e44" providerId="ADAL" clId="{065A4B05-03B7-4AFF-8C7D-C1F71C5E3CE5}" dt="2021-03-11T11:26:20.961" v="5791" actId="700"/>
          <ac:spMkLst>
            <pc:docMk/>
            <pc:sldMk cId="1174413581" sldId="464"/>
            <ac:spMk id="4" creationId="{7685DCDB-FEB1-4C0A-84A2-D343D6B67B40}"/>
          </ac:spMkLst>
        </pc:spChg>
        <pc:spChg chg="add del mod ord">
          <ac:chgData name="Iain Milne" userId="e451ec18-1952-4891-b1e2-a69699162e44" providerId="ADAL" clId="{065A4B05-03B7-4AFF-8C7D-C1F71C5E3CE5}" dt="2021-03-11T11:29:44.650" v="6052" actId="478"/>
          <ac:spMkLst>
            <pc:docMk/>
            <pc:sldMk cId="1174413581" sldId="464"/>
            <ac:spMk id="5" creationId="{A2C0CAF3-3F32-4F9F-B17B-E131E9434F16}"/>
          </ac:spMkLst>
        </pc:spChg>
        <pc:spChg chg="add del mod ord">
          <ac:chgData name="Iain Milne" userId="e451ec18-1952-4891-b1e2-a69699162e44" providerId="ADAL" clId="{065A4B05-03B7-4AFF-8C7D-C1F71C5E3CE5}" dt="2021-03-11T11:27:15.182" v="5822" actId="931"/>
          <ac:spMkLst>
            <pc:docMk/>
            <pc:sldMk cId="1174413581" sldId="464"/>
            <ac:spMk id="6" creationId="{F27C7427-A234-47E2-A006-872F7BEF1722}"/>
          </ac:spMkLst>
        </pc:spChg>
        <pc:spChg chg="add mod">
          <ac:chgData name="Iain Milne" userId="e451ec18-1952-4891-b1e2-a69699162e44" providerId="ADAL" clId="{065A4B05-03B7-4AFF-8C7D-C1F71C5E3CE5}" dt="2021-03-11T11:28:48.162" v="6050" actId="20577"/>
          <ac:spMkLst>
            <pc:docMk/>
            <pc:sldMk cId="1174413581" sldId="464"/>
            <ac:spMk id="9" creationId="{12FEA392-2F2B-44E9-A7BA-AA4953B764DF}"/>
          </ac:spMkLst>
        </pc:spChg>
        <pc:spChg chg="add del mod">
          <ac:chgData name="Iain Milne" userId="e451ec18-1952-4891-b1e2-a69699162e44" providerId="ADAL" clId="{065A4B05-03B7-4AFF-8C7D-C1F71C5E3CE5}" dt="2021-03-11T11:29:50.462" v="6057" actId="478"/>
          <ac:spMkLst>
            <pc:docMk/>
            <pc:sldMk cId="1174413581" sldId="464"/>
            <ac:spMk id="11" creationId="{1524DE55-2D7A-4182-BAEE-9F4FB82F70FA}"/>
          </ac:spMkLst>
        </pc:spChg>
        <pc:spChg chg="add del mod">
          <ac:chgData name="Iain Milne" userId="e451ec18-1952-4891-b1e2-a69699162e44" providerId="ADAL" clId="{065A4B05-03B7-4AFF-8C7D-C1F71C5E3CE5}" dt="2021-03-11T11:29:48.972" v="6056" actId="478"/>
          <ac:spMkLst>
            <pc:docMk/>
            <pc:sldMk cId="1174413581" sldId="464"/>
            <ac:spMk id="12" creationId="{0D6870DD-CF17-4098-987A-9B57D00E1E16}"/>
          </ac:spMkLst>
        </pc:spChg>
        <pc:spChg chg="add mod">
          <ac:chgData name="Iain Milne" userId="e451ec18-1952-4891-b1e2-a69699162e44" providerId="ADAL" clId="{065A4B05-03B7-4AFF-8C7D-C1F71C5E3CE5}" dt="2021-03-11T11:29:51.440" v="6058"/>
          <ac:spMkLst>
            <pc:docMk/>
            <pc:sldMk cId="1174413581" sldId="464"/>
            <ac:spMk id="13" creationId="{5DFA9DDB-6632-4AC4-A4E5-3A11D249F8F2}"/>
          </ac:spMkLst>
        </pc:spChg>
        <pc:picChg chg="add mod ord">
          <ac:chgData name="Iain Milne" userId="e451ec18-1952-4891-b1e2-a69699162e44" providerId="ADAL" clId="{065A4B05-03B7-4AFF-8C7D-C1F71C5E3CE5}" dt="2021-03-11T11:28:24.938" v="5947" actId="1036"/>
          <ac:picMkLst>
            <pc:docMk/>
            <pc:sldMk cId="1174413581" sldId="464"/>
            <ac:picMk id="8" creationId="{537F19C9-D11A-4F63-A1D8-D6A4F2DD58E4}"/>
          </ac:picMkLst>
        </pc:picChg>
      </pc:sldChg>
      <pc:sldChg chg="addSp delSp modSp add mod">
        <pc:chgData name="Iain Milne" userId="e451ec18-1952-4891-b1e2-a69699162e44" providerId="ADAL" clId="{065A4B05-03B7-4AFF-8C7D-C1F71C5E3CE5}" dt="2021-03-15T15:01:14.962" v="10231" actId="207"/>
        <pc:sldMkLst>
          <pc:docMk/>
          <pc:sldMk cId="737065547" sldId="465"/>
        </pc:sldMkLst>
        <pc:spChg chg="mod">
          <ac:chgData name="Iain Milne" userId="e451ec18-1952-4891-b1e2-a69699162e44" providerId="ADAL" clId="{065A4B05-03B7-4AFF-8C7D-C1F71C5E3CE5}" dt="2021-03-11T11:31:46.652" v="6101" actId="20577"/>
          <ac:spMkLst>
            <pc:docMk/>
            <pc:sldMk cId="737065547" sldId="465"/>
            <ac:spMk id="5" creationId="{5A241C1D-6EAA-414B-BBA6-5B5483417FC2}"/>
          </ac:spMkLst>
        </pc:spChg>
        <pc:spChg chg="mod">
          <ac:chgData name="Iain Milne" userId="e451ec18-1952-4891-b1e2-a69699162e44" providerId="ADAL" clId="{065A4B05-03B7-4AFF-8C7D-C1F71C5E3CE5}" dt="2021-03-11T11:36:51.233" v="6537" actId="403"/>
          <ac:spMkLst>
            <pc:docMk/>
            <pc:sldMk cId="737065547" sldId="465"/>
            <ac:spMk id="6" creationId="{D67BE70D-94E3-4918-BCFA-CF7D422D92AE}"/>
          </ac:spMkLst>
        </pc:spChg>
        <pc:spChg chg="add mod">
          <ac:chgData name="Iain Milne" userId="e451ec18-1952-4891-b1e2-a69699162e44" providerId="ADAL" clId="{065A4B05-03B7-4AFF-8C7D-C1F71C5E3CE5}" dt="2021-03-15T15:01:09.250" v="10228" actId="207"/>
          <ac:spMkLst>
            <pc:docMk/>
            <pc:sldMk cId="737065547" sldId="465"/>
            <ac:spMk id="7" creationId="{8C79DDA6-FF73-4330-9783-91BC09F84B5B}"/>
          </ac:spMkLst>
        </pc:spChg>
        <pc:spChg chg="mod">
          <ac:chgData name="Iain Milne" userId="e451ec18-1952-4891-b1e2-a69699162e44" providerId="ADAL" clId="{065A4B05-03B7-4AFF-8C7D-C1F71C5E3CE5}" dt="2021-03-15T15:01:05.786" v="10227" actId="207"/>
          <ac:spMkLst>
            <pc:docMk/>
            <pc:sldMk cId="737065547" sldId="465"/>
            <ac:spMk id="8" creationId="{6ACB7699-8ED6-4B54-AA2B-D29752A0006E}"/>
          </ac:spMkLst>
        </pc:spChg>
        <pc:spChg chg="del">
          <ac:chgData name="Iain Milne" userId="e451ec18-1952-4891-b1e2-a69699162e44" providerId="ADAL" clId="{065A4B05-03B7-4AFF-8C7D-C1F71C5E3CE5}" dt="2021-03-11T11:32:04.675" v="6153" actId="478"/>
          <ac:spMkLst>
            <pc:docMk/>
            <pc:sldMk cId="737065547" sldId="465"/>
            <ac:spMk id="9" creationId="{9478D5F3-E2D8-4D3A-92C6-2535274BF699}"/>
          </ac:spMkLst>
        </pc:spChg>
        <pc:spChg chg="add mod">
          <ac:chgData name="Iain Milne" userId="e451ec18-1952-4891-b1e2-a69699162e44" providerId="ADAL" clId="{065A4B05-03B7-4AFF-8C7D-C1F71C5E3CE5}" dt="2021-03-15T15:01:14.962" v="10231" actId="207"/>
          <ac:spMkLst>
            <pc:docMk/>
            <pc:sldMk cId="737065547" sldId="465"/>
            <ac:spMk id="10" creationId="{8640B780-CEA1-4E35-9A8F-A0FD9EB5F6FB}"/>
          </ac:spMkLst>
        </pc:spChg>
      </pc:sldChg>
      <pc:sldChg chg="addSp delSp modSp add mod">
        <pc:chgData name="Iain Milne" userId="e451ec18-1952-4891-b1e2-a69699162e44" providerId="ADAL" clId="{065A4B05-03B7-4AFF-8C7D-C1F71C5E3CE5}" dt="2021-03-15T15:01:20.307" v="10232" actId="207"/>
        <pc:sldMkLst>
          <pc:docMk/>
          <pc:sldMk cId="2773636684" sldId="466"/>
        </pc:sldMkLst>
        <pc:spChg chg="add mod">
          <ac:chgData name="Iain Milne" userId="e451ec18-1952-4891-b1e2-a69699162e44" providerId="ADAL" clId="{065A4B05-03B7-4AFF-8C7D-C1F71C5E3CE5}" dt="2021-03-11T11:42:28.131" v="6923" actId="14100"/>
          <ac:spMkLst>
            <pc:docMk/>
            <pc:sldMk cId="2773636684" sldId="466"/>
            <ac:spMk id="2" creationId="{7174DF8F-BA27-40BA-8250-BCB8ED2111A8}"/>
          </ac:spMkLst>
        </pc:spChg>
        <pc:spChg chg="add mod">
          <ac:chgData name="Iain Milne" userId="e451ec18-1952-4891-b1e2-a69699162e44" providerId="ADAL" clId="{065A4B05-03B7-4AFF-8C7D-C1F71C5E3CE5}" dt="2021-03-11T11:43:16.529" v="6989" actId="1076"/>
          <ac:spMkLst>
            <pc:docMk/>
            <pc:sldMk cId="2773636684" sldId="466"/>
            <ac:spMk id="3" creationId="{AAA1B215-C570-4D27-B59E-5DBBF4067BD4}"/>
          </ac:spMkLst>
        </pc:spChg>
        <pc:spChg chg="mod">
          <ac:chgData name="Iain Milne" userId="e451ec18-1952-4891-b1e2-a69699162e44" providerId="ADAL" clId="{065A4B05-03B7-4AFF-8C7D-C1F71C5E3CE5}" dt="2021-03-11T11:44:39.537" v="6999" actId="20577"/>
          <ac:spMkLst>
            <pc:docMk/>
            <pc:sldMk cId="2773636684" sldId="466"/>
            <ac:spMk id="5" creationId="{5A241C1D-6EAA-414B-BBA6-5B5483417FC2}"/>
          </ac:spMkLst>
        </pc:spChg>
        <pc:spChg chg="mod">
          <ac:chgData name="Iain Milne" userId="e451ec18-1952-4891-b1e2-a69699162e44" providerId="ADAL" clId="{065A4B05-03B7-4AFF-8C7D-C1F71C5E3CE5}" dt="2021-03-11T13:40:46.503" v="7139" actId="6549"/>
          <ac:spMkLst>
            <pc:docMk/>
            <pc:sldMk cId="2773636684" sldId="466"/>
            <ac:spMk id="6" creationId="{D67BE70D-94E3-4918-BCFA-CF7D422D92AE}"/>
          </ac:spMkLst>
        </pc:spChg>
        <pc:spChg chg="del">
          <ac:chgData name="Iain Milne" userId="e451ec18-1952-4891-b1e2-a69699162e44" providerId="ADAL" clId="{065A4B05-03B7-4AFF-8C7D-C1F71C5E3CE5}" dt="2021-03-11T11:38:14.937" v="6644" actId="478"/>
          <ac:spMkLst>
            <pc:docMk/>
            <pc:sldMk cId="2773636684" sldId="466"/>
            <ac:spMk id="7" creationId="{8C79DDA6-FF73-4330-9783-91BC09F84B5B}"/>
          </ac:spMkLst>
        </pc:spChg>
        <pc:spChg chg="mod">
          <ac:chgData name="Iain Milne" userId="e451ec18-1952-4891-b1e2-a69699162e44" providerId="ADAL" clId="{065A4B05-03B7-4AFF-8C7D-C1F71C5E3CE5}" dt="2021-03-15T15:01:20.307" v="10232" actId="207"/>
          <ac:spMkLst>
            <pc:docMk/>
            <pc:sldMk cId="2773636684" sldId="466"/>
            <ac:spMk id="8" creationId="{6ACB7699-8ED6-4B54-AA2B-D29752A0006E}"/>
          </ac:spMkLst>
        </pc:spChg>
        <pc:spChg chg="add mod">
          <ac:chgData name="Iain Milne" userId="e451ec18-1952-4891-b1e2-a69699162e44" providerId="ADAL" clId="{065A4B05-03B7-4AFF-8C7D-C1F71C5E3CE5}" dt="2021-03-11T11:42:52.973" v="6945" actId="14100"/>
          <ac:spMkLst>
            <pc:docMk/>
            <pc:sldMk cId="2773636684" sldId="466"/>
            <ac:spMk id="9" creationId="{3C682EF2-DD88-44E2-AC9A-68498F1A6D81}"/>
          </ac:spMkLst>
        </pc:spChg>
        <pc:spChg chg="del">
          <ac:chgData name="Iain Milne" userId="e451ec18-1952-4891-b1e2-a69699162e44" providerId="ADAL" clId="{065A4B05-03B7-4AFF-8C7D-C1F71C5E3CE5}" dt="2021-03-11T11:38:13.253" v="6643" actId="478"/>
          <ac:spMkLst>
            <pc:docMk/>
            <pc:sldMk cId="2773636684" sldId="466"/>
            <ac:spMk id="10" creationId="{8640B780-CEA1-4E35-9A8F-A0FD9EB5F6FB}"/>
          </ac:spMkLst>
        </pc:spChg>
        <pc:spChg chg="add mod">
          <ac:chgData name="Iain Milne" userId="e451ec18-1952-4891-b1e2-a69699162e44" providerId="ADAL" clId="{065A4B05-03B7-4AFF-8C7D-C1F71C5E3CE5}" dt="2021-03-11T11:43:05.240" v="6973" actId="20577"/>
          <ac:spMkLst>
            <pc:docMk/>
            <pc:sldMk cId="2773636684" sldId="466"/>
            <ac:spMk id="11" creationId="{696B647C-F6F7-4957-B88C-07597235BA9F}"/>
          </ac:spMkLst>
        </pc:spChg>
      </pc:sldChg>
      <pc:sldChg chg="addSp delSp modSp new mod modClrScheme chgLayout">
        <pc:chgData name="Iain Milne" userId="e451ec18-1952-4891-b1e2-a69699162e44" providerId="ADAL" clId="{065A4B05-03B7-4AFF-8C7D-C1F71C5E3CE5}" dt="2021-03-11T14:55:11.356" v="7695" actId="207"/>
        <pc:sldMkLst>
          <pc:docMk/>
          <pc:sldMk cId="4143771202" sldId="467"/>
        </pc:sldMkLst>
        <pc:spChg chg="del mod ord">
          <ac:chgData name="Iain Milne" userId="e451ec18-1952-4891-b1e2-a69699162e44" providerId="ADAL" clId="{065A4B05-03B7-4AFF-8C7D-C1F71C5E3CE5}" dt="2021-03-11T14:53:05.016" v="7347" actId="700"/>
          <ac:spMkLst>
            <pc:docMk/>
            <pc:sldMk cId="4143771202" sldId="467"/>
            <ac:spMk id="2" creationId="{E2A14FDB-967A-4E36-B184-C8EAB60AF8CD}"/>
          </ac:spMkLst>
        </pc:spChg>
        <pc:spChg chg="del mod ord">
          <ac:chgData name="Iain Milne" userId="e451ec18-1952-4891-b1e2-a69699162e44" providerId="ADAL" clId="{065A4B05-03B7-4AFF-8C7D-C1F71C5E3CE5}" dt="2021-03-11T14:53:05.016" v="7347" actId="700"/>
          <ac:spMkLst>
            <pc:docMk/>
            <pc:sldMk cId="4143771202" sldId="467"/>
            <ac:spMk id="3" creationId="{DB229FAC-6690-41B5-A251-049857B99554}"/>
          </ac:spMkLst>
        </pc:spChg>
        <pc:spChg chg="del">
          <ac:chgData name="Iain Milne" userId="e451ec18-1952-4891-b1e2-a69699162e44" providerId="ADAL" clId="{065A4B05-03B7-4AFF-8C7D-C1F71C5E3CE5}" dt="2021-03-11T14:53:05.016" v="7347" actId="700"/>
          <ac:spMkLst>
            <pc:docMk/>
            <pc:sldMk cId="4143771202" sldId="467"/>
            <ac:spMk id="4" creationId="{A3BC24B3-6D28-438F-A488-EE5766E512D1}"/>
          </ac:spMkLst>
        </pc:spChg>
        <pc:spChg chg="add mod ord">
          <ac:chgData name="Iain Milne" userId="e451ec18-1952-4891-b1e2-a69699162e44" providerId="ADAL" clId="{065A4B05-03B7-4AFF-8C7D-C1F71C5E3CE5}" dt="2021-03-11T14:53:13.259" v="7387" actId="20577"/>
          <ac:spMkLst>
            <pc:docMk/>
            <pc:sldMk cId="4143771202" sldId="467"/>
            <ac:spMk id="5" creationId="{DA6C67F7-83B9-466C-89BA-B224CA1C52C6}"/>
          </ac:spMkLst>
        </pc:spChg>
        <pc:spChg chg="add mod ord">
          <ac:chgData name="Iain Milne" userId="e451ec18-1952-4891-b1e2-a69699162e44" providerId="ADAL" clId="{065A4B05-03B7-4AFF-8C7D-C1F71C5E3CE5}" dt="2021-03-11T14:55:11.356" v="7695" actId="207"/>
          <ac:spMkLst>
            <pc:docMk/>
            <pc:sldMk cId="4143771202" sldId="467"/>
            <ac:spMk id="6" creationId="{8D108200-471A-42C6-A3C3-470B55C8D408}"/>
          </ac:spMkLst>
        </pc:spChg>
      </pc:sldChg>
      <pc:sldChg chg="addSp delSp modSp add mod">
        <pc:chgData name="Iain Milne" userId="e451ec18-1952-4891-b1e2-a69699162e44" providerId="ADAL" clId="{065A4B05-03B7-4AFF-8C7D-C1F71C5E3CE5}" dt="2021-03-15T15:01:27.083" v="10233" actId="207"/>
        <pc:sldMkLst>
          <pc:docMk/>
          <pc:sldMk cId="2199833949" sldId="468"/>
        </pc:sldMkLst>
        <pc:spChg chg="mod">
          <ac:chgData name="Iain Milne" userId="e451ec18-1952-4891-b1e2-a69699162e44" providerId="ADAL" clId="{065A4B05-03B7-4AFF-8C7D-C1F71C5E3CE5}" dt="2021-03-11T15:00:15.409" v="7892" actId="20577"/>
          <ac:spMkLst>
            <pc:docMk/>
            <pc:sldMk cId="2199833949" sldId="468"/>
            <ac:spMk id="2" creationId="{00000000-0000-0000-0000-000000000000}"/>
          </ac:spMkLst>
        </pc:spChg>
        <pc:spChg chg="mod">
          <ac:chgData name="Iain Milne" userId="e451ec18-1952-4891-b1e2-a69699162e44" providerId="ADAL" clId="{065A4B05-03B7-4AFF-8C7D-C1F71C5E3CE5}" dt="2021-03-15T11:28:40.854" v="9340" actId="20577"/>
          <ac:spMkLst>
            <pc:docMk/>
            <pc:sldMk cId="2199833949" sldId="468"/>
            <ac:spMk id="3" creationId="{00000000-0000-0000-0000-000000000000}"/>
          </ac:spMkLst>
        </pc:spChg>
        <pc:spChg chg="mod">
          <ac:chgData name="Iain Milne" userId="e451ec18-1952-4891-b1e2-a69699162e44" providerId="ADAL" clId="{065A4B05-03B7-4AFF-8C7D-C1F71C5E3CE5}" dt="2021-03-15T11:28:08.709" v="9328" actId="113"/>
          <ac:spMkLst>
            <pc:docMk/>
            <pc:sldMk cId="2199833949" sldId="468"/>
            <ac:spMk id="4" creationId="{00000000-0000-0000-0000-000000000000}"/>
          </ac:spMkLst>
        </pc:spChg>
        <pc:spChg chg="mod">
          <ac:chgData name="Iain Milne" userId="e451ec18-1952-4891-b1e2-a69699162e44" providerId="ADAL" clId="{065A4B05-03B7-4AFF-8C7D-C1F71C5E3CE5}" dt="2021-03-15T15:01:27.083" v="10233" actId="207"/>
          <ac:spMkLst>
            <pc:docMk/>
            <pc:sldMk cId="2199833949" sldId="468"/>
            <ac:spMk id="5" creationId="{00000000-0000-0000-0000-000000000000}"/>
          </ac:spMkLst>
        </pc:spChg>
        <pc:spChg chg="add mod">
          <ac:chgData name="Iain Milne" userId="e451ec18-1952-4891-b1e2-a69699162e44" providerId="ADAL" clId="{065A4B05-03B7-4AFF-8C7D-C1F71C5E3CE5}" dt="2021-03-15T11:28:52.050" v="9341" actId="1076"/>
          <ac:spMkLst>
            <pc:docMk/>
            <pc:sldMk cId="2199833949" sldId="468"/>
            <ac:spMk id="6" creationId="{1C1F7EE5-FC37-406A-81F8-485D9DEBD9D1}"/>
          </ac:spMkLst>
        </pc:spChg>
        <pc:spChg chg="add del mod">
          <ac:chgData name="Iain Milne" userId="e451ec18-1952-4891-b1e2-a69699162e44" providerId="ADAL" clId="{065A4B05-03B7-4AFF-8C7D-C1F71C5E3CE5}" dt="2021-03-11T15:10:19.832" v="8273" actId="478"/>
          <ac:spMkLst>
            <pc:docMk/>
            <pc:sldMk cId="2199833949" sldId="468"/>
            <ac:spMk id="7" creationId="{14470679-1963-4DD2-82DC-68A932B9096E}"/>
          </ac:spMkLst>
        </pc:spChg>
      </pc:sldChg>
      <pc:sldChg chg="addSp delSp modSp new mod modClrScheme chgLayout">
        <pc:chgData name="Iain Milne" userId="e451ec18-1952-4891-b1e2-a69699162e44" providerId="ADAL" clId="{065A4B05-03B7-4AFF-8C7D-C1F71C5E3CE5}" dt="2021-03-11T15:34:19.202" v="9093" actId="1076"/>
        <pc:sldMkLst>
          <pc:docMk/>
          <pc:sldMk cId="2037291691" sldId="469"/>
        </pc:sldMkLst>
        <pc:spChg chg="del mod ord">
          <ac:chgData name="Iain Milne" userId="e451ec18-1952-4891-b1e2-a69699162e44" providerId="ADAL" clId="{065A4B05-03B7-4AFF-8C7D-C1F71C5E3CE5}" dt="2021-03-11T15:02:54.101" v="7912" actId="700"/>
          <ac:spMkLst>
            <pc:docMk/>
            <pc:sldMk cId="2037291691" sldId="469"/>
            <ac:spMk id="2" creationId="{2A0437C9-DCCC-427E-9016-F7BD5B8D1271}"/>
          </ac:spMkLst>
        </pc:spChg>
        <pc:spChg chg="del mod ord">
          <ac:chgData name="Iain Milne" userId="e451ec18-1952-4891-b1e2-a69699162e44" providerId="ADAL" clId="{065A4B05-03B7-4AFF-8C7D-C1F71C5E3CE5}" dt="2021-03-11T15:02:54.101" v="7912" actId="700"/>
          <ac:spMkLst>
            <pc:docMk/>
            <pc:sldMk cId="2037291691" sldId="469"/>
            <ac:spMk id="3" creationId="{A373CC64-C1FD-49B2-A5D4-469CDBB0B06B}"/>
          </ac:spMkLst>
        </pc:spChg>
        <pc:spChg chg="del">
          <ac:chgData name="Iain Milne" userId="e451ec18-1952-4891-b1e2-a69699162e44" providerId="ADAL" clId="{065A4B05-03B7-4AFF-8C7D-C1F71C5E3CE5}" dt="2021-03-11T15:02:54.101" v="7912" actId="700"/>
          <ac:spMkLst>
            <pc:docMk/>
            <pc:sldMk cId="2037291691" sldId="469"/>
            <ac:spMk id="4" creationId="{1D7264B3-BD8E-4A22-823F-C0F661EEB130}"/>
          </ac:spMkLst>
        </pc:spChg>
        <pc:spChg chg="add mod ord">
          <ac:chgData name="Iain Milne" userId="e451ec18-1952-4891-b1e2-a69699162e44" providerId="ADAL" clId="{065A4B05-03B7-4AFF-8C7D-C1F71C5E3CE5}" dt="2021-03-11T15:02:54.884" v="7914"/>
          <ac:spMkLst>
            <pc:docMk/>
            <pc:sldMk cId="2037291691" sldId="469"/>
            <ac:spMk id="5" creationId="{E1D52CCA-E06E-45EF-8E43-29614AD44B2E}"/>
          </ac:spMkLst>
        </pc:spChg>
        <pc:spChg chg="add mod ord">
          <ac:chgData name="Iain Milne" userId="e451ec18-1952-4891-b1e2-a69699162e44" providerId="ADAL" clId="{065A4B05-03B7-4AFF-8C7D-C1F71C5E3CE5}" dt="2021-03-11T15:34:07.815" v="9090" actId="20577"/>
          <ac:spMkLst>
            <pc:docMk/>
            <pc:sldMk cId="2037291691" sldId="469"/>
            <ac:spMk id="6" creationId="{17F82676-01FE-429E-8A43-79FBE9D5C59C}"/>
          </ac:spMkLst>
        </pc:spChg>
        <pc:picChg chg="add del mod">
          <ac:chgData name="Iain Milne" userId="e451ec18-1952-4891-b1e2-a69699162e44" providerId="ADAL" clId="{065A4B05-03B7-4AFF-8C7D-C1F71C5E3CE5}" dt="2021-03-11T15:04:40.526" v="7998" actId="478"/>
          <ac:picMkLst>
            <pc:docMk/>
            <pc:sldMk cId="2037291691" sldId="469"/>
            <ac:picMk id="8" creationId="{33DA6155-909B-445E-84BB-E80798124CA1}"/>
          </ac:picMkLst>
        </pc:picChg>
        <pc:picChg chg="add mod">
          <ac:chgData name="Iain Milne" userId="e451ec18-1952-4891-b1e2-a69699162e44" providerId="ADAL" clId="{065A4B05-03B7-4AFF-8C7D-C1F71C5E3CE5}" dt="2021-03-11T15:34:19.202" v="9093" actId="1076"/>
          <ac:picMkLst>
            <pc:docMk/>
            <pc:sldMk cId="2037291691" sldId="469"/>
            <ac:picMk id="10" creationId="{E02AB7A6-229B-4632-AC00-92D2AFCD5DCD}"/>
          </ac:picMkLst>
        </pc:picChg>
      </pc:sldChg>
      <pc:sldChg chg="addSp delSp modSp new mod modClrScheme modAnim chgLayout">
        <pc:chgData name="Iain Milne" userId="e451ec18-1952-4891-b1e2-a69699162e44" providerId="ADAL" clId="{065A4B05-03B7-4AFF-8C7D-C1F71C5E3CE5}" dt="2021-03-11T15:20:31.471" v="8356"/>
        <pc:sldMkLst>
          <pc:docMk/>
          <pc:sldMk cId="599414825" sldId="470"/>
        </pc:sldMkLst>
        <pc:spChg chg="del mod ord">
          <ac:chgData name="Iain Milne" userId="e451ec18-1952-4891-b1e2-a69699162e44" providerId="ADAL" clId="{065A4B05-03B7-4AFF-8C7D-C1F71C5E3CE5}" dt="2021-03-11T15:15:44.978" v="8307" actId="700"/>
          <ac:spMkLst>
            <pc:docMk/>
            <pc:sldMk cId="599414825" sldId="470"/>
            <ac:spMk id="2" creationId="{6FD919B1-5DD5-415C-8467-2C19D6CCC1B0}"/>
          </ac:spMkLst>
        </pc:spChg>
        <pc:spChg chg="del">
          <ac:chgData name="Iain Milne" userId="e451ec18-1952-4891-b1e2-a69699162e44" providerId="ADAL" clId="{065A4B05-03B7-4AFF-8C7D-C1F71C5E3CE5}" dt="2021-03-11T15:15:44.978" v="8307" actId="700"/>
          <ac:spMkLst>
            <pc:docMk/>
            <pc:sldMk cId="599414825" sldId="470"/>
            <ac:spMk id="3" creationId="{C4688534-236A-41A1-A08C-2275D48E7EA7}"/>
          </ac:spMkLst>
        </pc:spChg>
        <pc:spChg chg="del">
          <ac:chgData name="Iain Milne" userId="e451ec18-1952-4891-b1e2-a69699162e44" providerId="ADAL" clId="{065A4B05-03B7-4AFF-8C7D-C1F71C5E3CE5}" dt="2021-03-11T15:15:44.978" v="8307" actId="700"/>
          <ac:spMkLst>
            <pc:docMk/>
            <pc:sldMk cId="599414825" sldId="470"/>
            <ac:spMk id="4" creationId="{8A89CFBE-9383-480F-ABE7-219D63673F01}"/>
          </ac:spMkLst>
        </pc:spChg>
        <pc:spChg chg="add del mod ord">
          <ac:chgData name="Iain Milne" userId="e451ec18-1952-4891-b1e2-a69699162e44" providerId="ADAL" clId="{065A4B05-03B7-4AFF-8C7D-C1F71C5E3CE5}" dt="2021-03-11T15:15:50.859" v="8310" actId="700"/>
          <ac:spMkLst>
            <pc:docMk/>
            <pc:sldMk cId="599414825" sldId="470"/>
            <ac:spMk id="5" creationId="{4194BF04-3572-4463-905C-627EFBE2C59F}"/>
          </ac:spMkLst>
        </pc:spChg>
        <pc:spChg chg="add del mod ord">
          <ac:chgData name="Iain Milne" userId="e451ec18-1952-4891-b1e2-a69699162e44" providerId="ADAL" clId="{065A4B05-03B7-4AFF-8C7D-C1F71C5E3CE5}" dt="2021-03-11T15:16:00.491" v="8312" actId="478"/>
          <ac:spMkLst>
            <pc:docMk/>
            <pc:sldMk cId="599414825" sldId="470"/>
            <ac:spMk id="8" creationId="{97E2B2E3-7680-4CE8-92E4-B5E59F31D235}"/>
          </ac:spMkLst>
        </pc:spChg>
        <pc:spChg chg="add del mod ord">
          <ac:chgData name="Iain Milne" userId="e451ec18-1952-4891-b1e2-a69699162e44" providerId="ADAL" clId="{065A4B05-03B7-4AFF-8C7D-C1F71C5E3CE5}" dt="2021-03-11T15:16:01.492" v="8313" actId="478"/>
          <ac:spMkLst>
            <pc:docMk/>
            <pc:sldMk cId="599414825" sldId="470"/>
            <ac:spMk id="9" creationId="{828EF503-E596-4C85-96F1-67B3DF27C5DD}"/>
          </ac:spMkLst>
        </pc:spChg>
        <pc:spChg chg="add mod ord">
          <ac:chgData name="Iain Milne" userId="e451ec18-1952-4891-b1e2-a69699162e44" providerId="ADAL" clId="{065A4B05-03B7-4AFF-8C7D-C1F71C5E3CE5}" dt="2021-03-11T15:16:50.812" v="8321" actId="167"/>
          <ac:spMkLst>
            <pc:docMk/>
            <pc:sldMk cId="599414825" sldId="470"/>
            <ac:spMk id="10" creationId="{90D5E93A-4B83-4673-83AF-3DDCE0255E79}"/>
          </ac:spMkLst>
        </pc:spChg>
        <pc:spChg chg="add mod">
          <ac:chgData name="Iain Milne" userId="e451ec18-1952-4891-b1e2-a69699162e44" providerId="ADAL" clId="{065A4B05-03B7-4AFF-8C7D-C1F71C5E3CE5}" dt="2021-03-11T15:19:35.915" v="8342" actId="1076"/>
          <ac:spMkLst>
            <pc:docMk/>
            <pc:sldMk cId="599414825" sldId="470"/>
            <ac:spMk id="11" creationId="{ED94F8A2-F198-47AE-976C-494F9E5B6572}"/>
          </ac:spMkLst>
        </pc:spChg>
        <pc:picChg chg="add">
          <ac:chgData name="Iain Milne" userId="e451ec18-1952-4891-b1e2-a69699162e44" providerId="ADAL" clId="{065A4B05-03B7-4AFF-8C7D-C1F71C5E3CE5}" dt="2021-03-11T15:15:46.145" v="8309" actId="22"/>
          <ac:picMkLst>
            <pc:docMk/>
            <pc:sldMk cId="599414825" sldId="470"/>
            <ac:picMk id="7" creationId="{6AF11906-797C-462D-BF71-BFD38EAEA61A}"/>
          </ac:picMkLst>
        </pc:picChg>
      </pc:sldChg>
      <pc:sldChg chg="addSp delSp modSp add mod modAnim">
        <pc:chgData name="Iain Milne" userId="e451ec18-1952-4891-b1e2-a69699162e44" providerId="ADAL" clId="{065A4B05-03B7-4AFF-8C7D-C1F71C5E3CE5}" dt="2021-03-11T15:20:40.649" v="8358"/>
        <pc:sldMkLst>
          <pc:docMk/>
          <pc:sldMk cId="436014756" sldId="471"/>
        </pc:sldMkLst>
        <pc:spChg chg="add mod">
          <ac:chgData name="Iain Milne" userId="e451ec18-1952-4891-b1e2-a69699162e44" providerId="ADAL" clId="{065A4B05-03B7-4AFF-8C7D-C1F71C5E3CE5}" dt="2021-03-11T15:19:58.919" v="8350" actId="1076"/>
          <ac:spMkLst>
            <pc:docMk/>
            <pc:sldMk cId="436014756" sldId="471"/>
            <ac:spMk id="8" creationId="{17574F3C-E914-4752-99F1-D648FE1C48E4}"/>
          </ac:spMkLst>
        </pc:spChg>
        <pc:spChg chg="add mod">
          <ac:chgData name="Iain Milne" userId="e451ec18-1952-4891-b1e2-a69699162e44" providerId="ADAL" clId="{065A4B05-03B7-4AFF-8C7D-C1F71C5E3CE5}" dt="2021-03-11T15:20:24.778" v="8355" actId="14100"/>
          <ac:spMkLst>
            <pc:docMk/>
            <pc:sldMk cId="436014756" sldId="471"/>
            <ac:spMk id="9" creationId="{42668AC7-11EA-4AEE-99C1-C2563012E29F}"/>
          </ac:spMkLst>
        </pc:spChg>
        <pc:picChg chg="add del">
          <ac:chgData name="Iain Milne" userId="e451ec18-1952-4891-b1e2-a69699162e44" providerId="ADAL" clId="{065A4B05-03B7-4AFF-8C7D-C1F71C5E3CE5}" dt="2021-03-11T15:18:17.591" v="8325" actId="478"/>
          <ac:picMkLst>
            <pc:docMk/>
            <pc:sldMk cId="436014756" sldId="471"/>
            <ac:picMk id="3" creationId="{81D1A56F-9C87-46BE-9102-244261908AB5}"/>
          </ac:picMkLst>
        </pc:picChg>
        <pc:picChg chg="add mod">
          <ac:chgData name="Iain Milne" userId="e451ec18-1952-4891-b1e2-a69699162e44" providerId="ADAL" clId="{065A4B05-03B7-4AFF-8C7D-C1F71C5E3CE5}" dt="2021-03-11T15:19:54.798" v="8349" actId="1076"/>
          <ac:picMkLst>
            <pc:docMk/>
            <pc:sldMk cId="436014756" sldId="471"/>
            <ac:picMk id="5" creationId="{13E4BA21-E731-47E6-A840-008E2B765457}"/>
          </ac:picMkLst>
        </pc:picChg>
        <pc:picChg chg="del">
          <ac:chgData name="Iain Milne" userId="e451ec18-1952-4891-b1e2-a69699162e44" providerId="ADAL" clId="{065A4B05-03B7-4AFF-8C7D-C1F71C5E3CE5}" dt="2021-03-11T15:17:56.389" v="8323" actId="478"/>
          <ac:picMkLst>
            <pc:docMk/>
            <pc:sldMk cId="436014756" sldId="471"/>
            <ac:picMk id="7" creationId="{6AF11906-797C-462D-BF71-BFD38EAEA61A}"/>
          </ac:picMkLst>
        </pc:picChg>
      </pc:sldChg>
      <pc:sldChg chg="addSp delSp modSp add mod modAnim">
        <pc:chgData name="Iain Milne" userId="e451ec18-1952-4891-b1e2-a69699162e44" providerId="ADAL" clId="{065A4B05-03B7-4AFF-8C7D-C1F71C5E3CE5}" dt="2021-03-11T15:20:58.182" v="8362"/>
        <pc:sldMkLst>
          <pc:docMk/>
          <pc:sldMk cId="1752623692" sldId="472"/>
        </pc:sldMkLst>
        <pc:spChg chg="add mod">
          <ac:chgData name="Iain Milne" userId="e451ec18-1952-4891-b1e2-a69699162e44" providerId="ADAL" clId="{065A4B05-03B7-4AFF-8C7D-C1F71C5E3CE5}" dt="2021-03-11T15:20:52.820" v="8361" actId="14100"/>
          <ac:spMkLst>
            <pc:docMk/>
            <pc:sldMk cId="1752623692" sldId="472"/>
            <ac:spMk id="6" creationId="{251A3312-7B93-44A8-ACC9-A1F205120E9D}"/>
          </ac:spMkLst>
        </pc:spChg>
        <pc:picChg chg="add">
          <ac:chgData name="Iain Milne" userId="e451ec18-1952-4891-b1e2-a69699162e44" providerId="ADAL" clId="{065A4B05-03B7-4AFF-8C7D-C1F71C5E3CE5}" dt="2021-03-11T15:19:04.524" v="8329" actId="22"/>
          <ac:picMkLst>
            <pc:docMk/>
            <pc:sldMk cId="1752623692" sldId="472"/>
            <ac:picMk id="3" creationId="{69EA4A9B-8E47-4939-B46E-5FD3E95CE640}"/>
          </ac:picMkLst>
        </pc:picChg>
        <pc:picChg chg="del">
          <ac:chgData name="Iain Milne" userId="e451ec18-1952-4891-b1e2-a69699162e44" providerId="ADAL" clId="{065A4B05-03B7-4AFF-8C7D-C1F71C5E3CE5}" dt="2021-03-11T15:18:48.207" v="8328" actId="478"/>
          <ac:picMkLst>
            <pc:docMk/>
            <pc:sldMk cId="1752623692" sldId="472"/>
            <ac:picMk id="5" creationId="{13E4BA21-E731-47E6-A840-008E2B765457}"/>
          </ac:picMkLst>
        </pc:picChg>
      </pc:sldChg>
      <pc:sldChg chg="addSp delSp modSp add mod">
        <pc:chgData name="Iain Milne" userId="e451ec18-1952-4891-b1e2-a69699162e44" providerId="ADAL" clId="{065A4B05-03B7-4AFF-8C7D-C1F71C5E3CE5}" dt="2021-03-15T15:01:42.638" v="10235" actId="207"/>
        <pc:sldMkLst>
          <pc:docMk/>
          <pc:sldMk cId="677744440" sldId="473"/>
        </pc:sldMkLst>
        <pc:spChg chg="add mod">
          <ac:chgData name="Iain Milne" userId="e451ec18-1952-4891-b1e2-a69699162e44" providerId="ADAL" clId="{065A4B05-03B7-4AFF-8C7D-C1F71C5E3CE5}" dt="2021-03-11T15:28:39.303" v="9024" actId="1076"/>
          <ac:spMkLst>
            <pc:docMk/>
            <pc:sldMk cId="677744440" sldId="473"/>
            <ac:spMk id="2" creationId="{5BBD6BF3-B893-40DD-B00E-118ECA5E2E19}"/>
          </ac:spMkLst>
        </pc:spChg>
        <pc:spChg chg="mod">
          <ac:chgData name="Iain Milne" userId="e451ec18-1952-4891-b1e2-a69699162e44" providerId="ADAL" clId="{065A4B05-03B7-4AFF-8C7D-C1F71C5E3CE5}" dt="2021-03-11T15:23:27.976" v="8380" actId="20577"/>
          <ac:spMkLst>
            <pc:docMk/>
            <pc:sldMk cId="677744440" sldId="473"/>
            <ac:spMk id="5" creationId="{5A241C1D-6EAA-414B-BBA6-5B5483417FC2}"/>
          </ac:spMkLst>
        </pc:spChg>
        <pc:spChg chg="mod">
          <ac:chgData name="Iain Milne" userId="e451ec18-1952-4891-b1e2-a69699162e44" providerId="ADAL" clId="{065A4B05-03B7-4AFF-8C7D-C1F71C5E3CE5}" dt="2021-03-11T15:29:29.202" v="9077" actId="6549"/>
          <ac:spMkLst>
            <pc:docMk/>
            <pc:sldMk cId="677744440" sldId="473"/>
            <ac:spMk id="6" creationId="{D67BE70D-94E3-4918-BCFA-CF7D422D92AE}"/>
          </ac:spMkLst>
        </pc:spChg>
        <pc:spChg chg="del">
          <ac:chgData name="Iain Milne" userId="e451ec18-1952-4891-b1e2-a69699162e44" providerId="ADAL" clId="{065A4B05-03B7-4AFF-8C7D-C1F71C5E3CE5}" dt="2021-03-11T15:24:41.684" v="8510" actId="478"/>
          <ac:spMkLst>
            <pc:docMk/>
            <pc:sldMk cId="677744440" sldId="473"/>
            <ac:spMk id="7" creationId="{8C79DDA6-FF73-4330-9783-91BC09F84B5B}"/>
          </ac:spMkLst>
        </pc:spChg>
        <pc:spChg chg="mod">
          <ac:chgData name="Iain Milne" userId="e451ec18-1952-4891-b1e2-a69699162e44" providerId="ADAL" clId="{065A4B05-03B7-4AFF-8C7D-C1F71C5E3CE5}" dt="2021-03-15T15:01:39.790" v="10234" actId="207"/>
          <ac:spMkLst>
            <pc:docMk/>
            <pc:sldMk cId="677744440" sldId="473"/>
            <ac:spMk id="8" creationId="{6ACB7699-8ED6-4B54-AA2B-D29752A0006E}"/>
          </ac:spMkLst>
        </pc:spChg>
        <pc:spChg chg="add mod">
          <ac:chgData name="Iain Milne" userId="e451ec18-1952-4891-b1e2-a69699162e44" providerId="ADAL" clId="{065A4B05-03B7-4AFF-8C7D-C1F71C5E3CE5}" dt="2021-03-15T15:01:42.638" v="10235" actId="207"/>
          <ac:spMkLst>
            <pc:docMk/>
            <pc:sldMk cId="677744440" sldId="473"/>
            <ac:spMk id="9" creationId="{F01F76EA-CF73-4E55-BBC1-0744BB4B6026}"/>
          </ac:spMkLst>
        </pc:spChg>
        <pc:spChg chg="del">
          <ac:chgData name="Iain Milne" userId="e451ec18-1952-4891-b1e2-a69699162e44" providerId="ADAL" clId="{065A4B05-03B7-4AFF-8C7D-C1F71C5E3CE5}" dt="2021-03-11T15:24:42.831" v="8511" actId="478"/>
          <ac:spMkLst>
            <pc:docMk/>
            <pc:sldMk cId="677744440" sldId="473"/>
            <ac:spMk id="10" creationId="{8640B780-CEA1-4E35-9A8F-A0FD9EB5F6FB}"/>
          </ac:spMkLst>
        </pc:spChg>
      </pc:sldChg>
      <pc:sldChg chg="modSp new del mod">
        <pc:chgData name="Iain Milne" userId="e451ec18-1952-4891-b1e2-a69699162e44" providerId="ADAL" clId="{065A4B05-03B7-4AFF-8C7D-C1F71C5E3CE5}" dt="2021-03-15T11:36:51.204" v="9497" actId="47"/>
        <pc:sldMkLst>
          <pc:docMk/>
          <pc:sldMk cId="1137636781" sldId="474"/>
        </pc:sldMkLst>
        <pc:spChg chg="mod">
          <ac:chgData name="Iain Milne" userId="e451ec18-1952-4891-b1e2-a69699162e44" providerId="ADAL" clId="{065A4B05-03B7-4AFF-8C7D-C1F71C5E3CE5}" dt="2021-03-11T15:37:05.597" v="9101" actId="27636"/>
          <ac:spMkLst>
            <pc:docMk/>
            <pc:sldMk cId="1137636781" sldId="474"/>
            <ac:spMk id="2" creationId="{BC2B4087-92D6-491F-8D37-2DA971D0FEF5}"/>
          </ac:spMkLst>
        </pc:spChg>
      </pc:sldChg>
      <pc:sldChg chg="addSp delSp modSp new del mod modClrScheme chgLayout">
        <pc:chgData name="Iain Milne" userId="e451ec18-1952-4891-b1e2-a69699162e44" providerId="ADAL" clId="{065A4B05-03B7-4AFF-8C7D-C1F71C5E3CE5}" dt="2021-03-15T11:18:03.454" v="9110" actId="47"/>
        <pc:sldMkLst>
          <pc:docMk/>
          <pc:sldMk cId="1254116938" sldId="475"/>
        </pc:sldMkLst>
        <pc:spChg chg="del mod ord">
          <ac:chgData name="Iain Milne" userId="e451ec18-1952-4891-b1e2-a69699162e44" providerId="ADAL" clId="{065A4B05-03B7-4AFF-8C7D-C1F71C5E3CE5}" dt="2021-03-15T11:17:58.674" v="9106" actId="700"/>
          <ac:spMkLst>
            <pc:docMk/>
            <pc:sldMk cId="1254116938" sldId="475"/>
            <ac:spMk id="2" creationId="{0B9ED9B0-FB78-4034-8E8E-6DE878D7784D}"/>
          </ac:spMkLst>
        </pc:spChg>
        <pc:spChg chg="del mod ord">
          <ac:chgData name="Iain Milne" userId="e451ec18-1952-4891-b1e2-a69699162e44" providerId="ADAL" clId="{065A4B05-03B7-4AFF-8C7D-C1F71C5E3CE5}" dt="2021-03-15T11:17:58.674" v="9106" actId="700"/>
          <ac:spMkLst>
            <pc:docMk/>
            <pc:sldMk cId="1254116938" sldId="475"/>
            <ac:spMk id="3" creationId="{92EE26F4-043E-437B-9354-47906F2A9E88}"/>
          </ac:spMkLst>
        </pc:spChg>
        <pc:spChg chg="del">
          <ac:chgData name="Iain Milne" userId="e451ec18-1952-4891-b1e2-a69699162e44" providerId="ADAL" clId="{065A4B05-03B7-4AFF-8C7D-C1F71C5E3CE5}" dt="2021-03-15T11:17:58.674" v="9106" actId="700"/>
          <ac:spMkLst>
            <pc:docMk/>
            <pc:sldMk cId="1254116938" sldId="475"/>
            <ac:spMk id="4" creationId="{C3592AE7-2DEC-48BE-9838-00B938914137}"/>
          </ac:spMkLst>
        </pc:spChg>
        <pc:spChg chg="add mod ord">
          <ac:chgData name="Iain Milne" userId="e451ec18-1952-4891-b1e2-a69699162e44" providerId="ADAL" clId="{065A4B05-03B7-4AFF-8C7D-C1F71C5E3CE5}" dt="2021-03-15T11:17:59.512" v="9108"/>
          <ac:spMkLst>
            <pc:docMk/>
            <pc:sldMk cId="1254116938" sldId="475"/>
            <ac:spMk id="5" creationId="{E1462E94-D726-44F0-88ED-24A5F9D8C3BC}"/>
          </ac:spMkLst>
        </pc:spChg>
        <pc:spChg chg="add mod ord">
          <ac:chgData name="Iain Milne" userId="e451ec18-1952-4891-b1e2-a69699162e44" providerId="ADAL" clId="{065A4B05-03B7-4AFF-8C7D-C1F71C5E3CE5}" dt="2021-03-15T11:17:58.674" v="9106" actId="700"/>
          <ac:spMkLst>
            <pc:docMk/>
            <pc:sldMk cId="1254116938" sldId="475"/>
            <ac:spMk id="6" creationId="{0B5D013A-53C7-4F20-B2DA-A114A30EA7FC}"/>
          </ac:spMkLst>
        </pc:spChg>
      </pc:sldChg>
      <pc:sldChg chg="addSp delSp modSp add mod">
        <pc:chgData name="Iain Milne" userId="e451ec18-1952-4891-b1e2-a69699162e44" providerId="ADAL" clId="{065A4B05-03B7-4AFF-8C7D-C1F71C5E3CE5}" dt="2021-03-15T15:01:57.220" v="10238" actId="207"/>
        <pc:sldMkLst>
          <pc:docMk/>
          <pc:sldMk cId="4113218117" sldId="476"/>
        </pc:sldMkLst>
        <pc:spChg chg="del mod">
          <ac:chgData name="Iain Milne" userId="e451ec18-1952-4891-b1e2-a69699162e44" providerId="ADAL" clId="{065A4B05-03B7-4AFF-8C7D-C1F71C5E3CE5}" dt="2021-03-15T11:18:29.903" v="9202" actId="478"/>
          <ac:spMkLst>
            <pc:docMk/>
            <pc:sldMk cId="4113218117" sldId="476"/>
            <ac:spMk id="2" creationId="{5BBD6BF3-B893-40DD-B00E-118ECA5E2E19}"/>
          </ac:spMkLst>
        </pc:spChg>
        <pc:spChg chg="mod">
          <ac:chgData name="Iain Milne" userId="e451ec18-1952-4891-b1e2-a69699162e44" providerId="ADAL" clId="{065A4B05-03B7-4AFF-8C7D-C1F71C5E3CE5}" dt="2021-03-15T11:31:44.450" v="9492" actId="113"/>
          <ac:spMkLst>
            <pc:docMk/>
            <pc:sldMk cId="4113218117" sldId="476"/>
            <ac:spMk id="6" creationId="{D67BE70D-94E3-4918-BCFA-CF7D422D92AE}"/>
          </ac:spMkLst>
        </pc:spChg>
        <pc:spChg chg="add mod">
          <ac:chgData name="Iain Milne" userId="e451ec18-1952-4891-b1e2-a69699162e44" providerId="ADAL" clId="{065A4B05-03B7-4AFF-8C7D-C1F71C5E3CE5}" dt="2021-03-15T15:01:57.220" v="10238" actId="207"/>
          <ac:spMkLst>
            <pc:docMk/>
            <pc:sldMk cId="4113218117" sldId="476"/>
            <ac:spMk id="7" creationId="{1C235E9D-B4B7-4F26-B444-8FFDBAC21609}"/>
          </ac:spMkLst>
        </pc:spChg>
        <pc:spChg chg="mod">
          <ac:chgData name="Iain Milne" userId="e451ec18-1952-4891-b1e2-a69699162e44" providerId="ADAL" clId="{065A4B05-03B7-4AFF-8C7D-C1F71C5E3CE5}" dt="2021-03-15T15:01:47.298" v="10236" actId="207"/>
          <ac:spMkLst>
            <pc:docMk/>
            <pc:sldMk cId="4113218117" sldId="476"/>
            <ac:spMk id="8" creationId="{6ACB7699-8ED6-4B54-AA2B-D29752A0006E}"/>
          </ac:spMkLst>
        </pc:spChg>
        <pc:spChg chg="mod">
          <ac:chgData name="Iain Milne" userId="e451ec18-1952-4891-b1e2-a69699162e44" providerId="ADAL" clId="{065A4B05-03B7-4AFF-8C7D-C1F71C5E3CE5}" dt="2021-03-15T15:01:50.806" v="10237" actId="207"/>
          <ac:spMkLst>
            <pc:docMk/>
            <pc:sldMk cId="4113218117" sldId="476"/>
            <ac:spMk id="9" creationId="{F01F76EA-CF73-4E55-BBC1-0744BB4B6026}"/>
          </ac:spMkLst>
        </pc:spChg>
      </pc:sldChg>
      <pc:sldChg chg="modSp new mod">
        <pc:chgData name="Iain Milne" userId="e451ec18-1952-4891-b1e2-a69699162e44" providerId="ADAL" clId="{065A4B05-03B7-4AFF-8C7D-C1F71C5E3CE5}" dt="2021-03-15T11:44:50.470" v="9505" actId="27636"/>
        <pc:sldMkLst>
          <pc:docMk/>
          <pc:sldMk cId="3877123" sldId="477"/>
        </pc:sldMkLst>
        <pc:spChg chg="mod">
          <ac:chgData name="Iain Milne" userId="e451ec18-1952-4891-b1e2-a69699162e44" providerId="ADAL" clId="{065A4B05-03B7-4AFF-8C7D-C1F71C5E3CE5}" dt="2021-03-15T11:44:50.470" v="9505" actId="27636"/>
          <ac:spMkLst>
            <pc:docMk/>
            <pc:sldMk cId="3877123" sldId="477"/>
            <ac:spMk id="2" creationId="{76243B10-987A-484E-938A-26CB6F972B53}"/>
          </ac:spMkLst>
        </pc:spChg>
      </pc:sldChg>
      <pc:sldChg chg="addSp delSp modSp add del mod">
        <pc:chgData name="Iain Milne" userId="e451ec18-1952-4891-b1e2-a69699162e44" providerId="ADAL" clId="{065A4B05-03B7-4AFF-8C7D-C1F71C5E3CE5}" dt="2021-03-16T13:52:47.190" v="10647" actId="47"/>
        <pc:sldMkLst>
          <pc:docMk/>
          <pc:sldMk cId="1228363572" sldId="478"/>
        </pc:sldMkLst>
        <pc:spChg chg="del">
          <ac:chgData name="Iain Milne" userId="e451ec18-1952-4891-b1e2-a69699162e44" providerId="ADAL" clId="{065A4B05-03B7-4AFF-8C7D-C1F71C5E3CE5}" dt="2021-03-15T11:45:48.343" v="9521" actId="478"/>
          <ac:spMkLst>
            <pc:docMk/>
            <pc:sldMk cId="1228363572" sldId="478"/>
            <ac:spMk id="3" creationId="{D5C412D1-4F40-43CC-BCE2-22CBFDB38230}"/>
          </ac:spMkLst>
        </pc:spChg>
        <pc:spChg chg="mod">
          <ac:chgData name="Iain Milne" userId="e451ec18-1952-4891-b1e2-a69699162e44" providerId="ADAL" clId="{065A4B05-03B7-4AFF-8C7D-C1F71C5E3CE5}" dt="2021-03-15T11:49:59.894" v="9685" actId="1076"/>
          <ac:spMkLst>
            <pc:docMk/>
            <pc:sldMk cId="1228363572" sldId="478"/>
            <ac:spMk id="7" creationId="{00000000-0000-0000-0000-000000000000}"/>
          </ac:spMkLst>
        </pc:spChg>
        <pc:spChg chg="mod">
          <ac:chgData name="Iain Milne" userId="e451ec18-1952-4891-b1e2-a69699162e44" providerId="ADAL" clId="{065A4B05-03B7-4AFF-8C7D-C1F71C5E3CE5}" dt="2021-03-15T11:49:59.894" v="9685" actId="1076"/>
          <ac:spMkLst>
            <pc:docMk/>
            <pc:sldMk cId="1228363572" sldId="478"/>
            <ac:spMk id="8" creationId="{00000000-0000-0000-0000-000000000000}"/>
          </ac:spMkLst>
        </pc:spChg>
        <pc:spChg chg="mod topLvl">
          <ac:chgData name="Iain Milne" userId="e451ec18-1952-4891-b1e2-a69699162e44" providerId="ADAL" clId="{065A4B05-03B7-4AFF-8C7D-C1F71C5E3CE5}" dt="2021-03-15T11:47:33.540" v="9557" actId="165"/>
          <ac:spMkLst>
            <pc:docMk/>
            <pc:sldMk cId="1228363572" sldId="478"/>
            <ac:spMk id="9" creationId="{00000000-0000-0000-0000-000000000000}"/>
          </ac:spMkLst>
        </pc:spChg>
        <pc:spChg chg="mod topLvl">
          <ac:chgData name="Iain Milne" userId="e451ec18-1952-4891-b1e2-a69699162e44" providerId="ADAL" clId="{065A4B05-03B7-4AFF-8C7D-C1F71C5E3CE5}" dt="2021-03-15T11:47:33.540" v="9557" actId="165"/>
          <ac:spMkLst>
            <pc:docMk/>
            <pc:sldMk cId="1228363572" sldId="478"/>
            <ac:spMk id="11" creationId="{00000000-0000-0000-0000-000000000000}"/>
          </ac:spMkLst>
        </pc:spChg>
        <pc:spChg chg="mod topLvl">
          <ac:chgData name="Iain Milne" userId="e451ec18-1952-4891-b1e2-a69699162e44" providerId="ADAL" clId="{065A4B05-03B7-4AFF-8C7D-C1F71C5E3CE5}" dt="2021-03-15T11:47:33.540" v="9557" actId="165"/>
          <ac:spMkLst>
            <pc:docMk/>
            <pc:sldMk cId="1228363572" sldId="478"/>
            <ac:spMk id="12" creationId="{00000000-0000-0000-0000-000000000000}"/>
          </ac:spMkLst>
        </pc:spChg>
        <pc:spChg chg="mod topLvl">
          <ac:chgData name="Iain Milne" userId="e451ec18-1952-4891-b1e2-a69699162e44" providerId="ADAL" clId="{065A4B05-03B7-4AFF-8C7D-C1F71C5E3CE5}" dt="2021-03-15T11:47:33.540" v="9557" actId="165"/>
          <ac:spMkLst>
            <pc:docMk/>
            <pc:sldMk cId="1228363572" sldId="478"/>
            <ac:spMk id="13" creationId="{00000000-0000-0000-0000-000000000000}"/>
          </ac:spMkLst>
        </pc:spChg>
        <pc:spChg chg="add mod topLvl">
          <ac:chgData name="Iain Milne" userId="e451ec18-1952-4891-b1e2-a69699162e44" providerId="ADAL" clId="{065A4B05-03B7-4AFF-8C7D-C1F71C5E3CE5}" dt="2021-03-15T11:47:33.540" v="9557" actId="165"/>
          <ac:spMkLst>
            <pc:docMk/>
            <pc:sldMk cId="1228363572" sldId="478"/>
            <ac:spMk id="25" creationId="{6AF9431A-600E-47E9-AA99-69F9AEA507AB}"/>
          </ac:spMkLst>
        </pc:spChg>
        <pc:spChg chg="add mod topLvl">
          <ac:chgData name="Iain Milne" userId="e451ec18-1952-4891-b1e2-a69699162e44" providerId="ADAL" clId="{065A4B05-03B7-4AFF-8C7D-C1F71C5E3CE5}" dt="2021-03-15T11:47:33.540" v="9557" actId="165"/>
          <ac:spMkLst>
            <pc:docMk/>
            <pc:sldMk cId="1228363572" sldId="478"/>
            <ac:spMk id="27" creationId="{00572733-1E2E-4A5C-8257-A0BE38711882}"/>
          </ac:spMkLst>
        </pc:spChg>
        <pc:spChg chg="mod">
          <ac:chgData name="Iain Milne" userId="e451ec18-1952-4891-b1e2-a69699162e44" providerId="ADAL" clId="{065A4B05-03B7-4AFF-8C7D-C1F71C5E3CE5}" dt="2021-03-15T11:49:59.894" v="9685" actId="1076"/>
          <ac:spMkLst>
            <pc:docMk/>
            <pc:sldMk cId="1228363572" sldId="478"/>
            <ac:spMk id="28" creationId="{00000000-0000-0000-0000-000000000000}"/>
          </ac:spMkLst>
        </pc:spChg>
        <pc:spChg chg="add mod topLvl">
          <ac:chgData name="Iain Milne" userId="e451ec18-1952-4891-b1e2-a69699162e44" providerId="ADAL" clId="{065A4B05-03B7-4AFF-8C7D-C1F71C5E3CE5}" dt="2021-03-15T11:47:33.540" v="9557" actId="165"/>
          <ac:spMkLst>
            <pc:docMk/>
            <pc:sldMk cId="1228363572" sldId="478"/>
            <ac:spMk id="29" creationId="{AC4F5E91-DA35-4A75-9D52-B9B139A25514}"/>
          </ac:spMkLst>
        </pc:spChg>
        <pc:spChg chg="del">
          <ac:chgData name="Iain Milne" userId="e451ec18-1952-4891-b1e2-a69699162e44" providerId="ADAL" clId="{065A4B05-03B7-4AFF-8C7D-C1F71C5E3CE5}" dt="2021-03-15T11:45:56.466" v="9523" actId="478"/>
          <ac:spMkLst>
            <pc:docMk/>
            <pc:sldMk cId="1228363572" sldId="478"/>
            <ac:spMk id="30" creationId="{00000000-0000-0000-0000-000000000000}"/>
          </ac:spMkLst>
        </pc:spChg>
        <pc:spChg chg="mod">
          <ac:chgData name="Iain Milne" userId="e451ec18-1952-4891-b1e2-a69699162e44" providerId="ADAL" clId="{065A4B05-03B7-4AFF-8C7D-C1F71C5E3CE5}" dt="2021-03-15T11:45:54.557" v="9522" actId="1076"/>
          <ac:spMkLst>
            <pc:docMk/>
            <pc:sldMk cId="1228363572" sldId="478"/>
            <ac:spMk id="31" creationId="{00000000-0000-0000-0000-000000000000}"/>
          </ac:spMkLst>
        </pc:spChg>
        <pc:spChg chg="add mod topLvl">
          <ac:chgData name="Iain Milne" userId="e451ec18-1952-4891-b1e2-a69699162e44" providerId="ADAL" clId="{065A4B05-03B7-4AFF-8C7D-C1F71C5E3CE5}" dt="2021-03-15T11:47:33.540" v="9557" actId="165"/>
          <ac:spMkLst>
            <pc:docMk/>
            <pc:sldMk cId="1228363572" sldId="478"/>
            <ac:spMk id="32" creationId="{36191BF1-A17E-4602-8EC1-62BC077C43DB}"/>
          </ac:spMkLst>
        </pc:spChg>
        <pc:spChg chg="add mod topLvl">
          <ac:chgData name="Iain Milne" userId="e451ec18-1952-4891-b1e2-a69699162e44" providerId="ADAL" clId="{065A4B05-03B7-4AFF-8C7D-C1F71C5E3CE5}" dt="2021-03-15T11:47:37.907" v="9559" actId="20577"/>
          <ac:spMkLst>
            <pc:docMk/>
            <pc:sldMk cId="1228363572" sldId="478"/>
            <ac:spMk id="34" creationId="{77ADB29B-DC9D-451C-9472-5944243C3949}"/>
          </ac:spMkLst>
        </pc:spChg>
        <pc:spChg chg="add mod topLvl">
          <ac:chgData name="Iain Milne" userId="e451ec18-1952-4891-b1e2-a69699162e44" providerId="ADAL" clId="{065A4B05-03B7-4AFF-8C7D-C1F71C5E3CE5}" dt="2021-03-15T11:47:40.946" v="9562" actId="20577"/>
          <ac:spMkLst>
            <pc:docMk/>
            <pc:sldMk cId="1228363572" sldId="478"/>
            <ac:spMk id="35" creationId="{5A1C807D-D3DD-4356-80D8-D801A88B5A94}"/>
          </ac:spMkLst>
        </pc:spChg>
        <pc:spChg chg="add mod topLvl">
          <ac:chgData name="Iain Milne" userId="e451ec18-1952-4891-b1e2-a69699162e44" providerId="ADAL" clId="{065A4B05-03B7-4AFF-8C7D-C1F71C5E3CE5}" dt="2021-03-15T11:47:45.594" v="9568" actId="20577"/>
          <ac:spMkLst>
            <pc:docMk/>
            <pc:sldMk cId="1228363572" sldId="478"/>
            <ac:spMk id="37" creationId="{A219E70C-3659-43BE-9A1E-6FD98D6FCF11}"/>
          </ac:spMkLst>
        </pc:spChg>
        <pc:spChg chg="add mod topLvl">
          <ac:chgData name="Iain Milne" userId="e451ec18-1952-4891-b1e2-a69699162e44" providerId="ADAL" clId="{065A4B05-03B7-4AFF-8C7D-C1F71C5E3CE5}" dt="2021-03-15T11:47:47.575" v="9571" actId="20577"/>
          <ac:spMkLst>
            <pc:docMk/>
            <pc:sldMk cId="1228363572" sldId="478"/>
            <ac:spMk id="39" creationId="{7D66AFEB-45C1-4C64-9A3D-D2BFA95D0A28}"/>
          </ac:spMkLst>
        </pc:spChg>
        <pc:spChg chg="add mod topLvl">
          <ac:chgData name="Iain Milne" userId="e451ec18-1952-4891-b1e2-a69699162e44" providerId="ADAL" clId="{065A4B05-03B7-4AFF-8C7D-C1F71C5E3CE5}" dt="2021-03-15T11:47:49.997" v="9574" actId="20577"/>
          <ac:spMkLst>
            <pc:docMk/>
            <pc:sldMk cId="1228363572" sldId="478"/>
            <ac:spMk id="41" creationId="{3B526741-EFB3-4653-B7C7-4953CC671AD1}"/>
          </ac:spMkLst>
        </pc:spChg>
        <pc:spChg chg="add mod topLvl">
          <ac:chgData name="Iain Milne" userId="e451ec18-1952-4891-b1e2-a69699162e44" providerId="ADAL" clId="{065A4B05-03B7-4AFF-8C7D-C1F71C5E3CE5}" dt="2021-03-15T11:47:51.998" v="9577" actId="20577"/>
          <ac:spMkLst>
            <pc:docMk/>
            <pc:sldMk cId="1228363572" sldId="478"/>
            <ac:spMk id="42" creationId="{5AE2BCA3-E3B9-4F6C-9016-A9BC075075EB}"/>
          </ac:spMkLst>
        </pc:spChg>
        <pc:spChg chg="add mod topLvl">
          <ac:chgData name="Iain Milne" userId="e451ec18-1952-4891-b1e2-a69699162e44" providerId="ADAL" clId="{065A4B05-03B7-4AFF-8C7D-C1F71C5E3CE5}" dt="2021-03-15T11:47:54.725" v="9580" actId="20577"/>
          <ac:spMkLst>
            <pc:docMk/>
            <pc:sldMk cId="1228363572" sldId="478"/>
            <ac:spMk id="44" creationId="{063D26E1-7D5C-415E-A647-36876631CF7C}"/>
          </ac:spMkLst>
        </pc:spChg>
        <pc:spChg chg="add mod topLvl">
          <ac:chgData name="Iain Milne" userId="e451ec18-1952-4891-b1e2-a69699162e44" providerId="ADAL" clId="{065A4B05-03B7-4AFF-8C7D-C1F71C5E3CE5}" dt="2021-03-15T11:47:33.540" v="9557" actId="165"/>
          <ac:spMkLst>
            <pc:docMk/>
            <pc:sldMk cId="1228363572" sldId="478"/>
            <ac:spMk id="45" creationId="{C9A4BFCB-7F9F-411D-A7F4-C0A2066843E2}"/>
          </ac:spMkLst>
        </pc:spChg>
        <pc:spChg chg="add mod topLvl">
          <ac:chgData name="Iain Milne" userId="e451ec18-1952-4891-b1e2-a69699162e44" providerId="ADAL" clId="{065A4B05-03B7-4AFF-8C7D-C1F71C5E3CE5}" dt="2021-03-15T11:47:57.578" v="9581" actId="20577"/>
          <ac:spMkLst>
            <pc:docMk/>
            <pc:sldMk cId="1228363572" sldId="478"/>
            <ac:spMk id="46" creationId="{96648FA0-00D0-4AFD-BFCA-95CBAD6F83C2}"/>
          </ac:spMkLst>
        </pc:spChg>
        <pc:spChg chg="add mod topLvl">
          <ac:chgData name="Iain Milne" userId="e451ec18-1952-4891-b1e2-a69699162e44" providerId="ADAL" clId="{065A4B05-03B7-4AFF-8C7D-C1F71C5E3CE5}" dt="2021-03-15T11:48:00.584" v="9588" actId="20577"/>
          <ac:spMkLst>
            <pc:docMk/>
            <pc:sldMk cId="1228363572" sldId="478"/>
            <ac:spMk id="47" creationId="{B998BBDC-5B0D-4B72-AEE7-8101362814CB}"/>
          </ac:spMkLst>
        </pc:spChg>
        <pc:spChg chg="add mod topLvl">
          <ac:chgData name="Iain Milne" userId="e451ec18-1952-4891-b1e2-a69699162e44" providerId="ADAL" clId="{065A4B05-03B7-4AFF-8C7D-C1F71C5E3CE5}" dt="2021-03-15T11:48:03.667" v="9591" actId="6549"/>
          <ac:spMkLst>
            <pc:docMk/>
            <pc:sldMk cId="1228363572" sldId="478"/>
            <ac:spMk id="48" creationId="{222961E6-0274-4B0B-B282-6EA0EA123A6B}"/>
          </ac:spMkLst>
        </pc:spChg>
        <pc:spChg chg="add mod topLvl">
          <ac:chgData name="Iain Milne" userId="e451ec18-1952-4891-b1e2-a69699162e44" providerId="ADAL" clId="{065A4B05-03B7-4AFF-8C7D-C1F71C5E3CE5}" dt="2021-03-15T11:48:05.802" v="9594" actId="20577"/>
          <ac:spMkLst>
            <pc:docMk/>
            <pc:sldMk cId="1228363572" sldId="478"/>
            <ac:spMk id="49" creationId="{EB2523E2-D52B-44A6-9651-6115D44E0840}"/>
          </ac:spMkLst>
        </pc:spChg>
        <pc:spChg chg="add mod topLvl">
          <ac:chgData name="Iain Milne" userId="e451ec18-1952-4891-b1e2-a69699162e44" providerId="ADAL" clId="{065A4B05-03B7-4AFF-8C7D-C1F71C5E3CE5}" dt="2021-03-15T11:48:08.415" v="9597" actId="20577"/>
          <ac:spMkLst>
            <pc:docMk/>
            <pc:sldMk cId="1228363572" sldId="478"/>
            <ac:spMk id="50" creationId="{1239E496-59EC-4CB1-8228-F8E0970F2013}"/>
          </ac:spMkLst>
        </pc:spChg>
        <pc:spChg chg="add mod topLvl">
          <ac:chgData name="Iain Milne" userId="e451ec18-1952-4891-b1e2-a69699162e44" providerId="ADAL" clId="{065A4B05-03B7-4AFF-8C7D-C1F71C5E3CE5}" dt="2021-03-15T11:48:10.768" v="9600" actId="20577"/>
          <ac:spMkLst>
            <pc:docMk/>
            <pc:sldMk cId="1228363572" sldId="478"/>
            <ac:spMk id="51" creationId="{36D3FC54-9428-4318-9147-BEE8D6A35F64}"/>
          </ac:spMkLst>
        </pc:spChg>
        <pc:spChg chg="add mod topLvl">
          <ac:chgData name="Iain Milne" userId="e451ec18-1952-4891-b1e2-a69699162e44" providerId="ADAL" clId="{065A4B05-03B7-4AFF-8C7D-C1F71C5E3CE5}" dt="2021-03-15T11:48:12.363" v="9603" actId="20577"/>
          <ac:spMkLst>
            <pc:docMk/>
            <pc:sldMk cId="1228363572" sldId="478"/>
            <ac:spMk id="52" creationId="{50EAE05D-858C-48A9-B88D-31814018C9D3}"/>
          </ac:spMkLst>
        </pc:spChg>
        <pc:spChg chg="add mod topLvl">
          <ac:chgData name="Iain Milne" userId="e451ec18-1952-4891-b1e2-a69699162e44" providerId="ADAL" clId="{065A4B05-03B7-4AFF-8C7D-C1F71C5E3CE5}" dt="2021-03-15T11:47:33.540" v="9557" actId="165"/>
          <ac:spMkLst>
            <pc:docMk/>
            <pc:sldMk cId="1228363572" sldId="478"/>
            <ac:spMk id="53" creationId="{4C60BCCD-8BFD-4353-844F-F70AC0AB03E6}"/>
          </ac:spMkLst>
        </pc:spChg>
        <pc:spChg chg="add mod topLvl">
          <ac:chgData name="Iain Milne" userId="e451ec18-1952-4891-b1e2-a69699162e44" providerId="ADAL" clId="{065A4B05-03B7-4AFF-8C7D-C1F71C5E3CE5}" dt="2021-03-15T11:48:14.402" v="9606" actId="20577"/>
          <ac:spMkLst>
            <pc:docMk/>
            <pc:sldMk cId="1228363572" sldId="478"/>
            <ac:spMk id="54" creationId="{011FB8D2-023F-4F6A-B03F-A05B3ED51B3D}"/>
          </ac:spMkLst>
        </pc:spChg>
        <pc:spChg chg="add mod topLvl">
          <ac:chgData name="Iain Milne" userId="e451ec18-1952-4891-b1e2-a69699162e44" providerId="ADAL" clId="{065A4B05-03B7-4AFF-8C7D-C1F71C5E3CE5}" dt="2021-03-15T11:48:16.656" v="9609" actId="20577"/>
          <ac:spMkLst>
            <pc:docMk/>
            <pc:sldMk cId="1228363572" sldId="478"/>
            <ac:spMk id="55" creationId="{850D5E51-8BAC-43A3-A092-1BE9231EAC55}"/>
          </ac:spMkLst>
        </pc:spChg>
        <pc:spChg chg="add mod topLvl">
          <ac:chgData name="Iain Milne" userId="e451ec18-1952-4891-b1e2-a69699162e44" providerId="ADAL" clId="{065A4B05-03B7-4AFF-8C7D-C1F71C5E3CE5}" dt="2021-03-15T11:48:18.609" v="9612" actId="20577"/>
          <ac:spMkLst>
            <pc:docMk/>
            <pc:sldMk cId="1228363572" sldId="478"/>
            <ac:spMk id="56" creationId="{72D2D622-70F8-436E-B908-A0B9AAE4CD7F}"/>
          </ac:spMkLst>
        </pc:spChg>
        <pc:spChg chg="add mod topLvl">
          <ac:chgData name="Iain Milne" userId="e451ec18-1952-4891-b1e2-a69699162e44" providerId="ADAL" clId="{065A4B05-03B7-4AFF-8C7D-C1F71C5E3CE5}" dt="2021-03-15T11:48:20.769" v="9615" actId="20577"/>
          <ac:spMkLst>
            <pc:docMk/>
            <pc:sldMk cId="1228363572" sldId="478"/>
            <ac:spMk id="57" creationId="{C0E135EA-253A-440B-982B-AD1D161EF903}"/>
          </ac:spMkLst>
        </pc:spChg>
        <pc:spChg chg="add mod topLvl">
          <ac:chgData name="Iain Milne" userId="e451ec18-1952-4891-b1e2-a69699162e44" providerId="ADAL" clId="{065A4B05-03B7-4AFF-8C7D-C1F71C5E3CE5}" dt="2021-03-15T11:48:24.143" v="9618" actId="20577"/>
          <ac:spMkLst>
            <pc:docMk/>
            <pc:sldMk cId="1228363572" sldId="478"/>
            <ac:spMk id="58" creationId="{A1922317-4D64-4452-BCDF-FE26719B9950}"/>
          </ac:spMkLst>
        </pc:spChg>
        <pc:spChg chg="add mod topLvl">
          <ac:chgData name="Iain Milne" userId="e451ec18-1952-4891-b1e2-a69699162e44" providerId="ADAL" clId="{065A4B05-03B7-4AFF-8C7D-C1F71C5E3CE5}" dt="2021-03-15T11:48:26.518" v="9621" actId="20577"/>
          <ac:spMkLst>
            <pc:docMk/>
            <pc:sldMk cId="1228363572" sldId="478"/>
            <ac:spMk id="59" creationId="{EE50EA4B-94EA-4720-99D8-5F529DB8184A}"/>
          </ac:spMkLst>
        </pc:spChg>
        <pc:spChg chg="add mod topLvl">
          <ac:chgData name="Iain Milne" userId="e451ec18-1952-4891-b1e2-a69699162e44" providerId="ADAL" clId="{065A4B05-03B7-4AFF-8C7D-C1F71C5E3CE5}" dt="2021-03-15T11:48:28.211" v="9624" actId="20577"/>
          <ac:spMkLst>
            <pc:docMk/>
            <pc:sldMk cId="1228363572" sldId="478"/>
            <ac:spMk id="60" creationId="{CA259A7B-143A-4213-9D33-137A9854B16F}"/>
          </ac:spMkLst>
        </pc:spChg>
        <pc:spChg chg="add mod topLvl">
          <ac:chgData name="Iain Milne" userId="e451ec18-1952-4891-b1e2-a69699162e44" providerId="ADAL" clId="{065A4B05-03B7-4AFF-8C7D-C1F71C5E3CE5}" dt="2021-03-15T11:47:33.540" v="9557" actId="165"/>
          <ac:spMkLst>
            <pc:docMk/>
            <pc:sldMk cId="1228363572" sldId="478"/>
            <ac:spMk id="61" creationId="{0298A10F-AA5C-40CD-91B9-8CC06B4DDC7C}"/>
          </ac:spMkLst>
        </pc:spChg>
        <pc:spChg chg="add mod topLvl">
          <ac:chgData name="Iain Milne" userId="e451ec18-1952-4891-b1e2-a69699162e44" providerId="ADAL" clId="{065A4B05-03B7-4AFF-8C7D-C1F71C5E3CE5}" dt="2021-03-15T11:48:34.680" v="9627" actId="20577"/>
          <ac:spMkLst>
            <pc:docMk/>
            <pc:sldMk cId="1228363572" sldId="478"/>
            <ac:spMk id="62" creationId="{1837A89A-A29E-454B-8B07-8A8D4708F3D6}"/>
          </ac:spMkLst>
        </pc:spChg>
        <pc:spChg chg="add mod topLvl">
          <ac:chgData name="Iain Milne" userId="e451ec18-1952-4891-b1e2-a69699162e44" providerId="ADAL" clId="{065A4B05-03B7-4AFF-8C7D-C1F71C5E3CE5}" dt="2021-03-15T11:48:38.760" v="9634" actId="20577"/>
          <ac:spMkLst>
            <pc:docMk/>
            <pc:sldMk cId="1228363572" sldId="478"/>
            <ac:spMk id="63" creationId="{FBA9602B-3865-4EFC-B374-5BFBF4C7A6FF}"/>
          </ac:spMkLst>
        </pc:spChg>
        <pc:spChg chg="add mod topLvl">
          <ac:chgData name="Iain Milne" userId="e451ec18-1952-4891-b1e2-a69699162e44" providerId="ADAL" clId="{065A4B05-03B7-4AFF-8C7D-C1F71C5E3CE5}" dt="2021-03-15T11:48:42.229" v="9637" actId="20577"/>
          <ac:spMkLst>
            <pc:docMk/>
            <pc:sldMk cId="1228363572" sldId="478"/>
            <ac:spMk id="64" creationId="{D8805B2E-8065-4B36-8406-B43D15348EB0}"/>
          </ac:spMkLst>
        </pc:spChg>
        <pc:spChg chg="add mod topLvl">
          <ac:chgData name="Iain Milne" userId="e451ec18-1952-4891-b1e2-a69699162e44" providerId="ADAL" clId="{065A4B05-03B7-4AFF-8C7D-C1F71C5E3CE5}" dt="2021-03-15T11:48:44.257" v="9640" actId="20577"/>
          <ac:spMkLst>
            <pc:docMk/>
            <pc:sldMk cId="1228363572" sldId="478"/>
            <ac:spMk id="65" creationId="{0947CFF9-CE5F-4650-8302-5C778F9C43DF}"/>
          </ac:spMkLst>
        </pc:spChg>
        <pc:spChg chg="add mod topLvl">
          <ac:chgData name="Iain Milne" userId="e451ec18-1952-4891-b1e2-a69699162e44" providerId="ADAL" clId="{065A4B05-03B7-4AFF-8C7D-C1F71C5E3CE5}" dt="2021-03-15T11:48:49.323" v="9646" actId="20577"/>
          <ac:spMkLst>
            <pc:docMk/>
            <pc:sldMk cId="1228363572" sldId="478"/>
            <ac:spMk id="66" creationId="{F3495ACA-35B7-43C3-AF28-468A87D58225}"/>
          </ac:spMkLst>
        </pc:spChg>
        <pc:spChg chg="add mod topLvl">
          <ac:chgData name="Iain Milne" userId="e451ec18-1952-4891-b1e2-a69699162e44" providerId="ADAL" clId="{065A4B05-03B7-4AFF-8C7D-C1F71C5E3CE5}" dt="2021-03-15T11:48:51.031" v="9649" actId="20577"/>
          <ac:spMkLst>
            <pc:docMk/>
            <pc:sldMk cId="1228363572" sldId="478"/>
            <ac:spMk id="67" creationId="{F224E00F-0DD4-4CEC-99CB-229B220E6ECA}"/>
          </ac:spMkLst>
        </pc:spChg>
        <pc:spChg chg="add mod topLvl">
          <ac:chgData name="Iain Milne" userId="e451ec18-1952-4891-b1e2-a69699162e44" providerId="ADAL" clId="{065A4B05-03B7-4AFF-8C7D-C1F71C5E3CE5}" dt="2021-03-15T11:48:52.958" v="9652" actId="20577"/>
          <ac:spMkLst>
            <pc:docMk/>
            <pc:sldMk cId="1228363572" sldId="478"/>
            <ac:spMk id="68" creationId="{3F55F3B7-5FF5-42E4-BB3B-FBFD7B54447E}"/>
          </ac:spMkLst>
        </pc:spChg>
        <pc:spChg chg="add mod topLvl">
          <ac:chgData name="Iain Milne" userId="e451ec18-1952-4891-b1e2-a69699162e44" providerId="ADAL" clId="{065A4B05-03B7-4AFF-8C7D-C1F71C5E3CE5}" dt="2021-03-15T11:47:33.540" v="9557" actId="165"/>
          <ac:spMkLst>
            <pc:docMk/>
            <pc:sldMk cId="1228363572" sldId="478"/>
            <ac:spMk id="69" creationId="{D3FA34F4-2618-4EB9-8D93-DB2E0D1333DA}"/>
          </ac:spMkLst>
        </pc:spChg>
        <pc:spChg chg="add mod topLvl">
          <ac:chgData name="Iain Milne" userId="e451ec18-1952-4891-b1e2-a69699162e44" providerId="ADAL" clId="{065A4B05-03B7-4AFF-8C7D-C1F71C5E3CE5}" dt="2021-03-15T11:48:55.295" v="9653" actId="20577"/>
          <ac:spMkLst>
            <pc:docMk/>
            <pc:sldMk cId="1228363572" sldId="478"/>
            <ac:spMk id="70" creationId="{76B87632-0426-46D0-B263-262F7A36BEBC}"/>
          </ac:spMkLst>
        </pc:spChg>
        <pc:spChg chg="add mod topLvl">
          <ac:chgData name="Iain Milne" userId="e451ec18-1952-4891-b1e2-a69699162e44" providerId="ADAL" clId="{065A4B05-03B7-4AFF-8C7D-C1F71C5E3CE5}" dt="2021-03-15T11:48:56.836" v="9654" actId="20577"/>
          <ac:spMkLst>
            <pc:docMk/>
            <pc:sldMk cId="1228363572" sldId="478"/>
            <ac:spMk id="71" creationId="{7976DEA6-14FA-429C-B037-45786E7FA275}"/>
          </ac:spMkLst>
        </pc:spChg>
        <pc:spChg chg="add mod topLvl">
          <ac:chgData name="Iain Milne" userId="e451ec18-1952-4891-b1e2-a69699162e44" providerId="ADAL" clId="{065A4B05-03B7-4AFF-8C7D-C1F71C5E3CE5}" dt="2021-03-15T11:48:57.697" v="9655" actId="20577"/>
          <ac:spMkLst>
            <pc:docMk/>
            <pc:sldMk cId="1228363572" sldId="478"/>
            <ac:spMk id="72" creationId="{822D8177-263B-4B65-98E4-CA94FD8FD14D}"/>
          </ac:spMkLst>
        </pc:spChg>
        <pc:spChg chg="add mod topLvl">
          <ac:chgData name="Iain Milne" userId="e451ec18-1952-4891-b1e2-a69699162e44" providerId="ADAL" clId="{065A4B05-03B7-4AFF-8C7D-C1F71C5E3CE5}" dt="2021-03-15T11:48:58.618" v="9656" actId="20577"/>
          <ac:spMkLst>
            <pc:docMk/>
            <pc:sldMk cId="1228363572" sldId="478"/>
            <ac:spMk id="73" creationId="{D7AB23B0-8305-4241-A973-237E347F63D1}"/>
          </ac:spMkLst>
        </pc:spChg>
        <pc:spChg chg="add mod topLvl">
          <ac:chgData name="Iain Milne" userId="e451ec18-1952-4891-b1e2-a69699162e44" providerId="ADAL" clId="{065A4B05-03B7-4AFF-8C7D-C1F71C5E3CE5}" dt="2021-03-15T11:48:59.540" v="9657" actId="20577"/>
          <ac:spMkLst>
            <pc:docMk/>
            <pc:sldMk cId="1228363572" sldId="478"/>
            <ac:spMk id="74" creationId="{92B6E53F-17D2-4013-A6B5-A70428FA7163}"/>
          </ac:spMkLst>
        </pc:spChg>
        <pc:spChg chg="add mod topLvl">
          <ac:chgData name="Iain Milne" userId="e451ec18-1952-4891-b1e2-a69699162e44" providerId="ADAL" clId="{065A4B05-03B7-4AFF-8C7D-C1F71C5E3CE5}" dt="2021-03-15T11:49:00.377" v="9658" actId="20577"/>
          <ac:spMkLst>
            <pc:docMk/>
            <pc:sldMk cId="1228363572" sldId="478"/>
            <ac:spMk id="75" creationId="{64865CF9-A803-4B42-A317-336661A3ED74}"/>
          </ac:spMkLst>
        </pc:spChg>
        <pc:spChg chg="add mod topLvl">
          <ac:chgData name="Iain Milne" userId="e451ec18-1952-4891-b1e2-a69699162e44" providerId="ADAL" clId="{065A4B05-03B7-4AFF-8C7D-C1F71C5E3CE5}" dt="2021-03-15T11:49:01.800" v="9659" actId="20577"/>
          <ac:spMkLst>
            <pc:docMk/>
            <pc:sldMk cId="1228363572" sldId="478"/>
            <ac:spMk id="76" creationId="{411FDB29-D970-44EA-8D05-84F92B6CD2A8}"/>
          </ac:spMkLst>
        </pc:spChg>
        <pc:spChg chg="add mod topLvl">
          <ac:chgData name="Iain Milne" userId="e451ec18-1952-4891-b1e2-a69699162e44" providerId="ADAL" clId="{065A4B05-03B7-4AFF-8C7D-C1F71C5E3CE5}" dt="2021-03-15T11:47:33.540" v="9557" actId="165"/>
          <ac:spMkLst>
            <pc:docMk/>
            <pc:sldMk cId="1228363572" sldId="478"/>
            <ac:spMk id="77" creationId="{54B99F00-D9AC-454E-8CBF-D537AFBAD47E}"/>
          </ac:spMkLst>
        </pc:spChg>
        <pc:spChg chg="add mod topLvl">
          <ac:chgData name="Iain Milne" userId="e451ec18-1952-4891-b1e2-a69699162e44" providerId="ADAL" clId="{065A4B05-03B7-4AFF-8C7D-C1F71C5E3CE5}" dt="2021-03-15T11:49:05.440" v="9662" actId="20577"/>
          <ac:spMkLst>
            <pc:docMk/>
            <pc:sldMk cId="1228363572" sldId="478"/>
            <ac:spMk id="78" creationId="{49BF28F0-65E0-4810-88FA-217F7A6253A8}"/>
          </ac:spMkLst>
        </pc:spChg>
        <pc:spChg chg="add mod topLvl">
          <ac:chgData name="Iain Milne" userId="e451ec18-1952-4891-b1e2-a69699162e44" providerId="ADAL" clId="{065A4B05-03B7-4AFF-8C7D-C1F71C5E3CE5}" dt="2021-03-15T11:49:07.298" v="9665" actId="20577"/>
          <ac:spMkLst>
            <pc:docMk/>
            <pc:sldMk cId="1228363572" sldId="478"/>
            <ac:spMk id="79" creationId="{BD2B325A-1D51-415C-8493-E53F706E2435}"/>
          </ac:spMkLst>
        </pc:spChg>
        <pc:spChg chg="add mod topLvl">
          <ac:chgData name="Iain Milne" userId="e451ec18-1952-4891-b1e2-a69699162e44" providerId="ADAL" clId="{065A4B05-03B7-4AFF-8C7D-C1F71C5E3CE5}" dt="2021-03-15T11:49:10.647" v="9670" actId="20577"/>
          <ac:spMkLst>
            <pc:docMk/>
            <pc:sldMk cId="1228363572" sldId="478"/>
            <ac:spMk id="80" creationId="{9DD92D0A-F2EC-4283-97D8-7B6E1A8E17B9}"/>
          </ac:spMkLst>
        </pc:spChg>
        <pc:spChg chg="add mod topLvl">
          <ac:chgData name="Iain Milne" userId="e451ec18-1952-4891-b1e2-a69699162e44" providerId="ADAL" clId="{065A4B05-03B7-4AFF-8C7D-C1F71C5E3CE5}" dt="2021-03-15T11:49:12.901" v="9673" actId="20577"/>
          <ac:spMkLst>
            <pc:docMk/>
            <pc:sldMk cId="1228363572" sldId="478"/>
            <ac:spMk id="81" creationId="{031DBF8F-7234-46ED-996C-1277A3EA9F22}"/>
          </ac:spMkLst>
        </pc:spChg>
        <pc:spChg chg="add mod topLvl">
          <ac:chgData name="Iain Milne" userId="e451ec18-1952-4891-b1e2-a69699162e44" providerId="ADAL" clId="{065A4B05-03B7-4AFF-8C7D-C1F71C5E3CE5}" dt="2021-03-15T11:49:15.019" v="9676" actId="20577"/>
          <ac:spMkLst>
            <pc:docMk/>
            <pc:sldMk cId="1228363572" sldId="478"/>
            <ac:spMk id="82" creationId="{12376B3C-7076-46C8-BA3A-FBCCD8C3BAD0}"/>
          </ac:spMkLst>
        </pc:spChg>
        <pc:spChg chg="add mod topLvl">
          <ac:chgData name="Iain Milne" userId="e451ec18-1952-4891-b1e2-a69699162e44" providerId="ADAL" clId="{065A4B05-03B7-4AFF-8C7D-C1F71C5E3CE5}" dt="2021-03-15T11:49:17.128" v="9679" actId="20577"/>
          <ac:spMkLst>
            <pc:docMk/>
            <pc:sldMk cId="1228363572" sldId="478"/>
            <ac:spMk id="83" creationId="{21791059-FC6B-4E8E-91C5-36A765FB7D1C}"/>
          </ac:spMkLst>
        </pc:spChg>
        <pc:spChg chg="add mod topLvl">
          <ac:chgData name="Iain Milne" userId="e451ec18-1952-4891-b1e2-a69699162e44" providerId="ADAL" clId="{065A4B05-03B7-4AFF-8C7D-C1F71C5E3CE5}" dt="2021-03-15T11:49:19.163" v="9682" actId="20577"/>
          <ac:spMkLst>
            <pc:docMk/>
            <pc:sldMk cId="1228363572" sldId="478"/>
            <ac:spMk id="84" creationId="{1DB315E8-7491-475A-BADB-A12F28E88EC6}"/>
          </ac:spMkLst>
        </pc:spChg>
        <pc:spChg chg="add mod topLvl">
          <ac:chgData name="Iain Milne" userId="e451ec18-1952-4891-b1e2-a69699162e44" providerId="ADAL" clId="{065A4B05-03B7-4AFF-8C7D-C1F71C5E3CE5}" dt="2021-03-15T11:47:33.540" v="9557" actId="165"/>
          <ac:spMkLst>
            <pc:docMk/>
            <pc:sldMk cId="1228363572" sldId="478"/>
            <ac:spMk id="85" creationId="{74BC0202-D503-404E-B087-AF2B15258229}"/>
          </ac:spMkLst>
        </pc:spChg>
        <pc:spChg chg="add del mod">
          <ac:chgData name="Iain Milne" userId="e451ec18-1952-4891-b1e2-a69699162e44" providerId="ADAL" clId="{065A4B05-03B7-4AFF-8C7D-C1F71C5E3CE5}" dt="2021-03-15T11:46:54.219" v="9551" actId="478"/>
          <ac:spMkLst>
            <pc:docMk/>
            <pc:sldMk cId="1228363572" sldId="478"/>
            <ac:spMk id="86" creationId="{18E61896-0E8F-4F11-AFD1-DE49A8D17C1E}"/>
          </ac:spMkLst>
        </pc:spChg>
        <pc:spChg chg="add del mod">
          <ac:chgData name="Iain Milne" userId="e451ec18-1952-4891-b1e2-a69699162e44" providerId="ADAL" clId="{065A4B05-03B7-4AFF-8C7D-C1F71C5E3CE5}" dt="2021-03-15T11:46:54.219" v="9551" actId="478"/>
          <ac:spMkLst>
            <pc:docMk/>
            <pc:sldMk cId="1228363572" sldId="478"/>
            <ac:spMk id="87" creationId="{DC32A501-9550-4F6B-B3C9-54AB7F1CDD1D}"/>
          </ac:spMkLst>
        </pc:spChg>
        <pc:spChg chg="add del mod">
          <ac:chgData name="Iain Milne" userId="e451ec18-1952-4891-b1e2-a69699162e44" providerId="ADAL" clId="{065A4B05-03B7-4AFF-8C7D-C1F71C5E3CE5}" dt="2021-03-15T11:46:54.219" v="9551" actId="478"/>
          <ac:spMkLst>
            <pc:docMk/>
            <pc:sldMk cId="1228363572" sldId="478"/>
            <ac:spMk id="88" creationId="{335C9D35-978D-4C1F-B972-390CE4ABE960}"/>
          </ac:spMkLst>
        </pc:spChg>
        <pc:spChg chg="add del mod">
          <ac:chgData name="Iain Milne" userId="e451ec18-1952-4891-b1e2-a69699162e44" providerId="ADAL" clId="{065A4B05-03B7-4AFF-8C7D-C1F71C5E3CE5}" dt="2021-03-15T11:46:54.219" v="9551" actId="478"/>
          <ac:spMkLst>
            <pc:docMk/>
            <pc:sldMk cId="1228363572" sldId="478"/>
            <ac:spMk id="89" creationId="{9979B6CC-3FF2-48FC-BBDC-D4703D44CD24}"/>
          </ac:spMkLst>
        </pc:spChg>
        <pc:spChg chg="add del mod">
          <ac:chgData name="Iain Milne" userId="e451ec18-1952-4891-b1e2-a69699162e44" providerId="ADAL" clId="{065A4B05-03B7-4AFF-8C7D-C1F71C5E3CE5}" dt="2021-03-15T11:46:54.219" v="9551" actId="478"/>
          <ac:spMkLst>
            <pc:docMk/>
            <pc:sldMk cId="1228363572" sldId="478"/>
            <ac:spMk id="90" creationId="{367B8132-E043-4CA2-A471-838BBAAB4189}"/>
          </ac:spMkLst>
        </pc:spChg>
        <pc:spChg chg="add del mod">
          <ac:chgData name="Iain Milne" userId="e451ec18-1952-4891-b1e2-a69699162e44" providerId="ADAL" clId="{065A4B05-03B7-4AFF-8C7D-C1F71C5E3CE5}" dt="2021-03-15T11:46:54.219" v="9551" actId="478"/>
          <ac:spMkLst>
            <pc:docMk/>
            <pc:sldMk cId="1228363572" sldId="478"/>
            <ac:spMk id="91" creationId="{628E5289-B104-4AC8-ABF7-7DC4E509E388}"/>
          </ac:spMkLst>
        </pc:spChg>
        <pc:spChg chg="add del mod">
          <ac:chgData name="Iain Milne" userId="e451ec18-1952-4891-b1e2-a69699162e44" providerId="ADAL" clId="{065A4B05-03B7-4AFF-8C7D-C1F71C5E3CE5}" dt="2021-03-15T11:46:54.219" v="9551" actId="478"/>
          <ac:spMkLst>
            <pc:docMk/>
            <pc:sldMk cId="1228363572" sldId="478"/>
            <ac:spMk id="92" creationId="{CF88AC54-FE97-4588-882F-748090275DEE}"/>
          </ac:spMkLst>
        </pc:spChg>
        <pc:spChg chg="add del mod">
          <ac:chgData name="Iain Milne" userId="e451ec18-1952-4891-b1e2-a69699162e44" providerId="ADAL" clId="{065A4B05-03B7-4AFF-8C7D-C1F71C5E3CE5}" dt="2021-03-15T11:46:54.219" v="9551" actId="478"/>
          <ac:spMkLst>
            <pc:docMk/>
            <pc:sldMk cId="1228363572" sldId="478"/>
            <ac:spMk id="93" creationId="{110B8040-BF00-4DAC-A42A-F87994914686}"/>
          </ac:spMkLst>
        </pc:spChg>
        <pc:spChg chg="mod">
          <ac:chgData name="Iain Milne" userId="e451ec18-1952-4891-b1e2-a69699162e44" providerId="ADAL" clId="{065A4B05-03B7-4AFF-8C7D-C1F71C5E3CE5}" dt="2021-03-15T11:55:50.918" v="9779"/>
          <ac:spMkLst>
            <pc:docMk/>
            <pc:sldMk cId="1228363572" sldId="478"/>
            <ac:spMk id="127" creationId="{FF92DAC0-DCD2-4498-92C1-8C334A1B0D49}"/>
          </ac:spMkLst>
        </pc:spChg>
        <pc:spChg chg="mod">
          <ac:chgData name="Iain Milne" userId="e451ec18-1952-4891-b1e2-a69699162e44" providerId="ADAL" clId="{065A4B05-03B7-4AFF-8C7D-C1F71C5E3CE5}" dt="2021-03-15T11:55:50.918" v="9779"/>
          <ac:spMkLst>
            <pc:docMk/>
            <pc:sldMk cId="1228363572" sldId="478"/>
            <ac:spMk id="128" creationId="{4A2B0EA9-FCDC-439E-872D-685CC1CB684B}"/>
          </ac:spMkLst>
        </pc:spChg>
        <pc:spChg chg="mod">
          <ac:chgData name="Iain Milne" userId="e451ec18-1952-4891-b1e2-a69699162e44" providerId="ADAL" clId="{065A4B05-03B7-4AFF-8C7D-C1F71C5E3CE5}" dt="2021-03-15T11:55:50.918" v="9779"/>
          <ac:spMkLst>
            <pc:docMk/>
            <pc:sldMk cId="1228363572" sldId="478"/>
            <ac:spMk id="129" creationId="{1E209FE2-1084-41FB-9140-3C3AF0889665}"/>
          </ac:spMkLst>
        </pc:spChg>
        <pc:spChg chg="mod">
          <ac:chgData name="Iain Milne" userId="e451ec18-1952-4891-b1e2-a69699162e44" providerId="ADAL" clId="{065A4B05-03B7-4AFF-8C7D-C1F71C5E3CE5}" dt="2021-03-15T11:55:50.918" v="9779"/>
          <ac:spMkLst>
            <pc:docMk/>
            <pc:sldMk cId="1228363572" sldId="478"/>
            <ac:spMk id="130" creationId="{ED18BC85-60A7-44A8-9C81-FB4C5ED4EC77}"/>
          </ac:spMkLst>
        </pc:spChg>
        <pc:spChg chg="mod">
          <ac:chgData name="Iain Milne" userId="e451ec18-1952-4891-b1e2-a69699162e44" providerId="ADAL" clId="{065A4B05-03B7-4AFF-8C7D-C1F71C5E3CE5}" dt="2021-03-15T11:55:50.918" v="9779"/>
          <ac:spMkLst>
            <pc:docMk/>
            <pc:sldMk cId="1228363572" sldId="478"/>
            <ac:spMk id="131" creationId="{21FBD03A-CC24-40BE-902F-ECFF5BCAAD15}"/>
          </ac:spMkLst>
        </pc:spChg>
        <pc:spChg chg="mod">
          <ac:chgData name="Iain Milne" userId="e451ec18-1952-4891-b1e2-a69699162e44" providerId="ADAL" clId="{065A4B05-03B7-4AFF-8C7D-C1F71C5E3CE5}" dt="2021-03-15T11:55:50.918" v="9779"/>
          <ac:spMkLst>
            <pc:docMk/>
            <pc:sldMk cId="1228363572" sldId="478"/>
            <ac:spMk id="132" creationId="{F1F24C9B-0580-442C-AC92-9760745E47CB}"/>
          </ac:spMkLst>
        </pc:spChg>
        <pc:spChg chg="mod">
          <ac:chgData name="Iain Milne" userId="e451ec18-1952-4891-b1e2-a69699162e44" providerId="ADAL" clId="{065A4B05-03B7-4AFF-8C7D-C1F71C5E3CE5}" dt="2021-03-15T11:55:50.918" v="9779"/>
          <ac:spMkLst>
            <pc:docMk/>
            <pc:sldMk cId="1228363572" sldId="478"/>
            <ac:spMk id="133" creationId="{2F098D3F-DEA2-4A03-BA86-FAE0B0AD0C64}"/>
          </ac:spMkLst>
        </pc:spChg>
        <pc:spChg chg="mod">
          <ac:chgData name="Iain Milne" userId="e451ec18-1952-4891-b1e2-a69699162e44" providerId="ADAL" clId="{065A4B05-03B7-4AFF-8C7D-C1F71C5E3CE5}" dt="2021-03-15T11:55:50.918" v="9779"/>
          <ac:spMkLst>
            <pc:docMk/>
            <pc:sldMk cId="1228363572" sldId="478"/>
            <ac:spMk id="134" creationId="{A05D536E-35C5-468F-9268-56188CC3045A}"/>
          </ac:spMkLst>
        </pc:spChg>
        <pc:spChg chg="mod">
          <ac:chgData name="Iain Milne" userId="e451ec18-1952-4891-b1e2-a69699162e44" providerId="ADAL" clId="{065A4B05-03B7-4AFF-8C7D-C1F71C5E3CE5}" dt="2021-03-15T11:55:50.918" v="9779"/>
          <ac:spMkLst>
            <pc:docMk/>
            <pc:sldMk cId="1228363572" sldId="478"/>
            <ac:spMk id="135" creationId="{26CCF3E6-6EE1-4601-8741-E9B92EDFE0B7}"/>
          </ac:spMkLst>
        </pc:spChg>
        <pc:spChg chg="mod">
          <ac:chgData name="Iain Milne" userId="e451ec18-1952-4891-b1e2-a69699162e44" providerId="ADAL" clId="{065A4B05-03B7-4AFF-8C7D-C1F71C5E3CE5}" dt="2021-03-15T11:55:50.918" v="9779"/>
          <ac:spMkLst>
            <pc:docMk/>
            <pc:sldMk cId="1228363572" sldId="478"/>
            <ac:spMk id="136" creationId="{0CC7B038-B2A1-4928-B03A-64A405EEA715}"/>
          </ac:spMkLst>
        </pc:spChg>
        <pc:spChg chg="mod">
          <ac:chgData name="Iain Milne" userId="e451ec18-1952-4891-b1e2-a69699162e44" providerId="ADAL" clId="{065A4B05-03B7-4AFF-8C7D-C1F71C5E3CE5}" dt="2021-03-15T11:55:50.918" v="9779"/>
          <ac:spMkLst>
            <pc:docMk/>
            <pc:sldMk cId="1228363572" sldId="478"/>
            <ac:spMk id="137" creationId="{B77CB18A-0117-474A-BDC4-8A2DFE7152DF}"/>
          </ac:spMkLst>
        </pc:spChg>
        <pc:spChg chg="mod">
          <ac:chgData name="Iain Milne" userId="e451ec18-1952-4891-b1e2-a69699162e44" providerId="ADAL" clId="{065A4B05-03B7-4AFF-8C7D-C1F71C5E3CE5}" dt="2021-03-15T11:55:50.918" v="9779"/>
          <ac:spMkLst>
            <pc:docMk/>
            <pc:sldMk cId="1228363572" sldId="478"/>
            <ac:spMk id="138" creationId="{453DF11A-434C-4379-9AA7-6A04DD103591}"/>
          </ac:spMkLst>
        </pc:spChg>
        <pc:spChg chg="mod">
          <ac:chgData name="Iain Milne" userId="e451ec18-1952-4891-b1e2-a69699162e44" providerId="ADAL" clId="{065A4B05-03B7-4AFF-8C7D-C1F71C5E3CE5}" dt="2021-03-15T11:55:50.918" v="9779"/>
          <ac:spMkLst>
            <pc:docMk/>
            <pc:sldMk cId="1228363572" sldId="478"/>
            <ac:spMk id="139" creationId="{0E4DF9E9-DAA2-4B8F-BE47-F3FC4D995DC3}"/>
          </ac:spMkLst>
        </pc:spChg>
        <pc:spChg chg="mod">
          <ac:chgData name="Iain Milne" userId="e451ec18-1952-4891-b1e2-a69699162e44" providerId="ADAL" clId="{065A4B05-03B7-4AFF-8C7D-C1F71C5E3CE5}" dt="2021-03-15T11:55:50.918" v="9779"/>
          <ac:spMkLst>
            <pc:docMk/>
            <pc:sldMk cId="1228363572" sldId="478"/>
            <ac:spMk id="140" creationId="{5B4B56B4-DD44-4175-AA8B-6B6DF520DDE6}"/>
          </ac:spMkLst>
        </pc:spChg>
        <pc:spChg chg="mod">
          <ac:chgData name="Iain Milne" userId="e451ec18-1952-4891-b1e2-a69699162e44" providerId="ADAL" clId="{065A4B05-03B7-4AFF-8C7D-C1F71C5E3CE5}" dt="2021-03-15T11:55:50.918" v="9779"/>
          <ac:spMkLst>
            <pc:docMk/>
            <pc:sldMk cId="1228363572" sldId="478"/>
            <ac:spMk id="141" creationId="{00CD0D17-ACB1-408E-8B91-8B36ABBCE501}"/>
          </ac:spMkLst>
        </pc:spChg>
        <pc:spChg chg="mod">
          <ac:chgData name="Iain Milne" userId="e451ec18-1952-4891-b1e2-a69699162e44" providerId="ADAL" clId="{065A4B05-03B7-4AFF-8C7D-C1F71C5E3CE5}" dt="2021-03-15T11:55:50.918" v="9779"/>
          <ac:spMkLst>
            <pc:docMk/>
            <pc:sldMk cId="1228363572" sldId="478"/>
            <ac:spMk id="142" creationId="{785E11B1-7522-4E12-8F7B-CD9788216399}"/>
          </ac:spMkLst>
        </pc:spChg>
        <pc:spChg chg="mod">
          <ac:chgData name="Iain Milne" userId="e451ec18-1952-4891-b1e2-a69699162e44" providerId="ADAL" clId="{065A4B05-03B7-4AFF-8C7D-C1F71C5E3CE5}" dt="2021-03-15T11:55:50.918" v="9779"/>
          <ac:spMkLst>
            <pc:docMk/>
            <pc:sldMk cId="1228363572" sldId="478"/>
            <ac:spMk id="143" creationId="{FA1BCEBF-7EB3-49AA-B2EE-E01679C7E83D}"/>
          </ac:spMkLst>
        </pc:spChg>
        <pc:spChg chg="mod">
          <ac:chgData name="Iain Milne" userId="e451ec18-1952-4891-b1e2-a69699162e44" providerId="ADAL" clId="{065A4B05-03B7-4AFF-8C7D-C1F71C5E3CE5}" dt="2021-03-15T11:55:50.918" v="9779"/>
          <ac:spMkLst>
            <pc:docMk/>
            <pc:sldMk cId="1228363572" sldId="478"/>
            <ac:spMk id="144" creationId="{FBEE3006-C7D7-470B-8D9A-798615EE95A6}"/>
          </ac:spMkLst>
        </pc:spChg>
        <pc:spChg chg="mod">
          <ac:chgData name="Iain Milne" userId="e451ec18-1952-4891-b1e2-a69699162e44" providerId="ADAL" clId="{065A4B05-03B7-4AFF-8C7D-C1F71C5E3CE5}" dt="2021-03-15T11:55:50.918" v="9779"/>
          <ac:spMkLst>
            <pc:docMk/>
            <pc:sldMk cId="1228363572" sldId="478"/>
            <ac:spMk id="145" creationId="{745765AF-A0D5-4D8D-9BBA-059974161D2D}"/>
          </ac:spMkLst>
        </pc:spChg>
        <pc:spChg chg="mod">
          <ac:chgData name="Iain Milne" userId="e451ec18-1952-4891-b1e2-a69699162e44" providerId="ADAL" clId="{065A4B05-03B7-4AFF-8C7D-C1F71C5E3CE5}" dt="2021-03-15T11:55:50.918" v="9779"/>
          <ac:spMkLst>
            <pc:docMk/>
            <pc:sldMk cId="1228363572" sldId="478"/>
            <ac:spMk id="146" creationId="{B0B2203B-CCCB-47B0-9A98-FBAA7C192DA4}"/>
          </ac:spMkLst>
        </pc:spChg>
        <pc:spChg chg="mod">
          <ac:chgData name="Iain Milne" userId="e451ec18-1952-4891-b1e2-a69699162e44" providerId="ADAL" clId="{065A4B05-03B7-4AFF-8C7D-C1F71C5E3CE5}" dt="2021-03-15T11:55:50.918" v="9779"/>
          <ac:spMkLst>
            <pc:docMk/>
            <pc:sldMk cId="1228363572" sldId="478"/>
            <ac:spMk id="147" creationId="{C034996B-4F63-4C19-99A1-B2DF997DDA83}"/>
          </ac:spMkLst>
        </pc:spChg>
        <pc:spChg chg="mod">
          <ac:chgData name="Iain Milne" userId="e451ec18-1952-4891-b1e2-a69699162e44" providerId="ADAL" clId="{065A4B05-03B7-4AFF-8C7D-C1F71C5E3CE5}" dt="2021-03-15T11:55:50.918" v="9779"/>
          <ac:spMkLst>
            <pc:docMk/>
            <pc:sldMk cId="1228363572" sldId="478"/>
            <ac:spMk id="148" creationId="{B7739829-3442-4D84-94DB-8150E061A7E2}"/>
          </ac:spMkLst>
        </pc:spChg>
        <pc:spChg chg="mod">
          <ac:chgData name="Iain Milne" userId="e451ec18-1952-4891-b1e2-a69699162e44" providerId="ADAL" clId="{065A4B05-03B7-4AFF-8C7D-C1F71C5E3CE5}" dt="2021-03-15T11:55:50.918" v="9779"/>
          <ac:spMkLst>
            <pc:docMk/>
            <pc:sldMk cId="1228363572" sldId="478"/>
            <ac:spMk id="149" creationId="{404944C0-D51F-461E-A614-EF56D5AA2503}"/>
          </ac:spMkLst>
        </pc:spChg>
        <pc:spChg chg="mod">
          <ac:chgData name="Iain Milne" userId="e451ec18-1952-4891-b1e2-a69699162e44" providerId="ADAL" clId="{065A4B05-03B7-4AFF-8C7D-C1F71C5E3CE5}" dt="2021-03-15T11:55:50.918" v="9779"/>
          <ac:spMkLst>
            <pc:docMk/>
            <pc:sldMk cId="1228363572" sldId="478"/>
            <ac:spMk id="150" creationId="{A997F522-9357-4953-83CF-1FC78F1AAB2B}"/>
          </ac:spMkLst>
        </pc:spChg>
        <pc:spChg chg="mod">
          <ac:chgData name="Iain Milne" userId="e451ec18-1952-4891-b1e2-a69699162e44" providerId="ADAL" clId="{065A4B05-03B7-4AFF-8C7D-C1F71C5E3CE5}" dt="2021-03-15T11:55:50.918" v="9779"/>
          <ac:spMkLst>
            <pc:docMk/>
            <pc:sldMk cId="1228363572" sldId="478"/>
            <ac:spMk id="151" creationId="{717C7984-AF39-40E2-86F3-BFF83F70D928}"/>
          </ac:spMkLst>
        </pc:spChg>
        <pc:spChg chg="mod">
          <ac:chgData name="Iain Milne" userId="e451ec18-1952-4891-b1e2-a69699162e44" providerId="ADAL" clId="{065A4B05-03B7-4AFF-8C7D-C1F71C5E3CE5}" dt="2021-03-15T11:55:50.918" v="9779"/>
          <ac:spMkLst>
            <pc:docMk/>
            <pc:sldMk cId="1228363572" sldId="478"/>
            <ac:spMk id="152" creationId="{BE178CB0-347E-4447-9242-541052BA529B}"/>
          </ac:spMkLst>
        </pc:spChg>
        <pc:spChg chg="mod">
          <ac:chgData name="Iain Milne" userId="e451ec18-1952-4891-b1e2-a69699162e44" providerId="ADAL" clId="{065A4B05-03B7-4AFF-8C7D-C1F71C5E3CE5}" dt="2021-03-15T11:55:50.918" v="9779"/>
          <ac:spMkLst>
            <pc:docMk/>
            <pc:sldMk cId="1228363572" sldId="478"/>
            <ac:spMk id="153" creationId="{ED2AC8CD-A8C0-417B-A961-BEDA570F5B91}"/>
          </ac:spMkLst>
        </pc:spChg>
        <pc:spChg chg="mod">
          <ac:chgData name="Iain Milne" userId="e451ec18-1952-4891-b1e2-a69699162e44" providerId="ADAL" clId="{065A4B05-03B7-4AFF-8C7D-C1F71C5E3CE5}" dt="2021-03-15T11:55:50.918" v="9779"/>
          <ac:spMkLst>
            <pc:docMk/>
            <pc:sldMk cId="1228363572" sldId="478"/>
            <ac:spMk id="154" creationId="{458F46EF-285D-46CD-91F4-3B94AC859716}"/>
          </ac:spMkLst>
        </pc:spChg>
        <pc:spChg chg="mod">
          <ac:chgData name="Iain Milne" userId="e451ec18-1952-4891-b1e2-a69699162e44" providerId="ADAL" clId="{065A4B05-03B7-4AFF-8C7D-C1F71C5E3CE5}" dt="2021-03-15T11:55:50.918" v="9779"/>
          <ac:spMkLst>
            <pc:docMk/>
            <pc:sldMk cId="1228363572" sldId="478"/>
            <ac:spMk id="155" creationId="{6635F8E0-FA45-411A-ABA3-B598F60F9BF4}"/>
          </ac:spMkLst>
        </pc:spChg>
        <pc:spChg chg="mod">
          <ac:chgData name="Iain Milne" userId="e451ec18-1952-4891-b1e2-a69699162e44" providerId="ADAL" clId="{065A4B05-03B7-4AFF-8C7D-C1F71C5E3CE5}" dt="2021-03-15T11:55:50.918" v="9779"/>
          <ac:spMkLst>
            <pc:docMk/>
            <pc:sldMk cId="1228363572" sldId="478"/>
            <ac:spMk id="156" creationId="{53BF187D-6BD7-4EC6-8014-AA52A842DD7A}"/>
          </ac:spMkLst>
        </pc:spChg>
        <pc:spChg chg="mod">
          <ac:chgData name="Iain Milne" userId="e451ec18-1952-4891-b1e2-a69699162e44" providerId="ADAL" clId="{065A4B05-03B7-4AFF-8C7D-C1F71C5E3CE5}" dt="2021-03-15T11:55:50.918" v="9779"/>
          <ac:spMkLst>
            <pc:docMk/>
            <pc:sldMk cId="1228363572" sldId="478"/>
            <ac:spMk id="157" creationId="{35DA907B-8CB8-4C77-90E4-84A928A7DB64}"/>
          </ac:spMkLst>
        </pc:spChg>
        <pc:spChg chg="mod">
          <ac:chgData name="Iain Milne" userId="e451ec18-1952-4891-b1e2-a69699162e44" providerId="ADAL" clId="{065A4B05-03B7-4AFF-8C7D-C1F71C5E3CE5}" dt="2021-03-15T11:55:50.918" v="9779"/>
          <ac:spMkLst>
            <pc:docMk/>
            <pc:sldMk cId="1228363572" sldId="478"/>
            <ac:spMk id="158" creationId="{57E42340-54F6-4C41-9689-724A9EA8902C}"/>
          </ac:spMkLst>
        </pc:spChg>
        <pc:spChg chg="mod">
          <ac:chgData name="Iain Milne" userId="e451ec18-1952-4891-b1e2-a69699162e44" providerId="ADAL" clId="{065A4B05-03B7-4AFF-8C7D-C1F71C5E3CE5}" dt="2021-03-15T11:55:50.918" v="9779"/>
          <ac:spMkLst>
            <pc:docMk/>
            <pc:sldMk cId="1228363572" sldId="478"/>
            <ac:spMk id="160" creationId="{AD6704AB-0575-4017-9BE8-17D4ECBA0613}"/>
          </ac:spMkLst>
        </pc:spChg>
        <pc:spChg chg="mod">
          <ac:chgData name="Iain Milne" userId="e451ec18-1952-4891-b1e2-a69699162e44" providerId="ADAL" clId="{065A4B05-03B7-4AFF-8C7D-C1F71C5E3CE5}" dt="2021-03-15T11:55:50.918" v="9779"/>
          <ac:spMkLst>
            <pc:docMk/>
            <pc:sldMk cId="1228363572" sldId="478"/>
            <ac:spMk id="161" creationId="{5C806E15-A1F2-4A30-B323-272533E487E9}"/>
          </ac:spMkLst>
        </pc:spChg>
        <pc:spChg chg="mod">
          <ac:chgData name="Iain Milne" userId="e451ec18-1952-4891-b1e2-a69699162e44" providerId="ADAL" clId="{065A4B05-03B7-4AFF-8C7D-C1F71C5E3CE5}" dt="2021-03-15T11:55:50.918" v="9779"/>
          <ac:spMkLst>
            <pc:docMk/>
            <pc:sldMk cId="1228363572" sldId="478"/>
            <ac:spMk id="162" creationId="{97049EFC-C84B-4FD6-9817-B834A7969999}"/>
          </ac:spMkLst>
        </pc:spChg>
        <pc:spChg chg="mod">
          <ac:chgData name="Iain Milne" userId="e451ec18-1952-4891-b1e2-a69699162e44" providerId="ADAL" clId="{065A4B05-03B7-4AFF-8C7D-C1F71C5E3CE5}" dt="2021-03-15T11:55:50.918" v="9779"/>
          <ac:spMkLst>
            <pc:docMk/>
            <pc:sldMk cId="1228363572" sldId="478"/>
            <ac:spMk id="163" creationId="{38FF95C0-EC0C-44A6-B690-4C0E6DC707D8}"/>
          </ac:spMkLst>
        </pc:spChg>
        <pc:spChg chg="mod">
          <ac:chgData name="Iain Milne" userId="e451ec18-1952-4891-b1e2-a69699162e44" providerId="ADAL" clId="{065A4B05-03B7-4AFF-8C7D-C1F71C5E3CE5}" dt="2021-03-15T11:55:50.918" v="9779"/>
          <ac:spMkLst>
            <pc:docMk/>
            <pc:sldMk cId="1228363572" sldId="478"/>
            <ac:spMk id="164" creationId="{2FBD84A1-B91F-4387-A37B-BA60A5920FDE}"/>
          </ac:spMkLst>
        </pc:spChg>
        <pc:spChg chg="mod">
          <ac:chgData name="Iain Milne" userId="e451ec18-1952-4891-b1e2-a69699162e44" providerId="ADAL" clId="{065A4B05-03B7-4AFF-8C7D-C1F71C5E3CE5}" dt="2021-03-15T11:55:50.918" v="9779"/>
          <ac:spMkLst>
            <pc:docMk/>
            <pc:sldMk cId="1228363572" sldId="478"/>
            <ac:spMk id="165" creationId="{AD2C03C5-8E3B-460C-AC92-6BED2789BF1A}"/>
          </ac:spMkLst>
        </pc:spChg>
        <pc:spChg chg="mod">
          <ac:chgData name="Iain Milne" userId="e451ec18-1952-4891-b1e2-a69699162e44" providerId="ADAL" clId="{065A4B05-03B7-4AFF-8C7D-C1F71C5E3CE5}" dt="2021-03-15T11:55:50.918" v="9779"/>
          <ac:spMkLst>
            <pc:docMk/>
            <pc:sldMk cId="1228363572" sldId="478"/>
            <ac:spMk id="166" creationId="{AABCCAF9-0AC9-44AB-B20F-B57FEF617AA3}"/>
          </ac:spMkLst>
        </pc:spChg>
        <pc:spChg chg="mod">
          <ac:chgData name="Iain Milne" userId="e451ec18-1952-4891-b1e2-a69699162e44" providerId="ADAL" clId="{065A4B05-03B7-4AFF-8C7D-C1F71C5E3CE5}" dt="2021-03-15T11:55:50.918" v="9779"/>
          <ac:spMkLst>
            <pc:docMk/>
            <pc:sldMk cId="1228363572" sldId="478"/>
            <ac:spMk id="167" creationId="{741DB79F-041F-41D3-8D23-9B406B0B4752}"/>
          </ac:spMkLst>
        </pc:spChg>
        <pc:spChg chg="mod">
          <ac:chgData name="Iain Milne" userId="e451ec18-1952-4891-b1e2-a69699162e44" providerId="ADAL" clId="{065A4B05-03B7-4AFF-8C7D-C1F71C5E3CE5}" dt="2021-03-15T11:55:50.918" v="9779"/>
          <ac:spMkLst>
            <pc:docMk/>
            <pc:sldMk cId="1228363572" sldId="478"/>
            <ac:spMk id="168" creationId="{D7E9E375-913A-4BF4-85F9-7EBFB857AFC2}"/>
          </ac:spMkLst>
        </pc:spChg>
        <pc:spChg chg="mod">
          <ac:chgData name="Iain Milne" userId="e451ec18-1952-4891-b1e2-a69699162e44" providerId="ADAL" clId="{065A4B05-03B7-4AFF-8C7D-C1F71C5E3CE5}" dt="2021-03-15T11:55:50.918" v="9779"/>
          <ac:spMkLst>
            <pc:docMk/>
            <pc:sldMk cId="1228363572" sldId="478"/>
            <ac:spMk id="169" creationId="{95BDA46D-F35C-4D40-A802-28ACE10D3977}"/>
          </ac:spMkLst>
        </pc:spChg>
        <pc:spChg chg="mod">
          <ac:chgData name="Iain Milne" userId="e451ec18-1952-4891-b1e2-a69699162e44" providerId="ADAL" clId="{065A4B05-03B7-4AFF-8C7D-C1F71C5E3CE5}" dt="2021-03-15T11:55:50.918" v="9779"/>
          <ac:spMkLst>
            <pc:docMk/>
            <pc:sldMk cId="1228363572" sldId="478"/>
            <ac:spMk id="170" creationId="{C9B73C66-BC90-4E2D-8EB3-B00D4F6390C9}"/>
          </ac:spMkLst>
        </pc:spChg>
        <pc:spChg chg="mod">
          <ac:chgData name="Iain Milne" userId="e451ec18-1952-4891-b1e2-a69699162e44" providerId="ADAL" clId="{065A4B05-03B7-4AFF-8C7D-C1F71C5E3CE5}" dt="2021-03-15T11:55:50.918" v="9779"/>
          <ac:spMkLst>
            <pc:docMk/>
            <pc:sldMk cId="1228363572" sldId="478"/>
            <ac:spMk id="171" creationId="{5AE928F7-6315-48AB-BDD1-2E15767EB8D1}"/>
          </ac:spMkLst>
        </pc:spChg>
        <pc:spChg chg="mod">
          <ac:chgData name="Iain Milne" userId="e451ec18-1952-4891-b1e2-a69699162e44" providerId="ADAL" clId="{065A4B05-03B7-4AFF-8C7D-C1F71C5E3CE5}" dt="2021-03-15T11:55:50.918" v="9779"/>
          <ac:spMkLst>
            <pc:docMk/>
            <pc:sldMk cId="1228363572" sldId="478"/>
            <ac:spMk id="172" creationId="{9818E723-8F3C-42C5-9140-96109E5A7A27}"/>
          </ac:spMkLst>
        </pc:spChg>
        <pc:spChg chg="mod">
          <ac:chgData name="Iain Milne" userId="e451ec18-1952-4891-b1e2-a69699162e44" providerId="ADAL" clId="{065A4B05-03B7-4AFF-8C7D-C1F71C5E3CE5}" dt="2021-03-15T11:55:50.918" v="9779"/>
          <ac:spMkLst>
            <pc:docMk/>
            <pc:sldMk cId="1228363572" sldId="478"/>
            <ac:spMk id="173" creationId="{9F14F979-0CA7-42CA-BFA6-C82B0AC22C0C}"/>
          </ac:spMkLst>
        </pc:spChg>
        <pc:spChg chg="mod">
          <ac:chgData name="Iain Milne" userId="e451ec18-1952-4891-b1e2-a69699162e44" providerId="ADAL" clId="{065A4B05-03B7-4AFF-8C7D-C1F71C5E3CE5}" dt="2021-03-15T11:55:50.918" v="9779"/>
          <ac:spMkLst>
            <pc:docMk/>
            <pc:sldMk cId="1228363572" sldId="478"/>
            <ac:spMk id="174" creationId="{0562066A-2E2F-44B0-8B74-C86E2CC55654}"/>
          </ac:spMkLst>
        </pc:spChg>
        <pc:spChg chg="mod">
          <ac:chgData name="Iain Milne" userId="e451ec18-1952-4891-b1e2-a69699162e44" providerId="ADAL" clId="{065A4B05-03B7-4AFF-8C7D-C1F71C5E3CE5}" dt="2021-03-15T11:55:50.918" v="9779"/>
          <ac:spMkLst>
            <pc:docMk/>
            <pc:sldMk cId="1228363572" sldId="478"/>
            <ac:spMk id="175" creationId="{03F47EA5-7585-4B85-9243-DD13C97380C1}"/>
          </ac:spMkLst>
        </pc:spChg>
        <pc:spChg chg="mod">
          <ac:chgData name="Iain Milne" userId="e451ec18-1952-4891-b1e2-a69699162e44" providerId="ADAL" clId="{065A4B05-03B7-4AFF-8C7D-C1F71C5E3CE5}" dt="2021-03-15T11:55:50.918" v="9779"/>
          <ac:spMkLst>
            <pc:docMk/>
            <pc:sldMk cId="1228363572" sldId="478"/>
            <ac:spMk id="176" creationId="{1FBAB06B-737C-47CC-A69D-4FEBDF84D18E}"/>
          </ac:spMkLst>
        </pc:spChg>
        <pc:spChg chg="mod">
          <ac:chgData name="Iain Milne" userId="e451ec18-1952-4891-b1e2-a69699162e44" providerId="ADAL" clId="{065A4B05-03B7-4AFF-8C7D-C1F71C5E3CE5}" dt="2021-03-15T11:55:50.918" v="9779"/>
          <ac:spMkLst>
            <pc:docMk/>
            <pc:sldMk cId="1228363572" sldId="478"/>
            <ac:spMk id="177" creationId="{D4AB1E4E-B22C-4C31-87AF-5AF1D406B2E4}"/>
          </ac:spMkLst>
        </pc:spChg>
        <pc:spChg chg="mod">
          <ac:chgData name="Iain Milne" userId="e451ec18-1952-4891-b1e2-a69699162e44" providerId="ADAL" clId="{065A4B05-03B7-4AFF-8C7D-C1F71C5E3CE5}" dt="2021-03-15T11:55:50.918" v="9779"/>
          <ac:spMkLst>
            <pc:docMk/>
            <pc:sldMk cId="1228363572" sldId="478"/>
            <ac:spMk id="178" creationId="{BE25D67E-90E6-4DE0-A090-06238D5695A0}"/>
          </ac:spMkLst>
        </pc:spChg>
        <pc:spChg chg="mod">
          <ac:chgData name="Iain Milne" userId="e451ec18-1952-4891-b1e2-a69699162e44" providerId="ADAL" clId="{065A4B05-03B7-4AFF-8C7D-C1F71C5E3CE5}" dt="2021-03-15T11:55:50.918" v="9779"/>
          <ac:spMkLst>
            <pc:docMk/>
            <pc:sldMk cId="1228363572" sldId="478"/>
            <ac:spMk id="179" creationId="{8CCF81F9-655D-46BC-B165-6327624AE190}"/>
          </ac:spMkLst>
        </pc:spChg>
        <pc:spChg chg="mod">
          <ac:chgData name="Iain Milne" userId="e451ec18-1952-4891-b1e2-a69699162e44" providerId="ADAL" clId="{065A4B05-03B7-4AFF-8C7D-C1F71C5E3CE5}" dt="2021-03-15T11:55:50.918" v="9779"/>
          <ac:spMkLst>
            <pc:docMk/>
            <pc:sldMk cId="1228363572" sldId="478"/>
            <ac:spMk id="180" creationId="{77676B23-BDF3-45B0-833A-F766944445B4}"/>
          </ac:spMkLst>
        </pc:spChg>
        <pc:spChg chg="mod">
          <ac:chgData name="Iain Milne" userId="e451ec18-1952-4891-b1e2-a69699162e44" providerId="ADAL" clId="{065A4B05-03B7-4AFF-8C7D-C1F71C5E3CE5}" dt="2021-03-15T11:55:50.918" v="9779"/>
          <ac:spMkLst>
            <pc:docMk/>
            <pc:sldMk cId="1228363572" sldId="478"/>
            <ac:spMk id="181" creationId="{FF391365-7E89-4FCC-8359-207D6A4643C0}"/>
          </ac:spMkLst>
        </pc:spChg>
        <pc:spChg chg="mod">
          <ac:chgData name="Iain Milne" userId="e451ec18-1952-4891-b1e2-a69699162e44" providerId="ADAL" clId="{065A4B05-03B7-4AFF-8C7D-C1F71C5E3CE5}" dt="2021-03-15T11:55:50.918" v="9779"/>
          <ac:spMkLst>
            <pc:docMk/>
            <pc:sldMk cId="1228363572" sldId="478"/>
            <ac:spMk id="182" creationId="{76A5F920-75D0-43DB-BFBC-097076F31520}"/>
          </ac:spMkLst>
        </pc:spChg>
        <pc:spChg chg="mod">
          <ac:chgData name="Iain Milne" userId="e451ec18-1952-4891-b1e2-a69699162e44" providerId="ADAL" clId="{065A4B05-03B7-4AFF-8C7D-C1F71C5E3CE5}" dt="2021-03-15T11:55:50.918" v="9779"/>
          <ac:spMkLst>
            <pc:docMk/>
            <pc:sldMk cId="1228363572" sldId="478"/>
            <ac:spMk id="183" creationId="{1F664DCC-B8DC-4677-B8BA-05AEA4FF92B9}"/>
          </ac:spMkLst>
        </pc:spChg>
        <pc:spChg chg="mod">
          <ac:chgData name="Iain Milne" userId="e451ec18-1952-4891-b1e2-a69699162e44" providerId="ADAL" clId="{065A4B05-03B7-4AFF-8C7D-C1F71C5E3CE5}" dt="2021-03-15T11:55:50.918" v="9779"/>
          <ac:spMkLst>
            <pc:docMk/>
            <pc:sldMk cId="1228363572" sldId="478"/>
            <ac:spMk id="184" creationId="{795D3BEF-B533-4468-B530-53EC665CC103}"/>
          </ac:spMkLst>
        </pc:spChg>
        <pc:spChg chg="mod">
          <ac:chgData name="Iain Milne" userId="e451ec18-1952-4891-b1e2-a69699162e44" providerId="ADAL" clId="{065A4B05-03B7-4AFF-8C7D-C1F71C5E3CE5}" dt="2021-03-15T11:55:50.918" v="9779"/>
          <ac:spMkLst>
            <pc:docMk/>
            <pc:sldMk cId="1228363572" sldId="478"/>
            <ac:spMk id="185" creationId="{EB544314-7817-47DF-899E-703411959302}"/>
          </ac:spMkLst>
        </pc:spChg>
        <pc:spChg chg="mod">
          <ac:chgData name="Iain Milne" userId="e451ec18-1952-4891-b1e2-a69699162e44" providerId="ADAL" clId="{065A4B05-03B7-4AFF-8C7D-C1F71C5E3CE5}" dt="2021-03-15T11:55:50.918" v="9779"/>
          <ac:spMkLst>
            <pc:docMk/>
            <pc:sldMk cId="1228363572" sldId="478"/>
            <ac:spMk id="186" creationId="{FF1F5BE9-7173-4F07-9F23-91A0B27CF388}"/>
          </ac:spMkLst>
        </pc:spChg>
        <pc:spChg chg="mod">
          <ac:chgData name="Iain Milne" userId="e451ec18-1952-4891-b1e2-a69699162e44" providerId="ADAL" clId="{065A4B05-03B7-4AFF-8C7D-C1F71C5E3CE5}" dt="2021-03-15T11:55:50.918" v="9779"/>
          <ac:spMkLst>
            <pc:docMk/>
            <pc:sldMk cId="1228363572" sldId="478"/>
            <ac:spMk id="187" creationId="{75B259A7-312C-488C-AF5F-7CB11736DC9F}"/>
          </ac:spMkLst>
        </pc:spChg>
        <pc:spChg chg="mod">
          <ac:chgData name="Iain Milne" userId="e451ec18-1952-4891-b1e2-a69699162e44" providerId="ADAL" clId="{065A4B05-03B7-4AFF-8C7D-C1F71C5E3CE5}" dt="2021-03-15T11:55:50.918" v="9779"/>
          <ac:spMkLst>
            <pc:docMk/>
            <pc:sldMk cId="1228363572" sldId="478"/>
            <ac:spMk id="188" creationId="{5C25DA87-3214-4770-8A6A-B336473D0AA9}"/>
          </ac:spMkLst>
        </pc:spChg>
        <pc:spChg chg="mod">
          <ac:chgData name="Iain Milne" userId="e451ec18-1952-4891-b1e2-a69699162e44" providerId="ADAL" clId="{065A4B05-03B7-4AFF-8C7D-C1F71C5E3CE5}" dt="2021-03-15T11:55:50.918" v="9779"/>
          <ac:spMkLst>
            <pc:docMk/>
            <pc:sldMk cId="1228363572" sldId="478"/>
            <ac:spMk id="189" creationId="{06A22DFA-64AB-45C4-AABA-62AB55E19C8D}"/>
          </ac:spMkLst>
        </pc:spChg>
        <pc:spChg chg="mod">
          <ac:chgData name="Iain Milne" userId="e451ec18-1952-4891-b1e2-a69699162e44" providerId="ADAL" clId="{065A4B05-03B7-4AFF-8C7D-C1F71C5E3CE5}" dt="2021-03-15T11:55:50.918" v="9779"/>
          <ac:spMkLst>
            <pc:docMk/>
            <pc:sldMk cId="1228363572" sldId="478"/>
            <ac:spMk id="190" creationId="{D180676C-4E6E-499E-85AF-571C36E0E9C5}"/>
          </ac:spMkLst>
        </pc:spChg>
        <pc:spChg chg="mod">
          <ac:chgData name="Iain Milne" userId="e451ec18-1952-4891-b1e2-a69699162e44" providerId="ADAL" clId="{065A4B05-03B7-4AFF-8C7D-C1F71C5E3CE5}" dt="2021-03-15T11:55:50.918" v="9779"/>
          <ac:spMkLst>
            <pc:docMk/>
            <pc:sldMk cId="1228363572" sldId="478"/>
            <ac:spMk id="191" creationId="{3B573A22-065E-4282-ACC5-822C80A25D11}"/>
          </ac:spMkLst>
        </pc:spChg>
        <pc:grpChg chg="add del mod">
          <ac:chgData name="Iain Milne" userId="e451ec18-1952-4891-b1e2-a69699162e44" providerId="ADAL" clId="{065A4B05-03B7-4AFF-8C7D-C1F71C5E3CE5}" dt="2021-03-15T11:47:33.540" v="9557" actId="165"/>
          <ac:grpSpMkLst>
            <pc:docMk/>
            <pc:sldMk cId="1228363572" sldId="478"/>
            <ac:grpSpMk id="4" creationId="{0C909AEA-0E67-4876-97D8-1FDAB891428B}"/>
          </ac:grpSpMkLst>
        </pc:grpChg>
        <pc:grpChg chg="del mod">
          <ac:chgData name="Iain Milne" userId="e451ec18-1952-4891-b1e2-a69699162e44" providerId="ADAL" clId="{065A4B05-03B7-4AFF-8C7D-C1F71C5E3CE5}" dt="2021-03-15T11:45:00.316" v="9506" actId="165"/>
          <ac:grpSpMkLst>
            <pc:docMk/>
            <pc:sldMk cId="1228363572" sldId="478"/>
            <ac:grpSpMk id="14" creationId="{00000000-0000-0000-0000-000000000000}"/>
          </ac:grpSpMkLst>
        </pc:grpChg>
        <pc:grpChg chg="add del mod">
          <ac:chgData name="Iain Milne" userId="e451ec18-1952-4891-b1e2-a69699162e44" providerId="ADAL" clId="{065A4B05-03B7-4AFF-8C7D-C1F71C5E3CE5}" dt="2021-03-15T11:55:59.623" v="9781" actId="478"/>
          <ac:grpSpMkLst>
            <pc:docMk/>
            <pc:sldMk cId="1228363572" sldId="478"/>
            <ac:grpSpMk id="126" creationId="{9DE319CF-1600-42E2-BE1A-E7C1323D1AF8}"/>
          </ac:grpSpMkLst>
        </pc:grpChg>
        <pc:grpChg chg="add del mod">
          <ac:chgData name="Iain Milne" userId="e451ec18-1952-4891-b1e2-a69699162e44" providerId="ADAL" clId="{065A4B05-03B7-4AFF-8C7D-C1F71C5E3CE5}" dt="2021-03-15T11:55:59.623" v="9781" actId="478"/>
          <ac:grpSpMkLst>
            <pc:docMk/>
            <pc:sldMk cId="1228363572" sldId="478"/>
            <ac:grpSpMk id="159" creationId="{B18F97C4-E3A0-4803-ADAB-C9ED04F70A0E}"/>
          </ac:grpSpMkLst>
        </pc:grpChg>
        <pc:cxnChg chg="mod">
          <ac:chgData name="Iain Milne" userId="e451ec18-1952-4891-b1e2-a69699162e44" providerId="ADAL" clId="{065A4B05-03B7-4AFF-8C7D-C1F71C5E3CE5}" dt="2021-03-15T11:49:59.894" v="9685" actId="1076"/>
          <ac:cxnSpMkLst>
            <pc:docMk/>
            <pc:sldMk cId="1228363572" sldId="478"/>
            <ac:cxnSpMk id="15" creationId="{00000000-0000-0000-0000-000000000000}"/>
          </ac:cxnSpMkLst>
        </pc:cxnChg>
        <pc:cxnChg chg="mod ord">
          <ac:chgData name="Iain Milne" userId="e451ec18-1952-4891-b1e2-a69699162e44" providerId="ADAL" clId="{065A4B05-03B7-4AFF-8C7D-C1F71C5E3CE5}" dt="2021-03-15T11:51:19.565" v="9709" actId="167"/>
          <ac:cxnSpMkLst>
            <pc:docMk/>
            <pc:sldMk cId="1228363572" sldId="478"/>
            <ac:cxnSpMk id="20" creationId="{00000000-0000-0000-0000-000000000000}"/>
          </ac:cxnSpMkLst>
        </pc:cxnChg>
        <pc:cxnChg chg="mod ord">
          <ac:chgData name="Iain Milne" userId="e451ec18-1952-4891-b1e2-a69699162e44" providerId="ADAL" clId="{065A4B05-03B7-4AFF-8C7D-C1F71C5E3CE5}" dt="2021-03-15T11:51:19.565" v="9709" actId="167"/>
          <ac:cxnSpMkLst>
            <pc:docMk/>
            <pc:sldMk cId="1228363572" sldId="478"/>
            <ac:cxnSpMk id="22" creationId="{00000000-0000-0000-0000-000000000000}"/>
          </ac:cxnSpMkLst>
        </pc:cxnChg>
        <pc:cxnChg chg="mod ord">
          <ac:chgData name="Iain Milne" userId="e451ec18-1952-4891-b1e2-a69699162e44" providerId="ADAL" clId="{065A4B05-03B7-4AFF-8C7D-C1F71C5E3CE5}" dt="2021-03-15T11:51:19.565" v="9709" actId="167"/>
          <ac:cxnSpMkLst>
            <pc:docMk/>
            <pc:sldMk cId="1228363572" sldId="478"/>
            <ac:cxnSpMk id="24" creationId="{00000000-0000-0000-0000-000000000000}"/>
          </ac:cxnSpMkLst>
        </pc:cxnChg>
        <pc:cxnChg chg="mod ord">
          <ac:chgData name="Iain Milne" userId="e451ec18-1952-4891-b1e2-a69699162e44" providerId="ADAL" clId="{065A4B05-03B7-4AFF-8C7D-C1F71C5E3CE5}" dt="2021-03-15T11:51:19.565" v="9709" actId="167"/>
          <ac:cxnSpMkLst>
            <pc:docMk/>
            <pc:sldMk cId="1228363572" sldId="478"/>
            <ac:cxnSpMk id="26" creationId="{00000000-0000-0000-0000-000000000000}"/>
          </ac:cxnSpMkLst>
        </pc:cxnChg>
        <pc:cxnChg chg="mod ord">
          <ac:chgData name="Iain Milne" userId="e451ec18-1952-4891-b1e2-a69699162e44" providerId="ADAL" clId="{065A4B05-03B7-4AFF-8C7D-C1F71C5E3CE5}" dt="2021-03-15T11:52:24.208" v="9736" actId="167"/>
          <ac:cxnSpMkLst>
            <pc:docMk/>
            <pc:sldMk cId="1228363572" sldId="478"/>
            <ac:cxnSpMk id="33" creationId="{00000000-0000-0000-0000-000000000000}"/>
          </ac:cxnSpMkLst>
        </pc:cxnChg>
        <pc:cxnChg chg="mod ord">
          <ac:chgData name="Iain Milne" userId="e451ec18-1952-4891-b1e2-a69699162e44" providerId="ADAL" clId="{065A4B05-03B7-4AFF-8C7D-C1F71C5E3CE5}" dt="2021-03-15T11:52:24.208" v="9736" actId="167"/>
          <ac:cxnSpMkLst>
            <pc:docMk/>
            <pc:sldMk cId="1228363572" sldId="478"/>
            <ac:cxnSpMk id="36" creationId="{00000000-0000-0000-0000-000000000000}"/>
          </ac:cxnSpMkLst>
        </pc:cxnChg>
        <pc:cxnChg chg="del mod">
          <ac:chgData name="Iain Milne" userId="e451ec18-1952-4891-b1e2-a69699162e44" providerId="ADAL" clId="{065A4B05-03B7-4AFF-8C7D-C1F71C5E3CE5}" dt="2021-03-15T11:51:35.728" v="9714" actId="478"/>
          <ac:cxnSpMkLst>
            <pc:docMk/>
            <pc:sldMk cId="1228363572" sldId="478"/>
            <ac:cxnSpMk id="38" creationId="{00000000-0000-0000-0000-000000000000}"/>
          </ac:cxnSpMkLst>
        </pc:cxnChg>
        <pc:cxnChg chg="del mod">
          <ac:chgData name="Iain Milne" userId="e451ec18-1952-4891-b1e2-a69699162e44" providerId="ADAL" clId="{065A4B05-03B7-4AFF-8C7D-C1F71C5E3CE5}" dt="2021-03-15T11:51:35.096" v="9713" actId="478"/>
          <ac:cxnSpMkLst>
            <pc:docMk/>
            <pc:sldMk cId="1228363572" sldId="478"/>
            <ac:cxnSpMk id="40" creationId="{00000000-0000-0000-0000-000000000000}"/>
          </ac:cxnSpMkLst>
        </pc:cxnChg>
        <pc:cxnChg chg="del mod">
          <ac:chgData name="Iain Milne" userId="e451ec18-1952-4891-b1e2-a69699162e44" providerId="ADAL" clId="{065A4B05-03B7-4AFF-8C7D-C1F71C5E3CE5}" dt="2021-03-15T11:51:34.383" v="9712" actId="478"/>
          <ac:cxnSpMkLst>
            <pc:docMk/>
            <pc:sldMk cId="1228363572" sldId="478"/>
            <ac:cxnSpMk id="43" creationId="{00000000-0000-0000-0000-000000000000}"/>
          </ac:cxnSpMkLst>
        </pc:cxnChg>
        <pc:cxnChg chg="add mod ord">
          <ac:chgData name="Iain Milne" userId="e451ec18-1952-4891-b1e2-a69699162e44" providerId="ADAL" clId="{065A4B05-03B7-4AFF-8C7D-C1F71C5E3CE5}" dt="2021-03-15T11:51:19.565" v="9709" actId="167"/>
          <ac:cxnSpMkLst>
            <pc:docMk/>
            <pc:sldMk cId="1228363572" sldId="478"/>
            <ac:cxnSpMk id="94" creationId="{4BD19452-2CEE-4E7D-96E0-A4BA62D58147}"/>
          </ac:cxnSpMkLst>
        </pc:cxnChg>
        <pc:cxnChg chg="add mod ord">
          <ac:chgData name="Iain Milne" userId="e451ec18-1952-4891-b1e2-a69699162e44" providerId="ADAL" clId="{065A4B05-03B7-4AFF-8C7D-C1F71C5E3CE5}" dt="2021-03-15T11:51:19.565" v="9709" actId="167"/>
          <ac:cxnSpMkLst>
            <pc:docMk/>
            <pc:sldMk cId="1228363572" sldId="478"/>
            <ac:cxnSpMk id="95" creationId="{903EF50F-0064-476B-995C-8B0AF5C2A317}"/>
          </ac:cxnSpMkLst>
        </pc:cxnChg>
        <pc:cxnChg chg="add mod ord">
          <ac:chgData name="Iain Milne" userId="e451ec18-1952-4891-b1e2-a69699162e44" providerId="ADAL" clId="{065A4B05-03B7-4AFF-8C7D-C1F71C5E3CE5}" dt="2021-03-15T11:51:19.565" v="9709" actId="167"/>
          <ac:cxnSpMkLst>
            <pc:docMk/>
            <pc:sldMk cId="1228363572" sldId="478"/>
            <ac:cxnSpMk id="96" creationId="{A0B277CD-2579-4DCE-A2D6-1C7391C78855}"/>
          </ac:cxnSpMkLst>
        </pc:cxnChg>
        <pc:cxnChg chg="add mod ord">
          <ac:chgData name="Iain Milne" userId="e451ec18-1952-4891-b1e2-a69699162e44" providerId="ADAL" clId="{065A4B05-03B7-4AFF-8C7D-C1F71C5E3CE5}" dt="2021-03-15T11:51:19.565" v="9709" actId="167"/>
          <ac:cxnSpMkLst>
            <pc:docMk/>
            <pc:sldMk cId="1228363572" sldId="478"/>
            <ac:cxnSpMk id="98" creationId="{0592FA49-1579-4AE3-A141-8E87229D9D74}"/>
          </ac:cxnSpMkLst>
        </pc:cxnChg>
        <pc:cxnChg chg="add mod ord">
          <ac:chgData name="Iain Milne" userId="e451ec18-1952-4891-b1e2-a69699162e44" providerId="ADAL" clId="{065A4B05-03B7-4AFF-8C7D-C1F71C5E3CE5}" dt="2021-03-15T11:52:24.208" v="9736" actId="167"/>
          <ac:cxnSpMkLst>
            <pc:docMk/>
            <pc:sldMk cId="1228363572" sldId="478"/>
            <ac:cxnSpMk id="105" creationId="{11755F34-08A4-4F80-AF83-90523E75C8F8}"/>
          </ac:cxnSpMkLst>
        </pc:cxnChg>
        <pc:cxnChg chg="add mod ord">
          <ac:chgData name="Iain Milne" userId="e451ec18-1952-4891-b1e2-a69699162e44" providerId="ADAL" clId="{065A4B05-03B7-4AFF-8C7D-C1F71C5E3CE5}" dt="2021-03-15T11:52:24.208" v="9736" actId="167"/>
          <ac:cxnSpMkLst>
            <pc:docMk/>
            <pc:sldMk cId="1228363572" sldId="478"/>
            <ac:cxnSpMk id="108" creationId="{1978B2C0-80A9-4FA8-9AB3-0E2FB7F6478B}"/>
          </ac:cxnSpMkLst>
        </pc:cxnChg>
        <pc:cxnChg chg="add mod ord">
          <ac:chgData name="Iain Milne" userId="e451ec18-1952-4891-b1e2-a69699162e44" providerId="ADAL" clId="{065A4B05-03B7-4AFF-8C7D-C1F71C5E3CE5}" dt="2021-03-15T11:52:24.208" v="9736" actId="167"/>
          <ac:cxnSpMkLst>
            <pc:docMk/>
            <pc:sldMk cId="1228363572" sldId="478"/>
            <ac:cxnSpMk id="111" creationId="{B9883E04-CED4-4E0B-85D2-1ACD70B92DF2}"/>
          </ac:cxnSpMkLst>
        </pc:cxnChg>
        <pc:cxnChg chg="add mod ord">
          <ac:chgData name="Iain Milne" userId="e451ec18-1952-4891-b1e2-a69699162e44" providerId="ADAL" clId="{065A4B05-03B7-4AFF-8C7D-C1F71C5E3CE5}" dt="2021-03-15T11:52:38.328" v="9738" actId="167"/>
          <ac:cxnSpMkLst>
            <pc:docMk/>
            <pc:sldMk cId="1228363572" sldId="478"/>
            <ac:cxnSpMk id="114" creationId="{18F652D5-86DC-4D88-86CB-FF6495154B3D}"/>
          </ac:cxnSpMkLst>
        </pc:cxnChg>
        <pc:cxnChg chg="add mod ord">
          <ac:chgData name="Iain Milne" userId="e451ec18-1952-4891-b1e2-a69699162e44" providerId="ADAL" clId="{065A4B05-03B7-4AFF-8C7D-C1F71C5E3CE5}" dt="2021-03-15T11:52:24.208" v="9736" actId="167"/>
          <ac:cxnSpMkLst>
            <pc:docMk/>
            <pc:sldMk cId="1228363572" sldId="478"/>
            <ac:cxnSpMk id="117" creationId="{0CEFAD7D-46E1-4933-92A0-32062E20D56A}"/>
          </ac:cxnSpMkLst>
        </pc:cxnChg>
        <pc:cxnChg chg="add mod ord">
          <ac:chgData name="Iain Milne" userId="e451ec18-1952-4891-b1e2-a69699162e44" providerId="ADAL" clId="{065A4B05-03B7-4AFF-8C7D-C1F71C5E3CE5}" dt="2021-03-15T11:52:33.021" v="9737" actId="167"/>
          <ac:cxnSpMkLst>
            <pc:docMk/>
            <pc:sldMk cId="1228363572" sldId="478"/>
            <ac:cxnSpMk id="120" creationId="{E56AAF7D-131F-4C69-A3FF-7B4C125ABBC5}"/>
          </ac:cxnSpMkLst>
        </pc:cxnChg>
        <pc:cxnChg chg="add mod ord">
          <ac:chgData name="Iain Milne" userId="e451ec18-1952-4891-b1e2-a69699162e44" providerId="ADAL" clId="{065A4B05-03B7-4AFF-8C7D-C1F71C5E3CE5}" dt="2021-03-15T11:52:24.208" v="9736" actId="167"/>
          <ac:cxnSpMkLst>
            <pc:docMk/>
            <pc:sldMk cId="1228363572" sldId="478"/>
            <ac:cxnSpMk id="123" creationId="{B01E4892-C54C-40FC-89D6-4B94AA99255A}"/>
          </ac:cxnSpMkLst>
        </pc:cxnChg>
      </pc:sldChg>
      <pc:sldChg chg="addSp delSp modSp add del mod delAnim modAnim">
        <pc:chgData name="Iain Milne" userId="e451ec18-1952-4891-b1e2-a69699162e44" providerId="ADAL" clId="{065A4B05-03B7-4AFF-8C7D-C1F71C5E3CE5}" dt="2021-03-16T13:52:47.969" v="10648" actId="47"/>
        <pc:sldMkLst>
          <pc:docMk/>
          <pc:sldMk cId="369569808" sldId="479"/>
        </pc:sldMkLst>
        <pc:spChg chg="mod">
          <ac:chgData name="Iain Milne" userId="e451ec18-1952-4891-b1e2-a69699162e44" providerId="ADAL" clId="{065A4B05-03B7-4AFF-8C7D-C1F71C5E3CE5}" dt="2021-03-15T13:25:11.299" v="9844" actId="1076"/>
          <ac:spMkLst>
            <pc:docMk/>
            <pc:sldMk cId="369569808" sldId="479"/>
            <ac:spMk id="2" creationId="{00000000-0000-0000-0000-000000000000}"/>
          </ac:spMkLst>
        </pc:spChg>
        <pc:spChg chg="add mod ord topLvl">
          <ac:chgData name="Iain Milne" userId="e451ec18-1952-4891-b1e2-a69699162e44" providerId="ADAL" clId="{065A4B05-03B7-4AFF-8C7D-C1F71C5E3CE5}" dt="2021-03-15T14:23:36.825" v="10135" actId="167"/>
          <ac:spMkLst>
            <pc:docMk/>
            <pc:sldMk cId="369569808" sldId="479"/>
            <ac:spMk id="5" creationId="{D46DE46A-BB39-4C27-B0A3-198892124953}"/>
          </ac:spMkLst>
        </pc:spChg>
        <pc:spChg chg="del">
          <ac:chgData name="Iain Milne" userId="e451ec18-1952-4891-b1e2-a69699162e44" providerId="ADAL" clId="{065A4B05-03B7-4AFF-8C7D-C1F71C5E3CE5}" dt="2021-03-15T11:52:59.873" v="9740" actId="478"/>
          <ac:spMkLst>
            <pc:docMk/>
            <pc:sldMk cId="369569808" sldId="479"/>
            <ac:spMk id="7" creationId="{00000000-0000-0000-0000-000000000000}"/>
          </ac:spMkLst>
        </pc:spChg>
        <pc:spChg chg="del">
          <ac:chgData name="Iain Milne" userId="e451ec18-1952-4891-b1e2-a69699162e44" providerId="ADAL" clId="{065A4B05-03B7-4AFF-8C7D-C1F71C5E3CE5}" dt="2021-03-15T11:53:03.006" v="9743" actId="478"/>
          <ac:spMkLst>
            <pc:docMk/>
            <pc:sldMk cId="369569808" sldId="479"/>
            <ac:spMk id="8" creationId="{00000000-0000-0000-0000-000000000000}"/>
          </ac:spMkLst>
        </pc:spChg>
        <pc:spChg chg="mod">
          <ac:chgData name="Iain Milne" userId="e451ec18-1952-4891-b1e2-a69699162e44" providerId="ADAL" clId="{065A4B05-03B7-4AFF-8C7D-C1F71C5E3CE5}" dt="2021-03-15T11:57:35.673" v="9796" actId="12788"/>
          <ac:spMkLst>
            <pc:docMk/>
            <pc:sldMk cId="369569808" sldId="479"/>
            <ac:spMk id="9" creationId="{00000000-0000-0000-0000-000000000000}"/>
          </ac:spMkLst>
        </pc:spChg>
        <pc:spChg chg="mod">
          <ac:chgData name="Iain Milne" userId="e451ec18-1952-4891-b1e2-a69699162e44" providerId="ADAL" clId="{065A4B05-03B7-4AFF-8C7D-C1F71C5E3CE5}" dt="2021-03-15T11:54:45.903" v="9763" actId="164"/>
          <ac:spMkLst>
            <pc:docMk/>
            <pc:sldMk cId="369569808" sldId="479"/>
            <ac:spMk id="11" creationId="{00000000-0000-0000-0000-000000000000}"/>
          </ac:spMkLst>
        </pc:spChg>
        <pc:spChg chg="del">
          <ac:chgData name="Iain Milne" userId="e451ec18-1952-4891-b1e2-a69699162e44" providerId="ADAL" clId="{065A4B05-03B7-4AFF-8C7D-C1F71C5E3CE5}" dt="2021-03-15T11:54:51.159" v="9764" actId="478"/>
          <ac:spMkLst>
            <pc:docMk/>
            <pc:sldMk cId="369569808" sldId="479"/>
            <ac:spMk id="12" creationId="{00000000-0000-0000-0000-000000000000}"/>
          </ac:spMkLst>
        </pc:spChg>
        <pc:spChg chg="del">
          <ac:chgData name="Iain Milne" userId="e451ec18-1952-4891-b1e2-a69699162e44" providerId="ADAL" clId="{065A4B05-03B7-4AFF-8C7D-C1F71C5E3CE5}" dt="2021-03-15T11:54:51.159" v="9764" actId="478"/>
          <ac:spMkLst>
            <pc:docMk/>
            <pc:sldMk cId="369569808" sldId="479"/>
            <ac:spMk id="13" creationId="{00000000-0000-0000-0000-000000000000}"/>
          </ac:spMkLst>
        </pc:spChg>
        <pc:spChg chg="del">
          <ac:chgData name="Iain Milne" userId="e451ec18-1952-4891-b1e2-a69699162e44" providerId="ADAL" clId="{065A4B05-03B7-4AFF-8C7D-C1F71C5E3CE5}" dt="2021-03-15T11:54:51.159" v="9764" actId="478"/>
          <ac:spMkLst>
            <pc:docMk/>
            <pc:sldMk cId="369569808" sldId="479"/>
            <ac:spMk id="25" creationId="{6AF9431A-600E-47E9-AA99-69F9AEA507AB}"/>
          </ac:spMkLst>
        </pc:spChg>
        <pc:spChg chg="del">
          <ac:chgData name="Iain Milne" userId="e451ec18-1952-4891-b1e2-a69699162e44" providerId="ADAL" clId="{065A4B05-03B7-4AFF-8C7D-C1F71C5E3CE5}" dt="2021-03-15T11:54:51.159" v="9764" actId="478"/>
          <ac:spMkLst>
            <pc:docMk/>
            <pc:sldMk cId="369569808" sldId="479"/>
            <ac:spMk id="27" creationId="{00572733-1E2E-4A5C-8257-A0BE38711882}"/>
          </ac:spMkLst>
        </pc:spChg>
        <pc:spChg chg="del">
          <ac:chgData name="Iain Milne" userId="e451ec18-1952-4891-b1e2-a69699162e44" providerId="ADAL" clId="{065A4B05-03B7-4AFF-8C7D-C1F71C5E3CE5}" dt="2021-03-15T11:53:02.408" v="9742" actId="478"/>
          <ac:spMkLst>
            <pc:docMk/>
            <pc:sldMk cId="369569808" sldId="479"/>
            <ac:spMk id="28" creationId="{00000000-0000-0000-0000-000000000000}"/>
          </ac:spMkLst>
        </pc:spChg>
        <pc:spChg chg="del">
          <ac:chgData name="Iain Milne" userId="e451ec18-1952-4891-b1e2-a69699162e44" providerId="ADAL" clId="{065A4B05-03B7-4AFF-8C7D-C1F71C5E3CE5}" dt="2021-03-15T11:54:51.159" v="9764" actId="478"/>
          <ac:spMkLst>
            <pc:docMk/>
            <pc:sldMk cId="369569808" sldId="479"/>
            <ac:spMk id="29" creationId="{AC4F5E91-DA35-4A75-9D52-B9B139A25514}"/>
          </ac:spMkLst>
        </pc:spChg>
        <pc:spChg chg="del">
          <ac:chgData name="Iain Milne" userId="e451ec18-1952-4891-b1e2-a69699162e44" providerId="ADAL" clId="{065A4B05-03B7-4AFF-8C7D-C1F71C5E3CE5}" dt="2021-03-15T11:53:05.455" v="9744" actId="478"/>
          <ac:spMkLst>
            <pc:docMk/>
            <pc:sldMk cId="369569808" sldId="479"/>
            <ac:spMk id="31" creationId="{00000000-0000-0000-0000-000000000000}"/>
          </ac:spMkLst>
        </pc:spChg>
        <pc:spChg chg="del">
          <ac:chgData name="Iain Milne" userId="e451ec18-1952-4891-b1e2-a69699162e44" providerId="ADAL" clId="{065A4B05-03B7-4AFF-8C7D-C1F71C5E3CE5}" dt="2021-03-15T11:54:51.159" v="9764" actId="478"/>
          <ac:spMkLst>
            <pc:docMk/>
            <pc:sldMk cId="369569808" sldId="479"/>
            <ac:spMk id="32" creationId="{36191BF1-A17E-4602-8EC1-62BC077C43DB}"/>
          </ac:spMkLst>
        </pc:spChg>
        <pc:spChg chg="del">
          <ac:chgData name="Iain Milne" userId="e451ec18-1952-4891-b1e2-a69699162e44" providerId="ADAL" clId="{065A4B05-03B7-4AFF-8C7D-C1F71C5E3CE5}" dt="2021-03-15T11:54:53.433" v="9765" actId="478"/>
          <ac:spMkLst>
            <pc:docMk/>
            <pc:sldMk cId="369569808" sldId="479"/>
            <ac:spMk id="34" creationId="{77ADB29B-DC9D-451C-9472-5944243C3949}"/>
          </ac:spMkLst>
        </pc:spChg>
        <pc:spChg chg="del">
          <ac:chgData name="Iain Milne" userId="e451ec18-1952-4891-b1e2-a69699162e44" providerId="ADAL" clId="{065A4B05-03B7-4AFF-8C7D-C1F71C5E3CE5}" dt="2021-03-15T11:54:51.159" v="9764" actId="478"/>
          <ac:spMkLst>
            <pc:docMk/>
            <pc:sldMk cId="369569808" sldId="479"/>
            <ac:spMk id="35" creationId="{5A1C807D-D3DD-4356-80D8-D801A88B5A94}"/>
          </ac:spMkLst>
        </pc:spChg>
        <pc:spChg chg="del">
          <ac:chgData name="Iain Milne" userId="e451ec18-1952-4891-b1e2-a69699162e44" providerId="ADAL" clId="{065A4B05-03B7-4AFF-8C7D-C1F71C5E3CE5}" dt="2021-03-15T11:54:51.159" v="9764" actId="478"/>
          <ac:spMkLst>
            <pc:docMk/>
            <pc:sldMk cId="369569808" sldId="479"/>
            <ac:spMk id="37" creationId="{A219E70C-3659-43BE-9A1E-6FD98D6FCF11}"/>
          </ac:spMkLst>
        </pc:spChg>
        <pc:spChg chg="del">
          <ac:chgData name="Iain Milne" userId="e451ec18-1952-4891-b1e2-a69699162e44" providerId="ADAL" clId="{065A4B05-03B7-4AFF-8C7D-C1F71C5E3CE5}" dt="2021-03-15T11:54:51.159" v="9764" actId="478"/>
          <ac:spMkLst>
            <pc:docMk/>
            <pc:sldMk cId="369569808" sldId="479"/>
            <ac:spMk id="39" creationId="{7D66AFEB-45C1-4C64-9A3D-D2BFA95D0A28}"/>
          </ac:spMkLst>
        </pc:spChg>
        <pc:spChg chg="del">
          <ac:chgData name="Iain Milne" userId="e451ec18-1952-4891-b1e2-a69699162e44" providerId="ADAL" clId="{065A4B05-03B7-4AFF-8C7D-C1F71C5E3CE5}" dt="2021-03-15T11:54:51.159" v="9764" actId="478"/>
          <ac:spMkLst>
            <pc:docMk/>
            <pc:sldMk cId="369569808" sldId="479"/>
            <ac:spMk id="41" creationId="{3B526741-EFB3-4653-B7C7-4953CC671AD1}"/>
          </ac:spMkLst>
        </pc:spChg>
        <pc:spChg chg="del">
          <ac:chgData name="Iain Milne" userId="e451ec18-1952-4891-b1e2-a69699162e44" providerId="ADAL" clId="{065A4B05-03B7-4AFF-8C7D-C1F71C5E3CE5}" dt="2021-03-15T11:54:51.159" v="9764" actId="478"/>
          <ac:spMkLst>
            <pc:docMk/>
            <pc:sldMk cId="369569808" sldId="479"/>
            <ac:spMk id="42" creationId="{5AE2BCA3-E3B9-4F6C-9016-A9BC075075EB}"/>
          </ac:spMkLst>
        </pc:spChg>
        <pc:spChg chg="del">
          <ac:chgData name="Iain Milne" userId="e451ec18-1952-4891-b1e2-a69699162e44" providerId="ADAL" clId="{065A4B05-03B7-4AFF-8C7D-C1F71C5E3CE5}" dt="2021-03-15T11:54:51.159" v="9764" actId="478"/>
          <ac:spMkLst>
            <pc:docMk/>
            <pc:sldMk cId="369569808" sldId="479"/>
            <ac:spMk id="44" creationId="{063D26E1-7D5C-415E-A647-36876631CF7C}"/>
          </ac:spMkLst>
        </pc:spChg>
        <pc:spChg chg="del">
          <ac:chgData name="Iain Milne" userId="e451ec18-1952-4891-b1e2-a69699162e44" providerId="ADAL" clId="{065A4B05-03B7-4AFF-8C7D-C1F71C5E3CE5}" dt="2021-03-15T11:54:51.159" v="9764" actId="478"/>
          <ac:spMkLst>
            <pc:docMk/>
            <pc:sldMk cId="369569808" sldId="479"/>
            <ac:spMk id="45" creationId="{C9A4BFCB-7F9F-411D-A7F4-C0A2066843E2}"/>
          </ac:spMkLst>
        </pc:spChg>
        <pc:spChg chg="del">
          <ac:chgData name="Iain Milne" userId="e451ec18-1952-4891-b1e2-a69699162e44" providerId="ADAL" clId="{065A4B05-03B7-4AFF-8C7D-C1F71C5E3CE5}" dt="2021-03-15T11:54:53.433" v="9765" actId="478"/>
          <ac:spMkLst>
            <pc:docMk/>
            <pc:sldMk cId="369569808" sldId="479"/>
            <ac:spMk id="46" creationId="{96648FA0-00D0-4AFD-BFCA-95CBAD6F83C2}"/>
          </ac:spMkLst>
        </pc:spChg>
        <pc:spChg chg="del">
          <ac:chgData name="Iain Milne" userId="e451ec18-1952-4891-b1e2-a69699162e44" providerId="ADAL" clId="{065A4B05-03B7-4AFF-8C7D-C1F71C5E3CE5}" dt="2021-03-15T11:54:51.159" v="9764" actId="478"/>
          <ac:spMkLst>
            <pc:docMk/>
            <pc:sldMk cId="369569808" sldId="479"/>
            <ac:spMk id="47" creationId="{B998BBDC-5B0D-4B72-AEE7-8101362814CB}"/>
          </ac:spMkLst>
        </pc:spChg>
        <pc:spChg chg="del">
          <ac:chgData name="Iain Milne" userId="e451ec18-1952-4891-b1e2-a69699162e44" providerId="ADAL" clId="{065A4B05-03B7-4AFF-8C7D-C1F71C5E3CE5}" dt="2021-03-15T11:54:51.159" v="9764" actId="478"/>
          <ac:spMkLst>
            <pc:docMk/>
            <pc:sldMk cId="369569808" sldId="479"/>
            <ac:spMk id="48" creationId="{222961E6-0274-4B0B-B282-6EA0EA123A6B}"/>
          </ac:spMkLst>
        </pc:spChg>
        <pc:spChg chg="del">
          <ac:chgData name="Iain Milne" userId="e451ec18-1952-4891-b1e2-a69699162e44" providerId="ADAL" clId="{065A4B05-03B7-4AFF-8C7D-C1F71C5E3CE5}" dt="2021-03-15T11:54:51.159" v="9764" actId="478"/>
          <ac:spMkLst>
            <pc:docMk/>
            <pc:sldMk cId="369569808" sldId="479"/>
            <ac:spMk id="49" creationId="{EB2523E2-D52B-44A6-9651-6115D44E0840}"/>
          </ac:spMkLst>
        </pc:spChg>
        <pc:spChg chg="del">
          <ac:chgData name="Iain Milne" userId="e451ec18-1952-4891-b1e2-a69699162e44" providerId="ADAL" clId="{065A4B05-03B7-4AFF-8C7D-C1F71C5E3CE5}" dt="2021-03-15T11:54:51.159" v="9764" actId="478"/>
          <ac:spMkLst>
            <pc:docMk/>
            <pc:sldMk cId="369569808" sldId="479"/>
            <ac:spMk id="50" creationId="{1239E496-59EC-4CB1-8228-F8E0970F2013}"/>
          </ac:spMkLst>
        </pc:spChg>
        <pc:spChg chg="del">
          <ac:chgData name="Iain Milne" userId="e451ec18-1952-4891-b1e2-a69699162e44" providerId="ADAL" clId="{065A4B05-03B7-4AFF-8C7D-C1F71C5E3CE5}" dt="2021-03-15T11:54:51.159" v="9764" actId="478"/>
          <ac:spMkLst>
            <pc:docMk/>
            <pc:sldMk cId="369569808" sldId="479"/>
            <ac:spMk id="51" creationId="{36D3FC54-9428-4318-9147-BEE8D6A35F64}"/>
          </ac:spMkLst>
        </pc:spChg>
        <pc:spChg chg="del">
          <ac:chgData name="Iain Milne" userId="e451ec18-1952-4891-b1e2-a69699162e44" providerId="ADAL" clId="{065A4B05-03B7-4AFF-8C7D-C1F71C5E3CE5}" dt="2021-03-15T11:54:51.159" v="9764" actId="478"/>
          <ac:spMkLst>
            <pc:docMk/>
            <pc:sldMk cId="369569808" sldId="479"/>
            <ac:spMk id="52" creationId="{50EAE05D-858C-48A9-B88D-31814018C9D3}"/>
          </ac:spMkLst>
        </pc:spChg>
        <pc:spChg chg="del">
          <ac:chgData name="Iain Milne" userId="e451ec18-1952-4891-b1e2-a69699162e44" providerId="ADAL" clId="{065A4B05-03B7-4AFF-8C7D-C1F71C5E3CE5}" dt="2021-03-15T11:54:51.159" v="9764" actId="478"/>
          <ac:spMkLst>
            <pc:docMk/>
            <pc:sldMk cId="369569808" sldId="479"/>
            <ac:spMk id="53" creationId="{4C60BCCD-8BFD-4353-844F-F70AC0AB03E6}"/>
          </ac:spMkLst>
        </pc:spChg>
        <pc:spChg chg="del">
          <ac:chgData name="Iain Milne" userId="e451ec18-1952-4891-b1e2-a69699162e44" providerId="ADAL" clId="{065A4B05-03B7-4AFF-8C7D-C1F71C5E3CE5}" dt="2021-03-15T11:54:53.433" v="9765" actId="478"/>
          <ac:spMkLst>
            <pc:docMk/>
            <pc:sldMk cId="369569808" sldId="479"/>
            <ac:spMk id="54" creationId="{011FB8D2-023F-4F6A-B03F-A05B3ED51B3D}"/>
          </ac:spMkLst>
        </pc:spChg>
        <pc:spChg chg="del">
          <ac:chgData name="Iain Milne" userId="e451ec18-1952-4891-b1e2-a69699162e44" providerId="ADAL" clId="{065A4B05-03B7-4AFF-8C7D-C1F71C5E3CE5}" dt="2021-03-15T11:54:51.159" v="9764" actId="478"/>
          <ac:spMkLst>
            <pc:docMk/>
            <pc:sldMk cId="369569808" sldId="479"/>
            <ac:spMk id="55" creationId="{850D5E51-8BAC-43A3-A092-1BE9231EAC55}"/>
          </ac:spMkLst>
        </pc:spChg>
        <pc:spChg chg="del">
          <ac:chgData name="Iain Milne" userId="e451ec18-1952-4891-b1e2-a69699162e44" providerId="ADAL" clId="{065A4B05-03B7-4AFF-8C7D-C1F71C5E3CE5}" dt="2021-03-15T11:54:51.159" v="9764" actId="478"/>
          <ac:spMkLst>
            <pc:docMk/>
            <pc:sldMk cId="369569808" sldId="479"/>
            <ac:spMk id="56" creationId="{72D2D622-70F8-436E-B908-A0B9AAE4CD7F}"/>
          </ac:spMkLst>
        </pc:spChg>
        <pc:spChg chg="del">
          <ac:chgData name="Iain Milne" userId="e451ec18-1952-4891-b1e2-a69699162e44" providerId="ADAL" clId="{065A4B05-03B7-4AFF-8C7D-C1F71C5E3CE5}" dt="2021-03-15T11:54:51.159" v="9764" actId="478"/>
          <ac:spMkLst>
            <pc:docMk/>
            <pc:sldMk cId="369569808" sldId="479"/>
            <ac:spMk id="57" creationId="{C0E135EA-253A-440B-982B-AD1D161EF903}"/>
          </ac:spMkLst>
        </pc:spChg>
        <pc:spChg chg="del">
          <ac:chgData name="Iain Milne" userId="e451ec18-1952-4891-b1e2-a69699162e44" providerId="ADAL" clId="{065A4B05-03B7-4AFF-8C7D-C1F71C5E3CE5}" dt="2021-03-15T11:54:51.159" v="9764" actId="478"/>
          <ac:spMkLst>
            <pc:docMk/>
            <pc:sldMk cId="369569808" sldId="479"/>
            <ac:spMk id="58" creationId="{A1922317-4D64-4452-BCDF-FE26719B9950}"/>
          </ac:spMkLst>
        </pc:spChg>
        <pc:spChg chg="del">
          <ac:chgData name="Iain Milne" userId="e451ec18-1952-4891-b1e2-a69699162e44" providerId="ADAL" clId="{065A4B05-03B7-4AFF-8C7D-C1F71C5E3CE5}" dt="2021-03-15T11:54:51.159" v="9764" actId="478"/>
          <ac:spMkLst>
            <pc:docMk/>
            <pc:sldMk cId="369569808" sldId="479"/>
            <ac:spMk id="59" creationId="{EE50EA4B-94EA-4720-99D8-5F529DB8184A}"/>
          </ac:spMkLst>
        </pc:spChg>
        <pc:spChg chg="del">
          <ac:chgData name="Iain Milne" userId="e451ec18-1952-4891-b1e2-a69699162e44" providerId="ADAL" clId="{065A4B05-03B7-4AFF-8C7D-C1F71C5E3CE5}" dt="2021-03-15T11:54:51.159" v="9764" actId="478"/>
          <ac:spMkLst>
            <pc:docMk/>
            <pc:sldMk cId="369569808" sldId="479"/>
            <ac:spMk id="60" creationId="{CA259A7B-143A-4213-9D33-137A9854B16F}"/>
          </ac:spMkLst>
        </pc:spChg>
        <pc:spChg chg="del">
          <ac:chgData name="Iain Milne" userId="e451ec18-1952-4891-b1e2-a69699162e44" providerId="ADAL" clId="{065A4B05-03B7-4AFF-8C7D-C1F71C5E3CE5}" dt="2021-03-15T11:54:51.159" v="9764" actId="478"/>
          <ac:spMkLst>
            <pc:docMk/>
            <pc:sldMk cId="369569808" sldId="479"/>
            <ac:spMk id="61" creationId="{0298A10F-AA5C-40CD-91B9-8CC06B4DDC7C}"/>
          </ac:spMkLst>
        </pc:spChg>
        <pc:spChg chg="del">
          <ac:chgData name="Iain Milne" userId="e451ec18-1952-4891-b1e2-a69699162e44" providerId="ADAL" clId="{065A4B05-03B7-4AFF-8C7D-C1F71C5E3CE5}" dt="2021-03-15T11:54:53.433" v="9765" actId="478"/>
          <ac:spMkLst>
            <pc:docMk/>
            <pc:sldMk cId="369569808" sldId="479"/>
            <ac:spMk id="62" creationId="{1837A89A-A29E-454B-8B07-8A8D4708F3D6}"/>
          </ac:spMkLst>
        </pc:spChg>
        <pc:spChg chg="del">
          <ac:chgData name="Iain Milne" userId="e451ec18-1952-4891-b1e2-a69699162e44" providerId="ADAL" clId="{065A4B05-03B7-4AFF-8C7D-C1F71C5E3CE5}" dt="2021-03-15T11:54:51.159" v="9764" actId="478"/>
          <ac:spMkLst>
            <pc:docMk/>
            <pc:sldMk cId="369569808" sldId="479"/>
            <ac:spMk id="63" creationId="{FBA9602B-3865-4EFC-B374-5BFBF4C7A6FF}"/>
          </ac:spMkLst>
        </pc:spChg>
        <pc:spChg chg="del">
          <ac:chgData name="Iain Milne" userId="e451ec18-1952-4891-b1e2-a69699162e44" providerId="ADAL" clId="{065A4B05-03B7-4AFF-8C7D-C1F71C5E3CE5}" dt="2021-03-15T11:54:51.159" v="9764" actId="478"/>
          <ac:spMkLst>
            <pc:docMk/>
            <pc:sldMk cId="369569808" sldId="479"/>
            <ac:spMk id="64" creationId="{D8805B2E-8065-4B36-8406-B43D15348EB0}"/>
          </ac:spMkLst>
        </pc:spChg>
        <pc:spChg chg="del">
          <ac:chgData name="Iain Milne" userId="e451ec18-1952-4891-b1e2-a69699162e44" providerId="ADAL" clId="{065A4B05-03B7-4AFF-8C7D-C1F71C5E3CE5}" dt="2021-03-15T11:54:51.159" v="9764" actId="478"/>
          <ac:spMkLst>
            <pc:docMk/>
            <pc:sldMk cId="369569808" sldId="479"/>
            <ac:spMk id="65" creationId="{0947CFF9-CE5F-4650-8302-5C778F9C43DF}"/>
          </ac:spMkLst>
        </pc:spChg>
        <pc:spChg chg="del">
          <ac:chgData name="Iain Milne" userId="e451ec18-1952-4891-b1e2-a69699162e44" providerId="ADAL" clId="{065A4B05-03B7-4AFF-8C7D-C1F71C5E3CE5}" dt="2021-03-15T11:54:51.159" v="9764" actId="478"/>
          <ac:spMkLst>
            <pc:docMk/>
            <pc:sldMk cId="369569808" sldId="479"/>
            <ac:spMk id="66" creationId="{F3495ACA-35B7-43C3-AF28-468A87D58225}"/>
          </ac:spMkLst>
        </pc:spChg>
        <pc:spChg chg="del">
          <ac:chgData name="Iain Milne" userId="e451ec18-1952-4891-b1e2-a69699162e44" providerId="ADAL" clId="{065A4B05-03B7-4AFF-8C7D-C1F71C5E3CE5}" dt="2021-03-15T11:54:51.159" v="9764" actId="478"/>
          <ac:spMkLst>
            <pc:docMk/>
            <pc:sldMk cId="369569808" sldId="479"/>
            <ac:spMk id="67" creationId="{F224E00F-0DD4-4CEC-99CB-229B220E6ECA}"/>
          </ac:spMkLst>
        </pc:spChg>
        <pc:spChg chg="del">
          <ac:chgData name="Iain Milne" userId="e451ec18-1952-4891-b1e2-a69699162e44" providerId="ADAL" clId="{065A4B05-03B7-4AFF-8C7D-C1F71C5E3CE5}" dt="2021-03-15T11:54:51.159" v="9764" actId="478"/>
          <ac:spMkLst>
            <pc:docMk/>
            <pc:sldMk cId="369569808" sldId="479"/>
            <ac:spMk id="68" creationId="{3F55F3B7-5FF5-42E4-BB3B-FBFD7B54447E}"/>
          </ac:spMkLst>
        </pc:spChg>
        <pc:spChg chg="del">
          <ac:chgData name="Iain Milne" userId="e451ec18-1952-4891-b1e2-a69699162e44" providerId="ADAL" clId="{065A4B05-03B7-4AFF-8C7D-C1F71C5E3CE5}" dt="2021-03-15T11:54:51.159" v="9764" actId="478"/>
          <ac:spMkLst>
            <pc:docMk/>
            <pc:sldMk cId="369569808" sldId="479"/>
            <ac:spMk id="69" creationId="{D3FA34F4-2618-4EB9-8D93-DB2E0D1333DA}"/>
          </ac:spMkLst>
        </pc:spChg>
        <pc:spChg chg="del">
          <ac:chgData name="Iain Milne" userId="e451ec18-1952-4891-b1e2-a69699162e44" providerId="ADAL" clId="{065A4B05-03B7-4AFF-8C7D-C1F71C5E3CE5}" dt="2021-03-15T11:54:53.433" v="9765" actId="478"/>
          <ac:spMkLst>
            <pc:docMk/>
            <pc:sldMk cId="369569808" sldId="479"/>
            <ac:spMk id="70" creationId="{76B87632-0426-46D0-B263-262F7A36BEBC}"/>
          </ac:spMkLst>
        </pc:spChg>
        <pc:spChg chg="del">
          <ac:chgData name="Iain Milne" userId="e451ec18-1952-4891-b1e2-a69699162e44" providerId="ADAL" clId="{065A4B05-03B7-4AFF-8C7D-C1F71C5E3CE5}" dt="2021-03-15T11:54:51.159" v="9764" actId="478"/>
          <ac:spMkLst>
            <pc:docMk/>
            <pc:sldMk cId="369569808" sldId="479"/>
            <ac:spMk id="71" creationId="{7976DEA6-14FA-429C-B037-45786E7FA275}"/>
          </ac:spMkLst>
        </pc:spChg>
        <pc:spChg chg="del">
          <ac:chgData name="Iain Milne" userId="e451ec18-1952-4891-b1e2-a69699162e44" providerId="ADAL" clId="{065A4B05-03B7-4AFF-8C7D-C1F71C5E3CE5}" dt="2021-03-15T11:54:51.159" v="9764" actId="478"/>
          <ac:spMkLst>
            <pc:docMk/>
            <pc:sldMk cId="369569808" sldId="479"/>
            <ac:spMk id="72" creationId="{822D8177-263B-4B65-98E4-CA94FD8FD14D}"/>
          </ac:spMkLst>
        </pc:spChg>
        <pc:spChg chg="del">
          <ac:chgData name="Iain Milne" userId="e451ec18-1952-4891-b1e2-a69699162e44" providerId="ADAL" clId="{065A4B05-03B7-4AFF-8C7D-C1F71C5E3CE5}" dt="2021-03-15T11:54:51.159" v="9764" actId="478"/>
          <ac:spMkLst>
            <pc:docMk/>
            <pc:sldMk cId="369569808" sldId="479"/>
            <ac:spMk id="73" creationId="{D7AB23B0-8305-4241-A973-237E347F63D1}"/>
          </ac:spMkLst>
        </pc:spChg>
        <pc:spChg chg="del">
          <ac:chgData name="Iain Milne" userId="e451ec18-1952-4891-b1e2-a69699162e44" providerId="ADAL" clId="{065A4B05-03B7-4AFF-8C7D-C1F71C5E3CE5}" dt="2021-03-15T11:54:51.159" v="9764" actId="478"/>
          <ac:spMkLst>
            <pc:docMk/>
            <pc:sldMk cId="369569808" sldId="479"/>
            <ac:spMk id="74" creationId="{92B6E53F-17D2-4013-A6B5-A70428FA7163}"/>
          </ac:spMkLst>
        </pc:spChg>
        <pc:spChg chg="del">
          <ac:chgData name="Iain Milne" userId="e451ec18-1952-4891-b1e2-a69699162e44" providerId="ADAL" clId="{065A4B05-03B7-4AFF-8C7D-C1F71C5E3CE5}" dt="2021-03-15T11:54:51.159" v="9764" actId="478"/>
          <ac:spMkLst>
            <pc:docMk/>
            <pc:sldMk cId="369569808" sldId="479"/>
            <ac:spMk id="75" creationId="{64865CF9-A803-4B42-A317-336661A3ED74}"/>
          </ac:spMkLst>
        </pc:spChg>
        <pc:spChg chg="del">
          <ac:chgData name="Iain Milne" userId="e451ec18-1952-4891-b1e2-a69699162e44" providerId="ADAL" clId="{065A4B05-03B7-4AFF-8C7D-C1F71C5E3CE5}" dt="2021-03-15T11:54:51.159" v="9764" actId="478"/>
          <ac:spMkLst>
            <pc:docMk/>
            <pc:sldMk cId="369569808" sldId="479"/>
            <ac:spMk id="76" creationId="{411FDB29-D970-44EA-8D05-84F92B6CD2A8}"/>
          </ac:spMkLst>
        </pc:spChg>
        <pc:spChg chg="del">
          <ac:chgData name="Iain Milne" userId="e451ec18-1952-4891-b1e2-a69699162e44" providerId="ADAL" clId="{065A4B05-03B7-4AFF-8C7D-C1F71C5E3CE5}" dt="2021-03-15T11:54:51.159" v="9764" actId="478"/>
          <ac:spMkLst>
            <pc:docMk/>
            <pc:sldMk cId="369569808" sldId="479"/>
            <ac:spMk id="77" creationId="{54B99F00-D9AC-454E-8CBF-D537AFBAD47E}"/>
          </ac:spMkLst>
        </pc:spChg>
        <pc:spChg chg="del">
          <ac:chgData name="Iain Milne" userId="e451ec18-1952-4891-b1e2-a69699162e44" providerId="ADAL" clId="{065A4B05-03B7-4AFF-8C7D-C1F71C5E3CE5}" dt="2021-03-15T11:54:53.433" v="9765" actId="478"/>
          <ac:spMkLst>
            <pc:docMk/>
            <pc:sldMk cId="369569808" sldId="479"/>
            <ac:spMk id="78" creationId="{49BF28F0-65E0-4810-88FA-217F7A6253A8}"/>
          </ac:spMkLst>
        </pc:spChg>
        <pc:spChg chg="del">
          <ac:chgData name="Iain Milne" userId="e451ec18-1952-4891-b1e2-a69699162e44" providerId="ADAL" clId="{065A4B05-03B7-4AFF-8C7D-C1F71C5E3CE5}" dt="2021-03-15T11:54:51.159" v="9764" actId="478"/>
          <ac:spMkLst>
            <pc:docMk/>
            <pc:sldMk cId="369569808" sldId="479"/>
            <ac:spMk id="79" creationId="{BD2B325A-1D51-415C-8493-E53F706E2435}"/>
          </ac:spMkLst>
        </pc:spChg>
        <pc:spChg chg="del">
          <ac:chgData name="Iain Milne" userId="e451ec18-1952-4891-b1e2-a69699162e44" providerId="ADAL" clId="{065A4B05-03B7-4AFF-8C7D-C1F71C5E3CE5}" dt="2021-03-15T11:54:51.159" v="9764" actId="478"/>
          <ac:spMkLst>
            <pc:docMk/>
            <pc:sldMk cId="369569808" sldId="479"/>
            <ac:spMk id="80" creationId="{9DD92D0A-F2EC-4283-97D8-7B6E1A8E17B9}"/>
          </ac:spMkLst>
        </pc:spChg>
        <pc:spChg chg="del">
          <ac:chgData name="Iain Milne" userId="e451ec18-1952-4891-b1e2-a69699162e44" providerId="ADAL" clId="{065A4B05-03B7-4AFF-8C7D-C1F71C5E3CE5}" dt="2021-03-15T11:54:51.159" v="9764" actId="478"/>
          <ac:spMkLst>
            <pc:docMk/>
            <pc:sldMk cId="369569808" sldId="479"/>
            <ac:spMk id="81" creationId="{031DBF8F-7234-46ED-996C-1277A3EA9F22}"/>
          </ac:spMkLst>
        </pc:spChg>
        <pc:spChg chg="del">
          <ac:chgData name="Iain Milne" userId="e451ec18-1952-4891-b1e2-a69699162e44" providerId="ADAL" clId="{065A4B05-03B7-4AFF-8C7D-C1F71C5E3CE5}" dt="2021-03-15T11:54:51.159" v="9764" actId="478"/>
          <ac:spMkLst>
            <pc:docMk/>
            <pc:sldMk cId="369569808" sldId="479"/>
            <ac:spMk id="82" creationId="{12376B3C-7076-46C8-BA3A-FBCCD8C3BAD0}"/>
          </ac:spMkLst>
        </pc:spChg>
        <pc:spChg chg="del">
          <ac:chgData name="Iain Milne" userId="e451ec18-1952-4891-b1e2-a69699162e44" providerId="ADAL" clId="{065A4B05-03B7-4AFF-8C7D-C1F71C5E3CE5}" dt="2021-03-15T11:54:51.159" v="9764" actId="478"/>
          <ac:spMkLst>
            <pc:docMk/>
            <pc:sldMk cId="369569808" sldId="479"/>
            <ac:spMk id="83" creationId="{21791059-FC6B-4E8E-91C5-36A765FB7D1C}"/>
          </ac:spMkLst>
        </pc:spChg>
        <pc:spChg chg="del">
          <ac:chgData name="Iain Milne" userId="e451ec18-1952-4891-b1e2-a69699162e44" providerId="ADAL" clId="{065A4B05-03B7-4AFF-8C7D-C1F71C5E3CE5}" dt="2021-03-15T11:54:51.159" v="9764" actId="478"/>
          <ac:spMkLst>
            <pc:docMk/>
            <pc:sldMk cId="369569808" sldId="479"/>
            <ac:spMk id="84" creationId="{1DB315E8-7491-475A-BADB-A12F28E88EC6}"/>
          </ac:spMkLst>
        </pc:spChg>
        <pc:spChg chg="del">
          <ac:chgData name="Iain Milne" userId="e451ec18-1952-4891-b1e2-a69699162e44" providerId="ADAL" clId="{065A4B05-03B7-4AFF-8C7D-C1F71C5E3CE5}" dt="2021-03-15T11:54:51.159" v="9764" actId="478"/>
          <ac:spMkLst>
            <pc:docMk/>
            <pc:sldMk cId="369569808" sldId="479"/>
            <ac:spMk id="85" creationId="{74BC0202-D503-404E-B087-AF2B15258229}"/>
          </ac:spMkLst>
        </pc:spChg>
        <pc:spChg chg="add mod">
          <ac:chgData name="Iain Milne" userId="e451ec18-1952-4891-b1e2-a69699162e44" providerId="ADAL" clId="{065A4B05-03B7-4AFF-8C7D-C1F71C5E3CE5}" dt="2021-03-15T11:54:45.903" v="9763" actId="164"/>
          <ac:spMkLst>
            <pc:docMk/>
            <pc:sldMk cId="369569808" sldId="479"/>
            <ac:spMk id="86" creationId="{F3776F0A-DEB4-41CB-B177-15AE2B77F97A}"/>
          </ac:spMkLst>
        </pc:spChg>
        <pc:spChg chg="add mod">
          <ac:chgData name="Iain Milne" userId="e451ec18-1952-4891-b1e2-a69699162e44" providerId="ADAL" clId="{065A4B05-03B7-4AFF-8C7D-C1F71C5E3CE5}" dt="2021-03-15T11:54:45.903" v="9763" actId="164"/>
          <ac:spMkLst>
            <pc:docMk/>
            <pc:sldMk cId="369569808" sldId="479"/>
            <ac:spMk id="87" creationId="{39D1DABB-F0CE-409A-AC9A-1CB7FDE36C23}"/>
          </ac:spMkLst>
        </pc:spChg>
        <pc:spChg chg="add mod">
          <ac:chgData name="Iain Milne" userId="e451ec18-1952-4891-b1e2-a69699162e44" providerId="ADAL" clId="{065A4B05-03B7-4AFF-8C7D-C1F71C5E3CE5}" dt="2021-03-15T11:54:45.903" v="9763" actId="164"/>
          <ac:spMkLst>
            <pc:docMk/>
            <pc:sldMk cId="369569808" sldId="479"/>
            <ac:spMk id="88" creationId="{AF8E655C-DE92-4734-B0DE-4D073230F53B}"/>
          </ac:spMkLst>
        </pc:spChg>
        <pc:spChg chg="add mod">
          <ac:chgData name="Iain Milne" userId="e451ec18-1952-4891-b1e2-a69699162e44" providerId="ADAL" clId="{065A4B05-03B7-4AFF-8C7D-C1F71C5E3CE5}" dt="2021-03-15T11:54:45.903" v="9763" actId="164"/>
          <ac:spMkLst>
            <pc:docMk/>
            <pc:sldMk cId="369569808" sldId="479"/>
            <ac:spMk id="89" creationId="{EF297396-4E0B-4724-8FE4-03DF82B75582}"/>
          </ac:spMkLst>
        </pc:spChg>
        <pc:spChg chg="add mod">
          <ac:chgData name="Iain Milne" userId="e451ec18-1952-4891-b1e2-a69699162e44" providerId="ADAL" clId="{065A4B05-03B7-4AFF-8C7D-C1F71C5E3CE5}" dt="2021-03-15T11:54:45.903" v="9763" actId="164"/>
          <ac:spMkLst>
            <pc:docMk/>
            <pc:sldMk cId="369569808" sldId="479"/>
            <ac:spMk id="90" creationId="{D48374AC-43A3-4E06-A4A9-92B6D61576CD}"/>
          </ac:spMkLst>
        </pc:spChg>
        <pc:spChg chg="add mod">
          <ac:chgData name="Iain Milne" userId="e451ec18-1952-4891-b1e2-a69699162e44" providerId="ADAL" clId="{065A4B05-03B7-4AFF-8C7D-C1F71C5E3CE5}" dt="2021-03-15T11:54:45.903" v="9763" actId="164"/>
          <ac:spMkLst>
            <pc:docMk/>
            <pc:sldMk cId="369569808" sldId="479"/>
            <ac:spMk id="91" creationId="{82457CF3-6101-4699-9CCA-F5B9534FB384}"/>
          </ac:spMkLst>
        </pc:spChg>
        <pc:spChg chg="add mod">
          <ac:chgData name="Iain Milne" userId="e451ec18-1952-4891-b1e2-a69699162e44" providerId="ADAL" clId="{065A4B05-03B7-4AFF-8C7D-C1F71C5E3CE5}" dt="2021-03-15T11:54:45.903" v="9763" actId="164"/>
          <ac:spMkLst>
            <pc:docMk/>
            <pc:sldMk cId="369569808" sldId="479"/>
            <ac:spMk id="92" creationId="{E3E26276-D1E9-4993-87FC-E4F96FD3561B}"/>
          </ac:spMkLst>
        </pc:spChg>
        <pc:spChg chg="add mod">
          <ac:chgData name="Iain Milne" userId="e451ec18-1952-4891-b1e2-a69699162e44" providerId="ADAL" clId="{065A4B05-03B7-4AFF-8C7D-C1F71C5E3CE5}" dt="2021-03-15T11:54:45.903" v="9763" actId="164"/>
          <ac:spMkLst>
            <pc:docMk/>
            <pc:sldMk cId="369569808" sldId="479"/>
            <ac:spMk id="93" creationId="{1F12F6C4-B652-4E36-9AED-3857AFDF38A8}"/>
          </ac:spMkLst>
        </pc:spChg>
        <pc:spChg chg="add mod">
          <ac:chgData name="Iain Milne" userId="e451ec18-1952-4891-b1e2-a69699162e44" providerId="ADAL" clId="{065A4B05-03B7-4AFF-8C7D-C1F71C5E3CE5}" dt="2021-03-15T11:54:45.903" v="9763" actId="164"/>
          <ac:spMkLst>
            <pc:docMk/>
            <pc:sldMk cId="369569808" sldId="479"/>
            <ac:spMk id="97" creationId="{FC38146A-2198-4CC7-BB55-0E3540221B8D}"/>
          </ac:spMkLst>
        </pc:spChg>
        <pc:spChg chg="add mod">
          <ac:chgData name="Iain Milne" userId="e451ec18-1952-4891-b1e2-a69699162e44" providerId="ADAL" clId="{065A4B05-03B7-4AFF-8C7D-C1F71C5E3CE5}" dt="2021-03-15T11:54:45.903" v="9763" actId="164"/>
          <ac:spMkLst>
            <pc:docMk/>
            <pc:sldMk cId="369569808" sldId="479"/>
            <ac:spMk id="99" creationId="{0594484F-7AAD-4F6D-BDA9-C4E10CA1BC35}"/>
          </ac:spMkLst>
        </pc:spChg>
        <pc:spChg chg="add mod">
          <ac:chgData name="Iain Milne" userId="e451ec18-1952-4891-b1e2-a69699162e44" providerId="ADAL" clId="{065A4B05-03B7-4AFF-8C7D-C1F71C5E3CE5}" dt="2021-03-15T11:54:45.903" v="9763" actId="164"/>
          <ac:spMkLst>
            <pc:docMk/>
            <pc:sldMk cId="369569808" sldId="479"/>
            <ac:spMk id="100" creationId="{B7671B92-3C6B-469B-976C-FE9F68D13AEB}"/>
          </ac:spMkLst>
        </pc:spChg>
        <pc:spChg chg="add mod">
          <ac:chgData name="Iain Milne" userId="e451ec18-1952-4891-b1e2-a69699162e44" providerId="ADAL" clId="{065A4B05-03B7-4AFF-8C7D-C1F71C5E3CE5}" dt="2021-03-15T11:54:45.903" v="9763" actId="164"/>
          <ac:spMkLst>
            <pc:docMk/>
            <pc:sldMk cId="369569808" sldId="479"/>
            <ac:spMk id="101" creationId="{D5DFD22A-BD73-4FBD-8697-192F501B0650}"/>
          </ac:spMkLst>
        </pc:spChg>
        <pc:spChg chg="add mod">
          <ac:chgData name="Iain Milne" userId="e451ec18-1952-4891-b1e2-a69699162e44" providerId="ADAL" clId="{065A4B05-03B7-4AFF-8C7D-C1F71C5E3CE5}" dt="2021-03-15T11:54:45.903" v="9763" actId="164"/>
          <ac:spMkLst>
            <pc:docMk/>
            <pc:sldMk cId="369569808" sldId="479"/>
            <ac:spMk id="102" creationId="{D6CA7F34-4CF7-4807-BFCB-68180BC426F8}"/>
          </ac:spMkLst>
        </pc:spChg>
        <pc:spChg chg="add mod">
          <ac:chgData name="Iain Milne" userId="e451ec18-1952-4891-b1e2-a69699162e44" providerId="ADAL" clId="{065A4B05-03B7-4AFF-8C7D-C1F71C5E3CE5}" dt="2021-03-15T11:54:45.903" v="9763" actId="164"/>
          <ac:spMkLst>
            <pc:docMk/>
            <pc:sldMk cId="369569808" sldId="479"/>
            <ac:spMk id="103" creationId="{69C1FDFE-12BA-48A8-AABF-99201C06ECD8}"/>
          </ac:spMkLst>
        </pc:spChg>
        <pc:spChg chg="add mod">
          <ac:chgData name="Iain Milne" userId="e451ec18-1952-4891-b1e2-a69699162e44" providerId="ADAL" clId="{065A4B05-03B7-4AFF-8C7D-C1F71C5E3CE5}" dt="2021-03-15T11:54:45.903" v="9763" actId="164"/>
          <ac:spMkLst>
            <pc:docMk/>
            <pc:sldMk cId="369569808" sldId="479"/>
            <ac:spMk id="104" creationId="{3EA71B60-5F93-48A7-ADE0-9603F3A835D4}"/>
          </ac:spMkLst>
        </pc:spChg>
        <pc:spChg chg="add mod">
          <ac:chgData name="Iain Milne" userId="e451ec18-1952-4891-b1e2-a69699162e44" providerId="ADAL" clId="{065A4B05-03B7-4AFF-8C7D-C1F71C5E3CE5}" dt="2021-03-15T11:54:45.903" v="9763" actId="164"/>
          <ac:spMkLst>
            <pc:docMk/>
            <pc:sldMk cId="369569808" sldId="479"/>
            <ac:spMk id="106" creationId="{7ABA6DCE-F2F7-4430-BDA5-91929231C745}"/>
          </ac:spMkLst>
        </pc:spChg>
        <pc:spChg chg="add mod">
          <ac:chgData name="Iain Milne" userId="e451ec18-1952-4891-b1e2-a69699162e44" providerId="ADAL" clId="{065A4B05-03B7-4AFF-8C7D-C1F71C5E3CE5}" dt="2021-03-15T11:54:45.903" v="9763" actId="164"/>
          <ac:spMkLst>
            <pc:docMk/>
            <pc:sldMk cId="369569808" sldId="479"/>
            <ac:spMk id="107" creationId="{6191EF4C-0701-478C-AA5B-012EA606D098}"/>
          </ac:spMkLst>
        </pc:spChg>
        <pc:spChg chg="add mod">
          <ac:chgData name="Iain Milne" userId="e451ec18-1952-4891-b1e2-a69699162e44" providerId="ADAL" clId="{065A4B05-03B7-4AFF-8C7D-C1F71C5E3CE5}" dt="2021-03-15T11:54:45.903" v="9763" actId="164"/>
          <ac:spMkLst>
            <pc:docMk/>
            <pc:sldMk cId="369569808" sldId="479"/>
            <ac:spMk id="109" creationId="{45405799-85E0-4DA9-8E15-F89FCEF289E8}"/>
          </ac:spMkLst>
        </pc:spChg>
        <pc:spChg chg="add mod">
          <ac:chgData name="Iain Milne" userId="e451ec18-1952-4891-b1e2-a69699162e44" providerId="ADAL" clId="{065A4B05-03B7-4AFF-8C7D-C1F71C5E3CE5}" dt="2021-03-15T11:54:45.903" v="9763" actId="164"/>
          <ac:spMkLst>
            <pc:docMk/>
            <pc:sldMk cId="369569808" sldId="479"/>
            <ac:spMk id="110" creationId="{DFF7743C-BF39-4B7A-86C6-72A93AD47C6B}"/>
          </ac:spMkLst>
        </pc:spChg>
        <pc:spChg chg="add mod">
          <ac:chgData name="Iain Milne" userId="e451ec18-1952-4891-b1e2-a69699162e44" providerId="ADAL" clId="{065A4B05-03B7-4AFF-8C7D-C1F71C5E3CE5}" dt="2021-03-15T11:54:45.903" v="9763" actId="164"/>
          <ac:spMkLst>
            <pc:docMk/>
            <pc:sldMk cId="369569808" sldId="479"/>
            <ac:spMk id="112" creationId="{16AA2E41-E534-40AC-9287-918F2E866818}"/>
          </ac:spMkLst>
        </pc:spChg>
        <pc:spChg chg="add mod">
          <ac:chgData name="Iain Milne" userId="e451ec18-1952-4891-b1e2-a69699162e44" providerId="ADAL" clId="{065A4B05-03B7-4AFF-8C7D-C1F71C5E3CE5}" dt="2021-03-15T11:54:45.903" v="9763" actId="164"/>
          <ac:spMkLst>
            <pc:docMk/>
            <pc:sldMk cId="369569808" sldId="479"/>
            <ac:spMk id="113" creationId="{B236D012-C59D-4F3F-A029-AB7E3133C26C}"/>
          </ac:spMkLst>
        </pc:spChg>
        <pc:spChg chg="add mod">
          <ac:chgData name="Iain Milne" userId="e451ec18-1952-4891-b1e2-a69699162e44" providerId="ADAL" clId="{065A4B05-03B7-4AFF-8C7D-C1F71C5E3CE5}" dt="2021-03-15T11:54:45.903" v="9763" actId="164"/>
          <ac:spMkLst>
            <pc:docMk/>
            <pc:sldMk cId="369569808" sldId="479"/>
            <ac:spMk id="115" creationId="{762D8284-DCCF-468D-B52D-3CBA38F18257}"/>
          </ac:spMkLst>
        </pc:spChg>
        <pc:spChg chg="add mod">
          <ac:chgData name="Iain Milne" userId="e451ec18-1952-4891-b1e2-a69699162e44" providerId="ADAL" clId="{065A4B05-03B7-4AFF-8C7D-C1F71C5E3CE5}" dt="2021-03-15T11:54:45.903" v="9763" actId="164"/>
          <ac:spMkLst>
            <pc:docMk/>
            <pc:sldMk cId="369569808" sldId="479"/>
            <ac:spMk id="116" creationId="{6CC3702E-CFD0-4D7D-A012-0732F900A430}"/>
          </ac:spMkLst>
        </pc:spChg>
        <pc:spChg chg="add mod">
          <ac:chgData name="Iain Milne" userId="e451ec18-1952-4891-b1e2-a69699162e44" providerId="ADAL" clId="{065A4B05-03B7-4AFF-8C7D-C1F71C5E3CE5}" dt="2021-03-15T11:54:45.903" v="9763" actId="164"/>
          <ac:spMkLst>
            <pc:docMk/>
            <pc:sldMk cId="369569808" sldId="479"/>
            <ac:spMk id="118" creationId="{6C121270-82EC-4BBA-849F-0549198A608D}"/>
          </ac:spMkLst>
        </pc:spChg>
        <pc:spChg chg="add mod">
          <ac:chgData name="Iain Milne" userId="e451ec18-1952-4891-b1e2-a69699162e44" providerId="ADAL" clId="{065A4B05-03B7-4AFF-8C7D-C1F71C5E3CE5}" dt="2021-03-15T11:54:45.903" v="9763" actId="164"/>
          <ac:spMkLst>
            <pc:docMk/>
            <pc:sldMk cId="369569808" sldId="479"/>
            <ac:spMk id="119" creationId="{68B434A1-153D-482C-AE3E-7B57B3A79895}"/>
          </ac:spMkLst>
        </pc:spChg>
        <pc:spChg chg="add mod">
          <ac:chgData name="Iain Milne" userId="e451ec18-1952-4891-b1e2-a69699162e44" providerId="ADAL" clId="{065A4B05-03B7-4AFF-8C7D-C1F71C5E3CE5}" dt="2021-03-15T11:54:45.903" v="9763" actId="164"/>
          <ac:spMkLst>
            <pc:docMk/>
            <pc:sldMk cId="369569808" sldId="479"/>
            <ac:spMk id="121" creationId="{401193B9-7CBE-4DD8-8AAC-E9E5150A5B1E}"/>
          </ac:spMkLst>
        </pc:spChg>
        <pc:spChg chg="add mod">
          <ac:chgData name="Iain Milne" userId="e451ec18-1952-4891-b1e2-a69699162e44" providerId="ADAL" clId="{065A4B05-03B7-4AFF-8C7D-C1F71C5E3CE5}" dt="2021-03-15T11:54:45.903" v="9763" actId="164"/>
          <ac:spMkLst>
            <pc:docMk/>
            <pc:sldMk cId="369569808" sldId="479"/>
            <ac:spMk id="122" creationId="{A05C7DC1-25DC-41D2-9E3D-47D7F536374B}"/>
          </ac:spMkLst>
        </pc:spChg>
        <pc:spChg chg="add mod">
          <ac:chgData name="Iain Milne" userId="e451ec18-1952-4891-b1e2-a69699162e44" providerId="ADAL" clId="{065A4B05-03B7-4AFF-8C7D-C1F71C5E3CE5}" dt="2021-03-15T11:54:45.903" v="9763" actId="164"/>
          <ac:spMkLst>
            <pc:docMk/>
            <pc:sldMk cId="369569808" sldId="479"/>
            <ac:spMk id="124" creationId="{64E12C12-C364-49FC-99A8-19EDDCFBFB35}"/>
          </ac:spMkLst>
        </pc:spChg>
        <pc:spChg chg="add mod">
          <ac:chgData name="Iain Milne" userId="e451ec18-1952-4891-b1e2-a69699162e44" providerId="ADAL" clId="{065A4B05-03B7-4AFF-8C7D-C1F71C5E3CE5}" dt="2021-03-15T11:54:45.903" v="9763" actId="164"/>
          <ac:spMkLst>
            <pc:docMk/>
            <pc:sldMk cId="369569808" sldId="479"/>
            <ac:spMk id="125" creationId="{7C40DF69-11A2-493A-830F-978A9FE15E84}"/>
          </ac:spMkLst>
        </pc:spChg>
        <pc:spChg chg="add mod">
          <ac:chgData name="Iain Milne" userId="e451ec18-1952-4891-b1e2-a69699162e44" providerId="ADAL" clId="{065A4B05-03B7-4AFF-8C7D-C1F71C5E3CE5}" dt="2021-03-15T11:54:45.903" v="9763" actId="164"/>
          <ac:spMkLst>
            <pc:docMk/>
            <pc:sldMk cId="369569808" sldId="479"/>
            <ac:spMk id="126" creationId="{8D7B7244-0CE1-4688-8AF0-DB6A5A3403C3}"/>
          </ac:spMkLst>
        </pc:spChg>
        <pc:spChg chg="add mod">
          <ac:chgData name="Iain Milne" userId="e451ec18-1952-4891-b1e2-a69699162e44" providerId="ADAL" clId="{065A4B05-03B7-4AFF-8C7D-C1F71C5E3CE5}" dt="2021-03-15T11:54:45.903" v="9763" actId="164"/>
          <ac:spMkLst>
            <pc:docMk/>
            <pc:sldMk cId="369569808" sldId="479"/>
            <ac:spMk id="127" creationId="{82D447D1-B9DE-4936-860E-C4651B5877C2}"/>
          </ac:spMkLst>
        </pc:spChg>
        <pc:spChg chg="mod">
          <ac:chgData name="Iain Milne" userId="e451ec18-1952-4891-b1e2-a69699162e44" providerId="ADAL" clId="{065A4B05-03B7-4AFF-8C7D-C1F71C5E3CE5}" dt="2021-03-15T13:23:22.004" v="9815" actId="165"/>
          <ac:spMkLst>
            <pc:docMk/>
            <pc:sldMk cId="369569808" sldId="479"/>
            <ac:spMk id="129" creationId="{9B86E7AE-2BBF-4A1B-B939-2EE57EB431F2}"/>
          </ac:spMkLst>
        </pc:spChg>
        <pc:spChg chg="mod">
          <ac:chgData name="Iain Milne" userId="e451ec18-1952-4891-b1e2-a69699162e44" providerId="ADAL" clId="{065A4B05-03B7-4AFF-8C7D-C1F71C5E3CE5}" dt="2021-03-15T13:23:22.004" v="9815" actId="165"/>
          <ac:spMkLst>
            <pc:docMk/>
            <pc:sldMk cId="369569808" sldId="479"/>
            <ac:spMk id="130" creationId="{E52907B3-BEA8-4A25-A6B2-AFBC15EF42A3}"/>
          </ac:spMkLst>
        </pc:spChg>
        <pc:spChg chg="mod">
          <ac:chgData name="Iain Milne" userId="e451ec18-1952-4891-b1e2-a69699162e44" providerId="ADAL" clId="{065A4B05-03B7-4AFF-8C7D-C1F71C5E3CE5}" dt="2021-03-15T13:23:22.004" v="9815" actId="165"/>
          <ac:spMkLst>
            <pc:docMk/>
            <pc:sldMk cId="369569808" sldId="479"/>
            <ac:spMk id="131" creationId="{43B5597B-FD30-4B14-9359-F57DBBBC5B91}"/>
          </ac:spMkLst>
        </pc:spChg>
        <pc:spChg chg="mod">
          <ac:chgData name="Iain Milne" userId="e451ec18-1952-4891-b1e2-a69699162e44" providerId="ADAL" clId="{065A4B05-03B7-4AFF-8C7D-C1F71C5E3CE5}" dt="2021-03-15T13:23:22.004" v="9815" actId="165"/>
          <ac:spMkLst>
            <pc:docMk/>
            <pc:sldMk cId="369569808" sldId="479"/>
            <ac:spMk id="132" creationId="{8B32BB66-DCB8-4436-9971-2632F90C08F0}"/>
          </ac:spMkLst>
        </pc:spChg>
        <pc:spChg chg="mod">
          <ac:chgData name="Iain Milne" userId="e451ec18-1952-4891-b1e2-a69699162e44" providerId="ADAL" clId="{065A4B05-03B7-4AFF-8C7D-C1F71C5E3CE5}" dt="2021-03-15T13:23:22.004" v="9815" actId="165"/>
          <ac:spMkLst>
            <pc:docMk/>
            <pc:sldMk cId="369569808" sldId="479"/>
            <ac:spMk id="133" creationId="{7D96A54C-E3E6-43B0-B275-0549B1B10A80}"/>
          </ac:spMkLst>
        </pc:spChg>
        <pc:spChg chg="mod">
          <ac:chgData name="Iain Milne" userId="e451ec18-1952-4891-b1e2-a69699162e44" providerId="ADAL" clId="{065A4B05-03B7-4AFF-8C7D-C1F71C5E3CE5}" dt="2021-03-15T13:23:22.004" v="9815" actId="165"/>
          <ac:spMkLst>
            <pc:docMk/>
            <pc:sldMk cId="369569808" sldId="479"/>
            <ac:spMk id="134" creationId="{03CF2D3B-DC18-4401-9CC4-192B1155FC8B}"/>
          </ac:spMkLst>
        </pc:spChg>
        <pc:spChg chg="mod">
          <ac:chgData name="Iain Milne" userId="e451ec18-1952-4891-b1e2-a69699162e44" providerId="ADAL" clId="{065A4B05-03B7-4AFF-8C7D-C1F71C5E3CE5}" dt="2021-03-15T13:23:22.004" v="9815" actId="165"/>
          <ac:spMkLst>
            <pc:docMk/>
            <pc:sldMk cId="369569808" sldId="479"/>
            <ac:spMk id="135" creationId="{ADD2131B-3A48-4F5D-B483-F90121FC6DD6}"/>
          </ac:spMkLst>
        </pc:spChg>
        <pc:spChg chg="mod">
          <ac:chgData name="Iain Milne" userId="e451ec18-1952-4891-b1e2-a69699162e44" providerId="ADAL" clId="{065A4B05-03B7-4AFF-8C7D-C1F71C5E3CE5}" dt="2021-03-15T13:23:22.004" v="9815" actId="165"/>
          <ac:spMkLst>
            <pc:docMk/>
            <pc:sldMk cId="369569808" sldId="479"/>
            <ac:spMk id="136" creationId="{92846256-C25D-4E40-93A4-BC9CD6F80057}"/>
          </ac:spMkLst>
        </pc:spChg>
        <pc:spChg chg="mod">
          <ac:chgData name="Iain Milne" userId="e451ec18-1952-4891-b1e2-a69699162e44" providerId="ADAL" clId="{065A4B05-03B7-4AFF-8C7D-C1F71C5E3CE5}" dt="2021-03-15T13:23:22.004" v="9815" actId="165"/>
          <ac:spMkLst>
            <pc:docMk/>
            <pc:sldMk cId="369569808" sldId="479"/>
            <ac:spMk id="137" creationId="{DEE36C27-C3F2-490E-B226-A8043BABEC50}"/>
          </ac:spMkLst>
        </pc:spChg>
        <pc:spChg chg="mod">
          <ac:chgData name="Iain Milne" userId="e451ec18-1952-4891-b1e2-a69699162e44" providerId="ADAL" clId="{065A4B05-03B7-4AFF-8C7D-C1F71C5E3CE5}" dt="2021-03-15T13:23:22.004" v="9815" actId="165"/>
          <ac:spMkLst>
            <pc:docMk/>
            <pc:sldMk cId="369569808" sldId="479"/>
            <ac:spMk id="138" creationId="{CB31DBC9-71FD-4D82-99BA-14381AF5180E}"/>
          </ac:spMkLst>
        </pc:spChg>
        <pc:spChg chg="mod">
          <ac:chgData name="Iain Milne" userId="e451ec18-1952-4891-b1e2-a69699162e44" providerId="ADAL" clId="{065A4B05-03B7-4AFF-8C7D-C1F71C5E3CE5}" dt="2021-03-15T13:23:22.004" v="9815" actId="165"/>
          <ac:spMkLst>
            <pc:docMk/>
            <pc:sldMk cId="369569808" sldId="479"/>
            <ac:spMk id="139" creationId="{0BC18629-B219-447F-BCAB-8C1F35D5F733}"/>
          </ac:spMkLst>
        </pc:spChg>
        <pc:spChg chg="mod">
          <ac:chgData name="Iain Milne" userId="e451ec18-1952-4891-b1e2-a69699162e44" providerId="ADAL" clId="{065A4B05-03B7-4AFF-8C7D-C1F71C5E3CE5}" dt="2021-03-15T13:23:22.004" v="9815" actId="165"/>
          <ac:spMkLst>
            <pc:docMk/>
            <pc:sldMk cId="369569808" sldId="479"/>
            <ac:spMk id="140" creationId="{F7E8A56B-ABEB-4B27-AECB-0C903E6AEEC9}"/>
          </ac:spMkLst>
        </pc:spChg>
        <pc:spChg chg="mod">
          <ac:chgData name="Iain Milne" userId="e451ec18-1952-4891-b1e2-a69699162e44" providerId="ADAL" clId="{065A4B05-03B7-4AFF-8C7D-C1F71C5E3CE5}" dt="2021-03-15T13:23:22.004" v="9815" actId="165"/>
          <ac:spMkLst>
            <pc:docMk/>
            <pc:sldMk cId="369569808" sldId="479"/>
            <ac:spMk id="141" creationId="{719B685D-8D6E-46E7-BEF9-45BCA24C5829}"/>
          </ac:spMkLst>
        </pc:spChg>
        <pc:spChg chg="mod">
          <ac:chgData name="Iain Milne" userId="e451ec18-1952-4891-b1e2-a69699162e44" providerId="ADAL" clId="{065A4B05-03B7-4AFF-8C7D-C1F71C5E3CE5}" dt="2021-03-15T13:23:22.004" v="9815" actId="165"/>
          <ac:spMkLst>
            <pc:docMk/>
            <pc:sldMk cId="369569808" sldId="479"/>
            <ac:spMk id="142" creationId="{DD2C190B-B273-4F09-81CC-9BA40A673DF4}"/>
          </ac:spMkLst>
        </pc:spChg>
        <pc:spChg chg="mod">
          <ac:chgData name="Iain Milne" userId="e451ec18-1952-4891-b1e2-a69699162e44" providerId="ADAL" clId="{065A4B05-03B7-4AFF-8C7D-C1F71C5E3CE5}" dt="2021-03-15T13:23:22.004" v="9815" actId="165"/>
          <ac:spMkLst>
            <pc:docMk/>
            <pc:sldMk cId="369569808" sldId="479"/>
            <ac:spMk id="143" creationId="{CEC20565-E5A4-4AAC-A59D-AE93FB9E56D7}"/>
          </ac:spMkLst>
        </pc:spChg>
        <pc:spChg chg="mod">
          <ac:chgData name="Iain Milne" userId="e451ec18-1952-4891-b1e2-a69699162e44" providerId="ADAL" clId="{065A4B05-03B7-4AFF-8C7D-C1F71C5E3CE5}" dt="2021-03-15T13:23:22.004" v="9815" actId="165"/>
          <ac:spMkLst>
            <pc:docMk/>
            <pc:sldMk cId="369569808" sldId="479"/>
            <ac:spMk id="144" creationId="{41B0C207-9A07-4C77-8B8B-DF07531083EA}"/>
          </ac:spMkLst>
        </pc:spChg>
        <pc:spChg chg="mod">
          <ac:chgData name="Iain Milne" userId="e451ec18-1952-4891-b1e2-a69699162e44" providerId="ADAL" clId="{065A4B05-03B7-4AFF-8C7D-C1F71C5E3CE5}" dt="2021-03-15T13:23:22.004" v="9815" actId="165"/>
          <ac:spMkLst>
            <pc:docMk/>
            <pc:sldMk cId="369569808" sldId="479"/>
            <ac:spMk id="145" creationId="{39B2264E-7F72-4E0F-8036-4C7C1607DED9}"/>
          </ac:spMkLst>
        </pc:spChg>
        <pc:spChg chg="mod">
          <ac:chgData name="Iain Milne" userId="e451ec18-1952-4891-b1e2-a69699162e44" providerId="ADAL" clId="{065A4B05-03B7-4AFF-8C7D-C1F71C5E3CE5}" dt="2021-03-15T13:23:22.004" v="9815" actId="165"/>
          <ac:spMkLst>
            <pc:docMk/>
            <pc:sldMk cId="369569808" sldId="479"/>
            <ac:spMk id="146" creationId="{481202CF-0C68-4063-BFFA-37497D07DA9B}"/>
          </ac:spMkLst>
        </pc:spChg>
        <pc:spChg chg="mod">
          <ac:chgData name="Iain Milne" userId="e451ec18-1952-4891-b1e2-a69699162e44" providerId="ADAL" clId="{065A4B05-03B7-4AFF-8C7D-C1F71C5E3CE5}" dt="2021-03-15T13:23:22.004" v="9815" actId="165"/>
          <ac:spMkLst>
            <pc:docMk/>
            <pc:sldMk cId="369569808" sldId="479"/>
            <ac:spMk id="147" creationId="{6953C3A9-521C-4CF3-B77F-08F89C9D340B}"/>
          </ac:spMkLst>
        </pc:spChg>
        <pc:spChg chg="mod">
          <ac:chgData name="Iain Milne" userId="e451ec18-1952-4891-b1e2-a69699162e44" providerId="ADAL" clId="{065A4B05-03B7-4AFF-8C7D-C1F71C5E3CE5}" dt="2021-03-15T13:23:22.004" v="9815" actId="165"/>
          <ac:spMkLst>
            <pc:docMk/>
            <pc:sldMk cId="369569808" sldId="479"/>
            <ac:spMk id="148" creationId="{F2FFCE7B-6019-48FF-A37C-844D55B4AC26}"/>
          </ac:spMkLst>
        </pc:spChg>
        <pc:spChg chg="mod">
          <ac:chgData name="Iain Milne" userId="e451ec18-1952-4891-b1e2-a69699162e44" providerId="ADAL" clId="{065A4B05-03B7-4AFF-8C7D-C1F71C5E3CE5}" dt="2021-03-15T13:23:22.004" v="9815" actId="165"/>
          <ac:spMkLst>
            <pc:docMk/>
            <pc:sldMk cId="369569808" sldId="479"/>
            <ac:spMk id="149" creationId="{F087F0E2-EA76-488F-99E6-BC21E624D96D}"/>
          </ac:spMkLst>
        </pc:spChg>
        <pc:spChg chg="mod">
          <ac:chgData name="Iain Milne" userId="e451ec18-1952-4891-b1e2-a69699162e44" providerId="ADAL" clId="{065A4B05-03B7-4AFF-8C7D-C1F71C5E3CE5}" dt="2021-03-15T13:23:22.004" v="9815" actId="165"/>
          <ac:spMkLst>
            <pc:docMk/>
            <pc:sldMk cId="369569808" sldId="479"/>
            <ac:spMk id="150" creationId="{9F7D79B3-0C05-43E8-8E4F-0FD74BA2B9E5}"/>
          </ac:spMkLst>
        </pc:spChg>
        <pc:spChg chg="mod">
          <ac:chgData name="Iain Milne" userId="e451ec18-1952-4891-b1e2-a69699162e44" providerId="ADAL" clId="{065A4B05-03B7-4AFF-8C7D-C1F71C5E3CE5}" dt="2021-03-15T13:23:22.004" v="9815" actId="165"/>
          <ac:spMkLst>
            <pc:docMk/>
            <pc:sldMk cId="369569808" sldId="479"/>
            <ac:spMk id="151" creationId="{FA3F04D0-54E7-44E3-B8BF-BA83CB3E55A3}"/>
          </ac:spMkLst>
        </pc:spChg>
        <pc:spChg chg="mod">
          <ac:chgData name="Iain Milne" userId="e451ec18-1952-4891-b1e2-a69699162e44" providerId="ADAL" clId="{065A4B05-03B7-4AFF-8C7D-C1F71C5E3CE5}" dt="2021-03-15T13:23:22.004" v="9815" actId="165"/>
          <ac:spMkLst>
            <pc:docMk/>
            <pc:sldMk cId="369569808" sldId="479"/>
            <ac:spMk id="152" creationId="{6C39A22B-EFE7-4C69-A0F0-4676060E1478}"/>
          </ac:spMkLst>
        </pc:spChg>
        <pc:spChg chg="mod">
          <ac:chgData name="Iain Milne" userId="e451ec18-1952-4891-b1e2-a69699162e44" providerId="ADAL" clId="{065A4B05-03B7-4AFF-8C7D-C1F71C5E3CE5}" dt="2021-03-15T13:23:22.004" v="9815" actId="165"/>
          <ac:spMkLst>
            <pc:docMk/>
            <pc:sldMk cId="369569808" sldId="479"/>
            <ac:spMk id="153" creationId="{03F1C2B0-818E-431A-A913-A4B7EA14759F}"/>
          </ac:spMkLst>
        </pc:spChg>
        <pc:spChg chg="mod">
          <ac:chgData name="Iain Milne" userId="e451ec18-1952-4891-b1e2-a69699162e44" providerId="ADAL" clId="{065A4B05-03B7-4AFF-8C7D-C1F71C5E3CE5}" dt="2021-03-15T13:23:22.004" v="9815" actId="165"/>
          <ac:spMkLst>
            <pc:docMk/>
            <pc:sldMk cId="369569808" sldId="479"/>
            <ac:spMk id="154" creationId="{2D24D88D-DE50-45FF-857E-8E3CD67D868C}"/>
          </ac:spMkLst>
        </pc:spChg>
        <pc:spChg chg="mod">
          <ac:chgData name="Iain Milne" userId="e451ec18-1952-4891-b1e2-a69699162e44" providerId="ADAL" clId="{065A4B05-03B7-4AFF-8C7D-C1F71C5E3CE5}" dt="2021-03-15T13:23:22.004" v="9815" actId="165"/>
          <ac:spMkLst>
            <pc:docMk/>
            <pc:sldMk cId="369569808" sldId="479"/>
            <ac:spMk id="155" creationId="{1DC692D5-DE75-465C-B64D-305E40BE69A5}"/>
          </ac:spMkLst>
        </pc:spChg>
        <pc:spChg chg="mod">
          <ac:chgData name="Iain Milne" userId="e451ec18-1952-4891-b1e2-a69699162e44" providerId="ADAL" clId="{065A4B05-03B7-4AFF-8C7D-C1F71C5E3CE5}" dt="2021-03-15T13:23:22.004" v="9815" actId="165"/>
          <ac:spMkLst>
            <pc:docMk/>
            <pc:sldMk cId="369569808" sldId="479"/>
            <ac:spMk id="156" creationId="{415CB7EA-1F59-44FF-9618-237CFEFCC1B6}"/>
          </ac:spMkLst>
        </pc:spChg>
        <pc:spChg chg="mod">
          <ac:chgData name="Iain Milne" userId="e451ec18-1952-4891-b1e2-a69699162e44" providerId="ADAL" clId="{065A4B05-03B7-4AFF-8C7D-C1F71C5E3CE5}" dt="2021-03-15T13:23:22.004" v="9815" actId="165"/>
          <ac:spMkLst>
            <pc:docMk/>
            <pc:sldMk cId="369569808" sldId="479"/>
            <ac:spMk id="157" creationId="{E02506AD-DB02-4AE1-8E69-EE247F4F0045}"/>
          </ac:spMkLst>
        </pc:spChg>
        <pc:spChg chg="mod">
          <ac:chgData name="Iain Milne" userId="e451ec18-1952-4891-b1e2-a69699162e44" providerId="ADAL" clId="{065A4B05-03B7-4AFF-8C7D-C1F71C5E3CE5}" dt="2021-03-15T13:23:22.004" v="9815" actId="165"/>
          <ac:spMkLst>
            <pc:docMk/>
            <pc:sldMk cId="369569808" sldId="479"/>
            <ac:spMk id="158" creationId="{8DBF6302-F0A4-4C09-A4F8-43CD19B79A81}"/>
          </ac:spMkLst>
        </pc:spChg>
        <pc:spChg chg="mod">
          <ac:chgData name="Iain Milne" userId="e451ec18-1952-4891-b1e2-a69699162e44" providerId="ADAL" clId="{065A4B05-03B7-4AFF-8C7D-C1F71C5E3CE5}" dt="2021-03-15T13:23:22.004" v="9815" actId="165"/>
          <ac:spMkLst>
            <pc:docMk/>
            <pc:sldMk cId="369569808" sldId="479"/>
            <ac:spMk id="159" creationId="{B3FD3420-8C98-4EF3-9E97-0F566D635E2A}"/>
          </ac:spMkLst>
        </pc:spChg>
        <pc:spChg chg="mod">
          <ac:chgData name="Iain Milne" userId="e451ec18-1952-4891-b1e2-a69699162e44" providerId="ADAL" clId="{065A4B05-03B7-4AFF-8C7D-C1F71C5E3CE5}" dt="2021-03-15T13:23:22.004" v="9815" actId="165"/>
          <ac:spMkLst>
            <pc:docMk/>
            <pc:sldMk cId="369569808" sldId="479"/>
            <ac:spMk id="160" creationId="{C92B0A13-C59E-4174-9D9A-385CFD4DC371}"/>
          </ac:spMkLst>
        </pc:spChg>
        <pc:spChg chg="mod">
          <ac:chgData name="Iain Milne" userId="e451ec18-1952-4891-b1e2-a69699162e44" providerId="ADAL" clId="{065A4B05-03B7-4AFF-8C7D-C1F71C5E3CE5}" dt="2021-03-15T13:35:21.472" v="10008" actId="13822"/>
          <ac:spMkLst>
            <pc:docMk/>
            <pc:sldMk cId="369569808" sldId="479"/>
            <ac:spMk id="162" creationId="{8ADDB214-DF8B-4D59-B192-B854C28F5B47}"/>
          </ac:spMkLst>
        </pc:spChg>
        <pc:spChg chg="mod">
          <ac:chgData name="Iain Milne" userId="e451ec18-1952-4891-b1e2-a69699162e44" providerId="ADAL" clId="{065A4B05-03B7-4AFF-8C7D-C1F71C5E3CE5}" dt="2021-03-15T13:35:21.472" v="10008" actId="13822"/>
          <ac:spMkLst>
            <pc:docMk/>
            <pc:sldMk cId="369569808" sldId="479"/>
            <ac:spMk id="163" creationId="{D8B0BBFC-3898-4E8D-B6DB-647B46537899}"/>
          </ac:spMkLst>
        </pc:spChg>
        <pc:spChg chg="mod">
          <ac:chgData name="Iain Milne" userId="e451ec18-1952-4891-b1e2-a69699162e44" providerId="ADAL" clId="{065A4B05-03B7-4AFF-8C7D-C1F71C5E3CE5}" dt="2021-03-15T13:35:21.472" v="10008" actId="13822"/>
          <ac:spMkLst>
            <pc:docMk/>
            <pc:sldMk cId="369569808" sldId="479"/>
            <ac:spMk id="164" creationId="{8F802D52-1AC6-432B-9119-6B275CB512D7}"/>
          </ac:spMkLst>
        </pc:spChg>
        <pc:spChg chg="mod">
          <ac:chgData name="Iain Milne" userId="e451ec18-1952-4891-b1e2-a69699162e44" providerId="ADAL" clId="{065A4B05-03B7-4AFF-8C7D-C1F71C5E3CE5}" dt="2021-03-15T13:35:21.472" v="10008" actId="13822"/>
          <ac:spMkLst>
            <pc:docMk/>
            <pc:sldMk cId="369569808" sldId="479"/>
            <ac:spMk id="165" creationId="{1D9EFDA0-51F0-4842-80C6-6D6426A6FE11}"/>
          </ac:spMkLst>
        </pc:spChg>
        <pc:spChg chg="mod">
          <ac:chgData name="Iain Milne" userId="e451ec18-1952-4891-b1e2-a69699162e44" providerId="ADAL" clId="{065A4B05-03B7-4AFF-8C7D-C1F71C5E3CE5}" dt="2021-03-15T13:35:21.472" v="10008" actId="13822"/>
          <ac:spMkLst>
            <pc:docMk/>
            <pc:sldMk cId="369569808" sldId="479"/>
            <ac:spMk id="166" creationId="{F7054313-002C-4F3C-A04F-7213C012FD61}"/>
          </ac:spMkLst>
        </pc:spChg>
        <pc:spChg chg="mod">
          <ac:chgData name="Iain Milne" userId="e451ec18-1952-4891-b1e2-a69699162e44" providerId="ADAL" clId="{065A4B05-03B7-4AFF-8C7D-C1F71C5E3CE5}" dt="2021-03-15T13:35:21.472" v="10008" actId="13822"/>
          <ac:spMkLst>
            <pc:docMk/>
            <pc:sldMk cId="369569808" sldId="479"/>
            <ac:spMk id="167" creationId="{5C2B178C-115F-4EE9-B419-029840AEC992}"/>
          </ac:spMkLst>
        </pc:spChg>
        <pc:spChg chg="mod">
          <ac:chgData name="Iain Milne" userId="e451ec18-1952-4891-b1e2-a69699162e44" providerId="ADAL" clId="{065A4B05-03B7-4AFF-8C7D-C1F71C5E3CE5}" dt="2021-03-15T13:35:21.472" v="10008" actId="13822"/>
          <ac:spMkLst>
            <pc:docMk/>
            <pc:sldMk cId="369569808" sldId="479"/>
            <ac:spMk id="168" creationId="{63056991-60DC-4CE4-9215-E2BE100CC40D}"/>
          </ac:spMkLst>
        </pc:spChg>
        <pc:spChg chg="mod">
          <ac:chgData name="Iain Milne" userId="e451ec18-1952-4891-b1e2-a69699162e44" providerId="ADAL" clId="{065A4B05-03B7-4AFF-8C7D-C1F71C5E3CE5}" dt="2021-03-15T13:35:21.472" v="10008" actId="13822"/>
          <ac:spMkLst>
            <pc:docMk/>
            <pc:sldMk cId="369569808" sldId="479"/>
            <ac:spMk id="169" creationId="{84C7C180-C2F0-4190-AD64-9DF40E4852A3}"/>
          </ac:spMkLst>
        </pc:spChg>
        <pc:spChg chg="mod">
          <ac:chgData name="Iain Milne" userId="e451ec18-1952-4891-b1e2-a69699162e44" providerId="ADAL" clId="{065A4B05-03B7-4AFF-8C7D-C1F71C5E3CE5}" dt="2021-03-15T13:35:21.472" v="10008" actId="13822"/>
          <ac:spMkLst>
            <pc:docMk/>
            <pc:sldMk cId="369569808" sldId="479"/>
            <ac:spMk id="170" creationId="{1D70FABD-FB67-4324-8FBD-1BC66C2898EB}"/>
          </ac:spMkLst>
        </pc:spChg>
        <pc:spChg chg="mod">
          <ac:chgData name="Iain Milne" userId="e451ec18-1952-4891-b1e2-a69699162e44" providerId="ADAL" clId="{065A4B05-03B7-4AFF-8C7D-C1F71C5E3CE5}" dt="2021-03-15T13:35:21.472" v="10008" actId="13822"/>
          <ac:spMkLst>
            <pc:docMk/>
            <pc:sldMk cId="369569808" sldId="479"/>
            <ac:spMk id="171" creationId="{36FFF066-7E99-4BDF-9408-36B8A3820112}"/>
          </ac:spMkLst>
        </pc:spChg>
        <pc:spChg chg="mod">
          <ac:chgData name="Iain Milne" userId="e451ec18-1952-4891-b1e2-a69699162e44" providerId="ADAL" clId="{065A4B05-03B7-4AFF-8C7D-C1F71C5E3CE5}" dt="2021-03-15T13:35:21.472" v="10008" actId="13822"/>
          <ac:spMkLst>
            <pc:docMk/>
            <pc:sldMk cId="369569808" sldId="479"/>
            <ac:spMk id="172" creationId="{7FA1389D-30EE-46FF-A991-2F9A82562515}"/>
          </ac:spMkLst>
        </pc:spChg>
        <pc:spChg chg="mod">
          <ac:chgData name="Iain Milne" userId="e451ec18-1952-4891-b1e2-a69699162e44" providerId="ADAL" clId="{065A4B05-03B7-4AFF-8C7D-C1F71C5E3CE5}" dt="2021-03-15T13:35:21.472" v="10008" actId="13822"/>
          <ac:spMkLst>
            <pc:docMk/>
            <pc:sldMk cId="369569808" sldId="479"/>
            <ac:spMk id="173" creationId="{2E0031DC-7A7F-4E94-AF63-FDEF7B2A39E9}"/>
          </ac:spMkLst>
        </pc:spChg>
        <pc:spChg chg="mod">
          <ac:chgData name="Iain Milne" userId="e451ec18-1952-4891-b1e2-a69699162e44" providerId="ADAL" clId="{065A4B05-03B7-4AFF-8C7D-C1F71C5E3CE5}" dt="2021-03-15T13:35:21.472" v="10008" actId="13822"/>
          <ac:spMkLst>
            <pc:docMk/>
            <pc:sldMk cId="369569808" sldId="479"/>
            <ac:spMk id="174" creationId="{92BAF3AD-85BC-472D-84A8-D44ECB775416}"/>
          </ac:spMkLst>
        </pc:spChg>
        <pc:spChg chg="mod">
          <ac:chgData name="Iain Milne" userId="e451ec18-1952-4891-b1e2-a69699162e44" providerId="ADAL" clId="{065A4B05-03B7-4AFF-8C7D-C1F71C5E3CE5}" dt="2021-03-15T13:35:21.472" v="10008" actId="13822"/>
          <ac:spMkLst>
            <pc:docMk/>
            <pc:sldMk cId="369569808" sldId="479"/>
            <ac:spMk id="175" creationId="{AF4CB14F-1F21-4F64-8AFA-1B05A2AD9D20}"/>
          </ac:spMkLst>
        </pc:spChg>
        <pc:spChg chg="mod">
          <ac:chgData name="Iain Milne" userId="e451ec18-1952-4891-b1e2-a69699162e44" providerId="ADAL" clId="{065A4B05-03B7-4AFF-8C7D-C1F71C5E3CE5}" dt="2021-03-15T13:35:21.472" v="10008" actId="13822"/>
          <ac:spMkLst>
            <pc:docMk/>
            <pc:sldMk cId="369569808" sldId="479"/>
            <ac:spMk id="176" creationId="{8DB6B518-D2C2-4FDC-BA7D-C67CDB621791}"/>
          </ac:spMkLst>
        </pc:spChg>
        <pc:spChg chg="mod">
          <ac:chgData name="Iain Milne" userId="e451ec18-1952-4891-b1e2-a69699162e44" providerId="ADAL" clId="{065A4B05-03B7-4AFF-8C7D-C1F71C5E3CE5}" dt="2021-03-15T13:35:21.472" v="10008" actId="13822"/>
          <ac:spMkLst>
            <pc:docMk/>
            <pc:sldMk cId="369569808" sldId="479"/>
            <ac:spMk id="177" creationId="{C6519EA2-F9BC-42FA-8D04-B24A845F298F}"/>
          </ac:spMkLst>
        </pc:spChg>
        <pc:spChg chg="mod">
          <ac:chgData name="Iain Milne" userId="e451ec18-1952-4891-b1e2-a69699162e44" providerId="ADAL" clId="{065A4B05-03B7-4AFF-8C7D-C1F71C5E3CE5}" dt="2021-03-15T13:35:21.472" v="10008" actId="13822"/>
          <ac:spMkLst>
            <pc:docMk/>
            <pc:sldMk cId="369569808" sldId="479"/>
            <ac:spMk id="178" creationId="{2A50336F-BCC3-4281-8B1B-C2DF79712ED4}"/>
          </ac:spMkLst>
        </pc:spChg>
        <pc:spChg chg="mod">
          <ac:chgData name="Iain Milne" userId="e451ec18-1952-4891-b1e2-a69699162e44" providerId="ADAL" clId="{065A4B05-03B7-4AFF-8C7D-C1F71C5E3CE5}" dt="2021-03-15T13:35:21.472" v="10008" actId="13822"/>
          <ac:spMkLst>
            <pc:docMk/>
            <pc:sldMk cId="369569808" sldId="479"/>
            <ac:spMk id="179" creationId="{EBC1F4AA-A99E-4D4B-9EA2-56002D618C51}"/>
          </ac:spMkLst>
        </pc:spChg>
        <pc:spChg chg="mod">
          <ac:chgData name="Iain Milne" userId="e451ec18-1952-4891-b1e2-a69699162e44" providerId="ADAL" clId="{065A4B05-03B7-4AFF-8C7D-C1F71C5E3CE5}" dt="2021-03-15T13:35:21.472" v="10008" actId="13822"/>
          <ac:spMkLst>
            <pc:docMk/>
            <pc:sldMk cId="369569808" sldId="479"/>
            <ac:spMk id="180" creationId="{7EDA7EE5-FBC8-4BC5-A180-5C5969455098}"/>
          </ac:spMkLst>
        </pc:spChg>
        <pc:spChg chg="mod">
          <ac:chgData name="Iain Milne" userId="e451ec18-1952-4891-b1e2-a69699162e44" providerId="ADAL" clId="{065A4B05-03B7-4AFF-8C7D-C1F71C5E3CE5}" dt="2021-03-15T13:35:21.472" v="10008" actId="13822"/>
          <ac:spMkLst>
            <pc:docMk/>
            <pc:sldMk cId="369569808" sldId="479"/>
            <ac:spMk id="181" creationId="{09C8E63E-AA76-452F-AD4C-94008A470B43}"/>
          </ac:spMkLst>
        </pc:spChg>
        <pc:spChg chg="mod">
          <ac:chgData name="Iain Milne" userId="e451ec18-1952-4891-b1e2-a69699162e44" providerId="ADAL" clId="{065A4B05-03B7-4AFF-8C7D-C1F71C5E3CE5}" dt="2021-03-15T13:35:21.472" v="10008" actId="13822"/>
          <ac:spMkLst>
            <pc:docMk/>
            <pc:sldMk cId="369569808" sldId="479"/>
            <ac:spMk id="182" creationId="{27E37758-E3F6-4F1F-AF7B-54499CE9E7B0}"/>
          </ac:spMkLst>
        </pc:spChg>
        <pc:spChg chg="mod">
          <ac:chgData name="Iain Milne" userId="e451ec18-1952-4891-b1e2-a69699162e44" providerId="ADAL" clId="{065A4B05-03B7-4AFF-8C7D-C1F71C5E3CE5}" dt="2021-03-15T13:35:21.472" v="10008" actId="13822"/>
          <ac:spMkLst>
            <pc:docMk/>
            <pc:sldMk cId="369569808" sldId="479"/>
            <ac:spMk id="183" creationId="{5D900B25-1E40-4451-B8C5-E93A027C6829}"/>
          </ac:spMkLst>
        </pc:spChg>
        <pc:spChg chg="mod">
          <ac:chgData name="Iain Milne" userId="e451ec18-1952-4891-b1e2-a69699162e44" providerId="ADAL" clId="{065A4B05-03B7-4AFF-8C7D-C1F71C5E3CE5}" dt="2021-03-15T13:35:21.472" v="10008" actId="13822"/>
          <ac:spMkLst>
            <pc:docMk/>
            <pc:sldMk cId="369569808" sldId="479"/>
            <ac:spMk id="184" creationId="{346FEE90-B2DE-4B73-B384-0748ED27EC3D}"/>
          </ac:spMkLst>
        </pc:spChg>
        <pc:spChg chg="mod">
          <ac:chgData name="Iain Milne" userId="e451ec18-1952-4891-b1e2-a69699162e44" providerId="ADAL" clId="{065A4B05-03B7-4AFF-8C7D-C1F71C5E3CE5}" dt="2021-03-15T13:35:21.472" v="10008" actId="13822"/>
          <ac:spMkLst>
            <pc:docMk/>
            <pc:sldMk cId="369569808" sldId="479"/>
            <ac:spMk id="185" creationId="{1914CBED-3B64-4172-80CB-F13656A38A48}"/>
          </ac:spMkLst>
        </pc:spChg>
        <pc:spChg chg="mod">
          <ac:chgData name="Iain Milne" userId="e451ec18-1952-4891-b1e2-a69699162e44" providerId="ADAL" clId="{065A4B05-03B7-4AFF-8C7D-C1F71C5E3CE5}" dt="2021-03-15T13:35:21.472" v="10008" actId="13822"/>
          <ac:spMkLst>
            <pc:docMk/>
            <pc:sldMk cId="369569808" sldId="479"/>
            <ac:spMk id="186" creationId="{7834A81A-12E7-4714-B4A2-9C07BF12A5AB}"/>
          </ac:spMkLst>
        </pc:spChg>
        <pc:spChg chg="mod">
          <ac:chgData name="Iain Milne" userId="e451ec18-1952-4891-b1e2-a69699162e44" providerId="ADAL" clId="{065A4B05-03B7-4AFF-8C7D-C1F71C5E3CE5}" dt="2021-03-15T13:35:21.472" v="10008" actId="13822"/>
          <ac:spMkLst>
            <pc:docMk/>
            <pc:sldMk cId="369569808" sldId="479"/>
            <ac:spMk id="187" creationId="{FE428D77-1E85-46D9-91D4-83F210562F56}"/>
          </ac:spMkLst>
        </pc:spChg>
        <pc:spChg chg="mod">
          <ac:chgData name="Iain Milne" userId="e451ec18-1952-4891-b1e2-a69699162e44" providerId="ADAL" clId="{065A4B05-03B7-4AFF-8C7D-C1F71C5E3CE5}" dt="2021-03-15T13:35:21.472" v="10008" actId="13822"/>
          <ac:spMkLst>
            <pc:docMk/>
            <pc:sldMk cId="369569808" sldId="479"/>
            <ac:spMk id="188" creationId="{96C70799-943F-43D6-9EEE-B8BB74CE4DB2}"/>
          </ac:spMkLst>
        </pc:spChg>
        <pc:spChg chg="mod">
          <ac:chgData name="Iain Milne" userId="e451ec18-1952-4891-b1e2-a69699162e44" providerId="ADAL" clId="{065A4B05-03B7-4AFF-8C7D-C1F71C5E3CE5}" dt="2021-03-15T13:35:21.472" v="10008" actId="13822"/>
          <ac:spMkLst>
            <pc:docMk/>
            <pc:sldMk cId="369569808" sldId="479"/>
            <ac:spMk id="189" creationId="{D3050887-3970-4F0E-A9E1-353A4C11DA78}"/>
          </ac:spMkLst>
        </pc:spChg>
        <pc:spChg chg="mod">
          <ac:chgData name="Iain Milne" userId="e451ec18-1952-4891-b1e2-a69699162e44" providerId="ADAL" clId="{065A4B05-03B7-4AFF-8C7D-C1F71C5E3CE5}" dt="2021-03-15T13:35:21.472" v="10008" actId="13822"/>
          <ac:spMkLst>
            <pc:docMk/>
            <pc:sldMk cId="369569808" sldId="479"/>
            <ac:spMk id="190" creationId="{26C50F3F-12E4-4D79-B2DC-8556E9916CF5}"/>
          </ac:spMkLst>
        </pc:spChg>
        <pc:spChg chg="mod">
          <ac:chgData name="Iain Milne" userId="e451ec18-1952-4891-b1e2-a69699162e44" providerId="ADAL" clId="{065A4B05-03B7-4AFF-8C7D-C1F71C5E3CE5}" dt="2021-03-15T13:35:21.472" v="10008" actId="13822"/>
          <ac:spMkLst>
            <pc:docMk/>
            <pc:sldMk cId="369569808" sldId="479"/>
            <ac:spMk id="191" creationId="{88E1FC09-7AF7-4B15-8309-E9070FCECFF9}"/>
          </ac:spMkLst>
        </pc:spChg>
        <pc:spChg chg="mod">
          <ac:chgData name="Iain Milne" userId="e451ec18-1952-4891-b1e2-a69699162e44" providerId="ADAL" clId="{065A4B05-03B7-4AFF-8C7D-C1F71C5E3CE5}" dt="2021-03-15T13:35:21.472" v="10008" actId="13822"/>
          <ac:spMkLst>
            <pc:docMk/>
            <pc:sldMk cId="369569808" sldId="479"/>
            <ac:spMk id="192" creationId="{538F3F44-FDB3-4902-9A76-53087DFC834B}"/>
          </ac:spMkLst>
        </pc:spChg>
        <pc:spChg chg="mod">
          <ac:chgData name="Iain Milne" userId="e451ec18-1952-4891-b1e2-a69699162e44" providerId="ADAL" clId="{065A4B05-03B7-4AFF-8C7D-C1F71C5E3CE5}" dt="2021-03-15T13:35:21.472" v="10008" actId="13822"/>
          <ac:spMkLst>
            <pc:docMk/>
            <pc:sldMk cId="369569808" sldId="479"/>
            <ac:spMk id="193" creationId="{2C19322F-19FC-40FD-898E-2EA271FA7CDD}"/>
          </ac:spMkLst>
        </pc:spChg>
        <pc:spChg chg="del mod topLvl">
          <ac:chgData name="Iain Milne" userId="e451ec18-1952-4891-b1e2-a69699162e44" providerId="ADAL" clId="{065A4B05-03B7-4AFF-8C7D-C1F71C5E3CE5}" dt="2021-03-15T13:23:35.284" v="9819" actId="478"/>
          <ac:spMkLst>
            <pc:docMk/>
            <pc:sldMk cId="369569808" sldId="479"/>
            <ac:spMk id="199" creationId="{BC9ACFA8-13DB-4279-B0E0-7771DCECC08B}"/>
          </ac:spMkLst>
        </pc:spChg>
        <pc:spChg chg="del mod topLvl">
          <ac:chgData name="Iain Milne" userId="e451ec18-1952-4891-b1e2-a69699162e44" providerId="ADAL" clId="{065A4B05-03B7-4AFF-8C7D-C1F71C5E3CE5}" dt="2021-03-15T13:23:35.828" v="9820" actId="478"/>
          <ac:spMkLst>
            <pc:docMk/>
            <pc:sldMk cId="369569808" sldId="479"/>
            <ac:spMk id="200" creationId="{48725BFB-52DE-4914-A747-8C1B41FB8AE0}"/>
          </ac:spMkLst>
        </pc:spChg>
        <pc:spChg chg="del mod topLvl">
          <ac:chgData name="Iain Milne" userId="e451ec18-1952-4891-b1e2-a69699162e44" providerId="ADAL" clId="{065A4B05-03B7-4AFF-8C7D-C1F71C5E3CE5}" dt="2021-03-15T13:24:13.516" v="9831" actId="478"/>
          <ac:spMkLst>
            <pc:docMk/>
            <pc:sldMk cId="369569808" sldId="479"/>
            <ac:spMk id="201" creationId="{895526D0-8DBE-4A56-B061-13DFF932EF59}"/>
          </ac:spMkLst>
        </pc:spChg>
        <pc:spChg chg="del mod topLvl">
          <ac:chgData name="Iain Milne" userId="e451ec18-1952-4891-b1e2-a69699162e44" providerId="ADAL" clId="{065A4B05-03B7-4AFF-8C7D-C1F71C5E3CE5}" dt="2021-03-15T13:24:13.516" v="9831" actId="478"/>
          <ac:spMkLst>
            <pc:docMk/>
            <pc:sldMk cId="369569808" sldId="479"/>
            <ac:spMk id="202" creationId="{BE8AC097-2DB4-4D15-BF10-2466985EA987}"/>
          </ac:spMkLst>
        </pc:spChg>
        <pc:spChg chg="del mod topLvl">
          <ac:chgData name="Iain Milne" userId="e451ec18-1952-4891-b1e2-a69699162e44" providerId="ADAL" clId="{065A4B05-03B7-4AFF-8C7D-C1F71C5E3CE5}" dt="2021-03-15T13:26:28.020" v="9857" actId="478"/>
          <ac:spMkLst>
            <pc:docMk/>
            <pc:sldMk cId="369569808" sldId="479"/>
            <ac:spMk id="203" creationId="{2165210F-9F1B-49DB-A69A-AA7BC83FE561}"/>
          </ac:spMkLst>
        </pc:spChg>
        <pc:spChg chg="del mod topLvl">
          <ac:chgData name="Iain Milne" userId="e451ec18-1952-4891-b1e2-a69699162e44" providerId="ADAL" clId="{065A4B05-03B7-4AFF-8C7D-C1F71C5E3CE5}" dt="2021-03-15T13:23:36.364" v="9821" actId="478"/>
          <ac:spMkLst>
            <pc:docMk/>
            <pc:sldMk cId="369569808" sldId="479"/>
            <ac:spMk id="204" creationId="{DC3DB8C3-5340-4B8D-99E9-C1133EBDCE85}"/>
          </ac:spMkLst>
        </pc:spChg>
        <pc:spChg chg="del mod topLvl">
          <ac:chgData name="Iain Milne" userId="e451ec18-1952-4891-b1e2-a69699162e44" providerId="ADAL" clId="{065A4B05-03B7-4AFF-8C7D-C1F71C5E3CE5}" dt="2021-03-15T13:24:13.516" v="9831" actId="478"/>
          <ac:spMkLst>
            <pc:docMk/>
            <pc:sldMk cId="369569808" sldId="479"/>
            <ac:spMk id="205" creationId="{87F1B86D-4914-4981-94BD-2A0AB9A1DB9C}"/>
          </ac:spMkLst>
        </pc:spChg>
        <pc:spChg chg="del mod topLvl">
          <ac:chgData name="Iain Milne" userId="e451ec18-1952-4891-b1e2-a69699162e44" providerId="ADAL" clId="{065A4B05-03B7-4AFF-8C7D-C1F71C5E3CE5}" dt="2021-03-15T13:24:13.516" v="9831" actId="478"/>
          <ac:spMkLst>
            <pc:docMk/>
            <pc:sldMk cId="369569808" sldId="479"/>
            <ac:spMk id="206" creationId="{B72AC6C9-D2A9-4F84-B5B1-A4F6AB88ECD5}"/>
          </ac:spMkLst>
        </pc:spChg>
        <pc:spChg chg="del mod topLvl">
          <ac:chgData name="Iain Milne" userId="e451ec18-1952-4891-b1e2-a69699162e44" providerId="ADAL" clId="{065A4B05-03B7-4AFF-8C7D-C1F71C5E3CE5}" dt="2021-03-15T13:24:13.516" v="9831" actId="478"/>
          <ac:spMkLst>
            <pc:docMk/>
            <pc:sldMk cId="369569808" sldId="479"/>
            <ac:spMk id="207" creationId="{E37A7014-C71A-43CB-8CF0-B0F02103FAAF}"/>
          </ac:spMkLst>
        </pc:spChg>
        <pc:spChg chg="del mod topLvl">
          <ac:chgData name="Iain Milne" userId="e451ec18-1952-4891-b1e2-a69699162e44" providerId="ADAL" clId="{065A4B05-03B7-4AFF-8C7D-C1F71C5E3CE5}" dt="2021-03-15T13:24:13.516" v="9831" actId="478"/>
          <ac:spMkLst>
            <pc:docMk/>
            <pc:sldMk cId="369569808" sldId="479"/>
            <ac:spMk id="208" creationId="{32986A6F-E5FC-46B7-AF54-74A2D38A96D4}"/>
          </ac:spMkLst>
        </pc:spChg>
        <pc:spChg chg="del mod topLvl">
          <ac:chgData name="Iain Milne" userId="e451ec18-1952-4891-b1e2-a69699162e44" providerId="ADAL" clId="{065A4B05-03B7-4AFF-8C7D-C1F71C5E3CE5}" dt="2021-03-15T13:24:13.516" v="9831" actId="478"/>
          <ac:spMkLst>
            <pc:docMk/>
            <pc:sldMk cId="369569808" sldId="479"/>
            <ac:spMk id="209" creationId="{DA4AF33D-425B-44B5-A8D8-39C5A7D22D1E}"/>
          </ac:spMkLst>
        </pc:spChg>
        <pc:spChg chg="del mod topLvl">
          <ac:chgData name="Iain Milne" userId="e451ec18-1952-4891-b1e2-a69699162e44" providerId="ADAL" clId="{065A4B05-03B7-4AFF-8C7D-C1F71C5E3CE5}" dt="2021-03-15T13:24:13.516" v="9831" actId="478"/>
          <ac:spMkLst>
            <pc:docMk/>
            <pc:sldMk cId="369569808" sldId="479"/>
            <ac:spMk id="210" creationId="{69E215E6-304B-4306-BCB8-DF961AA8DA98}"/>
          </ac:spMkLst>
        </pc:spChg>
        <pc:spChg chg="del mod topLvl">
          <ac:chgData name="Iain Milne" userId="e451ec18-1952-4891-b1e2-a69699162e44" providerId="ADAL" clId="{065A4B05-03B7-4AFF-8C7D-C1F71C5E3CE5}" dt="2021-03-15T13:24:13.516" v="9831" actId="478"/>
          <ac:spMkLst>
            <pc:docMk/>
            <pc:sldMk cId="369569808" sldId="479"/>
            <ac:spMk id="211" creationId="{E4745490-D808-4323-9926-D3DEFCA7A8CA}"/>
          </ac:spMkLst>
        </pc:spChg>
        <pc:spChg chg="del mod topLvl">
          <ac:chgData name="Iain Milne" userId="e451ec18-1952-4891-b1e2-a69699162e44" providerId="ADAL" clId="{065A4B05-03B7-4AFF-8C7D-C1F71C5E3CE5}" dt="2021-03-15T13:24:13.516" v="9831" actId="478"/>
          <ac:spMkLst>
            <pc:docMk/>
            <pc:sldMk cId="369569808" sldId="479"/>
            <ac:spMk id="212" creationId="{7ED9DAD4-A6D9-44CE-AADE-10A51C9BBB9E}"/>
          </ac:spMkLst>
        </pc:spChg>
        <pc:spChg chg="del mod topLvl">
          <ac:chgData name="Iain Milne" userId="e451ec18-1952-4891-b1e2-a69699162e44" providerId="ADAL" clId="{065A4B05-03B7-4AFF-8C7D-C1F71C5E3CE5}" dt="2021-03-15T13:24:13.516" v="9831" actId="478"/>
          <ac:spMkLst>
            <pc:docMk/>
            <pc:sldMk cId="369569808" sldId="479"/>
            <ac:spMk id="213" creationId="{969D3AB9-E39B-4F87-A602-E635A904F675}"/>
          </ac:spMkLst>
        </pc:spChg>
        <pc:spChg chg="del mod topLvl">
          <ac:chgData name="Iain Milne" userId="e451ec18-1952-4891-b1e2-a69699162e44" providerId="ADAL" clId="{065A4B05-03B7-4AFF-8C7D-C1F71C5E3CE5}" dt="2021-03-15T13:24:13.516" v="9831" actId="478"/>
          <ac:spMkLst>
            <pc:docMk/>
            <pc:sldMk cId="369569808" sldId="479"/>
            <ac:spMk id="214" creationId="{71073D0A-05FB-424C-916B-2F31B89173A1}"/>
          </ac:spMkLst>
        </pc:spChg>
        <pc:spChg chg="del mod topLvl">
          <ac:chgData name="Iain Milne" userId="e451ec18-1952-4891-b1e2-a69699162e44" providerId="ADAL" clId="{065A4B05-03B7-4AFF-8C7D-C1F71C5E3CE5}" dt="2021-03-15T13:23:44.477" v="9823" actId="478"/>
          <ac:spMkLst>
            <pc:docMk/>
            <pc:sldMk cId="369569808" sldId="479"/>
            <ac:spMk id="215" creationId="{EB10A57D-DD45-47AE-BE07-88F2FE36DC0C}"/>
          </ac:spMkLst>
        </pc:spChg>
        <pc:spChg chg="del mod topLvl">
          <ac:chgData name="Iain Milne" userId="e451ec18-1952-4891-b1e2-a69699162e44" providerId="ADAL" clId="{065A4B05-03B7-4AFF-8C7D-C1F71C5E3CE5}" dt="2021-03-15T13:23:44.477" v="9823" actId="478"/>
          <ac:spMkLst>
            <pc:docMk/>
            <pc:sldMk cId="369569808" sldId="479"/>
            <ac:spMk id="216" creationId="{526E9415-3C2A-471C-982A-54ACD79E68A4}"/>
          </ac:spMkLst>
        </pc:spChg>
        <pc:spChg chg="del mod topLvl">
          <ac:chgData name="Iain Milne" userId="e451ec18-1952-4891-b1e2-a69699162e44" providerId="ADAL" clId="{065A4B05-03B7-4AFF-8C7D-C1F71C5E3CE5}" dt="2021-03-15T13:23:44.477" v="9823" actId="478"/>
          <ac:spMkLst>
            <pc:docMk/>
            <pc:sldMk cId="369569808" sldId="479"/>
            <ac:spMk id="217" creationId="{9E551036-A26C-4443-BC4D-DB644537EBF6}"/>
          </ac:spMkLst>
        </pc:spChg>
        <pc:spChg chg="del mod topLvl">
          <ac:chgData name="Iain Milne" userId="e451ec18-1952-4891-b1e2-a69699162e44" providerId="ADAL" clId="{065A4B05-03B7-4AFF-8C7D-C1F71C5E3CE5}" dt="2021-03-15T13:23:44.477" v="9823" actId="478"/>
          <ac:spMkLst>
            <pc:docMk/>
            <pc:sldMk cId="369569808" sldId="479"/>
            <ac:spMk id="218" creationId="{58743882-8743-4B66-8900-26DD9459CD8E}"/>
          </ac:spMkLst>
        </pc:spChg>
        <pc:spChg chg="del mod topLvl">
          <ac:chgData name="Iain Milne" userId="e451ec18-1952-4891-b1e2-a69699162e44" providerId="ADAL" clId="{065A4B05-03B7-4AFF-8C7D-C1F71C5E3CE5}" dt="2021-03-15T13:23:44.477" v="9823" actId="478"/>
          <ac:spMkLst>
            <pc:docMk/>
            <pc:sldMk cId="369569808" sldId="479"/>
            <ac:spMk id="219" creationId="{D9EBBD2E-5EF7-482C-8197-EEA9160D222E}"/>
          </ac:spMkLst>
        </pc:spChg>
        <pc:spChg chg="del mod topLvl">
          <ac:chgData name="Iain Milne" userId="e451ec18-1952-4891-b1e2-a69699162e44" providerId="ADAL" clId="{065A4B05-03B7-4AFF-8C7D-C1F71C5E3CE5}" dt="2021-03-15T13:23:44.477" v="9823" actId="478"/>
          <ac:spMkLst>
            <pc:docMk/>
            <pc:sldMk cId="369569808" sldId="479"/>
            <ac:spMk id="220" creationId="{CA7BB660-E026-4F00-8B24-266083F533E1}"/>
          </ac:spMkLst>
        </pc:spChg>
        <pc:spChg chg="del mod topLvl">
          <ac:chgData name="Iain Milne" userId="e451ec18-1952-4891-b1e2-a69699162e44" providerId="ADAL" clId="{065A4B05-03B7-4AFF-8C7D-C1F71C5E3CE5}" dt="2021-03-15T13:23:44.477" v="9823" actId="478"/>
          <ac:spMkLst>
            <pc:docMk/>
            <pc:sldMk cId="369569808" sldId="479"/>
            <ac:spMk id="221" creationId="{3723F645-0EE1-40BC-AD39-BEA0DEEEF599}"/>
          </ac:spMkLst>
        </pc:spChg>
        <pc:spChg chg="del mod topLvl">
          <ac:chgData name="Iain Milne" userId="e451ec18-1952-4891-b1e2-a69699162e44" providerId="ADAL" clId="{065A4B05-03B7-4AFF-8C7D-C1F71C5E3CE5}" dt="2021-03-15T13:23:44.477" v="9823" actId="478"/>
          <ac:spMkLst>
            <pc:docMk/>
            <pc:sldMk cId="369569808" sldId="479"/>
            <ac:spMk id="222" creationId="{7C9D616A-BD74-4F77-9908-CB6821BE1B74}"/>
          </ac:spMkLst>
        </pc:spChg>
        <pc:spChg chg="del mod topLvl">
          <ac:chgData name="Iain Milne" userId="e451ec18-1952-4891-b1e2-a69699162e44" providerId="ADAL" clId="{065A4B05-03B7-4AFF-8C7D-C1F71C5E3CE5}" dt="2021-03-15T13:23:44.477" v="9823" actId="478"/>
          <ac:spMkLst>
            <pc:docMk/>
            <pc:sldMk cId="369569808" sldId="479"/>
            <ac:spMk id="223" creationId="{380F7310-C2B2-42D5-893F-A06E2A3FF0CE}"/>
          </ac:spMkLst>
        </pc:spChg>
        <pc:spChg chg="del mod topLvl">
          <ac:chgData name="Iain Milne" userId="e451ec18-1952-4891-b1e2-a69699162e44" providerId="ADAL" clId="{065A4B05-03B7-4AFF-8C7D-C1F71C5E3CE5}" dt="2021-03-15T13:23:44.477" v="9823" actId="478"/>
          <ac:spMkLst>
            <pc:docMk/>
            <pc:sldMk cId="369569808" sldId="479"/>
            <ac:spMk id="224" creationId="{F324A9DC-4192-42BB-9AFA-5F3F5CA2C8D7}"/>
          </ac:spMkLst>
        </pc:spChg>
        <pc:spChg chg="del mod topLvl">
          <ac:chgData name="Iain Milne" userId="e451ec18-1952-4891-b1e2-a69699162e44" providerId="ADAL" clId="{065A4B05-03B7-4AFF-8C7D-C1F71C5E3CE5}" dt="2021-03-15T13:23:44.477" v="9823" actId="478"/>
          <ac:spMkLst>
            <pc:docMk/>
            <pc:sldMk cId="369569808" sldId="479"/>
            <ac:spMk id="225" creationId="{1885E7B1-BCFD-4391-9912-01142B71012A}"/>
          </ac:spMkLst>
        </pc:spChg>
        <pc:spChg chg="del mod topLvl">
          <ac:chgData name="Iain Milne" userId="e451ec18-1952-4891-b1e2-a69699162e44" providerId="ADAL" clId="{065A4B05-03B7-4AFF-8C7D-C1F71C5E3CE5}" dt="2021-03-15T13:23:44.477" v="9823" actId="478"/>
          <ac:spMkLst>
            <pc:docMk/>
            <pc:sldMk cId="369569808" sldId="479"/>
            <ac:spMk id="226" creationId="{6F4A46E5-4AE4-4587-AC2A-CE9EF87DAFFF}"/>
          </ac:spMkLst>
        </pc:spChg>
        <pc:spChg chg="del mod topLvl">
          <ac:chgData name="Iain Milne" userId="e451ec18-1952-4891-b1e2-a69699162e44" providerId="ADAL" clId="{065A4B05-03B7-4AFF-8C7D-C1F71C5E3CE5}" dt="2021-03-15T13:23:44.477" v="9823" actId="478"/>
          <ac:spMkLst>
            <pc:docMk/>
            <pc:sldMk cId="369569808" sldId="479"/>
            <ac:spMk id="227" creationId="{8ED0ABAF-5852-484F-94E4-9F1FE75ED02A}"/>
          </ac:spMkLst>
        </pc:spChg>
        <pc:spChg chg="del mod topLvl">
          <ac:chgData name="Iain Milne" userId="e451ec18-1952-4891-b1e2-a69699162e44" providerId="ADAL" clId="{065A4B05-03B7-4AFF-8C7D-C1F71C5E3CE5}" dt="2021-03-15T13:23:44.477" v="9823" actId="478"/>
          <ac:spMkLst>
            <pc:docMk/>
            <pc:sldMk cId="369569808" sldId="479"/>
            <ac:spMk id="228" creationId="{93874DAE-C0D0-4DF8-A9EB-153E708B4F63}"/>
          </ac:spMkLst>
        </pc:spChg>
        <pc:spChg chg="del mod topLvl">
          <ac:chgData name="Iain Milne" userId="e451ec18-1952-4891-b1e2-a69699162e44" providerId="ADAL" clId="{065A4B05-03B7-4AFF-8C7D-C1F71C5E3CE5}" dt="2021-03-15T13:23:44.477" v="9823" actId="478"/>
          <ac:spMkLst>
            <pc:docMk/>
            <pc:sldMk cId="369569808" sldId="479"/>
            <ac:spMk id="229" creationId="{4C02E7BA-47E0-4471-A25F-5B670128DCAF}"/>
          </ac:spMkLst>
        </pc:spChg>
        <pc:spChg chg="del mod topLvl">
          <ac:chgData name="Iain Milne" userId="e451ec18-1952-4891-b1e2-a69699162e44" providerId="ADAL" clId="{065A4B05-03B7-4AFF-8C7D-C1F71C5E3CE5}" dt="2021-03-15T13:23:44.477" v="9823" actId="478"/>
          <ac:spMkLst>
            <pc:docMk/>
            <pc:sldMk cId="369569808" sldId="479"/>
            <ac:spMk id="230" creationId="{1A527953-5E53-45BF-83EC-155887FF47C5}"/>
          </ac:spMkLst>
        </pc:spChg>
        <pc:spChg chg="add del mod">
          <ac:chgData name="Iain Milne" userId="e451ec18-1952-4891-b1e2-a69699162e44" providerId="ADAL" clId="{065A4B05-03B7-4AFF-8C7D-C1F71C5E3CE5}" dt="2021-03-15T13:26:01.303" v="9852" actId="478"/>
          <ac:spMkLst>
            <pc:docMk/>
            <pc:sldMk cId="369569808" sldId="479"/>
            <ac:spMk id="231" creationId="{5A36919B-F22C-407D-A846-4CCA9319CC26}"/>
          </ac:spMkLst>
        </pc:spChg>
        <pc:spChg chg="add del mod">
          <ac:chgData name="Iain Milne" userId="e451ec18-1952-4891-b1e2-a69699162e44" providerId="ADAL" clId="{065A4B05-03B7-4AFF-8C7D-C1F71C5E3CE5}" dt="2021-03-15T13:26:01.303" v="9852" actId="478"/>
          <ac:spMkLst>
            <pc:docMk/>
            <pc:sldMk cId="369569808" sldId="479"/>
            <ac:spMk id="232" creationId="{4D489501-F359-460D-BD93-161C554516EB}"/>
          </ac:spMkLst>
        </pc:spChg>
        <pc:spChg chg="add del mod">
          <ac:chgData name="Iain Milne" userId="e451ec18-1952-4891-b1e2-a69699162e44" providerId="ADAL" clId="{065A4B05-03B7-4AFF-8C7D-C1F71C5E3CE5}" dt="2021-03-15T13:26:01.303" v="9852" actId="478"/>
          <ac:spMkLst>
            <pc:docMk/>
            <pc:sldMk cId="369569808" sldId="479"/>
            <ac:spMk id="233" creationId="{0D74B574-452B-403F-ADA5-FBA6F48A9A0F}"/>
          </ac:spMkLst>
        </pc:spChg>
        <pc:spChg chg="add del mod">
          <ac:chgData name="Iain Milne" userId="e451ec18-1952-4891-b1e2-a69699162e44" providerId="ADAL" clId="{065A4B05-03B7-4AFF-8C7D-C1F71C5E3CE5}" dt="2021-03-15T13:26:01.303" v="9852" actId="478"/>
          <ac:spMkLst>
            <pc:docMk/>
            <pc:sldMk cId="369569808" sldId="479"/>
            <ac:spMk id="234" creationId="{081BBCAA-DF79-4E78-803B-9DAD566FCC0D}"/>
          </ac:spMkLst>
        </pc:spChg>
        <pc:spChg chg="add del mod">
          <ac:chgData name="Iain Milne" userId="e451ec18-1952-4891-b1e2-a69699162e44" providerId="ADAL" clId="{065A4B05-03B7-4AFF-8C7D-C1F71C5E3CE5}" dt="2021-03-15T13:25:00.959" v="9841" actId="478"/>
          <ac:spMkLst>
            <pc:docMk/>
            <pc:sldMk cId="369569808" sldId="479"/>
            <ac:spMk id="235" creationId="{355B0CC9-A212-4508-BFBF-F4C429C7ABCB}"/>
          </ac:spMkLst>
        </pc:spChg>
        <pc:spChg chg="add del mod">
          <ac:chgData name="Iain Milne" userId="e451ec18-1952-4891-b1e2-a69699162e44" providerId="ADAL" clId="{065A4B05-03B7-4AFF-8C7D-C1F71C5E3CE5}" dt="2021-03-15T13:26:28.427" v="9858" actId="478"/>
          <ac:spMkLst>
            <pc:docMk/>
            <pc:sldMk cId="369569808" sldId="479"/>
            <ac:spMk id="236" creationId="{5014F75C-E5F6-4F77-BA34-D8DEE31FFCA2}"/>
          </ac:spMkLst>
        </pc:spChg>
        <pc:spChg chg="add del mod">
          <ac:chgData name="Iain Milne" userId="e451ec18-1952-4891-b1e2-a69699162e44" providerId="ADAL" clId="{065A4B05-03B7-4AFF-8C7D-C1F71C5E3CE5}" dt="2021-03-15T13:26:26.596" v="9856" actId="478"/>
          <ac:spMkLst>
            <pc:docMk/>
            <pc:sldMk cId="369569808" sldId="479"/>
            <ac:spMk id="237" creationId="{AD510268-BA93-4FAC-ADDB-9B7AAD8DB007}"/>
          </ac:spMkLst>
        </pc:spChg>
        <pc:spChg chg="add del mod">
          <ac:chgData name="Iain Milne" userId="e451ec18-1952-4891-b1e2-a69699162e44" providerId="ADAL" clId="{065A4B05-03B7-4AFF-8C7D-C1F71C5E3CE5}" dt="2021-03-15T13:26:28.894" v="9859" actId="478"/>
          <ac:spMkLst>
            <pc:docMk/>
            <pc:sldMk cId="369569808" sldId="479"/>
            <ac:spMk id="238" creationId="{D1A11864-0546-4E00-81D0-C9606C60B0FC}"/>
          </ac:spMkLst>
        </pc:spChg>
        <pc:spChg chg="add mod">
          <ac:chgData name="Iain Milne" userId="e451ec18-1952-4891-b1e2-a69699162e44" providerId="ADAL" clId="{065A4B05-03B7-4AFF-8C7D-C1F71C5E3CE5}" dt="2021-03-15T13:25:31.364" v="9848" actId="164"/>
          <ac:spMkLst>
            <pc:docMk/>
            <pc:sldMk cId="369569808" sldId="479"/>
            <ac:spMk id="239" creationId="{B15C7CA5-DEE9-4215-9E0C-98E12099BB0D}"/>
          </ac:spMkLst>
        </pc:spChg>
        <pc:spChg chg="add mod">
          <ac:chgData name="Iain Milne" userId="e451ec18-1952-4891-b1e2-a69699162e44" providerId="ADAL" clId="{065A4B05-03B7-4AFF-8C7D-C1F71C5E3CE5}" dt="2021-03-15T13:25:31.364" v="9848" actId="164"/>
          <ac:spMkLst>
            <pc:docMk/>
            <pc:sldMk cId="369569808" sldId="479"/>
            <ac:spMk id="240" creationId="{DD6263DE-65B3-41C5-8A24-AB57B51D93E3}"/>
          </ac:spMkLst>
        </pc:spChg>
        <pc:spChg chg="add mod">
          <ac:chgData name="Iain Milne" userId="e451ec18-1952-4891-b1e2-a69699162e44" providerId="ADAL" clId="{065A4B05-03B7-4AFF-8C7D-C1F71C5E3CE5}" dt="2021-03-15T13:25:31.364" v="9848" actId="164"/>
          <ac:spMkLst>
            <pc:docMk/>
            <pc:sldMk cId="369569808" sldId="479"/>
            <ac:spMk id="241" creationId="{4AA3AF6C-A71B-4881-82FA-E4AEB5FBF670}"/>
          </ac:spMkLst>
        </pc:spChg>
        <pc:spChg chg="add mod">
          <ac:chgData name="Iain Milne" userId="e451ec18-1952-4891-b1e2-a69699162e44" providerId="ADAL" clId="{065A4B05-03B7-4AFF-8C7D-C1F71C5E3CE5}" dt="2021-03-15T13:25:31.364" v="9848" actId="164"/>
          <ac:spMkLst>
            <pc:docMk/>
            <pc:sldMk cId="369569808" sldId="479"/>
            <ac:spMk id="242" creationId="{FA263CFF-0A6B-4046-BB09-212CD83E77C4}"/>
          </ac:spMkLst>
        </pc:spChg>
        <pc:spChg chg="add mod">
          <ac:chgData name="Iain Milne" userId="e451ec18-1952-4891-b1e2-a69699162e44" providerId="ADAL" clId="{065A4B05-03B7-4AFF-8C7D-C1F71C5E3CE5}" dt="2021-03-15T13:25:31.364" v="9848" actId="164"/>
          <ac:spMkLst>
            <pc:docMk/>
            <pc:sldMk cId="369569808" sldId="479"/>
            <ac:spMk id="243" creationId="{E9AD3FF5-F310-4BF7-83D4-6C0DA73CB09D}"/>
          </ac:spMkLst>
        </pc:spChg>
        <pc:spChg chg="add mod">
          <ac:chgData name="Iain Milne" userId="e451ec18-1952-4891-b1e2-a69699162e44" providerId="ADAL" clId="{065A4B05-03B7-4AFF-8C7D-C1F71C5E3CE5}" dt="2021-03-15T13:25:31.364" v="9848" actId="164"/>
          <ac:spMkLst>
            <pc:docMk/>
            <pc:sldMk cId="369569808" sldId="479"/>
            <ac:spMk id="244" creationId="{5811E2EC-6030-407C-8C12-DEF9388D4DE0}"/>
          </ac:spMkLst>
        </pc:spChg>
        <pc:spChg chg="add mod">
          <ac:chgData name="Iain Milne" userId="e451ec18-1952-4891-b1e2-a69699162e44" providerId="ADAL" clId="{065A4B05-03B7-4AFF-8C7D-C1F71C5E3CE5}" dt="2021-03-15T13:25:31.364" v="9848" actId="164"/>
          <ac:spMkLst>
            <pc:docMk/>
            <pc:sldMk cId="369569808" sldId="479"/>
            <ac:spMk id="245" creationId="{8158BD17-898F-470A-A77A-3F72F8978903}"/>
          </ac:spMkLst>
        </pc:spChg>
        <pc:spChg chg="add mod">
          <ac:chgData name="Iain Milne" userId="e451ec18-1952-4891-b1e2-a69699162e44" providerId="ADAL" clId="{065A4B05-03B7-4AFF-8C7D-C1F71C5E3CE5}" dt="2021-03-15T13:25:31.364" v="9848" actId="164"/>
          <ac:spMkLst>
            <pc:docMk/>
            <pc:sldMk cId="369569808" sldId="479"/>
            <ac:spMk id="246" creationId="{9DD915F4-1565-4FE4-87F5-AD89E46E5520}"/>
          </ac:spMkLst>
        </pc:spChg>
        <pc:spChg chg="add del mod">
          <ac:chgData name="Iain Milne" userId="e451ec18-1952-4891-b1e2-a69699162e44" providerId="ADAL" clId="{065A4B05-03B7-4AFF-8C7D-C1F71C5E3CE5}" dt="2021-03-15T13:26:25.948" v="9855" actId="478"/>
          <ac:spMkLst>
            <pc:docMk/>
            <pc:sldMk cId="369569808" sldId="479"/>
            <ac:spMk id="247" creationId="{3180DB75-508F-4300-AD38-3B9D3AAA1535}"/>
          </ac:spMkLst>
        </pc:spChg>
        <pc:spChg chg="add del mod">
          <ac:chgData name="Iain Milne" userId="e451ec18-1952-4891-b1e2-a69699162e44" providerId="ADAL" clId="{065A4B05-03B7-4AFF-8C7D-C1F71C5E3CE5}" dt="2021-03-15T13:26:25.948" v="9855" actId="478"/>
          <ac:spMkLst>
            <pc:docMk/>
            <pc:sldMk cId="369569808" sldId="479"/>
            <ac:spMk id="248" creationId="{F8AAA77A-A7A5-4937-86A6-867CB6E2ADE2}"/>
          </ac:spMkLst>
        </pc:spChg>
        <pc:spChg chg="add del mod">
          <ac:chgData name="Iain Milne" userId="e451ec18-1952-4891-b1e2-a69699162e44" providerId="ADAL" clId="{065A4B05-03B7-4AFF-8C7D-C1F71C5E3CE5}" dt="2021-03-15T13:26:25.948" v="9855" actId="478"/>
          <ac:spMkLst>
            <pc:docMk/>
            <pc:sldMk cId="369569808" sldId="479"/>
            <ac:spMk id="249" creationId="{2BB8780A-784B-4AE1-AB64-B39382E0D61C}"/>
          </ac:spMkLst>
        </pc:spChg>
        <pc:spChg chg="add del mod">
          <ac:chgData name="Iain Milne" userId="e451ec18-1952-4891-b1e2-a69699162e44" providerId="ADAL" clId="{065A4B05-03B7-4AFF-8C7D-C1F71C5E3CE5}" dt="2021-03-15T13:26:25.948" v="9855" actId="478"/>
          <ac:spMkLst>
            <pc:docMk/>
            <pc:sldMk cId="369569808" sldId="479"/>
            <ac:spMk id="250" creationId="{6CB0C7BF-A5B0-4FA8-8382-397DCCB1F56F}"/>
          </ac:spMkLst>
        </pc:spChg>
        <pc:spChg chg="del mod topLvl">
          <ac:chgData name="Iain Milne" userId="e451ec18-1952-4891-b1e2-a69699162e44" providerId="ADAL" clId="{065A4B05-03B7-4AFF-8C7D-C1F71C5E3CE5}" dt="2021-03-15T13:26:49.243" v="9868" actId="478"/>
          <ac:spMkLst>
            <pc:docMk/>
            <pc:sldMk cId="369569808" sldId="479"/>
            <ac:spMk id="252" creationId="{B33F9851-E63C-4C32-BCB5-C408E4C6D7CE}"/>
          </ac:spMkLst>
        </pc:spChg>
        <pc:spChg chg="del mod topLvl">
          <ac:chgData name="Iain Milne" userId="e451ec18-1952-4891-b1e2-a69699162e44" providerId="ADAL" clId="{065A4B05-03B7-4AFF-8C7D-C1F71C5E3CE5}" dt="2021-03-15T13:26:50.325" v="9870" actId="478"/>
          <ac:spMkLst>
            <pc:docMk/>
            <pc:sldMk cId="369569808" sldId="479"/>
            <ac:spMk id="253" creationId="{32CAB264-9415-44DA-A4C3-D0DB470CB82C}"/>
          </ac:spMkLst>
        </pc:spChg>
        <pc:spChg chg="del mod topLvl">
          <ac:chgData name="Iain Milne" userId="e451ec18-1952-4891-b1e2-a69699162e44" providerId="ADAL" clId="{065A4B05-03B7-4AFF-8C7D-C1F71C5E3CE5}" dt="2021-03-15T13:27:03.776" v="9876" actId="478"/>
          <ac:spMkLst>
            <pc:docMk/>
            <pc:sldMk cId="369569808" sldId="479"/>
            <ac:spMk id="254" creationId="{B7A1BC71-A31F-45E5-8BF2-8C6D5B72EE26}"/>
          </ac:spMkLst>
        </pc:spChg>
        <pc:spChg chg="del mod topLvl">
          <ac:chgData name="Iain Milne" userId="e451ec18-1952-4891-b1e2-a69699162e44" providerId="ADAL" clId="{065A4B05-03B7-4AFF-8C7D-C1F71C5E3CE5}" dt="2021-03-15T13:27:04.182" v="9877" actId="478"/>
          <ac:spMkLst>
            <pc:docMk/>
            <pc:sldMk cId="369569808" sldId="479"/>
            <ac:spMk id="255" creationId="{3D8A9969-91DB-4A7F-94D8-A4026A59A195}"/>
          </ac:spMkLst>
        </pc:spChg>
        <pc:spChg chg="del mod topLvl">
          <ac:chgData name="Iain Milne" userId="e451ec18-1952-4891-b1e2-a69699162e44" providerId="ADAL" clId="{065A4B05-03B7-4AFF-8C7D-C1F71C5E3CE5}" dt="2021-03-15T14:17:12.391" v="10059" actId="478"/>
          <ac:spMkLst>
            <pc:docMk/>
            <pc:sldMk cId="369569808" sldId="479"/>
            <ac:spMk id="256" creationId="{A25BF031-8D37-432A-B25A-FEAFBAE5B826}"/>
          </ac:spMkLst>
        </pc:spChg>
        <pc:spChg chg="del mod topLvl">
          <ac:chgData name="Iain Milne" userId="e451ec18-1952-4891-b1e2-a69699162e44" providerId="ADAL" clId="{065A4B05-03B7-4AFF-8C7D-C1F71C5E3CE5}" dt="2021-03-15T13:26:49.808" v="9869" actId="478"/>
          <ac:spMkLst>
            <pc:docMk/>
            <pc:sldMk cId="369569808" sldId="479"/>
            <ac:spMk id="257" creationId="{019D4DF5-91CA-49D3-A462-0215DD009ED6}"/>
          </ac:spMkLst>
        </pc:spChg>
        <pc:spChg chg="del mod topLvl">
          <ac:chgData name="Iain Milne" userId="e451ec18-1952-4891-b1e2-a69699162e44" providerId="ADAL" clId="{065A4B05-03B7-4AFF-8C7D-C1F71C5E3CE5}" dt="2021-03-15T14:13:26.487" v="10017" actId="478"/>
          <ac:spMkLst>
            <pc:docMk/>
            <pc:sldMk cId="369569808" sldId="479"/>
            <ac:spMk id="258" creationId="{99C6AF32-A562-4B10-9E9A-D85764D53A00}"/>
          </ac:spMkLst>
        </pc:spChg>
        <pc:spChg chg="del mod topLvl">
          <ac:chgData name="Iain Milne" userId="e451ec18-1952-4891-b1e2-a69699162e44" providerId="ADAL" clId="{065A4B05-03B7-4AFF-8C7D-C1F71C5E3CE5}" dt="2021-03-15T13:27:04.536" v="9878" actId="478"/>
          <ac:spMkLst>
            <pc:docMk/>
            <pc:sldMk cId="369569808" sldId="479"/>
            <ac:spMk id="259" creationId="{C0517821-E4D8-4FB8-92AD-FA3CB95E80E1}"/>
          </ac:spMkLst>
        </pc:spChg>
        <pc:spChg chg="del mod topLvl">
          <ac:chgData name="Iain Milne" userId="e451ec18-1952-4891-b1e2-a69699162e44" providerId="ADAL" clId="{065A4B05-03B7-4AFF-8C7D-C1F71C5E3CE5}" dt="2021-03-15T13:27:14.509" v="9884" actId="478"/>
          <ac:spMkLst>
            <pc:docMk/>
            <pc:sldMk cId="369569808" sldId="479"/>
            <ac:spMk id="260" creationId="{F03DA5FD-5040-4DBA-8676-9BD41CE6898D}"/>
          </ac:spMkLst>
        </pc:spChg>
        <pc:spChg chg="del mod topLvl">
          <ac:chgData name="Iain Milne" userId="e451ec18-1952-4891-b1e2-a69699162e44" providerId="ADAL" clId="{065A4B05-03B7-4AFF-8C7D-C1F71C5E3CE5}" dt="2021-03-15T13:27:14.902" v="9885" actId="478"/>
          <ac:spMkLst>
            <pc:docMk/>
            <pc:sldMk cId="369569808" sldId="479"/>
            <ac:spMk id="261" creationId="{4E9DA950-DB47-4498-B171-2B7AE38433F0}"/>
          </ac:spMkLst>
        </pc:spChg>
        <pc:spChg chg="del mod topLvl">
          <ac:chgData name="Iain Milne" userId="e451ec18-1952-4891-b1e2-a69699162e44" providerId="ADAL" clId="{065A4B05-03B7-4AFF-8C7D-C1F71C5E3CE5}" dt="2021-03-15T13:27:32.244" v="9894" actId="478"/>
          <ac:spMkLst>
            <pc:docMk/>
            <pc:sldMk cId="369569808" sldId="479"/>
            <ac:spMk id="262" creationId="{27B6A0FA-219F-44FA-B2D8-6DBC40438E7A}"/>
          </ac:spMkLst>
        </pc:spChg>
        <pc:spChg chg="del mod topLvl">
          <ac:chgData name="Iain Milne" userId="e451ec18-1952-4891-b1e2-a69699162e44" providerId="ADAL" clId="{065A4B05-03B7-4AFF-8C7D-C1F71C5E3CE5}" dt="2021-03-15T13:27:32.649" v="9895" actId="478"/>
          <ac:spMkLst>
            <pc:docMk/>
            <pc:sldMk cId="369569808" sldId="479"/>
            <ac:spMk id="263" creationId="{91ADD2DC-50C3-4EAC-A77E-616137A4A95E}"/>
          </ac:spMkLst>
        </pc:spChg>
        <pc:spChg chg="del mod topLvl">
          <ac:chgData name="Iain Milne" userId="e451ec18-1952-4891-b1e2-a69699162e44" providerId="ADAL" clId="{065A4B05-03B7-4AFF-8C7D-C1F71C5E3CE5}" dt="2021-03-15T14:13:26.966" v="10018" actId="478"/>
          <ac:spMkLst>
            <pc:docMk/>
            <pc:sldMk cId="369569808" sldId="479"/>
            <ac:spMk id="264" creationId="{44C89C3B-FFAE-478D-A7FB-6FE1F7EA8399}"/>
          </ac:spMkLst>
        </pc:spChg>
        <pc:spChg chg="del mod topLvl">
          <ac:chgData name="Iain Milne" userId="e451ec18-1952-4891-b1e2-a69699162e44" providerId="ADAL" clId="{065A4B05-03B7-4AFF-8C7D-C1F71C5E3CE5}" dt="2021-03-15T13:27:15.273" v="9886" actId="478"/>
          <ac:spMkLst>
            <pc:docMk/>
            <pc:sldMk cId="369569808" sldId="479"/>
            <ac:spMk id="265" creationId="{91B5AF4C-41B5-43DE-A96D-D248FDA05D5C}"/>
          </ac:spMkLst>
        </pc:spChg>
        <pc:spChg chg="del mod topLvl">
          <ac:chgData name="Iain Milne" userId="e451ec18-1952-4891-b1e2-a69699162e44" providerId="ADAL" clId="{065A4B05-03B7-4AFF-8C7D-C1F71C5E3CE5}" dt="2021-03-15T14:13:27.414" v="10019" actId="478"/>
          <ac:spMkLst>
            <pc:docMk/>
            <pc:sldMk cId="369569808" sldId="479"/>
            <ac:spMk id="266" creationId="{EF4A22A1-E999-40B0-B795-2CA95CA68515}"/>
          </ac:spMkLst>
        </pc:spChg>
        <pc:spChg chg="del mod topLvl">
          <ac:chgData name="Iain Milne" userId="e451ec18-1952-4891-b1e2-a69699162e44" providerId="ADAL" clId="{065A4B05-03B7-4AFF-8C7D-C1F71C5E3CE5}" dt="2021-03-15T13:27:33.034" v="9896" actId="478"/>
          <ac:spMkLst>
            <pc:docMk/>
            <pc:sldMk cId="369569808" sldId="479"/>
            <ac:spMk id="267" creationId="{01E6CB9B-CD50-41FB-8FA9-1CEB8868C6E2}"/>
          </ac:spMkLst>
        </pc:spChg>
        <pc:spChg chg="del mod topLvl">
          <ac:chgData name="Iain Milne" userId="e451ec18-1952-4891-b1e2-a69699162e44" providerId="ADAL" clId="{065A4B05-03B7-4AFF-8C7D-C1F71C5E3CE5}" dt="2021-03-15T13:26:57.372" v="9874" actId="478"/>
          <ac:spMkLst>
            <pc:docMk/>
            <pc:sldMk cId="369569808" sldId="479"/>
            <ac:spMk id="268" creationId="{2A49FFB8-D436-4F24-AFD5-6D16431561EE}"/>
          </ac:spMkLst>
        </pc:spChg>
        <pc:spChg chg="del mod topLvl">
          <ac:chgData name="Iain Milne" userId="e451ec18-1952-4891-b1e2-a69699162e44" providerId="ADAL" clId="{065A4B05-03B7-4AFF-8C7D-C1F71C5E3CE5}" dt="2021-03-15T13:26:56.968" v="9873" actId="478"/>
          <ac:spMkLst>
            <pc:docMk/>
            <pc:sldMk cId="369569808" sldId="479"/>
            <ac:spMk id="269" creationId="{77F16872-4BA7-4B5D-9CBE-041BBB978950}"/>
          </ac:spMkLst>
        </pc:spChg>
        <pc:spChg chg="del mod topLvl">
          <ac:chgData name="Iain Milne" userId="e451ec18-1952-4891-b1e2-a69699162e44" providerId="ADAL" clId="{065A4B05-03B7-4AFF-8C7D-C1F71C5E3CE5}" dt="2021-03-15T13:27:09.843" v="9882" actId="478"/>
          <ac:spMkLst>
            <pc:docMk/>
            <pc:sldMk cId="369569808" sldId="479"/>
            <ac:spMk id="270" creationId="{E38727A2-1B3E-44AF-A387-5AA90A895364}"/>
          </ac:spMkLst>
        </pc:spChg>
        <pc:spChg chg="del mod topLvl">
          <ac:chgData name="Iain Milne" userId="e451ec18-1952-4891-b1e2-a69699162e44" providerId="ADAL" clId="{065A4B05-03B7-4AFF-8C7D-C1F71C5E3CE5}" dt="2021-03-15T13:27:09.434" v="9881" actId="478"/>
          <ac:spMkLst>
            <pc:docMk/>
            <pc:sldMk cId="369569808" sldId="479"/>
            <ac:spMk id="271" creationId="{01A1CB0A-A5F3-4F47-B608-3B8045D3F736}"/>
          </ac:spMkLst>
        </pc:spChg>
        <pc:spChg chg="del mod topLvl">
          <ac:chgData name="Iain Milne" userId="e451ec18-1952-4891-b1e2-a69699162e44" providerId="ADAL" clId="{065A4B05-03B7-4AFF-8C7D-C1F71C5E3CE5}" dt="2021-03-15T14:14:07.785" v="10029" actId="478"/>
          <ac:spMkLst>
            <pc:docMk/>
            <pc:sldMk cId="369569808" sldId="479"/>
            <ac:spMk id="272" creationId="{FCA87534-A69C-47D5-809F-3269037F117C}"/>
          </ac:spMkLst>
        </pc:spChg>
        <pc:spChg chg="del mod topLvl">
          <ac:chgData name="Iain Milne" userId="e451ec18-1952-4891-b1e2-a69699162e44" providerId="ADAL" clId="{065A4B05-03B7-4AFF-8C7D-C1F71C5E3CE5}" dt="2021-03-15T13:26:56.467" v="9872" actId="478"/>
          <ac:spMkLst>
            <pc:docMk/>
            <pc:sldMk cId="369569808" sldId="479"/>
            <ac:spMk id="273" creationId="{A1F0C034-A5AA-45D3-ACFA-1E5DBF87A05B}"/>
          </ac:spMkLst>
        </pc:spChg>
        <pc:spChg chg="del mod topLvl">
          <ac:chgData name="Iain Milne" userId="e451ec18-1952-4891-b1e2-a69699162e44" providerId="ADAL" clId="{065A4B05-03B7-4AFF-8C7D-C1F71C5E3CE5}" dt="2021-03-15T14:14:08.216" v="10030" actId="478"/>
          <ac:spMkLst>
            <pc:docMk/>
            <pc:sldMk cId="369569808" sldId="479"/>
            <ac:spMk id="274" creationId="{8AFB6E45-BD69-465B-A98C-55E0C2547CCE}"/>
          </ac:spMkLst>
        </pc:spChg>
        <pc:spChg chg="del mod topLvl">
          <ac:chgData name="Iain Milne" userId="e451ec18-1952-4891-b1e2-a69699162e44" providerId="ADAL" clId="{065A4B05-03B7-4AFF-8C7D-C1F71C5E3CE5}" dt="2021-03-15T13:27:08.985" v="9880" actId="478"/>
          <ac:spMkLst>
            <pc:docMk/>
            <pc:sldMk cId="369569808" sldId="479"/>
            <ac:spMk id="275" creationId="{EB04C298-02F9-442B-BBFB-8B73EFD8B400}"/>
          </ac:spMkLst>
        </pc:spChg>
        <pc:spChg chg="del mod topLvl">
          <ac:chgData name="Iain Milne" userId="e451ec18-1952-4891-b1e2-a69699162e44" providerId="ADAL" clId="{065A4B05-03B7-4AFF-8C7D-C1F71C5E3CE5}" dt="2021-03-15T13:27:18.473" v="9890" actId="478"/>
          <ac:spMkLst>
            <pc:docMk/>
            <pc:sldMk cId="369569808" sldId="479"/>
            <ac:spMk id="276" creationId="{1F7A2D9F-144D-47AE-9B29-D615A1C0D841}"/>
          </ac:spMkLst>
        </pc:spChg>
        <pc:spChg chg="del mod topLvl">
          <ac:chgData name="Iain Milne" userId="e451ec18-1952-4891-b1e2-a69699162e44" providerId="ADAL" clId="{065A4B05-03B7-4AFF-8C7D-C1F71C5E3CE5}" dt="2021-03-15T13:27:18.080" v="9889" actId="478"/>
          <ac:spMkLst>
            <pc:docMk/>
            <pc:sldMk cId="369569808" sldId="479"/>
            <ac:spMk id="277" creationId="{2D210862-0481-4D0B-99A2-51EFBF23D4BF}"/>
          </ac:spMkLst>
        </pc:spChg>
        <pc:spChg chg="del mod topLvl">
          <ac:chgData name="Iain Milne" userId="e451ec18-1952-4891-b1e2-a69699162e44" providerId="ADAL" clId="{065A4B05-03B7-4AFF-8C7D-C1F71C5E3CE5}" dt="2021-03-15T13:27:37.036" v="9900" actId="478"/>
          <ac:spMkLst>
            <pc:docMk/>
            <pc:sldMk cId="369569808" sldId="479"/>
            <ac:spMk id="278" creationId="{7B279CE2-04CB-40FA-BC0A-4DB1FBD375D7}"/>
          </ac:spMkLst>
        </pc:spChg>
        <pc:spChg chg="del mod topLvl">
          <ac:chgData name="Iain Milne" userId="e451ec18-1952-4891-b1e2-a69699162e44" providerId="ADAL" clId="{065A4B05-03B7-4AFF-8C7D-C1F71C5E3CE5}" dt="2021-03-15T13:27:36.674" v="9899" actId="478"/>
          <ac:spMkLst>
            <pc:docMk/>
            <pc:sldMk cId="369569808" sldId="479"/>
            <ac:spMk id="279" creationId="{7DED32AE-0651-4C52-B03F-8835E7431C28}"/>
          </ac:spMkLst>
        </pc:spChg>
        <pc:spChg chg="del mod topLvl">
          <ac:chgData name="Iain Milne" userId="e451ec18-1952-4891-b1e2-a69699162e44" providerId="ADAL" clId="{065A4B05-03B7-4AFF-8C7D-C1F71C5E3CE5}" dt="2021-03-15T14:14:08.686" v="10031" actId="478"/>
          <ac:spMkLst>
            <pc:docMk/>
            <pc:sldMk cId="369569808" sldId="479"/>
            <ac:spMk id="280" creationId="{33FFA34C-3E1A-48D8-AC15-800AB83972E1}"/>
          </ac:spMkLst>
        </pc:spChg>
        <pc:spChg chg="del mod topLvl">
          <ac:chgData name="Iain Milne" userId="e451ec18-1952-4891-b1e2-a69699162e44" providerId="ADAL" clId="{065A4B05-03B7-4AFF-8C7D-C1F71C5E3CE5}" dt="2021-03-15T13:27:17.731" v="9888" actId="478"/>
          <ac:spMkLst>
            <pc:docMk/>
            <pc:sldMk cId="369569808" sldId="479"/>
            <ac:spMk id="281" creationId="{29FE80A3-66B8-41B0-A970-0D83A5C8ECCD}"/>
          </ac:spMkLst>
        </pc:spChg>
        <pc:spChg chg="del mod topLvl">
          <ac:chgData name="Iain Milne" userId="e451ec18-1952-4891-b1e2-a69699162e44" providerId="ADAL" clId="{065A4B05-03B7-4AFF-8C7D-C1F71C5E3CE5}" dt="2021-03-15T14:14:09.166" v="10032" actId="478"/>
          <ac:spMkLst>
            <pc:docMk/>
            <pc:sldMk cId="369569808" sldId="479"/>
            <ac:spMk id="282" creationId="{94F1F347-BD61-4F38-8BA1-C046BC024DFA}"/>
          </ac:spMkLst>
        </pc:spChg>
        <pc:spChg chg="del mod topLvl">
          <ac:chgData name="Iain Milne" userId="e451ec18-1952-4891-b1e2-a69699162e44" providerId="ADAL" clId="{065A4B05-03B7-4AFF-8C7D-C1F71C5E3CE5}" dt="2021-03-15T13:27:36.310" v="9898" actId="478"/>
          <ac:spMkLst>
            <pc:docMk/>
            <pc:sldMk cId="369569808" sldId="479"/>
            <ac:spMk id="283" creationId="{8E764B41-0AFA-464F-982E-033907A5E362}"/>
          </ac:spMkLst>
        </pc:spChg>
        <pc:spChg chg="mod">
          <ac:chgData name="Iain Milne" userId="e451ec18-1952-4891-b1e2-a69699162e44" providerId="ADAL" clId="{065A4B05-03B7-4AFF-8C7D-C1F71C5E3CE5}" dt="2021-03-15T14:12:59.187" v="10012" actId="165"/>
          <ac:spMkLst>
            <pc:docMk/>
            <pc:sldMk cId="369569808" sldId="479"/>
            <ac:spMk id="285" creationId="{076CF737-906E-4708-AC9C-1EB5603EE875}"/>
          </ac:spMkLst>
        </pc:spChg>
        <pc:spChg chg="mod">
          <ac:chgData name="Iain Milne" userId="e451ec18-1952-4891-b1e2-a69699162e44" providerId="ADAL" clId="{065A4B05-03B7-4AFF-8C7D-C1F71C5E3CE5}" dt="2021-03-15T14:12:59.187" v="10012" actId="165"/>
          <ac:spMkLst>
            <pc:docMk/>
            <pc:sldMk cId="369569808" sldId="479"/>
            <ac:spMk id="286" creationId="{43E4B9EB-CD6A-411F-BC99-BF67C19883CC}"/>
          </ac:spMkLst>
        </pc:spChg>
        <pc:spChg chg="mod">
          <ac:chgData name="Iain Milne" userId="e451ec18-1952-4891-b1e2-a69699162e44" providerId="ADAL" clId="{065A4B05-03B7-4AFF-8C7D-C1F71C5E3CE5}" dt="2021-03-15T14:12:59.187" v="10012" actId="165"/>
          <ac:spMkLst>
            <pc:docMk/>
            <pc:sldMk cId="369569808" sldId="479"/>
            <ac:spMk id="287" creationId="{9E429E27-EB87-477D-948E-BFD4BD8060E9}"/>
          </ac:spMkLst>
        </pc:spChg>
        <pc:spChg chg="mod">
          <ac:chgData name="Iain Milne" userId="e451ec18-1952-4891-b1e2-a69699162e44" providerId="ADAL" clId="{065A4B05-03B7-4AFF-8C7D-C1F71C5E3CE5}" dt="2021-03-15T14:12:59.187" v="10012" actId="165"/>
          <ac:spMkLst>
            <pc:docMk/>
            <pc:sldMk cId="369569808" sldId="479"/>
            <ac:spMk id="288" creationId="{C706A9D9-355C-4A9B-9C2E-B9561D036156}"/>
          </ac:spMkLst>
        </pc:spChg>
        <pc:spChg chg="mod">
          <ac:chgData name="Iain Milne" userId="e451ec18-1952-4891-b1e2-a69699162e44" providerId="ADAL" clId="{065A4B05-03B7-4AFF-8C7D-C1F71C5E3CE5}" dt="2021-03-15T14:12:59.187" v="10012" actId="165"/>
          <ac:spMkLst>
            <pc:docMk/>
            <pc:sldMk cId="369569808" sldId="479"/>
            <ac:spMk id="289" creationId="{DF77324E-A60B-4F06-9783-D6B84B7D088E}"/>
          </ac:spMkLst>
        </pc:spChg>
        <pc:spChg chg="mod">
          <ac:chgData name="Iain Milne" userId="e451ec18-1952-4891-b1e2-a69699162e44" providerId="ADAL" clId="{065A4B05-03B7-4AFF-8C7D-C1F71C5E3CE5}" dt="2021-03-15T14:12:59.187" v="10012" actId="165"/>
          <ac:spMkLst>
            <pc:docMk/>
            <pc:sldMk cId="369569808" sldId="479"/>
            <ac:spMk id="290" creationId="{1FFF9968-4102-41D8-A1A2-C0CC3BB9D2E3}"/>
          </ac:spMkLst>
        </pc:spChg>
        <pc:spChg chg="mod">
          <ac:chgData name="Iain Milne" userId="e451ec18-1952-4891-b1e2-a69699162e44" providerId="ADAL" clId="{065A4B05-03B7-4AFF-8C7D-C1F71C5E3CE5}" dt="2021-03-15T14:12:59.187" v="10012" actId="165"/>
          <ac:spMkLst>
            <pc:docMk/>
            <pc:sldMk cId="369569808" sldId="479"/>
            <ac:spMk id="291" creationId="{F86F24FE-CD40-470E-A722-C4C155A3C9D2}"/>
          </ac:spMkLst>
        </pc:spChg>
        <pc:spChg chg="mod">
          <ac:chgData name="Iain Milne" userId="e451ec18-1952-4891-b1e2-a69699162e44" providerId="ADAL" clId="{065A4B05-03B7-4AFF-8C7D-C1F71C5E3CE5}" dt="2021-03-15T14:12:59.187" v="10012" actId="165"/>
          <ac:spMkLst>
            <pc:docMk/>
            <pc:sldMk cId="369569808" sldId="479"/>
            <ac:spMk id="292" creationId="{D66C5ECA-6618-4EC4-8853-4CDF08AB3C9A}"/>
          </ac:spMkLst>
        </pc:spChg>
        <pc:spChg chg="mod">
          <ac:chgData name="Iain Milne" userId="e451ec18-1952-4891-b1e2-a69699162e44" providerId="ADAL" clId="{065A4B05-03B7-4AFF-8C7D-C1F71C5E3CE5}" dt="2021-03-15T13:35:21.472" v="10008" actId="13822"/>
          <ac:spMkLst>
            <pc:docMk/>
            <pc:sldMk cId="369569808" sldId="479"/>
            <ac:spMk id="294" creationId="{94F5FF73-9926-4C0A-B619-951EEBA6AEFC}"/>
          </ac:spMkLst>
        </pc:spChg>
        <pc:spChg chg="mod">
          <ac:chgData name="Iain Milne" userId="e451ec18-1952-4891-b1e2-a69699162e44" providerId="ADAL" clId="{065A4B05-03B7-4AFF-8C7D-C1F71C5E3CE5}" dt="2021-03-15T13:35:21.472" v="10008" actId="13822"/>
          <ac:spMkLst>
            <pc:docMk/>
            <pc:sldMk cId="369569808" sldId="479"/>
            <ac:spMk id="295" creationId="{AAF9592C-95A4-45AD-88F2-429B73D57528}"/>
          </ac:spMkLst>
        </pc:spChg>
        <pc:spChg chg="mod">
          <ac:chgData name="Iain Milne" userId="e451ec18-1952-4891-b1e2-a69699162e44" providerId="ADAL" clId="{065A4B05-03B7-4AFF-8C7D-C1F71C5E3CE5}" dt="2021-03-15T13:35:21.472" v="10008" actId="13822"/>
          <ac:spMkLst>
            <pc:docMk/>
            <pc:sldMk cId="369569808" sldId="479"/>
            <ac:spMk id="296" creationId="{D5E6F07C-B6C7-4072-A725-523DFCA4130B}"/>
          </ac:spMkLst>
        </pc:spChg>
        <pc:spChg chg="mod">
          <ac:chgData name="Iain Milne" userId="e451ec18-1952-4891-b1e2-a69699162e44" providerId="ADAL" clId="{065A4B05-03B7-4AFF-8C7D-C1F71C5E3CE5}" dt="2021-03-15T13:35:21.472" v="10008" actId="13822"/>
          <ac:spMkLst>
            <pc:docMk/>
            <pc:sldMk cId="369569808" sldId="479"/>
            <ac:spMk id="297" creationId="{980FA704-17C8-4FCE-BE86-E3A7F6DB6F03}"/>
          </ac:spMkLst>
        </pc:spChg>
        <pc:spChg chg="mod">
          <ac:chgData name="Iain Milne" userId="e451ec18-1952-4891-b1e2-a69699162e44" providerId="ADAL" clId="{065A4B05-03B7-4AFF-8C7D-C1F71C5E3CE5}" dt="2021-03-15T13:35:21.472" v="10008" actId="13822"/>
          <ac:spMkLst>
            <pc:docMk/>
            <pc:sldMk cId="369569808" sldId="479"/>
            <ac:spMk id="298" creationId="{491B8249-214A-411C-A850-73B17BD222FA}"/>
          </ac:spMkLst>
        </pc:spChg>
        <pc:spChg chg="mod">
          <ac:chgData name="Iain Milne" userId="e451ec18-1952-4891-b1e2-a69699162e44" providerId="ADAL" clId="{065A4B05-03B7-4AFF-8C7D-C1F71C5E3CE5}" dt="2021-03-15T13:35:21.472" v="10008" actId="13822"/>
          <ac:spMkLst>
            <pc:docMk/>
            <pc:sldMk cId="369569808" sldId="479"/>
            <ac:spMk id="299" creationId="{DEEAB0AD-F202-403A-91C1-9516CD44BF39}"/>
          </ac:spMkLst>
        </pc:spChg>
        <pc:spChg chg="mod">
          <ac:chgData name="Iain Milne" userId="e451ec18-1952-4891-b1e2-a69699162e44" providerId="ADAL" clId="{065A4B05-03B7-4AFF-8C7D-C1F71C5E3CE5}" dt="2021-03-15T13:35:21.472" v="10008" actId="13822"/>
          <ac:spMkLst>
            <pc:docMk/>
            <pc:sldMk cId="369569808" sldId="479"/>
            <ac:spMk id="300" creationId="{8A126ACF-3777-4F99-B60C-B22D9C94C632}"/>
          </ac:spMkLst>
        </pc:spChg>
        <pc:spChg chg="mod">
          <ac:chgData name="Iain Milne" userId="e451ec18-1952-4891-b1e2-a69699162e44" providerId="ADAL" clId="{065A4B05-03B7-4AFF-8C7D-C1F71C5E3CE5}" dt="2021-03-15T13:35:21.472" v="10008" actId="13822"/>
          <ac:spMkLst>
            <pc:docMk/>
            <pc:sldMk cId="369569808" sldId="479"/>
            <ac:spMk id="301" creationId="{0C3CB6A8-196E-43A4-A9E8-BB0749610AFF}"/>
          </ac:spMkLst>
        </pc:spChg>
        <pc:spChg chg="mod">
          <ac:chgData name="Iain Milne" userId="e451ec18-1952-4891-b1e2-a69699162e44" providerId="ADAL" clId="{065A4B05-03B7-4AFF-8C7D-C1F71C5E3CE5}" dt="2021-03-15T13:35:21.472" v="10008" actId="13822"/>
          <ac:spMkLst>
            <pc:docMk/>
            <pc:sldMk cId="369569808" sldId="479"/>
            <ac:spMk id="302" creationId="{08C14BB8-153D-4FEA-AD31-ABBF91B4D4A7}"/>
          </ac:spMkLst>
        </pc:spChg>
        <pc:spChg chg="mod">
          <ac:chgData name="Iain Milne" userId="e451ec18-1952-4891-b1e2-a69699162e44" providerId="ADAL" clId="{065A4B05-03B7-4AFF-8C7D-C1F71C5E3CE5}" dt="2021-03-15T13:35:21.472" v="10008" actId="13822"/>
          <ac:spMkLst>
            <pc:docMk/>
            <pc:sldMk cId="369569808" sldId="479"/>
            <ac:spMk id="303" creationId="{393660B2-5937-48C8-AD3F-E69C5E538FB2}"/>
          </ac:spMkLst>
        </pc:spChg>
        <pc:spChg chg="mod">
          <ac:chgData name="Iain Milne" userId="e451ec18-1952-4891-b1e2-a69699162e44" providerId="ADAL" clId="{065A4B05-03B7-4AFF-8C7D-C1F71C5E3CE5}" dt="2021-03-15T13:35:21.472" v="10008" actId="13822"/>
          <ac:spMkLst>
            <pc:docMk/>
            <pc:sldMk cId="369569808" sldId="479"/>
            <ac:spMk id="304" creationId="{0D048C7B-A29E-454F-B413-DA17B29F4778}"/>
          </ac:spMkLst>
        </pc:spChg>
        <pc:spChg chg="mod">
          <ac:chgData name="Iain Milne" userId="e451ec18-1952-4891-b1e2-a69699162e44" providerId="ADAL" clId="{065A4B05-03B7-4AFF-8C7D-C1F71C5E3CE5}" dt="2021-03-15T13:35:21.472" v="10008" actId="13822"/>
          <ac:spMkLst>
            <pc:docMk/>
            <pc:sldMk cId="369569808" sldId="479"/>
            <ac:spMk id="305" creationId="{813A8B15-4B99-4A53-B726-95CE657F5764}"/>
          </ac:spMkLst>
        </pc:spChg>
        <pc:spChg chg="mod">
          <ac:chgData name="Iain Milne" userId="e451ec18-1952-4891-b1e2-a69699162e44" providerId="ADAL" clId="{065A4B05-03B7-4AFF-8C7D-C1F71C5E3CE5}" dt="2021-03-15T13:35:21.472" v="10008" actId="13822"/>
          <ac:spMkLst>
            <pc:docMk/>
            <pc:sldMk cId="369569808" sldId="479"/>
            <ac:spMk id="306" creationId="{3960D93E-8F11-4782-ACFA-7447EF0ABFDC}"/>
          </ac:spMkLst>
        </pc:spChg>
        <pc:spChg chg="mod">
          <ac:chgData name="Iain Milne" userId="e451ec18-1952-4891-b1e2-a69699162e44" providerId="ADAL" clId="{065A4B05-03B7-4AFF-8C7D-C1F71C5E3CE5}" dt="2021-03-15T13:35:21.472" v="10008" actId="13822"/>
          <ac:spMkLst>
            <pc:docMk/>
            <pc:sldMk cId="369569808" sldId="479"/>
            <ac:spMk id="307" creationId="{5F72CF13-E10E-402C-955E-E231BF91E750}"/>
          </ac:spMkLst>
        </pc:spChg>
        <pc:spChg chg="mod">
          <ac:chgData name="Iain Milne" userId="e451ec18-1952-4891-b1e2-a69699162e44" providerId="ADAL" clId="{065A4B05-03B7-4AFF-8C7D-C1F71C5E3CE5}" dt="2021-03-15T13:35:21.472" v="10008" actId="13822"/>
          <ac:spMkLst>
            <pc:docMk/>
            <pc:sldMk cId="369569808" sldId="479"/>
            <ac:spMk id="308" creationId="{3437FAF3-6673-4039-AB1C-F00509B5D1EE}"/>
          </ac:spMkLst>
        </pc:spChg>
        <pc:spChg chg="mod">
          <ac:chgData name="Iain Milne" userId="e451ec18-1952-4891-b1e2-a69699162e44" providerId="ADAL" clId="{065A4B05-03B7-4AFF-8C7D-C1F71C5E3CE5}" dt="2021-03-15T13:35:21.472" v="10008" actId="13822"/>
          <ac:spMkLst>
            <pc:docMk/>
            <pc:sldMk cId="369569808" sldId="479"/>
            <ac:spMk id="309" creationId="{01014AD6-D4A5-4BBB-BA81-4B7874931DC0}"/>
          </ac:spMkLst>
        </pc:spChg>
        <pc:spChg chg="mod">
          <ac:chgData name="Iain Milne" userId="e451ec18-1952-4891-b1e2-a69699162e44" providerId="ADAL" clId="{065A4B05-03B7-4AFF-8C7D-C1F71C5E3CE5}" dt="2021-03-15T13:35:21.472" v="10008" actId="13822"/>
          <ac:spMkLst>
            <pc:docMk/>
            <pc:sldMk cId="369569808" sldId="479"/>
            <ac:spMk id="310" creationId="{C1438E2B-4FFE-4976-93F9-50B3A2A40AB0}"/>
          </ac:spMkLst>
        </pc:spChg>
        <pc:spChg chg="mod">
          <ac:chgData name="Iain Milne" userId="e451ec18-1952-4891-b1e2-a69699162e44" providerId="ADAL" clId="{065A4B05-03B7-4AFF-8C7D-C1F71C5E3CE5}" dt="2021-03-15T13:35:21.472" v="10008" actId="13822"/>
          <ac:spMkLst>
            <pc:docMk/>
            <pc:sldMk cId="369569808" sldId="479"/>
            <ac:spMk id="311" creationId="{80CE6894-E2B9-476D-92A5-6D14C273B2BF}"/>
          </ac:spMkLst>
        </pc:spChg>
        <pc:spChg chg="mod">
          <ac:chgData name="Iain Milne" userId="e451ec18-1952-4891-b1e2-a69699162e44" providerId="ADAL" clId="{065A4B05-03B7-4AFF-8C7D-C1F71C5E3CE5}" dt="2021-03-15T13:35:21.472" v="10008" actId="13822"/>
          <ac:spMkLst>
            <pc:docMk/>
            <pc:sldMk cId="369569808" sldId="479"/>
            <ac:spMk id="312" creationId="{24BF7EA2-3425-4AA6-A37A-E73A3DDF1091}"/>
          </ac:spMkLst>
        </pc:spChg>
        <pc:spChg chg="mod">
          <ac:chgData name="Iain Milne" userId="e451ec18-1952-4891-b1e2-a69699162e44" providerId="ADAL" clId="{065A4B05-03B7-4AFF-8C7D-C1F71C5E3CE5}" dt="2021-03-15T13:35:21.472" v="10008" actId="13822"/>
          <ac:spMkLst>
            <pc:docMk/>
            <pc:sldMk cId="369569808" sldId="479"/>
            <ac:spMk id="313" creationId="{1CC186DD-B593-44B8-8EB5-D9311B61EFC6}"/>
          </ac:spMkLst>
        </pc:spChg>
        <pc:spChg chg="mod">
          <ac:chgData name="Iain Milne" userId="e451ec18-1952-4891-b1e2-a69699162e44" providerId="ADAL" clId="{065A4B05-03B7-4AFF-8C7D-C1F71C5E3CE5}" dt="2021-03-15T13:35:21.472" v="10008" actId="13822"/>
          <ac:spMkLst>
            <pc:docMk/>
            <pc:sldMk cId="369569808" sldId="479"/>
            <ac:spMk id="314" creationId="{2D74036C-CDDC-43D9-A9C0-332357CEC468}"/>
          </ac:spMkLst>
        </pc:spChg>
        <pc:spChg chg="mod">
          <ac:chgData name="Iain Milne" userId="e451ec18-1952-4891-b1e2-a69699162e44" providerId="ADAL" clId="{065A4B05-03B7-4AFF-8C7D-C1F71C5E3CE5}" dt="2021-03-15T13:35:21.472" v="10008" actId="13822"/>
          <ac:spMkLst>
            <pc:docMk/>
            <pc:sldMk cId="369569808" sldId="479"/>
            <ac:spMk id="315" creationId="{F2491577-A266-4AC3-A969-EB9C39C6F75F}"/>
          </ac:spMkLst>
        </pc:spChg>
        <pc:spChg chg="mod">
          <ac:chgData name="Iain Milne" userId="e451ec18-1952-4891-b1e2-a69699162e44" providerId="ADAL" clId="{065A4B05-03B7-4AFF-8C7D-C1F71C5E3CE5}" dt="2021-03-15T13:35:21.472" v="10008" actId="13822"/>
          <ac:spMkLst>
            <pc:docMk/>
            <pc:sldMk cId="369569808" sldId="479"/>
            <ac:spMk id="316" creationId="{ADF54F7B-B413-4C6B-A58F-23F84B812F7A}"/>
          </ac:spMkLst>
        </pc:spChg>
        <pc:spChg chg="mod">
          <ac:chgData name="Iain Milne" userId="e451ec18-1952-4891-b1e2-a69699162e44" providerId="ADAL" clId="{065A4B05-03B7-4AFF-8C7D-C1F71C5E3CE5}" dt="2021-03-15T13:35:21.472" v="10008" actId="13822"/>
          <ac:spMkLst>
            <pc:docMk/>
            <pc:sldMk cId="369569808" sldId="479"/>
            <ac:spMk id="317" creationId="{6C073E9D-E030-458F-8F3A-2A58CDBC8FA3}"/>
          </ac:spMkLst>
        </pc:spChg>
        <pc:spChg chg="mod">
          <ac:chgData name="Iain Milne" userId="e451ec18-1952-4891-b1e2-a69699162e44" providerId="ADAL" clId="{065A4B05-03B7-4AFF-8C7D-C1F71C5E3CE5}" dt="2021-03-15T13:35:21.472" v="10008" actId="13822"/>
          <ac:spMkLst>
            <pc:docMk/>
            <pc:sldMk cId="369569808" sldId="479"/>
            <ac:spMk id="318" creationId="{BCBE5297-A1D3-4AC7-90F9-53537E6C8198}"/>
          </ac:spMkLst>
        </pc:spChg>
        <pc:spChg chg="mod">
          <ac:chgData name="Iain Milne" userId="e451ec18-1952-4891-b1e2-a69699162e44" providerId="ADAL" clId="{065A4B05-03B7-4AFF-8C7D-C1F71C5E3CE5}" dt="2021-03-15T13:35:21.472" v="10008" actId="13822"/>
          <ac:spMkLst>
            <pc:docMk/>
            <pc:sldMk cId="369569808" sldId="479"/>
            <ac:spMk id="319" creationId="{3CECFFD7-6AF8-457A-9483-19067958CC1D}"/>
          </ac:spMkLst>
        </pc:spChg>
        <pc:spChg chg="mod">
          <ac:chgData name="Iain Milne" userId="e451ec18-1952-4891-b1e2-a69699162e44" providerId="ADAL" clId="{065A4B05-03B7-4AFF-8C7D-C1F71C5E3CE5}" dt="2021-03-15T13:35:21.472" v="10008" actId="13822"/>
          <ac:spMkLst>
            <pc:docMk/>
            <pc:sldMk cId="369569808" sldId="479"/>
            <ac:spMk id="320" creationId="{E3BDDCA7-2B8C-4A7A-A9A1-68621BFDC14A}"/>
          </ac:spMkLst>
        </pc:spChg>
        <pc:spChg chg="mod">
          <ac:chgData name="Iain Milne" userId="e451ec18-1952-4891-b1e2-a69699162e44" providerId="ADAL" clId="{065A4B05-03B7-4AFF-8C7D-C1F71C5E3CE5}" dt="2021-03-15T13:35:21.472" v="10008" actId="13822"/>
          <ac:spMkLst>
            <pc:docMk/>
            <pc:sldMk cId="369569808" sldId="479"/>
            <ac:spMk id="321" creationId="{F24437A0-23A8-43C0-833B-135BCD5A64AE}"/>
          </ac:spMkLst>
        </pc:spChg>
        <pc:spChg chg="mod">
          <ac:chgData name="Iain Milne" userId="e451ec18-1952-4891-b1e2-a69699162e44" providerId="ADAL" clId="{065A4B05-03B7-4AFF-8C7D-C1F71C5E3CE5}" dt="2021-03-15T13:35:21.472" v="10008" actId="13822"/>
          <ac:spMkLst>
            <pc:docMk/>
            <pc:sldMk cId="369569808" sldId="479"/>
            <ac:spMk id="322" creationId="{2AACEFA4-1DDD-4476-8BF3-EC5EFF6C7C4E}"/>
          </ac:spMkLst>
        </pc:spChg>
        <pc:spChg chg="mod">
          <ac:chgData name="Iain Milne" userId="e451ec18-1952-4891-b1e2-a69699162e44" providerId="ADAL" clId="{065A4B05-03B7-4AFF-8C7D-C1F71C5E3CE5}" dt="2021-03-15T13:35:21.472" v="10008" actId="13822"/>
          <ac:spMkLst>
            <pc:docMk/>
            <pc:sldMk cId="369569808" sldId="479"/>
            <ac:spMk id="323" creationId="{D948F250-A0BE-44CF-A1C7-FAE644B4871B}"/>
          </ac:spMkLst>
        </pc:spChg>
        <pc:spChg chg="mod">
          <ac:chgData name="Iain Milne" userId="e451ec18-1952-4891-b1e2-a69699162e44" providerId="ADAL" clId="{065A4B05-03B7-4AFF-8C7D-C1F71C5E3CE5}" dt="2021-03-15T13:35:21.472" v="10008" actId="13822"/>
          <ac:spMkLst>
            <pc:docMk/>
            <pc:sldMk cId="369569808" sldId="479"/>
            <ac:spMk id="324" creationId="{03AD9AE0-73F5-419F-837F-D21B4E44D8D8}"/>
          </ac:spMkLst>
        </pc:spChg>
        <pc:spChg chg="mod">
          <ac:chgData name="Iain Milne" userId="e451ec18-1952-4891-b1e2-a69699162e44" providerId="ADAL" clId="{065A4B05-03B7-4AFF-8C7D-C1F71C5E3CE5}" dt="2021-03-15T13:35:21.472" v="10008" actId="13822"/>
          <ac:spMkLst>
            <pc:docMk/>
            <pc:sldMk cId="369569808" sldId="479"/>
            <ac:spMk id="325" creationId="{CBE3257D-9ED0-4432-BF89-2EDECB77C0EE}"/>
          </ac:spMkLst>
        </pc:spChg>
        <pc:spChg chg="mod">
          <ac:chgData name="Iain Milne" userId="e451ec18-1952-4891-b1e2-a69699162e44" providerId="ADAL" clId="{065A4B05-03B7-4AFF-8C7D-C1F71C5E3CE5}" dt="2021-03-15T13:30:55.041" v="9933" actId="165"/>
          <ac:spMkLst>
            <pc:docMk/>
            <pc:sldMk cId="369569808" sldId="479"/>
            <ac:spMk id="331" creationId="{E8F0833B-95B6-444C-B8EB-69D4BDD2FC1C}"/>
          </ac:spMkLst>
        </pc:spChg>
        <pc:spChg chg="mod">
          <ac:chgData name="Iain Milne" userId="e451ec18-1952-4891-b1e2-a69699162e44" providerId="ADAL" clId="{065A4B05-03B7-4AFF-8C7D-C1F71C5E3CE5}" dt="2021-03-15T13:30:55.041" v="9933" actId="165"/>
          <ac:spMkLst>
            <pc:docMk/>
            <pc:sldMk cId="369569808" sldId="479"/>
            <ac:spMk id="332" creationId="{D3AD7D97-CD62-4C71-8CD9-512557049989}"/>
          </ac:spMkLst>
        </pc:spChg>
        <pc:spChg chg="mod">
          <ac:chgData name="Iain Milne" userId="e451ec18-1952-4891-b1e2-a69699162e44" providerId="ADAL" clId="{065A4B05-03B7-4AFF-8C7D-C1F71C5E3CE5}" dt="2021-03-15T13:30:55.041" v="9933" actId="165"/>
          <ac:spMkLst>
            <pc:docMk/>
            <pc:sldMk cId="369569808" sldId="479"/>
            <ac:spMk id="333" creationId="{FF851630-B9B0-4BE8-A293-EE08011210A6}"/>
          </ac:spMkLst>
        </pc:spChg>
        <pc:spChg chg="mod">
          <ac:chgData name="Iain Milne" userId="e451ec18-1952-4891-b1e2-a69699162e44" providerId="ADAL" clId="{065A4B05-03B7-4AFF-8C7D-C1F71C5E3CE5}" dt="2021-03-15T13:30:55.041" v="9933" actId="165"/>
          <ac:spMkLst>
            <pc:docMk/>
            <pc:sldMk cId="369569808" sldId="479"/>
            <ac:spMk id="334" creationId="{E09B58CF-0CE5-4718-9F4D-367EE443B857}"/>
          </ac:spMkLst>
        </pc:spChg>
        <pc:spChg chg="mod">
          <ac:chgData name="Iain Milne" userId="e451ec18-1952-4891-b1e2-a69699162e44" providerId="ADAL" clId="{065A4B05-03B7-4AFF-8C7D-C1F71C5E3CE5}" dt="2021-03-15T13:30:55.041" v="9933" actId="165"/>
          <ac:spMkLst>
            <pc:docMk/>
            <pc:sldMk cId="369569808" sldId="479"/>
            <ac:spMk id="335" creationId="{019B869C-53C5-4C71-8E0A-496BE36C6B1A}"/>
          </ac:spMkLst>
        </pc:spChg>
        <pc:spChg chg="mod">
          <ac:chgData name="Iain Milne" userId="e451ec18-1952-4891-b1e2-a69699162e44" providerId="ADAL" clId="{065A4B05-03B7-4AFF-8C7D-C1F71C5E3CE5}" dt="2021-03-15T13:30:55.041" v="9933" actId="165"/>
          <ac:spMkLst>
            <pc:docMk/>
            <pc:sldMk cId="369569808" sldId="479"/>
            <ac:spMk id="336" creationId="{14A13018-9001-4128-91AE-3E398B89DE71}"/>
          </ac:spMkLst>
        </pc:spChg>
        <pc:spChg chg="mod">
          <ac:chgData name="Iain Milne" userId="e451ec18-1952-4891-b1e2-a69699162e44" providerId="ADAL" clId="{065A4B05-03B7-4AFF-8C7D-C1F71C5E3CE5}" dt="2021-03-15T13:30:55.041" v="9933" actId="165"/>
          <ac:spMkLst>
            <pc:docMk/>
            <pc:sldMk cId="369569808" sldId="479"/>
            <ac:spMk id="337" creationId="{263FF7A0-79F5-4C93-9811-DBBCEF3BD3E9}"/>
          </ac:spMkLst>
        </pc:spChg>
        <pc:spChg chg="mod">
          <ac:chgData name="Iain Milne" userId="e451ec18-1952-4891-b1e2-a69699162e44" providerId="ADAL" clId="{065A4B05-03B7-4AFF-8C7D-C1F71C5E3CE5}" dt="2021-03-15T13:30:55.041" v="9933" actId="165"/>
          <ac:spMkLst>
            <pc:docMk/>
            <pc:sldMk cId="369569808" sldId="479"/>
            <ac:spMk id="338" creationId="{EA7B27D5-4EB9-4BEF-B08C-33B35A87F6E9}"/>
          </ac:spMkLst>
        </pc:spChg>
        <pc:spChg chg="mod">
          <ac:chgData name="Iain Milne" userId="e451ec18-1952-4891-b1e2-a69699162e44" providerId="ADAL" clId="{065A4B05-03B7-4AFF-8C7D-C1F71C5E3CE5}" dt="2021-03-15T13:30:55.041" v="9933" actId="165"/>
          <ac:spMkLst>
            <pc:docMk/>
            <pc:sldMk cId="369569808" sldId="479"/>
            <ac:spMk id="339" creationId="{414BDD81-5F41-4982-A9F4-60D9249C24AC}"/>
          </ac:spMkLst>
        </pc:spChg>
        <pc:spChg chg="mod">
          <ac:chgData name="Iain Milne" userId="e451ec18-1952-4891-b1e2-a69699162e44" providerId="ADAL" clId="{065A4B05-03B7-4AFF-8C7D-C1F71C5E3CE5}" dt="2021-03-15T13:30:55.041" v="9933" actId="165"/>
          <ac:spMkLst>
            <pc:docMk/>
            <pc:sldMk cId="369569808" sldId="479"/>
            <ac:spMk id="340" creationId="{35303373-4E81-4149-99CA-823D273A2293}"/>
          </ac:spMkLst>
        </pc:spChg>
        <pc:spChg chg="mod">
          <ac:chgData name="Iain Milne" userId="e451ec18-1952-4891-b1e2-a69699162e44" providerId="ADAL" clId="{065A4B05-03B7-4AFF-8C7D-C1F71C5E3CE5}" dt="2021-03-15T13:30:55.041" v="9933" actId="165"/>
          <ac:spMkLst>
            <pc:docMk/>
            <pc:sldMk cId="369569808" sldId="479"/>
            <ac:spMk id="341" creationId="{1415A6BB-B43B-4106-93EF-1A34A20BF063}"/>
          </ac:spMkLst>
        </pc:spChg>
        <pc:spChg chg="mod">
          <ac:chgData name="Iain Milne" userId="e451ec18-1952-4891-b1e2-a69699162e44" providerId="ADAL" clId="{065A4B05-03B7-4AFF-8C7D-C1F71C5E3CE5}" dt="2021-03-15T13:30:55.041" v="9933" actId="165"/>
          <ac:spMkLst>
            <pc:docMk/>
            <pc:sldMk cId="369569808" sldId="479"/>
            <ac:spMk id="342" creationId="{F98EABA3-9ABD-4454-9CCE-8DD9D41E0E3F}"/>
          </ac:spMkLst>
        </pc:spChg>
        <pc:spChg chg="mod">
          <ac:chgData name="Iain Milne" userId="e451ec18-1952-4891-b1e2-a69699162e44" providerId="ADAL" clId="{065A4B05-03B7-4AFF-8C7D-C1F71C5E3CE5}" dt="2021-03-15T13:30:55.041" v="9933" actId="165"/>
          <ac:spMkLst>
            <pc:docMk/>
            <pc:sldMk cId="369569808" sldId="479"/>
            <ac:spMk id="343" creationId="{84C1FC68-E366-4602-84F8-E924E9C42F01}"/>
          </ac:spMkLst>
        </pc:spChg>
        <pc:spChg chg="mod">
          <ac:chgData name="Iain Milne" userId="e451ec18-1952-4891-b1e2-a69699162e44" providerId="ADAL" clId="{065A4B05-03B7-4AFF-8C7D-C1F71C5E3CE5}" dt="2021-03-15T13:30:55.041" v="9933" actId="165"/>
          <ac:spMkLst>
            <pc:docMk/>
            <pc:sldMk cId="369569808" sldId="479"/>
            <ac:spMk id="344" creationId="{1D369265-661F-431C-A1F0-516860143C19}"/>
          </ac:spMkLst>
        </pc:spChg>
        <pc:spChg chg="mod">
          <ac:chgData name="Iain Milne" userId="e451ec18-1952-4891-b1e2-a69699162e44" providerId="ADAL" clId="{065A4B05-03B7-4AFF-8C7D-C1F71C5E3CE5}" dt="2021-03-15T13:30:55.041" v="9933" actId="165"/>
          <ac:spMkLst>
            <pc:docMk/>
            <pc:sldMk cId="369569808" sldId="479"/>
            <ac:spMk id="345" creationId="{3FED5FDE-0E29-4222-A64C-8FAC4E7F2047}"/>
          </ac:spMkLst>
        </pc:spChg>
        <pc:spChg chg="mod">
          <ac:chgData name="Iain Milne" userId="e451ec18-1952-4891-b1e2-a69699162e44" providerId="ADAL" clId="{065A4B05-03B7-4AFF-8C7D-C1F71C5E3CE5}" dt="2021-03-15T13:30:55.041" v="9933" actId="165"/>
          <ac:spMkLst>
            <pc:docMk/>
            <pc:sldMk cId="369569808" sldId="479"/>
            <ac:spMk id="346" creationId="{48B20F2C-F2B2-4689-A815-9AEC8A527D50}"/>
          </ac:spMkLst>
        </pc:spChg>
        <pc:spChg chg="mod">
          <ac:chgData name="Iain Milne" userId="e451ec18-1952-4891-b1e2-a69699162e44" providerId="ADAL" clId="{065A4B05-03B7-4AFF-8C7D-C1F71C5E3CE5}" dt="2021-03-15T13:30:55.041" v="9933" actId="165"/>
          <ac:spMkLst>
            <pc:docMk/>
            <pc:sldMk cId="369569808" sldId="479"/>
            <ac:spMk id="347" creationId="{99B76B7F-373A-4A14-9577-FD13D6D9D7C2}"/>
          </ac:spMkLst>
        </pc:spChg>
        <pc:spChg chg="mod">
          <ac:chgData name="Iain Milne" userId="e451ec18-1952-4891-b1e2-a69699162e44" providerId="ADAL" clId="{065A4B05-03B7-4AFF-8C7D-C1F71C5E3CE5}" dt="2021-03-15T13:30:55.041" v="9933" actId="165"/>
          <ac:spMkLst>
            <pc:docMk/>
            <pc:sldMk cId="369569808" sldId="479"/>
            <ac:spMk id="348" creationId="{14ECE175-36B1-4B47-80DA-808173D71E95}"/>
          </ac:spMkLst>
        </pc:spChg>
        <pc:spChg chg="mod">
          <ac:chgData name="Iain Milne" userId="e451ec18-1952-4891-b1e2-a69699162e44" providerId="ADAL" clId="{065A4B05-03B7-4AFF-8C7D-C1F71C5E3CE5}" dt="2021-03-15T13:30:55.041" v="9933" actId="165"/>
          <ac:spMkLst>
            <pc:docMk/>
            <pc:sldMk cId="369569808" sldId="479"/>
            <ac:spMk id="349" creationId="{457D172D-78EF-4E6C-B820-E7320211A585}"/>
          </ac:spMkLst>
        </pc:spChg>
        <pc:spChg chg="mod">
          <ac:chgData name="Iain Milne" userId="e451ec18-1952-4891-b1e2-a69699162e44" providerId="ADAL" clId="{065A4B05-03B7-4AFF-8C7D-C1F71C5E3CE5}" dt="2021-03-15T13:30:55.041" v="9933" actId="165"/>
          <ac:spMkLst>
            <pc:docMk/>
            <pc:sldMk cId="369569808" sldId="479"/>
            <ac:spMk id="350" creationId="{AC058146-A56B-4757-B8EE-399631E41DDB}"/>
          </ac:spMkLst>
        </pc:spChg>
        <pc:spChg chg="mod">
          <ac:chgData name="Iain Milne" userId="e451ec18-1952-4891-b1e2-a69699162e44" providerId="ADAL" clId="{065A4B05-03B7-4AFF-8C7D-C1F71C5E3CE5}" dt="2021-03-15T13:30:55.041" v="9933" actId="165"/>
          <ac:spMkLst>
            <pc:docMk/>
            <pc:sldMk cId="369569808" sldId="479"/>
            <ac:spMk id="351" creationId="{BAD8EDB6-A701-4E9C-A31C-25F6AEDBAD72}"/>
          </ac:spMkLst>
        </pc:spChg>
        <pc:spChg chg="mod">
          <ac:chgData name="Iain Milne" userId="e451ec18-1952-4891-b1e2-a69699162e44" providerId="ADAL" clId="{065A4B05-03B7-4AFF-8C7D-C1F71C5E3CE5}" dt="2021-03-15T13:30:55.041" v="9933" actId="165"/>
          <ac:spMkLst>
            <pc:docMk/>
            <pc:sldMk cId="369569808" sldId="479"/>
            <ac:spMk id="352" creationId="{668C4F87-A7AA-4314-BC76-2D0FA6910B3A}"/>
          </ac:spMkLst>
        </pc:spChg>
        <pc:spChg chg="mod">
          <ac:chgData name="Iain Milne" userId="e451ec18-1952-4891-b1e2-a69699162e44" providerId="ADAL" clId="{065A4B05-03B7-4AFF-8C7D-C1F71C5E3CE5}" dt="2021-03-15T13:30:55.041" v="9933" actId="165"/>
          <ac:spMkLst>
            <pc:docMk/>
            <pc:sldMk cId="369569808" sldId="479"/>
            <ac:spMk id="353" creationId="{4B50F229-6F64-4A46-83C8-41413CBB37DB}"/>
          </ac:spMkLst>
        </pc:spChg>
        <pc:spChg chg="mod">
          <ac:chgData name="Iain Milne" userId="e451ec18-1952-4891-b1e2-a69699162e44" providerId="ADAL" clId="{065A4B05-03B7-4AFF-8C7D-C1F71C5E3CE5}" dt="2021-03-15T13:30:55.041" v="9933" actId="165"/>
          <ac:spMkLst>
            <pc:docMk/>
            <pc:sldMk cId="369569808" sldId="479"/>
            <ac:spMk id="354" creationId="{9818BD1F-C249-4899-8A68-11A2BE5C2220}"/>
          </ac:spMkLst>
        </pc:spChg>
        <pc:spChg chg="mod">
          <ac:chgData name="Iain Milne" userId="e451ec18-1952-4891-b1e2-a69699162e44" providerId="ADAL" clId="{065A4B05-03B7-4AFF-8C7D-C1F71C5E3CE5}" dt="2021-03-15T13:30:55.041" v="9933" actId="165"/>
          <ac:spMkLst>
            <pc:docMk/>
            <pc:sldMk cId="369569808" sldId="479"/>
            <ac:spMk id="355" creationId="{70FC6214-2AB2-4B32-A81B-E6B1BAD32F72}"/>
          </ac:spMkLst>
        </pc:spChg>
        <pc:spChg chg="mod">
          <ac:chgData name="Iain Milne" userId="e451ec18-1952-4891-b1e2-a69699162e44" providerId="ADAL" clId="{065A4B05-03B7-4AFF-8C7D-C1F71C5E3CE5}" dt="2021-03-15T13:30:55.041" v="9933" actId="165"/>
          <ac:spMkLst>
            <pc:docMk/>
            <pc:sldMk cId="369569808" sldId="479"/>
            <ac:spMk id="356" creationId="{82FABC74-A6E8-4111-B7B3-45052F4B6F77}"/>
          </ac:spMkLst>
        </pc:spChg>
        <pc:spChg chg="mod">
          <ac:chgData name="Iain Milne" userId="e451ec18-1952-4891-b1e2-a69699162e44" providerId="ADAL" clId="{065A4B05-03B7-4AFF-8C7D-C1F71C5E3CE5}" dt="2021-03-15T13:30:55.041" v="9933" actId="165"/>
          <ac:spMkLst>
            <pc:docMk/>
            <pc:sldMk cId="369569808" sldId="479"/>
            <ac:spMk id="357" creationId="{6EA4E394-5AC0-4198-BAB3-41C2AFAEE2D7}"/>
          </ac:spMkLst>
        </pc:spChg>
        <pc:spChg chg="mod">
          <ac:chgData name="Iain Milne" userId="e451ec18-1952-4891-b1e2-a69699162e44" providerId="ADAL" clId="{065A4B05-03B7-4AFF-8C7D-C1F71C5E3CE5}" dt="2021-03-15T13:30:55.041" v="9933" actId="165"/>
          <ac:spMkLst>
            <pc:docMk/>
            <pc:sldMk cId="369569808" sldId="479"/>
            <ac:spMk id="358" creationId="{C8991EE7-EA2F-4FC4-B74D-B7B38C4D15B2}"/>
          </ac:spMkLst>
        </pc:spChg>
        <pc:spChg chg="mod">
          <ac:chgData name="Iain Milne" userId="e451ec18-1952-4891-b1e2-a69699162e44" providerId="ADAL" clId="{065A4B05-03B7-4AFF-8C7D-C1F71C5E3CE5}" dt="2021-03-15T13:30:55.041" v="9933" actId="165"/>
          <ac:spMkLst>
            <pc:docMk/>
            <pc:sldMk cId="369569808" sldId="479"/>
            <ac:spMk id="359" creationId="{78311CAD-18DA-468D-8398-73D85964E16B}"/>
          </ac:spMkLst>
        </pc:spChg>
        <pc:spChg chg="mod">
          <ac:chgData name="Iain Milne" userId="e451ec18-1952-4891-b1e2-a69699162e44" providerId="ADAL" clId="{065A4B05-03B7-4AFF-8C7D-C1F71C5E3CE5}" dt="2021-03-15T13:30:55.041" v="9933" actId="165"/>
          <ac:spMkLst>
            <pc:docMk/>
            <pc:sldMk cId="369569808" sldId="479"/>
            <ac:spMk id="360" creationId="{106B787E-DCC2-40C7-8C8A-26F4E74A81CF}"/>
          </ac:spMkLst>
        </pc:spChg>
        <pc:spChg chg="mod">
          <ac:chgData name="Iain Milne" userId="e451ec18-1952-4891-b1e2-a69699162e44" providerId="ADAL" clId="{065A4B05-03B7-4AFF-8C7D-C1F71C5E3CE5}" dt="2021-03-15T13:30:55.041" v="9933" actId="165"/>
          <ac:spMkLst>
            <pc:docMk/>
            <pc:sldMk cId="369569808" sldId="479"/>
            <ac:spMk id="361" creationId="{9BDD5A89-85CE-4184-896C-7B0E0F0EBEF0}"/>
          </ac:spMkLst>
        </pc:spChg>
        <pc:spChg chg="mod">
          <ac:chgData name="Iain Milne" userId="e451ec18-1952-4891-b1e2-a69699162e44" providerId="ADAL" clId="{065A4B05-03B7-4AFF-8C7D-C1F71C5E3CE5}" dt="2021-03-15T13:30:55.041" v="9933" actId="165"/>
          <ac:spMkLst>
            <pc:docMk/>
            <pc:sldMk cId="369569808" sldId="479"/>
            <ac:spMk id="362" creationId="{3F5FF2D7-8761-4A9C-A2EC-9D4D47550661}"/>
          </ac:spMkLst>
        </pc:spChg>
        <pc:spChg chg="del mod topLvl">
          <ac:chgData name="Iain Milne" userId="e451ec18-1952-4891-b1e2-a69699162e44" providerId="ADAL" clId="{065A4B05-03B7-4AFF-8C7D-C1F71C5E3CE5}" dt="2021-03-15T13:31:11.249" v="9941" actId="478"/>
          <ac:spMkLst>
            <pc:docMk/>
            <pc:sldMk cId="369569808" sldId="479"/>
            <ac:spMk id="363" creationId="{F902D0C8-71A3-4308-B1C8-298E2AF9174A}"/>
          </ac:spMkLst>
        </pc:spChg>
        <pc:spChg chg="del mod topLvl">
          <ac:chgData name="Iain Milne" userId="e451ec18-1952-4891-b1e2-a69699162e44" providerId="ADAL" clId="{065A4B05-03B7-4AFF-8C7D-C1F71C5E3CE5}" dt="2021-03-15T13:31:11.673" v="9942" actId="478"/>
          <ac:spMkLst>
            <pc:docMk/>
            <pc:sldMk cId="369569808" sldId="479"/>
            <ac:spMk id="364" creationId="{1EEBD205-745C-41D0-9F09-30F3424DA528}"/>
          </ac:spMkLst>
        </pc:spChg>
        <pc:spChg chg="del mod topLvl">
          <ac:chgData name="Iain Milne" userId="e451ec18-1952-4891-b1e2-a69699162e44" providerId="ADAL" clId="{065A4B05-03B7-4AFF-8C7D-C1F71C5E3CE5}" dt="2021-03-15T13:31:09.459" v="9938" actId="478"/>
          <ac:spMkLst>
            <pc:docMk/>
            <pc:sldMk cId="369569808" sldId="479"/>
            <ac:spMk id="365" creationId="{1CB58BA6-2A48-41C0-B396-FD2B1175C144}"/>
          </ac:spMkLst>
        </pc:spChg>
        <pc:spChg chg="del mod topLvl">
          <ac:chgData name="Iain Milne" userId="e451ec18-1952-4891-b1e2-a69699162e44" providerId="ADAL" clId="{065A4B05-03B7-4AFF-8C7D-C1F71C5E3CE5}" dt="2021-03-15T13:31:14.532" v="9949" actId="478"/>
          <ac:spMkLst>
            <pc:docMk/>
            <pc:sldMk cId="369569808" sldId="479"/>
            <ac:spMk id="366" creationId="{1CD91080-5296-4690-BBC9-6A3EC985C010}"/>
          </ac:spMkLst>
        </pc:spChg>
        <pc:spChg chg="mod ord topLvl">
          <ac:chgData name="Iain Milne" userId="e451ec18-1952-4891-b1e2-a69699162e44" providerId="ADAL" clId="{065A4B05-03B7-4AFF-8C7D-C1F71C5E3CE5}" dt="2021-03-15T13:35:21.472" v="10008" actId="13822"/>
          <ac:spMkLst>
            <pc:docMk/>
            <pc:sldMk cId="369569808" sldId="479"/>
            <ac:spMk id="367" creationId="{4D82904C-9F15-4F2D-B30B-F27F7D25976F}"/>
          </ac:spMkLst>
        </pc:spChg>
        <pc:spChg chg="del mod topLvl">
          <ac:chgData name="Iain Milne" userId="e451ec18-1952-4891-b1e2-a69699162e44" providerId="ADAL" clId="{065A4B05-03B7-4AFF-8C7D-C1F71C5E3CE5}" dt="2021-03-15T13:31:10.633" v="9940" actId="478"/>
          <ac:spMkLst>
            <pc:docMk/>
            <pc:sldMk cId="369569808" sldId="479"/>
            <ac:spMk id="368" creationId="{868BC5A5-3523-4C7C-9CA3-23F55A9561D5}"/>
          </ac:spMkLst>
        </pc:spChg>
        <pc:spChg chg="del mod topLvl">
          <ac:chgData name="Iain Milne" userId="e451ec18-1952-4891-b1e2-a69699162e44" providerId="ADAL" clId="{065A4B05-03B7-4AFF-8C7D-C1F71C5E3CE5}" dt="2021-03-15T13:31:10.140" v="9939" actId="478"/>
          <ac:spMkLst>
            <pc:docMk/>
            <pc:sldMk cId="369569808" sldId="479"/>
            <ac:spMk id="369" creationId="{33D78CEB-A922-4CB5-A6B2-B531E86BBEAF}"/>
          </ac:spMkLst>
        </pc:spChg>
        <pc:spChg chg="del mod topLvl">
          <ac:chgData name="Iain Milne" userId="e451ec18-1952-4891-b1e2-a69699162e44" providerId="ADAL" clId="{065A4B05-03B7-4AFF-8C7D-C1F71C5E3CE5}" dt="2021-03-15T13:31:14.942" v="9950" actId="478"/>
          <ac:spMkLst>
            <pc:docMk/>
            <pc:sldMk cId="369569808" sldId="479"/>
            <ac:spMk id="370" creationId="{8E7CEF7F-B0D5-4ECC-8718-025B2825861B}"/>
          </ac:spMkLst>
        </pc:spChg>
        <pc:spChg chg="del mod topLvl">
          <ac:chgData name="Iain Milne" userId="e451ec18-1952-4891-b1e2-a69699162e44" providerId="ADAL" clId="{065A4B05-03B7-4AFF-8C7D-C1F71C5E3CE5}" dt="2021-03-15T13:31:19.935" v="9962" actId="478"/>
          <ac:spMkLst>
            <pc:docMk/>
            <pc:sldMk cId="369569808" sldId="479"/>
            <ac:spMk id="371" creationId="{AC648184-78A2-40A0-955D-94AF370DE857}"/>
          </ac:spMkLst>
        </pc:spChg>
        <pc:spChg chg="del mod topLvl">
          <ac:chgData name="Iain Milne" userId="e451ec18-1952-4891-b1e2-a69699162e44" providerId="ADAL" clId="{065A4B05-03B7-4AFF-8C7D-C1F71C5E3CE5}" dt="2021-03-15T13:31:17.828" v="9957" actId="478"/>
          <ac:spMkLst>
            <pc:docMk/>
            <pc:sldMk cId="369569808" sldId="479"/>
            <ac:spMk id="372" creationId="{F97D651F-83FB-4660-BAE0-0D9B005AA8C7}"/>
          </ac:spMkLst>
        </pc:spChg>
        <pc:spChg chg="del mod topLvl">
          <ac:chgData name="Iain Milne" userId="e451ec18-1952-4891-b1e2-a69699162e44" providerId="ADAL" clId="{065A4B05-03B7-4AFF-8C7D-C1F71C5E3CE5}" dt="2021-03-15T13:31:18.287" v="9958" actId="478"/>
          <ac:spMkLst>
            <pc:docMk/>
            <pc:sldMk cId="369569808" sldId="479"/>
            <ac:spMk id="373" creationId="{8083223F-55CB-4416-B073-1D634CB4CA0A}"/>
          </ac:spMkLst>
        </pc:spChg>
        <pc:spChg chg="del mod topLvl">
          <ac:chgData name="Iain Milne" userId="e451ec18-1952-4891-b1e2-a69699162e44" providerId="ADAL" clId="{065A4B05-03B7-4AFF-8C7D-C1F71C5E3CE5}" dt="2021-03-15T13:31:16.958" v="9955" actId="478"/>
          <ac:spMkLst>
            <pc:docMk/>
            <pc:sldMk cId="369569808" sldId="479"/>
            <ac:spMk id="374" creationId="{0B56C785-5597-40DA-A82C-BE4428F680F6}"/>
          </ac:spMkLst>
        </pc:spChg>
        <pc:spChg chg="del mod topLvl">
          <ac:chgData name="Iain Milne" userId="e451ec18-1952-4891-b1e2-a69699162e44" providerId="ADAL" clId="{065A4B05-03B7-4AFF-8C7D-C1F71C5E3CE5}" dt="2021-03-15T13:31:15.333" v="9951" actId="478"/>
          <ac:spMkLst>
            <pc:docMk/>
            <pc:sldMk cId="369569808" sldId="479"/>
            <ac:spMk id="375" creationId="{2B88DBB6-FC4D-402D-93A8-47E1BD53B12A}"/>
          </ac:spMkLst>
        </pc:spChg>
        <pc:spChg chg="del mod topLvl">
          <ac:chgData name="Iain Milne" userId="e451ec18-1952-4891-b1e2-a69699162e44" providerId="ADAL" clId="{065A4B05-03B7-4AFF-8C7D-C1F71C5E3CE5}" dt="2021-03-15T13:31:15.793" v="9952" actId="478"/>
          <ac:spMkLst>
            <pc:docMk/>
            <pc:sldMk cId="369569808" sldId="479"/>
            <ac:spMk id="376" creationId="{E2D2D1E9-6512-416F-B227-179A0CD856BB}"/>
          </ac:spMkLst>
        </pc:spChg>
        <pc:spChg chg="del mod topLvl">
          <ac:chgData name="Iain Milne" userId="e451ec18-1952-4891-b1e2-a69699162e44" providerId="ADAL" clId="{065A4B05-03B7-4AFF-8C7D-C1F71C5E3CE5}" dt="2021-03-15T13:31:16.169" v="9953" actId="478"/>
          <ac:spMkLst>
            <pc:docMk/>
            <pc:sldMk cId="369569808" sldId="479"/>
            <ac:spMk id="377" creationId="{63BC930A-6E59-47CE-855B-D9CA557932A8}"/>
          </ac:spMkLst>
        </pc:spChg>
        <pc:spChg chg="del mod topLvl">
          <ac:chgData name="Iain Milne" userId="e451ec18-1952-4891-b1e2-a69699162e44" providerId="ADAL" clId="{065A4B05-03B7-4AFF-8C7D-C1F71C5E3CE5}" dt="2021-03-15T13:31:16.550" v="9954" actId="478"/>
          <ac:spMkLst>
            <pc:docMk/>
            <pc:sldMk cId="369569808" sldId="479"/>
            <ac:spMk id="378" creationId="{D87473FF-BB0A-420D-AAFF-1FC8D50F3377}"/>
          </ac:spMkLst>
        </pc:spChg>
        <pc:spChg chg="del mod topLvl">
          <ac:chgData name="Iain Milne" userId="e451ec18-1952-4891-b1e2-a69699162e44" providerId="ADAL" clId="{065A4B05-03B7-4AFF-8C7D-C1F71C5E3CE5}" dt="2021-03-15T13:31:12.926" v="9945" actId="478"/>
          <ac:spMkLst>
            <pc:docMk/>
            <pc:sldMk cId="369569808" sldId="479"/>
            <ac:spMk id="379" creationId="{00926993-6F93-48EC-BDC5-B2FC45FFD85C}"/>
          </ac:spMkLst>
        </pc:spChg>
        <pc:spChg chg="del mod topLvl">
          <ac:chgData name="Iain Milne" userId="e451ec18-1952-4891-b1e2-a69699162e44" providerId="ADAL" clId="{065A4B05-03B7-4AFF-8C7D-C1F71C5E3CE5}" dt="2021-03-15T13:31:13.333" v="9946" actId="478"/>
          <ac:spMkLst>
            <pc:docMk/>
            <pc:sldMk cId="369569808" sldId="479"/>
            <ac:spMk id="380" creationId="{AC552881-E374-4A83-A2EA-EB4E045D6817}"/>
          </ac:spMkLst>
        </pc:spChg>
        <pc:spChg chg="del mod topLvl">
          <ac:chgData name="Iain Milne" userId="e451ec18-1952-4891-b1e2-a69699162e44" providerId="ADAL" clId="{065A4B05-03B7-4AFF-8C7D-C1F71C5E3CE5}" dt="2021-03-15T13:31:13.705" v="9947" actId="478"/>
          <ac:spMkLst>
            <pc:docMk/>
            <pc:sldMk cId="369569808" sldId="479"/>
            <ac:spMk id="381" creationId="{029FF464-FE90-464A-957C-47ED4FD59D28}"/>
          </ac:spMkLst>
        </pc:spChg>
        <pc:spChg chg="del mod topLvl">
          <ac:chgData name="Iain Milne" userId="e451ec18-1952-4891-b1e2-a69699162e44" providerId="ADAL" clId="{065A4B05-03B7-4AFF-8C7D-C1F71C5E3CE5}" dt="2021-03-15T13:31:20.817" v="9964" actId="478"/>
          <ac:spMkLst>
            <pc:docMk/>
            <pc:sldMk cId="369569808" sldId="479"/>
            <ac:spMk id="382" creationId="{E6972849-9137-43BB-9091-EE0CFED88B50}"/>
          </ac:spMkLst>
        </pc:spChg>
        <pc:spChg chg="del mod topLvl">
          <ac:chgData name="Iain Milne" userId="e451ec18-1952-4891-b1e2-a69699162e44" providerId="ADAL" clId="{065A4B05-03B7-4AFF-8C7D-C1F71C5E3CE5}" dt="2021-03-15T13:31:12.474" v="9944" actId="478"/>
          <ac:spMkLst>
            <pc:docMk/>
            <pc:sldMk cId="369569808" sldId="479"/>
            <ac:spMk id="383" creationId="{09D2E725-C7D4-4216-9DEC-8FDA119B66A2}"/>
          </ac:spMkLst>
        </pc:spChg>
        <pc:spChg chg="del mod topLvl">
          <ac:chgData name="Iain Milne" userId="e451ec18-1952-4891-b1e2-a69699162e44" providerId="ADAL" clId="{065A4B05-03B7-4AFF-8C7D-C1F71C5E3CE5}" dt="2021-03-15T13:31:12.097" v="9943" actId="478"/>
          <ac:spMkLst>
            <pc:docMk/>
            <pc:sldMk cId="369569808" sldId="479"/>
            <ac:spMk id="384" creationId="{9DA1569C-0F43-4E7D-A3C3-96B03AA79C1F}"/>
          </ac:spMkLst>
        </pc:spChg>
        <pc:spChg chg="del mod topLvl">
          <ac:chgData name="Iain Milne" userId="e451ec18-1952-4891-b1e2-a69699162e44" providerId="ADAL" clId="{065A4B05-03B7-4AFF-8C7D-C1F71C5E3CE5}" dt="2021-03-15T13:31:14.097" v="9948" actId="478"/>
          <ac:spMkLst>
            <pc:docMk/>
            <pc:sldMk cId="369569808" sldId="479"/>
            <ac:spMk id="385" creationId="{BD19EB25-B6EA-46E6-9C92-9FB3CF68271D}"/>
          </ac:spMkLst>
        </pc:spChg>
        <pc:spChg chg="del mod topLvl">
          <ac:chgData name="Iain Milne" userId="e451ec18-1952-4891-b1e2-a69699162e44" providerId="ADAL" clId="{065A4B05-03B7-4AFF-8C7D-C1F71C5E3CE5}" dt="2021-03-15T13:31:20.396" v="9963" actId="478"/>
          <ac:spMkLst>
            <pc:docMk/>
            <pc:sldMk cId="369569808" sldId="479"/>
            <ac:spMk id="386" creationId="{8F08E9A7-80D5-41A2-82AF-C20F812BDDB0}"/>
          </ac:spMkLst>
        </pc:spChg>
        <pc:spChg chg="del mod topLvl">
          <ac:chgData name="Iain Milne" userId="e451ec18-1952-4891-b1e2-a69699162e44" providerId="ADAL" clId="{065A4B05-03B7-4AFF-8C7D-C1F71C5E3CE5}" dt="2021-03-15T13:31:21.254" v="9965" actId="478"/>
          <ac:spMkLst>
            <pc:docMk/>
            <pc:sldMk cId="369569808" sldId="479"/>
            <ac:spMk id="387" creationId="{65D89F9F-2FF5-4892-A29E-88548CD2C92F}"/>
          </ac:spMkLst>
        </pc:spChg>
        <pc:spChg chg="del mod topLvl">
          <ac:chgData name="Iain Milne" userId="e451ec18-1952-4891-b1e2-a69699162e44" providerId="ADAL" clId="{065A4B05-03B7-4AFF-8C7D-C1F71C5E3CE5}" dt="2021-03-15T13:31:21.671" v="9966" actId="478"/>
          <ac:spMkLst>
            <pc:docMk/>
            <pc:sldMk cId="369569808" sldId="479"/>
            <ac:spMk id="388" creationId="{94F3B657-A2F7-442E-9F68-D302CA3BCFBA}"/>
          </ac:spMkLst>
        </pc:spChg>
        <pc:spChg chg="del mod topLvl">
          <ac:chgData name="Iain Milne" userId="e451ec18-1952-4891-b1e2-a69699162e44" providerId="ADAL" clId="{065A4B05-03B7-4AFF-8C7D-C1F71C5E3CE5}" dt="2021-03-15T13:31:22.130" v="9967" actId="478"/>
          <ac:spMkLst>
            <pc:docMk/>
            <pc:sldMk cId="369569808" sldId="479"/>
            <ac:spMk id="389" creationId="{4F98DBBA-535D-467E-A559-F8B7A9832446}"/>
          </ac:spMkLst>
        </pc:spChg>
        <pc:spChg chg="del mod topLvl">
          <ac:chgData name="Iain Milne" userId="e451ec18-1952-4891-b1e2-a69699162e44" providerId="ADAL" clId="{065A4B05-03B7-4AFF-8C7D-C1F71C5E3CE5}" dt="2021-03-15T13:31:22.595" v="9968" actId="478"/>
          <ac:spMkLst>
            <pc:docMk/>
            <pc:sldMk cId="369569808" sldId="479"/>
            <ac:spMk id="390" creationId="{57794F42-2838-4348-94D7-52A02346F862}"/>
          </ac:spMkLst>
        </pc:spChg>
        <pc:spChg chg="del mod topLvl">
          <ac:chgData name="Iain Milne" userId="e451ec18-1952-4891-b1e2-a69699162e44" providerId="ADAL" clId="{065A4B05-03B7-4AFF-8C7D-C1F71C5E3CE5}" dt="2021-03-15T13:31:19.551" v="9961" actId="478"/>
          <ac:spMkLst>
            <pc:docMk/>
            <pc:sldMk cId="369569808" sldId="479"/>
            <ac:spMk id="391" creationId="{BDF0F383-0D9F-4CCC-8048-F3957FB31F96}"/>
          </ac:spMkLst>
        </pc:spChg>
        <pc:spChg chg="del mod topLvl">
          <ac:chgData name="Iain Milne" userId="e451ec18-1952-4891-b1e2-a69699162e44" providerId="ADAL" clId="{065A4B05-03B7-4AFF-8C7D-C1F71C5E3CE5}" dt="2021-03-15T13:31:19.121" v="9960" actId="478"/>
          <ac:spMkLst>
            <pc:docMk/>
            <pc:sldMk cId="369569808" sldId="479"/>
            <ac:spMk id="392" creationId="{5DB0E90B-294E-4B0F-ACA4-33ED6879F792}"/>
          </ac:spMkLst>
        </pc:spChg>
        <pc:spChg chg="del mod topLvl">
          <ac:chgData name="Iain Milne" userId="e451ec18-1952-4891-b1e2-a69699162e44" providerId="ADAL" clId="{065A4B05-03B7-4AFF-8C7D-C1F71C5E3CE5}" dt="2021-03-15T13:31:18.737" v="9959" actId="478"/>
          <ac:spMkLst>
            <pc:docMk/>
            <pc:sldMk cId="369569808" sldId="479"/>
            <ac:spMk id="393" creationId="{A20A0E97-6C68-4C9B-93E6-17106C9C3762}"/>
          </ac:spMkLst>
        </pc:spChg>
        <pc:spChg chg="del mod topLvl">
          <ac:chgData name="Iain Milne" userId="e451ec18-1952-4891-b1e2-a69699162e44" providerId="ADAL" clId="{065A4B05-03B7-4AFF-8C7D-C1F71C5E3CE5}" dt="2021-03-15T13:31:17.372" v="9956" actId="478"/>
          <ac:spMkLst>
            <pc:docMk/>
            <pc:sldMk cId="369569808" sldId="479"/>
            <ac:spMk id="394" creationId="{02A600F1-581F-48B8-9B0A-93F19B1F897B}"/>
          </ac:spMkLst>
        </pc:spChg>
        <pc:spChg chg="add mod">
          <ac:chgData name="Iain Milne" userId="e451ec18-1952-4891-b1e2-a69699162e44" providerId="ADAL" clId="{065A4B05-03B7-4AFF-8C7D-C1F71C5E3CE5}" dt="2021-03-15T13:35:21.472" v="10008" actId="13822"/>
          <ac:spMkLst>
            <pc:docMk/>
            <pc:sldMk cId="369569808" sldId="479"/>
            <ac:spMk id="395" creationId="{B89B6F6A-9E12-4EF3-B5EB-D9268CB3F48C}"/>
          </ac:spMkLst>
        </pc:spChg>
        <pc:spChg chg="add del mod">
          <ac:chgData name="Iain Milne" userId="e451ec18-1952-4891-b1e2-a69699162e44" providerId="ADAL" clId="{065A4B05-03B7-4AFF-8C7D-C1F71C5E3CE5}" dt="2021-03-15T14:17:12.391" v="10059" actId="478"/>
          <ac:spMkLst>
            <pc:docMk/>
            <pc:sldMk cId="369569808" sldId="479"/>
            <ac:spMk id="397" creationId="{539482D3-62B9-4739-8471-285C72B97A20}"/>
          </ac:spMkLst>
        </pc:spChg>
        <pc:spChg chg="add del mod">
          <ac:chgData name="Iain Milne" userId="e451ec18-1952-4891-b1e2-a69699162e44" providerId="ADAL" clId="{065A4B05-03B7-4AFF-8C7D-C1F71C5E3CE5}" dt="2021-03-15T14:17:12.391" v="10059" actId="478"/>
          <ac:spMkLst>
            <pc:docMk/>
            <pc:sldMk cId="369569808" sldId="479"/>
            <ac:spMk id="398" creationId="{A84FBF76-3125-4C76-97E2-0942E24A6BAA}"/>
          </ac:spMkLst>
        </pc:spChg>
        <pc:spChg chg="add del mod">
          <ac:chgData name="Iain Milne" userId="e451ec18-1952-4891-b1e2-a69699162e44" providerId="ADAL" clId="{065A4B05-03B7-4AFF-8C7D-C1F71C5E3CE5}" dt="2021-03-15T14:17:12.391" v="10059" actId="478"/>
          <ac:spMkLst>
            <pc:docMk/>
            <pc:sldMk cId="369569808" sldId="479"/>
            <ac:spMk id="399" creationId="{04E8296E-3A3F-47B8-9E17-EFB19D5CB37E}"/>
          </ac:spMkLst>
        </pc:spChg>
        <pc:spChg chg="add del mod">
          <ac:chgData name="Iain Milne" userId="e451ec18-1952-4891-b1e2-a69699162e44" providerId="ADAL" clId="{065A4B05-03B7-4AFF-8C7D-C1F71C5E3CE5}" dt="2021-03-15T14:17:12.391" v="10059" actId="478"/>
          <ac:spMkLst>
            <pc:docMk/>
            <pc:sldMk cId="369569808" sldId="479"/>
            <ac:spMk id="400" creationId="{987BC1E9-E733-4E68-8578-66C3614F29C1}"/>
          </ac:spMkLst>
        </pc:spChg>
        <pc:spChg chg="add del mod">
          <ac:chgData name="Iain Milne" userId="e451ec18-1952-4891-b1e2-a69699162e44" providerId="ADAL" clId="{065A4B05-03B7-4AFF-8C7D-C1F71C5E3CE5}" dt="2021-03-15T14:17:12.391" v="10059" actId="478"/>
          <ac:spMkLst>
            <pc:docMk/>
            <pc:sldMk cId="369569808" sldId="479"/>
            <ac:spMk id="401" creationId="{A69E1F9D-E586-4499-8AE4-C33421A4D3D7}"/>
          </ac:spMkLst>
        </pc:spChg>
        <pc:spChg chg="add del mod">
          <ac:chgData name="Iain Milne" userId="e451ec18-1952-4891-b1e2-a69699162e44" providerId="ADAL" clId="{065A4B05-03B7-4AFF-8C7D-C1F71C5E3CE5}" dt="2021-03-15T14:17:12.391" v="10059" actId="478"/>
          <ac:spMkLst>
            <pc:docMk/>
            <pc:sldMk cId="369569808" sldId="479"/>
            <ac:spMk id="402" creationId="{56D79C41-49DD-4610-B4E4-52FDA57E7539}"/>
          </ac:spMkLst>
        </pc:spChg>
        <pc:spChg chg="add del mod">
          <ac:chgData name="Iain Milne" userId="e451ec18-1952-4891-b1e2-a69699162e44" providerId="ADAL" clId="{065A4B05-03B7-4AFF-8C7D-C1F71C5E3CE5}" dt="2021-03-15T14:17:12.391" v="10059" actId="478"/>
          <ac:spMkLst>
            <pc:docMk/>
            <pc:sldMk cId="369569808" sldId="479"/>
            <ac:spMk id="403" creationId="{8270C5DD-3307-4035-B7DD-F3FD89EA640B}"/>
          </ac:spMkLst>
        </pc:spChg>
        <pc:spChg chg="add del mod">
          <ac:chgData name="Iain Milne" userId="e451ec18-1952-4891-b1e2-a69699162e44" providerId="ADAL" clId="{065A4B05-03B7-4AFF-8C7D-C1F71C5E3CE5}" dt="2021-03-15T14:17:12.391" v="10059" actId="478"/>
          <ac:spMkLst>
            <pc:docMk/>
            <pc:sldMk cId="369569808" sldId="479"/>
            <ac:spMk id="404" creationId="{41C47BC9-FADD-4651-A7AC-48E0CA3A0920}"/>
          </ac:spMkLst>
        </pc:spChg>
        <pc:spChg chg="add del mod">
          <ac:chgData name="Iain Milne" userId="e451ec18-1952-4891-b1e2-a69699162e44" providerId="ADAL" clId="{065A4B05-03B7-4AFF-8C7D-C1F71C5E3CE5}" dt="2021-03-15T14:17:12.391" v="10059" actId="478"/>
          <ac:spMkLst>
            <pc:docMk/>
            <pc:sldMk cId="369569808" sldId="479"/>
            <ac:spMk id="405" creationId="{90506790-407F-471B-8DB1-382F10A91C52}"/>
          </ac:spMkLst>
        </pc:spChg>
        <pc:spChg chg="add del mod">
          <ac:chgData name="Iain Milne" userId="e451ec18-1952-4891-b1e2-a69699162e44" providerId="ADAL" clId="{065A4B05-03B7-4AFF-8C7D-C1F71C5E3CE5}" dt="2021-03-15T14:17:12.391" v="10059" actId="478"/>
          <ac:spMkLst>
            <pc:docMk/>
            <pc:sldMk cId="369569808" sldId="479"/>
            <ac:spMk id="406" creationId="{B9435C5C-9FF1-46A0-8B4A-D44F72279822}"/>
          </ac:spMkLst>
        </pc:spChg>
        <pc:spChg chg="add del mod">
          <ac:chgData name="Iain Milne" userId="e451ec18-1952-4891-b1e2-a69699162e44" providerId="ADAL" clId="{065A4B05-03B7-4AFF-8C7D-C1F71C5E3CE5}" dt="2021-03-15T14:17:12.391" v="10059" actId="478"/>
          <ac:spMkLst>
            <pc:docMk/>
            <pc:sldMk cId="369569808" sldId="479"/>
            <ac:spMk id="407" creationId="{AB18368F-1549-441C-8164-BD9276C8CA08}"/>
          </ac:spMkLst>
        </pc:spChg>
        <pc:spChg chg="add del mod">
          <ac:chgData name="Iain Milne" userId="e451ec18-1952-4891-b1e2-a69699162e44" providerId="ADAL" clId="{065A4B05-03B7-4AFF-8C7D-C1F71C5E3CE5}" dt="2021-03-15T14:17:12.391" v="10059" actId="478"/>
          <ac:spMkLst>
            <pc:docMk/>
            <pc:sldMk cId="369569808" sldId="479"/>
            <ac:spMk id="408" creationId="{A1B06E0C-69A5-443B-8594-69175AA2289A}"/>
          </ac:spMkLst>
        </pc:spChg>
        <pc:spChg chg="add del mod">
          <ac:chgData name="Iain Milne" userId="e451ec18-1952-4891-b1e2-a69699162e44" providerId="ADAL" clId="{065A4B05-03B7-4AFF-8C7D-C1F71C5E3CE5}" dt="2021-03-15T14:17:12.391" v="10059" actId="478"/>
          <ac:spMkLst>
            <pc:docMk/>
            <pc:sldMk cId="369569808" sldId="479"/>
            <ac:spMk id="409" creationId="{53EC7345-9267-43B1-8DF5-51B1AB7E101C}"/>
          </ac:spMkLst>
        </pc:spChg>
        <pc:spChg chg="add del mod">
          <ac:chgData name="Iain Milne" userId="e451ec18-1952-4891-b1e2-a69699162e44" providerId="ADAL" clId="{065A4B05-03B7-4AFF-8C7D-C1F71C5E3CE5}" dt="2021-03-15T14:17:12.391" v="10059" actId="478"/>
          <ac:spMkLst>
            <pc:docMk/>
            <pc:sldMk cId="369569808" sldId="479"/>
            <ac:spMk id="410" creationId="{EB91714B-B69C-4157-838A-46EB6293CD6D}"/>
          </ac:spMkLst>
        </pc:spChg>
        <pc:spChg chg="add del mod">
          <ac:chgData name="Iain Milne" userId="e451ec18-1952-4891-b1e2-a69699162e44" providerId="ADAL" clId="{065A4B05-03B7-4AFF-8C7D-C1F71C5E3CE5}" dt="2021-03-15T14:17:12.391" v="10059" actId="478"/>
          <ac:spMkLst>
            <pc:docMk/>
            <pc:sldMk cId="369569808" sldId="479"/>
            <ac:spMk id="411" creationId="{976B2308-A883-45BF-B684-3BDA109184E5}"/>
          </ac:spMkLst>
        </pc:spChg>
        <pc:spChg chg="add del mod">
          <ac:chgData name="Iain Milne" userId="e451ec18-1952-4891-b1e2-a69699162e44" providerId="ADAL" clId="{065A4B05-03B7-4AFF-8C7D-C1F71C5E3CE5}" dt="2021-03-15T14:17:55.869" v="10073" actId="478"/>
          <ac:spMkLst>
            <pc:docMk/>
            <pc:sldMk cId="369569808" sldId="479"/>
            <ac:spMk id="415" creationId="{324B3811-4445-40E6-B8A6-E99AEE0E56D0}"/>
          </ac:spMkLst>
        </pc:spChg>
        <pc:spChg chg="add del mod">
          <ac:chgData name="Iain Milne" userId="e451ec18-1952-4891-b1e2-a69699162e44" providerId="ADAL" clId="{065A4B05-03B7-4AFF-8C7D-C1F71C5E3CE5}" dt="2021-03-15T14:22:26.301" v="10123" actId="478"/>
          <ac:spMkLst>
            <pc:docMk/>
            <pc:sldMk cId="369569808" sldId="479"/>
            <ac:spMk id="416" creationId="{CB984528-FC19-4D9A-8F22-7DCBEA0EE469}"/>
          </ac:spMkLst>
        </pc:spChg>
        <pc:grpChg chg="add del mod">
          <ac:chgData name="Iain Milne" userId="e451ec18-1952-4891-b1e2-a69699162e44" providerId="ADAL" clId="{065A4B05-03B7-4AFF-8C7D-C1F71C5E3CE5}" dt="2021-03-15T11:55:14.104" v="9773" actId="478"/>
          <ac:grpSpMkLst>
            <pc:docMk/>
            <pc:sldMk cId="369569808" sldId="479"/>
            <ac:grpSpMk id="3" creationId="{98DE830B-5885-49EF-B951-C14C61370222}"/>
          </ac:grpSpMkLst>
        </pc:grpChg>
        <pc:grpChg chg="add del mod">
          <ac:chgData name="Iain Milne" userId="e451ec18-1952-4891-b1e2-a69699162e44" providerId="ADAL" clId="{065A4B05-03B7-4AFF-8C7D-C1F71C5E3CE5}" dt="2021-03-15T11:56:32.009" v="9788" actId="165"/>
          <ac:grpSpMkLst>
            <pc:docMk/>
            <pc:sldMk cId="369569808" sldId="479"/>
            <ac:grpSpMk id="4" creationId="{7F1A867D-43D6-4996-9FED-583FE5F07345}"/>
          </ac:grpSpMkLst>
        </pc:grpChg>
        <pc:grpChg chg="add del mod ord">
          <ac:chgData name="Iain Milne" userId="e451ec18-1952-4891-b1e2-a69699162e44" providerId="ADAL" clId="{065A4B05-03B7-4AFF-8C7D-C1F71C5E3CE5}" dt="2021-03-15T13:23:22.004" v="9815" actId="165"/>
          <ac:grpSpMkLst>
            <pc:docMk/>
            <pc:sldMk cId="369569808" sldId="479"/>
            <ac:grpSpMk id="6" creationId="{402E2616-4A1C-4D1D-B98F-9949DFC8B3B7}"/>
          </ac:grpSpMkLst>
        </pc:grpChg>
        <pc:grpChg chg="add del mod ord">
          <ac:chgData name="Iain Milne" userId="e451ec18-1952-4891-b1e2-a69699162e44" providerId="ADAL" clId="{065A4B05-03B7-4AFF-8C7D-C1F71C5E3CE5}" dt="2021-03-15T13:26:36.652" v="9863" actId="478"/>
          <ac:grpSpMkLst>
            <pc:docMk/>
            <pc:sldMk cId="369569808" sldId="479"/>
            <ac:grpSpMk id="40" creationId="{11A3A11E-77E2-478E-8503-B3D780052BD2}"/>
          </ac:grpSpMkLst>
        </pc:grpChg>
        <pc:grpChg chg="add del mod ord topLvl">
          <ac:chgData name="Iain Milne" userId="e451ec18-1952-4891-b1e2-a69699162e44" providerId="ADAL" clId="{065A4B05-03B7-4AFF-8C7D-C1F71C5E3CE5}" dt="2021-03-15T14:13:04.536" v="10013" actId="165"/>
          <ac:grpSpMkLst>
            <pc:docMk/>
            <pc:sldMk cId="369569808" sldId="479"/>
            <ac:grpSpMk id="43" creationId="{A0F88267-ED14-4E60-9DA8-807D3EF99DD1}"/>
          </ac:grpSpMkLst>
        </pc:grpChg>
        <pc:grpChg chg="add del mod topLvl">
          <ac:chgData name="Iain Milne" userId="e451ec18-1952-4891-b1e2-a69699162e44" providerId="ADAL" clId="{065A4B05-03B7-4AFF-8C7D-C1F71C5E3CE5}" dt="2021-03-15T13:28:13.563" v="9907" actId="478"/>
          <ac:grpSpMkLst>
            <pc:docMk/>
            <pc:sldMk cId="369569808" sldId="479"/>
            <ac:grpSpMk id="128" creationId="{DBE63935-1E6B-4D4C-945B-7C95534CA385}"/>
          </ac:grpSpMkLst>
        </pc:grpChg>
        <pc:grpChg chg="add mod ord topLvl">
          <ac:chgData name="Iain Milne" userId="e451ec18-1952-4891-b1e2-a69699162e44" providerId="ADAL" clId="{065A4B05-03B7-4AFF-8C7D-C1F71C5E3CE5}" dt="2021-03-15T13:28:55.491" v="9912" actId="164"/>
          <ac:grpSpMkLst>
            <pc:docMk/>
            <pc:sldMk cId="369569808" sldId="479"/>
            <ac:grpSpMk id="161" creationId="{B8DB1ADD-324F-4DCD-8708-71455D8A0E93}"/>
          </ac:grpSpMkLst>
        </pc:grpChg>
        <pc:grpChg chg="add del mod">
          <ac:chgData name="Iain Milne" userId="e451ec18-1952-4891-b1e2-a69699162e44" providerId="ADAL" clId="{065A4B05-03B7-4AFF-8C7D-C1F71C5E3CE5}" dt="2021-03-15T13:23:30.357" v="9818" actId="165"/>
          <ac:grpSpMkLst>
            <pc:docMk/>
            <pc:sldMk cId="369569808" sldId="479"/>
            <ac:grpSpMk id="198" creationId="{4F7E9ED3-A42C-43AC-BEF9-92BFBBD8FC9A}"/>
          </ac:grpSpMkLst>
        </pc:grpChg>
        <pc:grpChg chg="add del mod">
          <ac:chgData name="Iain Milne" userId="e451ec18-1952-4891-b1e2-a69699162e44" providerId="ADAL" clId="{065A4B05-03B7-4AFF-8C7D-C1F71C5E3CE5}" dt="2021-03-15T13:26:46.043" v="9867" actId="165"/>
          <ac:grpSpMkLst>
            <pc:docMk/>
            <pc:sldMk cId="369569808" sldId="479"/>
            <ac:grpSpMk id="251" creationId="{1018F59A-E58C-437B-BC34-0621558546E1}"/>
          </ac:grpSpMkLst>
        </pc:grpChg>
        <pc:grpChg chg="add del mod ord topLvl">
          <ac:chgData name="Iain Milne" userId="e451ec18-1952-4891-b1e2-a69699162e44" providerId="ADAL" clId="{065A4B05-03B7-4AFF-8C7D-C1F71C5E3CE5}" dt="2021-03-15T14:14:32.926" v="10035" actId="478"/>
          <ac:grpSpMkLst>
            <pc:docMk/>
            <pc:sldMk cId="369569808" sldId="479"/>
            <ac:grpSpMk id="284" creationId="{3BA98FBD-0955-4269-A2AF-2582B4224F6F}"/>
          </ac:grpSpMkLst>
        </pc:grpChg>
        <pc:grpChg chg="add mod">
          <ac:chgData name="Iain Milne" userId="e451ec18-1952-4891-b1e2-a69699162e44" providerId="ADAL" clId="{065A4B05-03B7-4AFF-8C7D-C1F71C5E3CE5}" dt="2021-03-15T13:28:55.491" v="9912" actId="164"/>
          <ac:grpSpMkLst>
            <pc:docMk/>
            <pc:sldMk cId="369569808" sldId="479"/>
            <ac:grpSpMk id="293" creationId="{E3FD49CD-223E-4473-AED0-E837FE555DB4}"/>
          </ac:grpSpMkLst>
        </pc:grpChg>
        <pc:grpChg chg="add del mod ord">
          <ac:chgData name="Iain Milne" userId="e451ec18-1952-4891-b1e2-a69699162e44" providerId="ADAL" clId="{065A4B05-03B7-4AFF-8C7D-C1F71C5E3CE5}" dt="2021-03-15T14:17:08.722" v="10057" actId="478"/>
          <ac:grpSpMkLst>
            <pc:docMk/>
            <pc:sldMk cId="369569808" sldId="479"/>
            <ac:grpSpMk id="326" creationId="{054A60D6-A09A-4A40-B1E5-5AC07079A242}"/>
          </ac:grpSpMkLst>
        </pc:grpChg>
        <pc:grpChg chg="add del mod ord">
          <ac:chgData name="Iain Milne" userId="e451ec18-1952-4891-b1e2-a69699162e44" providerId="ADAL" clId="{065A4B05-03B7-4AFF-8C7D-C1F71C5E3CE5}" dt="2021-03-15T14:12:59.187" v="10012" actId="165"/>
          <ac:grpSpMkLst>
            <pc:docMk/>
            <pc:sldMk cId="369569808" sldId="479"/>
            <ac:grpSpMk id="327" creationId="{6EFFEEB0-B863-4FBC-B30A-C87C2B451217}"/>
          </ac:grpSpMkLst>
        </pc:grpChg>
        <pc:grpChg chg="add del mod">
          <ac:chgData name="Iain Milne" userId="e451ec18-1952-4891-b1e2-a69699162e44" providerId="ADAL" clId="{065A4B05-03B7-4AFF-8C7D-C1F71C5E3CE5}" dt="2021-03-15T13:30:55.041" v="9933" actId="165"/>
          <ac:grpSpMkLst>
            <pc:docMk/>
            <pc:sldMk cId="369569808" sldId="479"/>
            <ac:grpSpMk id="328" creationId="{3046FC73-7DEE-4118-9213-4BEA1FB6FDC1}"/>
          </ac:grpSpMkLst>
        </pc:grpChg>
        <pc:grpChg chg="del mod ord topLvl">
          <ac:chgData name="Iain Milne" userId="e451ec18-1952-4891-b1e2-a69699162e44" providerId="ADAL" clId="{065A4B05-03B7-4AFF-8C7D-C1F71C5E3CE5}" dt="2021-03-15T13:31:01.255" v="9935" actId="165"/>
          <ac:grpSpMkLst>
            <pc:docMk/>
            <pc:sldMk cId="369569808" sldId="479"/>
            <ac:grpSpMk id="329" creationId="{28ED8B9F-DB9A-4F60-8961-F66236FDF992}"/>
          </ac:grpSpMkLst>
        </pc:grpChg>
        <pc:grpChg chg="del mod topLvl">
          <ac:chgData name="Iain Milne" userId="e451ec18-1952-4891-b1e2-a69699162e44" providerId="ADAL" clId="{065A4B05-03B7-4AFF-8C7D-C1F71C5E3CE5}" dt="2021-03-15T13:31:58.443" v="9975" actId="478"/>
          <ac:grpSpMkLst>
            <pc:docMk/>
            <pc:sldMk cId="369569808" sldId="479"/>
            <ac:grpSpMk id="330" creationId="{4C85AC1A-1DD0-4819-ABDE-A60FE64E1C73}"/>
          </ac:grpSpMkLst>
        </pc:grpChg>
        <pc:grpChg chg="add del mod ord">
          <ac:chgData name="Iain Milne" userId="e451ec18-1952-4891-b1e2-a69699162e44" providerId="ADAL" clId="{065A4B05-03B7-4AFF-8C7D-C1F71C5E3CE5}" dt="2021-03-15T14:17:09.760" v="10058" actId="478"/>
          <ac:grpSpMkLst>
            <pc:docMk/>
            <pc:sldMk cId="369569808" sldId="479"/>
            <ac:grpSpMk id="396" creationId="{5FBA22C4-45F3-4A06-BB5D-DD7AC7BA5D5B}"/>
          </ac:grpSpMkLst>
        </pc:grpChg>
        <pc:graphicFrameChg chg="add mod ord modGraphic">
          <ac:chgData name="Iain Milne" userId="e451ec18-1952-4891-b1e2-a69699162e44" providerId="ADAL" clId="{065A4B05-03B7-4AFF-8C7D-C1F71C5E3CE5}" dt="2021-03-15T14:23:30.989" v="10133" actId="167"/>
          <ac:graphicFrameMkLst>
            <pc:docMk/>
            <pc:sldMk cId="369569808" sldId="479"/>
            <ac:graphicFrameMk id="412" creationId="{80AA472E-3D9E-4C09-A13E-A03DE86C302A}"/>
          </ac:graphicFrameMkLst>
        </pc:graphicFrameChg>
        <pc:graphicFrameChg chg="add del">
          <ac:chgData name="Iain Milne" userId="e451ec18-1952-4891-b1e2-a69699162e44" providerId="ADAL" clId="{065A4B05-03B7-4AFF-8C7D-C1F71C5E3CE5}" dt="2021-03-15T14:16:17.712" v="10046" actId="478"/>
          <ac:graphicFrameMkLst>
            <pc:docMk/>
            <pc:sldMk cId="369569808" sldId="479"/>
            <ac:graphicFrameMk id="413" creationId="{51A6DF7B-7D3B-42D2-B1A4-E83AEF3B2391}"/>
          </ac:graphicFrameMkLst>
        </pc:graphicFrameChg>
        <pc:graphicFrameChg chg="add mod ord modGraphic">
          <ac:chgData name="Iain Milne" userId="e451ec18-1952-4891-b1e2-a69699162e44" providerId="ADAL" clId="{065A4B05-03B7-4AFF-8C7D-C1F71C5E3CE5}" dt="2021-03-15T14:23:01.371" v="10129" actId="167"/>
          <ac:graphicFrameMkLst>
            <pc:docMk/>
            <pc:sldMk cId="369569808" sldId="479"/>
            <ac:graphicFrameMk id="414" creationId="{832C7984-D715-488C-9DE7-C27ABD6E6C92}"/>
          </ac:graphicFrameMkLst>
        </pc:graphicFrameChg>
        <pc:graphicFrameChg chg="add mod ord modGraphic">
          <ac:chgData name="Iain Milne" userId="e451ec18-1952-4891-b1e2-a69699162e44" providerId="ADAL" clId="{065A4B05-03B7-4AFF-8C7D-C1F71C5E3CE5}" dt="2021-03-15T14:23:34.309" v="10134" actId="167"/>
          <ac:graphicFrameMkLst>
            <pc:docMk/>
            <pc:sldMk cId="369569808" sldId="479"/>
            <ac:graphicFrameMk id="417" creationId="{8FED84A3-22A8-4335-9CBD-E0E98D44EDFC}"/>
          </ac:graphicFrameMkLst>
        </pc:graphicFrameChg>
        <pc:graphicFrameChg chg="add mod ord modGraphic">
          <ac:chgData name="Iain Milne" userId="e451ec18-1952-4891-b1e2-a69699162e44" providerId="ADAL" clId="{065A4B05-03B7-4AFF-8C7D-C1F71C5E3CE5}" dt="2021-03-15T14:23:01.371" v="10129" actId="167"/>
          <ac:graphicFrameMkLst>
            <pc:docMk/>
            <pc:sldMk cId="369569808" sldId="479"/>
            <ac:graphicFrameMk id="420" creationId="{B6BE7F4E-07C0-4E14-8077-26A143C8B4BE}"/>
          </ac:graphicFrameMkLst>
        </pc:graphicFrameChg>
        <pc:cxnChg chg="add del">
          <ac:chgData name="Iain Milne" userId="e451ec18-1952-4891-b1e2-a69699162e44" providerId="ADAL" clId="{065A4B05-03B7-4AFF-8C7D-C1F71C5E3CE5}" dt="2021-03-15T11:57:47.415" v="9798" actId="478"/>
          <ac:cxnSpMkLst>
            <pc:docMk/>
            <pc:sldMk cId="369569808" sldId="479"/>
            <ac:cxnSpMk id="14" creationId="{D49F6D96-6CFC-4E18-A605-DBD71D7B2B78}"/>
          </ac:cxnSpMkLst>
        </pc:cxnChg>
        <pc:cxnChg chg="del mod">
          <ac:chgData name="Iain Milne" userId="e451ec18-1952-4891-b1e2-a69699162e44" providerId="ADAL" clId="{065A4B05-03B7-4AFF-8C7D-C1F71C5E3CE5}" dt="2021-03-15T11:53:00.879" v="9741" actId="478"/>
          <ac:cxnSpMkLst>
            <pc:docMk/>
            <pc:sldMk cId="369569808" sldId="479"/>
            <ac:cxnSpMk id="15"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20"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22"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24"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26"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33"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36"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94" creationId="{4BD19452-2CEE-4E7D-96E0-A4BA62D58147}"/>
          </ac:cxnSpMkLst>
        </pc:cxnChg>
        <pc:cxnChg chg="del mod">
          <ac:chgData name="Iain Milne" userId="e451ec18-1952-4891-b1e2-a69699162e44" providerId="ADAL" clId="{065A4B05-03B7-4AFF-8C7D-C1F71C5E3CE5}" dt="2021-03-15T11:53:05.455" v="9744" actId="478"/>
          <ac:cxnSpMkLst>
            <pc:docMk/>
            <pc:sldMk cId="369569808" sldId="479"/>
            <ac:cxnSpMk id="95" creationId="{903EF50F-0064-476B-995C-8B0AF5C2A317}"/>
          </ac:cxnSpMkLst>
        </pc:cxnChg>
        <pc:cxnChg chg="del mod">
          <ac:chgData name="Iain Milne" userId="e451ec18-1952-4891-b1e2-a69699162e44" providerId="ADAL" clId="{065A4B05-03B7-4AFF-8C7D-C1F71C5E3CE5}" dt="2021-03-15T11:53:05.455" v="9744" actId="478"/>
          <ac:cxnSpMkLst>
            <pc:docMk/>
            <pc:sldMk cId="369569808" sldId="479"/>
            <ac:cxnSpMk id="96" creationId="{A0B277CD-2579-4DCE-A2D6-1C7391C78855}"/>
          </ac:cxnSpMkLst>
        </pc:cxnChg>
        <pc:cxnChg chg="del mod">
          <ac:chgData name="Iain Milne" userId="e451ec18-1952-4891-b1e2-a69699162e44" providerId="ADAL" clId="{065A4B05-03B7-4AFF-8C7D-C1F71C5E3CE5}" dt="2021-03-15T11:53:05.455" v="9744" actId="478"/>
          <ac:cxnSpMkLst>
            <pc:docMk/>
            <pc:sldMk cId="369569808" sldId="479"/>
            <ac:cxnSpMk id="98" creationId="{0592FA49-1579-4AE3-A141-8E87229D9D74}"/>
          </ac:cxnSpMkLst>
        </pc:cxnChg>
        <pc:cxnChg chg="del mod">
          <ac:chgData name="Iain Milne" userId="e451ec18-1952-4891-b1e2-a69699162e44" providerId="ADAL" clId="{065A4B05-03B7-4AFF-8C7D-C1F71C5E3CE5}" dt="2021-03-15T11:53:05.455" v="9744" actId="478"/>
          <ac:cxnSpMkLst>
            <pc:docMk/>
            <pc:sldMk cId="369569808" sldId="479"/>
            <ac:cxnSpMk id="105" creationId="{11755F34-08A4-4F80-AF83-90523E75C8F8}"/>
          </ac:cxnSpMkLst>
        </pc:cxnChg>
        <pc:cxnChg chg="del mod">
          <ac:chgData name="Iain Milne" userId="e451ec18-1952-4891-b1e2-a69699162e44" providerId="ADAL" clId="{065A4B05-03B7-4AFF-8C7D-C1F71C5E3CE5}" dt="2021-03-15T11:53:05.455" v="9744" actId="478"/>
          <ac:cxnSpMkLst>
            <pc:docMk/>
            <pc:sldMk cId="369569808" sldId="479"/>
            <ac:cxnSpMk id="108" creationId="{1978B2C0-80A9-4FA8-9AB3-0E2FB7F6478B}"/>
          </ac:cxnSpMkLst>
        </pc:cxnChg>
        <pc:cxnChg chg="del mod">
          <ac:chgData name="Iain Milne" userId="e451ec18-1952-4891-b1e2-a69699162e44" providerId="ADAL" clId="{065A4B05-03B7-4AFF-8C7D-C1F71C5E3CE5}" dt="2021-03-15T11:53:05.455" v="9744" actId="478"/>
          <ac:cxnSpMkLst>
            <pc:docMk/>
            <pc:sldMk cId="369569808" sldId="479"/>
            <ac:cxnSpMk id="111" creationId="{B9883E04-CED4-4E0B-85D2-1ACD70B92DF2}"/>
          </ac:cxnSpMkLst>
        </pc:cxnChg>
        <pc:cxnChg chg="del mod">
          <ac:chgData name="Iain Milne" userId="e451ec18-1952-4891-b1e2-a69699162e44" providerId="ADAL" clId="{065A4B05-03B7-4AFF-8C7D-C1F71C5E3CE5}" dt="2021-03-15T11:53:05.455" v="9744" actId="478"/>
          <ac:cxnSpMkLst>
            <pc:docMk/>
            <pc:sldMk cId="369569808" sldId="479"/>
            <ac:cxnSpMk id="114" creationId="{18F652D5-86DC-4D88-86CB-FF6495154B3D}"/>
          </ac:cxnSpMkLst>
        </pc:cxnChg>
        <pc:cxnChg chg="del mod">
          <ac:chgData name="Iain Milne" userId="e451ec18-1952-4891-b1e2-a69699162e44" providerId="ADAL" clId="{065A4B05-03B7-4AFF-8C7D-C1F71C5E3CE5}" dt="2021-03-15T11:53:05.455" v="9744" actId="478"/>
          <ac:cxnSpMkLst>
            <pc:docMk/>
            <pc:sldMk cId="369569808" sldId="479"/>
            <ac:cxnSpMk id="117" creationId="{0CEFAD7D-46E1-4933-92A0-32062E20D56A}"/>
          </ac:cxnSpMkLst>
        </pc:cxnChg>
        <pc:cxnChg chg="del mod">
          <ac:chgData name="Iain Milne" userId="e451ec18-1952-4891-b1e2-a69699162e44" providerId="ADAL" clId="{065A4B05-03B7-4AFF-8C7D-C1F71C5E3CE5}" dt="2021-03-15T11:53:05.455" v="9744" actId="478"/>
          <ac:cxnSpMkLst>
            <pc:docMk/>
            <pc:sldMk cId="369569808" sldId="479"/>
            <ac:cxnSpMk id="120" creationId="{E56AAF7D-131F-4C69-A3FF-7B4C125ABBC5}"/>
          </ac:cxnSpMkLst>
        </pc:cxnChg>
        <pc:cxnChg chg="del mod">
          <ac:chgData name="Iain Milne" userId="e451ec18-1952-4891-b1e2-a69699162e44" providerId="ADAL" clId="{065A4B05-03B7-4AFF-8C7D-C1F71C5E3CE5}" dt="2021-03-15T11:53:05.455" v="9744" actId="478"/>
          <ac:cxnSpMkLst>
            <pc:docMk/>
            <pc:sldMk cId="369569808" sldId="479"/>
            <ac:cxnSpMk id="123" creationId="{B01E4892-C54C-40FC-89D6-4B94AA99255A}"/>
          </ac:cxnSpMkLst>
        </pc:cxnChg>
        <pc:cxnChg chg="add mod">
          <ac:chgData name="Iain Milne" userId="e451ec18-1952-4891-b1e2-a69699162e44" providerId="ADAL" clId="{065A4B05-03B7-4AFF-8C7D-C1F71C5E3CE5}" dt="2021-03-15T14:22:00.197" v="10107" actId="14100"/>
          <ac:cxnSpMkLst>
            <pc:docMk/>
            <pc:sldMk cId="369569808" sldId="479"/>
            <ac:cxnSpMk id="194" creationId="{DB417B0C-2621-41D6-9BD9-648677E07B1C}"/>
          </ac:cxnSpMkLst>
        </pc:cxnChg>
        <pc:cxnChg chg="add mod ord">
          <ac:chgData name="Iain Milne" userId="e451ec18-1952-4891-b1e2-a69699162e44" providerId="ADAL" clId="{065A4B05-03B7-4AFF-8C7D-C1F71C5E3CE5}" dt="2021-03-15T14:23:51.377" v="10139" actId="167"/>
          <ac:cxnSpMkLst>
            <pc:docMk/>
            <pc:sldMk cId="369569808" sldId="479"/>
            <ac:cxnSpMk id="195" creationId="{171A4263-6B29-4A5D-A096-C962560CEFBE}"/>
          </ac:cxnSpMkLst>
        </pc:cxnChg>
        <pc:cxnChg chg="add mod">
          <ac:chgData name="Iain Milne" userId="e451ec18-1952-4891-b1e2-a69699162e44" providerId="ADAL" clId="{065A4B05-03B7-4AFF-8C7D-C1F71C5E3CE5}" dt="2021-03-15T14:22:05.830" v="10108" actId="14100"/>
          <ac:cxnSpMkLst>
            <pc:docMk/>
            <pc:sldMk cId="369569808" sldId="479"/>
            <ac:cxnSpMk id="196" creationId="{A996B4DA-91AB-475E-9CFD-26E530EAB14E}"/>
          </ac:cxnSpMkLst>
        </pc:cxnChg>
        <pc:cxnChg chg="add mod ord">
          <ac:chgData name="Iain Milne" userId="e451ec18-1952-4891-b1e2-a69699162e44" providerId="ADAL" clId="{065A4B05-03B7-4AFF-8C7D-C1F71C5E3CE5}" dt="2021-03-15T14:23:54.040" v="10140" actId="167"/>
          <ac:cxnSpMkLst>
            <pc:docMk/>
            <pc:sldMk cId="369569808" sldId="479"/>
            <ac:cxnSpMk id="197" creationId="{BEE3CED8-3FED-4E04-9C81-2720B270B8B5}"/>
          </ac:cxnSpMkLst>
        </pc:cxnChg>
      </pc:sldChg>
      <pc:sldChg chg="addSp delSp modSp new mod modClrScheme chgLayout">
        <pc:chgData name="Iain Milne" userId="e451ec18-1952-4891-b1e2-a69699162e44" providerId="ADAL" clId="{065A4B05-03B7-4AFF-8C7D-C1F71C5E3CE5}" dt="2021-03-16T16:49:02.979" v="10933" actId="20577"/>
        <pc:sldMkLst>
          <pc:docMk/>
          <pc:sldMk cId="3678091764" sldId="480"/>
        </pc:sldMkLst>
        <pc:spChg chg="del mod ord">
          <ac:chgData name="Iain Milne" userId="e451ec18-1952-4891-b1e2-a69699162e44" providerId="ADAL" clId="{065A4B05-03B7-4AFF-8C7D-C1F71C5E3CE5}" dt="2021-03-15T14:38:28.463" v="10143" actId="700"/>
          <ac:spMkLst>
            <pc:docMk/>
            <pc:sldMk cId="3678091764" sldId="480"/>
            <ac:spMk id="2" creationId="{92FE9E74-61B9-4508-8EB6-0D8111394371}"/>
          </ac:spMkLst>
        </pc:spChg>
        <pc:spChg chg="del mod ord">
          <ac:chgData name="Iain Milne" userId="e451ec18-1952-4891-b1e2-a69699162e44" providerId="ADAL" clId="{065A4B05-03B7-4AFF-8C7D-C1F71C5E3CE5}" dt="2021-03-15T14:38:28.463" v="10143" actId="700"/>
          <ac:spMkLst>
            <pc:docMk/>
            <pc:sldMk cId="3678091764" sldId="480"/>
            <ac:spMk id="3" creationId="{8544E4CF-6CD3-4956-A9B5-1EA9DF0A55B5}"/>
          </ac:spMkLst>
        </pc:spChg>
        <pc:spChg chg="del">
          <ac:chgData name="Iain Milne" userId="e451ec18-1952-4891-b1e2-a69699162e44" providerId="ADAL" clId="{065A4B05-03B7-4AFF-8C7D-C1F71C5E3CE5}" dt="2021-03-15T14:38:28.463" v="10143" actId="700"/>
          <ac:spMkLst>
            <pc:docMk/>
            <pc:sldMk cId="3678091764" sldId="480"/>
            <ac:spMk id="4" creationId="{3CA05BB5-9294-489F-B117-31B022DD99B8}"/>
          </ac:spMkLst>
        </pc:spChg>
        <pc:spChg chg="add mod ord">
          <ac:chgData name="Iain Milne" userId="e451ec18-1952-4891-b1e2-a69699162e44" providerId="ADAL" clId="{065A4B05-03B7-4AFF-8C7D-C1F71C5E3CE5}" dt="2021-03-15T14:38:43.554" v="10197" actId="20577"/>
          <ac:spMkLst>
            <pc:docMk/>
            <pc:sldMk cId="3678091764" sldId="480"/>
            <ac:spMk id="5" creationId="{A2C8D678-0B17-44CC-AC27-9AF4CDB9F927}"/>
          </ac:spMkLst>
        </pc:spChg>
        <pc:spChg chg="add mod ord">
          <ac:chgData name="Iain Milne" userId="e451ec18-1952-4891-b1e2-a69699162e44" providerId="ADAL" clId="{065A4B05-03B7-4AFF-8C7D-C1F71C5E3CE5}" dt="2021-03-16T16:49:02.979" v="10933" actId="20577"/>
          <ac:spMkLst>
            <pc:docMk/>
            <pc:sldMk cId="3678091764" sldId="480"/>
            <ac:spMk id="6" creationId="{54AB534F-428C-48DB-B6B7-10125AE19775}"/>
          </ac:spMkLst>
        </pc:spChg>
      </pc:sldChg>
      <pc:sldChg chg="addSp delSp modSp add mod">
        <pc:chgData name="Iain Milne" userId="e451ec18-1952-4891-b1e2-a69699162e44" providerId="ADAL" clId="{065A4B05-03B7-4AFF-8C7D-C1F71C5E3CE5}" dt="2021-03-16T14:03:04.550" v="10777"/>
        <pc:sldMkLst>
          <pc:docMk/>
          <pc:sldMk cId="4126391379" sldId="481"/>
        </pc:sldMkLst>
        <pc:spChg chg="del">
          <ac:chgData name="Iain Milne" userId="e451ec18-1952-4891-b1e2-a69699162e44" providerId="ADAL" clId="{065A4B05-03B7-4AFF-8C7D-C1F71C5E3CE5}" dt="2021-03-16T13:52:29.581" v="10646" actId="478"/>
          <ac:spMkLst>
            <pc:docMk/>
            <pc:sldMk cId="4126391379" sldId="481"/>
            <ac:spMk id="3" creationId="{D5C412D1-4F40-43CC-BCE2-22CBFDB38230}"/>
          </ac:spMkLst>
        </pc:spChg>
        <pc:spChg chg="add mod">
          <ac:chgData name="Iain Milne" userId="e451ec18-1952-4891-b1e2-a69699162e44" providerId="ADAL" clId="{065A4B05-03B7-4AFF-8C7D-C1F71C5E3CE5}" dt="2021-03-16T14:03:04.550" v="10777"/>
          <ac:spMkLst>
            <pc:docMk/>
            <pc:sldMk cId="4126391379" sldId="481"/>
            <ac:spMk id="25" creationId="{D3A72CD3-7D3F-43D2-A6B6-8BEC2D26CD74}"/>
          </ac:spMkLst>
        </pc:spChg>
        <pc:spChg chg="del">
          <ac:chgData name="Iain Milne" userId="e451ec18-1952-4891-b1e2-a69699162e44" providerId="ADAL" clId="{065A4B05-03B7-4AFF-8C7D-C1F71C5E3CE5}" dt="2021-03-16T14:03:04.193" v="10776" actId="478"/>
          <ac:spMkLst>
            <pc:docMk/>
            <pc:sldMk cId="4126391379" sldId="481"/>
            <ac:spMk id="30" creationId="{00000000-0000-0000-0000-000000000000}"/>
          </ac:spMkLst>
        </pc:spChg>
      </pc:sldChg>
      <pc:sldChg chg="add">
        <pc:chgData name="Iain Milne" userId="e451ec18-1952-4891-b1e2-a69699162e44" providerId="ADAL" clId="{065A4B05-03B7-4AFF-8C7D-C1F71C5E3CE5}" dt="2021-03-16T13:51:04.501" v="10618"/>
        <pc:sldMkLst>
          <pc:docMk/>
          <pc:sldMk cId="371166997" sldId="482"/>
        </pc:sldMkLst>
      </pc:sldChg>
      <pc:sldChg chg="add">
        <pc:chgData name="Iain Milne" userId="e451ec18-1952-4891-b1e2-a69699162e44" providerId="ADAL" clId="{065A4B05-03B7-4AFF-8C7D-C1F71C5E3CE5}" dt="2021-03-16T13:51:04.501" v="10618"/>
        <pc:sldMkLst>
          <pc:docMk/>
          <pc:sldMk cId="1180585213" sldId="483"/>
        </pc:sldMkLst>
      </pc:sldChg>
      <pc:sldChg chg="add modAnim">
        <pc:chgData name="Iain Milne" userId="e451ec18-1952-4891-b1e2-a69699162e44" providerId="ADAL" clId="{065A4B05-03B7-4AFF-8C7D-C1F71C5E3CE5}" dt="2021-03-16T14:10:06.483" v="10816"/>
        <pc:sldMkLst>
          <pc:docMk/>
          <pc:sldMk cId="3015834472" sldId="484"/>
        </pc:sldMkLst>
      </pc:sldChg>
      <pc:sldChg chg="add del modAnim">
        <pc:chgData name="Iain Milne" userId="e451ec18-1952-4891-b1e2-a69699162e44" providerId="ADAL" clId="{065A4B05-03B7-4AFF-8C7D-C1F71C5E3CE5}" dt="2021-03-16T14:18:05.583" v="10893" actId="47"/>
        <pc:sldMkLst>
          <pc:docMk/>
          <pc:sldMk cId="311030320" sldId="485"/>
        </pc:sldMkLst>
      </pc:sldChg>
      <pc:sldMasterChg chg="delSldLayout">
        <pc:chgData name="Iain Milne" userId="e451ec18-1952-4891-b1e2-a69699162e44" providerId="ADAL" clId="{065A4B05-03B7-4AFF-8C7D-C1F71C5E3CE5}" dt="2021-03-08T15:16:53.948" v="259" actId="2696"/>
        <pc:sldMasterMkLst>
          <pc:docMk/>
          <pc:sldMasterMk cId="192314242" sldId="2147483648"/>
        </pc:sldMasterMkLst>
        <pc:sldLayoutChg chg="del">
          <pc:chgData name="Iain Milne" userId="e451ec18-1952-4891-b1e2-a69699162e44" providerId="ADAL" clId="{065A4B05-03B7-4AFF-8C7D-C1F71C5E3CE5}" dt="2021-03-08T15:16:53.948" v="259" actId="2696"/>
          <pc:sldLayoutMkLst>
            <pc:docMk/>
            <pc:sldMasterMk cId="192314242" sldId="2147483648"/>
            <pc:sldLayoutMk cId="4071082651" sldId="2147483658"/>
          </pc:sldLayoutMkLst>
        </pc:sldLayoutChg>
      </pc:sldMasterChg>
    </pc:docChg>
  </pc:docChgLst>
  <pc:docChgLst>
    <pc:chgData name="Micha Bayer" userId="S::micha.bayer@hutton.ac.uk::89dca733-f099-424a-9b56-031d3ae4dca7" providerId="AD" clId="Web-{1AB6B36C-79B1-E7C2-A46B-C3C39CB3720D}"/>
    <pc:docChg chg="modSld">
      <pc:chgData name="Micha Bayer" userId="S::micha.bayer@hutton.ac.uk::89dca733-f099-424a-9b56-031d3ae4dca7" providerId="AD" clId="Web-{1AB6B36C-79B1-E7C2-A46B-C3C39CB3720D}" dt="2022-08-22T09:00:11.453" v="61"/>
      <pc:docMkLst>
        <pc:docMk/>
      </pc:docMkLst>
      <pc:sldChg chg="modSp">
        <pc:chgData name="Micha Bayer" userId="S::micha.bayer@hutton.ac.uk::89dca733-f099-424a-9b56-031d3ae4dca7" providerId="AD" clId="Web-{1AB6B36C-79B1-E7C2-A46B-C3C39CB3720D}" dt="2022-08-19T10:53:09.676" v="40" actId="1076"/>
        <pc:sldMkLst>
          <pc:docMk/>
          <pc:sldMk cId="267162117" sldId="320"/>
        </pc:sldMkLst>
        <pc:spChg chg="mod">
          <ac:chgData name="Micha Bayer" userId="S::micha.bayer@hutton.ac.uk::89dca733-f099-424a-9b56-031d3ae4dca7" providerId="AD" clId="Web-{1AB6B36C-79B1-E7C2-A46B-C3C39CB3720D}" dt="2022-08-19T10:52:57.504" v="19" actId="20577"/>
          <ac:spMkLst>
            <pc:docMk/>
            <pc:sldMk cId="267162117" sldId="320"/>
            <ac:spMk id="11" creationId="{CF97FADD-A66B-F0FA-0C30-179985AB1402}"/>
          </ac:spMkLst>
        </pc:spChg>
        <pc:spChg chg="mod">
          <ac:chgData name="Micha Bayer" userId="S::micha.bayer@hutton.ac.uk::89dca733-f099-424a-9b56-031d3ae4dca7" providerId="AD" clId="Web-{1AB6B36C-79B1-E7C2-A46B-C3C39CB3720D}" dt="2022-08-19T10:53:09.676" v="40" actId="1076"/>
          <ac:spMkLst>
            <pc:docMk/>
            <pc:sldMk cId="267162117" sldId="320"/>
            <ac:spMk id="12" creationId="{F7C97769-46BD-3031-65B7-529CCE487CE8}"/>
          </ac:spMkLst>
        </pc:spChg>
      </pc:sldChg>
      <pc:sldChg chg="modSp">
        <pc:chgData name="Micha Bayer" userId="S::micha.bayer@hutton.ac.uk::89dca733-f099-424a-9b56-031d3ae4dca7" providerId="AD" clId="Web-{1AB6B36C-79B1-E7C2-A46B-C3C39CB3720D}" dt="2022-08-19T11:16:03.903" v="56" actId="1076"/>
        <pc:sldMkLst>
          <pc:docMk/>
          <pc:sldMk cId="271516746" sldId="446"/>
        </pc:sldMkLst>
        <pc:spChg chg="mod">
          <ac:chgData name="Micha Bayer" userId="S::micha.bayer@hutton.ac.uk::89dca733-f099-424a-9b56-031d3ae4dca7" providerId="AD" clId="Web-{1AB6B36C-79B1-E7C2-A46B-C3C39CB3720D}" dt="2022-08-19T11:16:03.903" v="56" actId="1076"/>
          <ac:spMkLst>
            <pc:docMk/>
            <pc:sldMk cId="271516746" sldId="446"/>
            <ac:spMk id="6" creationId="{8E897B47-E769-4A08-AD9C-033025660BE9}"/>
          </ac:spMkLst>
        </pc:spChg>
        <pc:picChg chg="mod">
          <ac:chgData name="Micha Bayer" userId="S::micha.bayer@hutton.ac.uk::89dca733-f099-424a-9b56-031d3ae4dca7" providerId="AD" clId="Web-{1AB6B36C-79B1-E7C2-A46B-C3C39CB3720D}" dt="2022-08-19T11:16:02.450" v="55" actId="1076"/>
          <ac:picMkLst>
            <pc:docMk/>
            <pc:sldMk cId="271516746" sldId="446"/>
            <ac:picMk id="10" creationId="{5D27E90C-C3FA-4719-83F1-FAF1EAD64F15}"/>
          </ac:picMkLst>
        </pc:picChg>
      </pc:sldChg>
      <pc:sldChg chg="modSp">
        <pc:chgData name="Micha Bayer" userId="S::micha.bayer@hutton.ac.uk::89dca733-f099-424a-9b56-031d3ae4dca7" providerId="AD" clId="Web-{1AB6B36C-79B1-E7C2-A46B-C3C39CB3720D}" dt="2022-08-19T11:03:57.361" v="42" actId="20577"/>
        <pc:sldMkLst>
          <pc:docMk/>
          <pc:sldMk cId="2548926742" sldId="467"/>
        </pc:sldMkLst>
        <pc:spChg chg="mod">
          <ac:chgData name="Micha Bayer" userId="S::micha.bayer@hutton.ac.uk::89dca733-f099-424a-9b56-031d3ae4dca7" providerId="AD" clId="Web-{1AB6B36C-79B1-E7C2-A46B-C3C39CB3720D}" dt="2022-08-19T11:03:57.361" v="42" actId="20577"/>
          <ac:spMkLst>
            <pc:docMk/>
            <pc:sldMk cId="2548926742" sldId="467"/>
            <ac:spMk id="6" creationId="{B41D917C-D097-49DF-AC57-1C8645D8221C}"/>
          </ac:spMkLst>
        </pc:spChg>
      </pc:sldChg>
      <pc:sldChg chg="mod modShow">
        <pc:chgData name="Micha Bayer" userId="S::micha.bayer@hutton.ac.uk::89dca733-f099-424a-9b56-031d3ae4dca7" providerId="AD" clId="Web-{1AB6B36C-79B1-E7C2-A46B-C3C39CB3720D}" dt="2022-08-22T09:00:10.921" v="57"/>
        <pc:sldMkLst>
          <pc:docMk/>
          <pc:sldMk cId="1717967904" sldId="473"/>
        </pc:sldMkLst>
      </pc:sldChg>
      <pc:sldChg chg="mod modShow">
        <pc:chgData name="Micha Bayer" userId="S::micha.bayer@hutton.ac.uk::89dca733-f099-424a-9b56-031d3ae4dca7" providerId="AD" clId="Web-{1AB6B36C-79B1-E7C2-A46B-C3C39CB3720D}" dt="2022-08-22T09:00:11.031" v="58"/>
        <pc:sldMkLst>
          <pc:docMk/>
          <pc:sldMk cId="3794137145" sldId="474"/>
        </pc:sldMkLst>
      </pc:sldChg>
      <pc:sldChg chg="mod modShow">
        <pc:chgData name="Micha Bayer" userId="S::micha.bayer@hutton.ac.uk::89dca733-f099-424a-9b56-031d3ae4dca7" providerId="AD" clId="Web-{1AB6B36C-79B1-E7C2-A46B-C3C39CB3720D}" dt="2022-08-22T09:00:11.140" v="59"/>
        <pc:sldMkLst>
          <pc:docMk/>
          <pc:sldMk cId="1741449601" sldId="475"/>
        </pc:sldMkLst>
      </pc:sldChg>
      <pc:sldChg chg="mod modShow">
        <pc:chgData name="Micha Bayer" userId="S::micha.bayer@hutton.ac.uk::89dca733-f099-424a-9b56-031d3ae4dca7" providerId="AD" clId="Web-{1AB6B36C-79B1-E7C2-A46B-C3C39CB3720D}" dt="2022-08-22T09:00:11.265" v="60"/>
        <pc:sldMkLst>
          <pc:docMk/>
          <pc:sldMk cId="1747987286" sldId="476"/>
        </pc:sldMkLst>
      </pc:sldChg>
      <pc:sldChg chg="mod modShow">
        <pc:chgData name="Micha Bayer" userId="S::micha.bayer@hutton.ac.uk::89dca733-f099-424a-9b56-031d3ae4dca7" providerId="AD" clId="Web-{1AB6B36C-79B1-E7C2-A46B-C3C39CB3720D}" dt="2022-08-22T09:00:11.453" v="61"/>
        <pc:sldMkLst>
          <pc:docMk/>
          <pc:sldMk cId="3094223763" sldId="477"/>
        </pc:sldMkLst>
      </pc:sldChg>
    </pc:docChg>
  </pc:docChgLst>
  <pc:docChgLst>
    <pc:chgData name="Iain Milne" userId="e451ec18-1952-4891-b1e2-a69699162e44" providerId="ADAL" clId="{FA51D97B-FA8C-421F-8BAE-635A10C8DEEA}"/>
    <pc:docChg chg="undo custSel addSld modSld sldOrd">
      <pc:chgData name="Iain Milne" userId="e451ec18-1952-4891-b1e2-a69699162e44" providerId="ADAL" clId="{FA51D97B-FA8C-421F-8BAE-635A10C8DEEA}" dt="2022-08-22T15:08:22.234" v="1917" actId="20577"/>
      <pc:docMkLst>
        <pc:docMk/>
      </pc:docMkLst>
      <pc:sldChg chg="addSp delSp modSp add mod">
        <pc:chgData name="Iain Milne" userId="e451ec18-1952-4891-b1e2-a69699162e44" providerId="ADAL" clId="{FA51D97B-FA8C-421F-8BAE-635A10C8DEEA}" dt="2022-08-19T10:16:09.641" v="1558" actId="20577"/>
        <pc:sldMkLst>
          <pc:docMk/>
          <pc:sldMk cId="267162117" sldId="320"/>
        </pc:sldMkLst>
        <pc:spChg chg="mod">
          <ac:chgData name="Iain Milne" userId="e451ec18-1952-4891-b1e2-a69699162e44" providerId="ADAL" clId="{FA51D97B-FA8C-421F-8BAE-635A10C8DEEA}" dt="2022-08-18T09:02:03.985" v="239" actId="20577"/>
          <ac:spMkLst>
            <pc:docMk/>
            <pc:sldMk cId="267162117" sldId="320"/>
            <ac:spMk id="2" creationId="{00000000-0000-0000-0000-000000000000}"/>
          </ac:spMkLst>
        </pc:spChg>
        <pc:spChg chg="del mod">
          <ac:chgData name="Iain Milne" userId="e451ec18-1952-4891-b1e2-a69699162e44" providerId="ADAL" clId="{FA51D97B-FA8C-421F-8BAE-635A10C8DEEA}" dt="2022-08-18T09:05:31.845" v="344" actId="478"/>
          <ac:spMkLst>
            <pc:docMk/>
            <pc:sldMk cId="267162117" sldId="320"/>
            <ac:spMk id="3" creationId="{00000000-0000-0000-0000-000000000000}"/>
          </ac:spMkLst>
        </pc:spChg>
        <pc:spChg chg="mod">
          <ac:chgData name="Iain Milne" userId="e451ec18-1952-4891-b1e2-a69699162e44" providerId="ADAL" clId="{FA51D97B-FA8C-421F-8BAE-635A10C8DEEA}" dt="2022-08-18T10:09:34.106" v="466" actId="6549"/>
          <ac:spMkLst>
            <pc:docMk/>
            <pc:sldMk cId="267162117" sldId="320"/>
            <ac:spMk id="4" creationId="{00000000-0000-0000-0000-000000000000}"/>
          </ac:spMkLst>
        </pc:spChg>
        <pc:spChg chg="add del">
          <ac:chgData name="Iain Milne" userId="e451ec18-1952-4891-b1e2-a69699162e44" providerId="ADAL" clId="{FA51D97B-FA8C-421F-8BAE-635A10C8DEEA}" dt="2022-08-18T09:03:07.512" v="248"/>
          <ac:spMkLst>
            <pc:docMk/>
            <pc:sldMk cId="267162117" sldId="320"/>
            <ac:spMk id="5" creationId="{30B26FCF-588F-65F7-7508-F36644AAE43C}"/>
          </ac:spMkLst>
        </pc:spChg>
        <pc:spChg chg="add del">
          <ac:chgData name="Iain Milne" userId="e451ec18-1952-4891-b1e2-a69699162e44" providerId="ADAL" clId="{FA51D97B-FA8C-421F-8BAE-635A10C8DEEA}" dt="2022-08-18T09:03:09.555" v="250"/>
          <ac:spMkLst>
            <pc:docMk/>
            <pc:sldMk cId="267162117" sldId="320"/>
            <ac:spMk id="6" creationId="{DC95E355-66E6-8869-B5C9-B63409391DBD}"/>
          </ac:spMkLst>
        </pc:spChg>
        <pc:spChg chg="add del">
          <ac:chgData name="Iain Milne" userId="e451ec18-1952-4891-b1e2-a69699162e44" providerId="ADAL" clId="{FA51D97B-FA8C-421F-8BAE-635A10C8DEEA}" dt="2022-08-18T09:03:18.541" v="255"/>
          <ac:spMkLst>
            <pc:docMk/>
            <pc:sldMk cId="267162117" sldId="320"/>
            <ac:spMk id="7" creationId="{EDF1203F-5DDE-1A02-F2A3-86CA230BA338}"/>
          </ac:spMkLst>
        </pc:spChg>
        <pc:spChg chg="add del mod">
          <ac:chgData name="Iain Milne" userId="e451ec18-1952-4891-b1e2-a69699162e44" providerId="ADAL" clId="{FA51D97B-FA8C-421F-8BAE-635A10C8DEEA}" dt="2022-08-18T09:05:34.369" v="345" actId="478"/>
          <ac:spMkLst>
            <pc:docMk/>
            <pc:sldMk cId="267162117" sldId="320"/>
            <ac:spMk id="9" creationId="{DA132632-E5AA-E95C-68D4-53CAF556758E}"/>
          </ac:spMkLst>
        </pc:spChg>
        <pc:spChg chg="add mod">
          <ac:chgData name="Iain Milne" userId="e451ec18-1952-4891-b1e2-a69699162e44" providerId="ADAL" clId="{FA51D97B-FA8C-421F-8BAE-635A10C8DEEA}" dt="2022-08-18T10:22:47.189" v="598" actId="20577"/>
          <ac:spMkLst>
            <pc:docMk/>
            <pc:sldMk cId="267162117" sldId="320"/>
            <ac:spMk id="10" creationId="{9E3E2AC4-C220-63B8-7F7D-B3279FCB3848}"/>
          </ac:spMkLst>
        </pc:spChg>
        <pc:spChg chg="add mod">
          <ac:chgData name="Iain Milne" userId="e451ec18-1952-4891-b1e2-a69699162e44" providerId="ADAL" clId="{FA51D97B-FA8C-421F-8BAE-635A10C8DEEA}" dt="2022-08-19T10:16:09.641" v="1558" actId="20577"/>
          <ac:spMkLst>
            <pc:docMk/>
            <pc:sldMk cId="267162117" sldId="320"/>
            <ac:spMk id="11" creationId="{CF97FADD-A66B-F0FA-0C30-179985AB1402}"/>
          </ac:spMkLst>
        </pc:spChg>
        <pc:spChg chg="add mod">
          <ac:chgData name="Iain Milne" userId="e451ec18-1952-4891-b1e2-a69699162e44" providerId="ADAL" clId="{FA51D97B-FA8C-421F-8BAE-635A10C8DEEA}" dt="2022-08-19T10:16:08.988" v="1557" actId="20577"/>
          <ac:spMkLst>
            <pc:docMk/>
            <pc:sldMk cId="267162117" sldId="320"/>
            <ac:spMk id="12" creationId="{F7C97769-46BD-3031-65B7-529CCE487CE8}"/>
          </ac:spMkLst>
        </pc:spChg>
      </pc:sldChg>
      <pc:sldChg chg="addSp modSp mod">
        <pc:chgData name="Iain Milne" userId="e451ec18-1952-4891-b1e2-a69699162e44" providerId="ADAL" clId="{FA51D97B-FA8C-421F-8BAE-635A10C8DEEA}" dt="2022-08-22T15:08:11.215" v="1910" actId="1076"/>
        <pc:sldMkLst>
          <pc:docMk/>
          <pc:sldMk cId="202248914" sldId="404"/>
        </pc:sldMkLst>
        <pc:spChg chg="add mod">
          <ac:chgData name="Iain Milne" userId="e451ec18-1952-4891-b1e2-a69699162e44" providerId="ADAL" clId="{FA51D97B-FA8C-421F-8BAE-635A10C8DEEA}" dt="2022-08-22T15:07:44.940" v="1887" actId="404"/>
          <ac:spMkLst>
            <pc:docMk/>
            <pc:sldMk cId="202248914" sldId="404"/>
            <ac:spMk id="3" creationId="{3F446245-B3D0-6E42-577A-4C2A815F96CB}"/>
          </ac:spMkLst>
        </pc:spChg>
        <pc:spChg chg="add mod">
          <ac:chgData name="Iain Milne" userId="e451ec18-1952-4891-b1e2-a69699162e44" providerId="ADAL" clId="{FA51D97B-FA8C-421F-8BAE-635A10C8DEEA}" dt="2022-08-22T15:08:11.215" v="1910" actId="1076"/>
          <ac:spMkLst>
            <pc:docMk/>
            <pc:sldMk cId="202248914" sldId="404"/>
            <ac:spMk id="47" creationId="{BE618013-F4D1-0A12-4A1D-8606A7D2BA28}"/>
          </ac:spMkLst>
        </pc:spChg>
      </pc:sldChg>
      <pc:sldChg chg="addSp modSp mod">
        <pc:chgData name="Iain Milne" userId="e451ec18-1952-4891-b1e2-a69699162e44" providerId="ADAL" clId="{FA51D97B-FA8C-421F-8BAE-635A10C8DEEA}" dt="2022-08-22T15:08:22.234" v="1917" actId="20577"/>
        <pc:sldMkLst>
          <pc:docMk/>
          <pc:sldMk cId="3547412454" sldId="405"/>
        </pc:sldMkLst>
        <pc:spChg chg="add mod">
          <ac:chgData name="Iain Milne" userId="e451ec18-1952-4891-b1e2-a69699162e44" providerId="ADAL" clId="{FA51D97B-FA8C-421F-8BAE-635A10C8DEEA}" dt="2022-08-22T15:08:22.234" v="1917" actId="20577"/>
          <ac:spMkLst>
            <pc:docMk/>
            <pc:sldMk cId="3547412454" sldId="405"/>
            <ac:spMk id="49" creationId="{19A4098C-E132-6791-D95E-406763802178}"/>
          </ac:spMkLst>
        </pc:spChg>
        <pc:spChg chg="add mod">
          <ac:chgData name="Iain Milne" userId="e451ec18-1952-4891-b1e2-a69699162e44" providerId="ADAL" clId="{FA51D97B-FA8C-421F-8BAE-635A10C8DEEA}" dt="2022-08-22T15:08:15.105" v="1911"/>
          <ac:spMkLst>
            <pc:docMk/>
            <pc:sldMk cId="3547412454" sldId="405"/>
            <ac:spMk id="50" creationId="{1A802910-A9AF-C37C-96A9-A949DF312CDB}"/>
          </ac:spMkLst>
        </pc:spChg>
        <pc:grpChg chg="mod">
          <ac:chgData name="Iain Milne" userId="e451ec18-1952-4891-b1e2-a69699162e44" providerId="ADAL" clId="{FA51D97B-FA8C-421F-8BAE-635A10C8DEEA}" dt="2022-08-22T15:06:47.572" v="1754" actId="1076"/>
          <ac:grpSpMkLst>
            <pc:docMk/>
            <pc:sldMk cId="3547412454" sldId="405"/>
            <ac:grpSpMk id="47" creationId="{A979898D-8674-4838-9C46-51F0C7C9FADF}"/>
          </ac:grpSpMkLst>
        </pc:grpChg>
      </pc:sldChg>
      <pc:sldChg chg="delSp mod">
        <pc:chgData name="Iain Milne" userId="e451ec18-1952-4891-b1e2-a69699162e44" providerId="ADAL" clId="{FA51D97B-FA8C-421F-8BAE-635A10C8DEEA}" dt="2022-08-15T12:27:12.303" v="0" actId="478"/>
        <pc:sldMkLst>
          <pc:docMk/>
          <pc:sldMk cId="1083107446" sldId="429"/>
        </pc:sldMkLst>
        <pc:picChg chg="del">
          <ac:chgData name="Iain Milne" userId="e451ec18-1952-4891-b1e2-a69699162e44" providerId="ADAL" clId="{FA51D97B-FA8C-421F-8BAE-635A10C8DEEA}" dt="2022-08-15T12:27:12.303" v="0" actId="478"/>
          <ac:picMkLst>
            <pc:docMk/>
            <pc:sldMk cId="1083107446" sldId="429"/>
            <ac:picMk id="4" creationId="{E49B1B7F-0747-4BF4-9DBF-8FD1C70516BC}"/>
          </ac:picMkLst>
        </pc:picChg>
      </pc:sldChg>
      <pc:sldChg chg="addSp modSp mod">
        <pc:chgData name="Iain Milne" userId="e451ec18-1952-4891-b1e2-a69699162e44" providerId="ADAL" clId="{FA51D97B-FA8C-421F-8BAE-635A10C8DEEA}" dt="2022-08-19T11:16:59.304" v="1583" actId="1038"/>
        <pc:sldMkLst>
          <pc:docMk/>
          <pc:sldMk cId="271516746" sldId="446"/>
        </pc:sldMkLst>
        <pc:picChg chg="add mod">
          <ac:chgData name="Iain Milne" userId="e451ec18-1952-4891-b1e2-a69699162e44" providerId="ADAL" clId="{FA51D97B-FA8C-421F-8BAE-635A10C8DEEA}" dt="2022-08-19T11:16:34.470" v="1565" actId="1076"/>
          <ac:picMkLst>
            <pc:docMk/>
            <pc:sldMk cId="271516746" sldId="446"/>
            <ac:picMk id="3" creationId="{6879DCEC-0B38-799B-4560-66B9C23D50ED}"/>
          </ac:picMkLst>
        </pc:picChg>
        <pc:picChg chg="add mod">
          <ac:chgData name="Iain Milne" userId="e451ec18-1952-4891-b1e2-a69699162e44" providerId="ADAL" clId="{FA51D97B-FA8C-421F-8BAE-635A10C8DEEA}" dt="2022-08-19T11:16:59.304" v="1583" actId="1038"/>
          <ac:picMkLst>
            <pc:docMk/>
            <pc:sldMk cId="271516746" sldId="446"/>
            <ac:picMk id="7" creationId="{CA02377A-1519-8C94-6F23-C5914FB4BC20}"/>
          </ac:picMkLst>
        </pc:picChg>
        <pc:picChg chg="mod">
          <ac:chgData name="Iain Milne" userId="e451ec18-1952-4891-b1e2-a69699162e44" providerId="ADAL" clId="{FA51D97B-FA8C-421F-8BAE-635A10C8DEEA}" dt="2022-08-19T11:16:29.514" v="1562" actId="1076"/>
          <ac:picMkLst>
            <pc:docMk/>
            <pc:sldMk cId="271516746" sldId="446"/>
            <ac:picMk id="10" creationId="{5D27E90C-C3FA-4719-83F1-FAF1EAD64F15}"/>
          </ac:picMkLst>
        </pc:picChg>
      </pc:sldChg>
      <pc:sldChg chg="modSp mod">
        <pc:chgData name="Iain Milne" userId="e451ec18-1952-4891-b1e2-a69699162e44" providerId="ADAL" clId="{FA51D97B-FA8C-421F-8BAE-635A10C8DEEA}" dt="2022-08-15T12:45:44.570" v="41" actId="20577"/>
        <pc:sldMkLst>
          <pc:docMk/>
          <pc:sldMk cId="1210276623" sldId="453"/>
        </pc:sldMkLst>
        <pc:spChg chg="mod">
          <ac:chgData name="Iain Milne" userId="e451ec18-1952-4891-b1e2-a69699162e44" providerId="ADAL" clId="{FA51D97B-FA8C-421F-8BAE-635A10C8DEEA}" dt="2022-08-15T12:45:44.570" v="41" actId="20577"/>
          <ac:spMkLst>
            <pc:docMk/>
            <pc:sldMk cId="1210276623" sldId="453"/>
            <ac:spMk id="3" creationId="{454F52B0-C5F2-4110-ADBD-9F76CE7A440A}"/>
          </ac:spMkLst>
        </pc:spChg>
      </pc:sldChg>
      <pc:sldChg chg="modSp mod">
        <pc:chgData name="Iain Milne" userId="e451ec18-1952-4891-b1e2-a69699162e44" providerId="ADAL" clId="{FA51D97B-FA8C-421F-8BAE-635A10C8DEEA}" dt="2022-08-18T08:45:18.009" v="43" actId="113"/>
        <pc:sldMkLst>
          <pc:docMk/>
          <pc:sldMk cId="3550349226" sldId="462"/>
        </pc:sldMkLst>
        <pc:spChg chg="mod">
          <ac:chgData name="Iain Milne" userId="e451ec18-1952-4891-b1e2-a69699162e44" providerId="ADAL" clId="{FA51D97B-FA8C-421F-8BAE-635A10C8DEEA}" dt="2022-08-18T08:45:16.306" v="42" actId="113"/>
          <ac:spMkLst>
            <pc:docMk/>
            <pc:sldMk cId="3550349226" sldId="462"/>
            <ac:spMk id="3" creationId="{B9CC990D-AAFD-45CF-944D-F4EC5AA08439}"/>
          </ac:spMkLst>
        </pc:spChg>
        <pc:spChg chg="mod">
          <ac:chgData name="Iain Milne" userId="e451ec18-1952-4891-b1e2-a69699162e44" providerId="ADAL" clId="{FA51D97B-FA8C-421F-8BAE-635A10C8DEEA}" dt="2022-08-18T08:45:18.009" v="43" actId="113"/>
          <ac:spMkLst>
            <pc:docMk/>
            <pc:sldMk cId="3550349226" sldId="462"/>
            <ac:spMk id="34" creationId="{C0633459-3E33-453A-9069-54E24F94C89D}"/>
          </ac:spMkLst>
        </pc:spChg>
      </pc:sldChg>
      <pc:sldChg chg="modSp mod">
        <pc:chgData name="Iain Milne" userId="e451ec18-1952-4891-b1e2-a69699162e44" providerId="ADAL" clId="{FA51D97B-FA8C-421F-8BAE-635A10C8DEEA}" dt="2022-08-18T08:54:01.948" v="45" actId="20577"/>
        <pc:sldMkLst>
          <pc:docMk/>
          <pc:sldMk cId="1217656193" sldId="463"/>
        </pc:sldMkLst>
        <pc:spChg chg="mod">
          <ac:chgData name="Iain Milne" userId="e451ec18-1952-4891-b1e2-a69699162e44" providerId="ADAL" clId="{FA51D97B-FA8C-421F-8BAE-635A10C8DEEA}" dt="2022-08-18T08:54:01.948" v="45" actId="20577"/>
          <ac:spMkLst>
            <pc:docMk/>
            <pc:sldMk cId="1217656193" sldId="463"/>
            <ac:spMk id="13" creationId="{A710B63F-F04B-4527-BC18-85F3B07DF305}"/>
          </ac:spMkLst>
        </pc:spChg>
      </pc:sldChg>
      <pc:sldChg chg="modSp mod ord">
        <pc:chgData name="Iain Milne" userId="e451ec18-1952-4891-b1e2-a69699162e44" providerId="ADAL" clId="{FA51D97B-FA8C-421F-8BAE-635A10C8DEEA}" dt="2022-08-18T10:26:00.376" v="776" actId="114"/>
        <pc:sldMkLst>
          <pc:docMk/>
          <pc:sldMk cId="1054007395" sldId="466"/>
        </pc:sldMkLst>
        <pc:spChg chg="mod">
          <ac:chgData name="Iain Milne" userId="e451ec18-1952-4891-b1e2-a69699162e44" providerId="ADAL" clId="{FA51D97B-FA8C-421F-8BAE-635A10C8DEEA}" dt="2022-08-18T10:26:00.376" v="776" actId="114"/>
          <ac:spMkLst>
            <pc:docMk/>
            <pc:sldMk cId="1054007395" sldId="466"/>
            <ac:spMk id="6" creationId="{929BF727-E595-496F-8148-CAC65BF67DC9}"/>
          </ac:spMkLst>
        </pc:spChg>
      </pc:sldChg>
      <pc:sldChg chg="addSp delSp modSp new mod modClrScheme chgLayout">
        <pc:chgData name="Iain Milne" userId="e451ec18-1952-4891-b1e2-a69699162e44" providerId="ADAL" clId="{FA51D97B-FA8C-421F-8BAE-635A10C8DEEA}" dt="2022-08-18T09:01:11.140" v="211" actId="1076"/>
        <pc:sldMkLst>
          <pc:docMk/>
          <pc:sldMk cId="1609744066" sldId="479"/>
        </pc:sldMkLst>
        <pc:spChg chg="del mod ord">
          <ac:chgData name="Iain Milne" userId="e451ec18-1952-4891-b1e2-a69699162e44" providerId="ADAL" clId="{FA51D97B-FA8C-421F-8BAE-635A10C8DEEA}" dt="2022-08-18T08:54:36.938" v="47" actId="700"/>
          <ac:spMkLst>
            <pc:docMk/>
            <pc:sldMk cId="1609744066" sldId="479"/>
            <ac:spMk id="2" creationId="{A0056E5D-5F0B-DB4B-A387-A878ACB8F053}"/>
          </ac:spMkLst>
        </pc:spChg>
        <pc:spChg chg="del mod ord">
          <ac:chgData name="Iain Milne" userId="e451ec18-1952-4891-b1e2-a69699162e44" providerId="ADAL" clId="{FA51D97B-FA8C-421F-8BAE-635A10C8DEEA}" dt="2022-08-18T08:54:36.938" v="47" actId="700"/>
          <ac:spMkLst>
            <pc:docMk/>
            <pc:sldMk cId="1609744066" sldId="479"/>
            <ac:spMk id="3" creationId="{B0707ADF-3E9D-3974-8C44-096B74A722B3}"/>
          </ac:spMkLst>
        </pc:spChg>
        <pc:spChg chg="del">
          <ac:chgData name="Iain Milne" userId="e451ec18-1952-4891-b1e2-a69699162e44" providerId="ADAL" clId="{FA51D97B-FA8C-421F-8BAE-635A10C8DEEA}" dt="2022-08-18T08:54:36.938" v="47" actId="700"/>
          <ac:spMkLst>
            <pc:docMk/>
            <pc:sldMk cId="1609744066" sldId="479"/>
            <ac:spMk id="4" creationId="{BBB81C45-A255-D669-DE9E-241171D45AE5}"/>
          </ac:spMkLst>
        </pc:spChg>
        <pc:spChg chg="add mod ord">
          <ac:chgData name="Iain Milne" userId="e451ec18-1952-4891-b1e2-a69699162e44" providerId="ADAL" clId="{FA51D97B-FA8C-421F-8BAE-635A10C8DEEA}" dt="2022-08-18T08:57:58.051" v="64" actId="20577"/>
          <ac:spMkLst>
            <pc:docMk/>
            <pc:sldMk cId="1609744066" sldId="479"/>
            <ac:spMk id="5" creationId="{E8F665BB-0CE7-5100-D24B-323982F334FC}"/>
          </ac:spMkLst>
        </pc:spChg>
        <pc:spChg chg="add mod ord">
          <ac:chgData name="Iain Milne" userId="e451ec18-1952-4891-b1e2-a69699162e44" providerId="ADAL" clId="{FA51D97B-FA8C-421F-8BAE-635A10C8DEEA}" dt="2022-08-18T09:00:47.713" v="206" actId="20577"/>
          <ac:spMkLst>
            <pc:docMk/>
            <pc:sldMk cId="1609744066" sldId="479"/>
            <ac:spMk id="6" creationId="{AC427235-32C9-182D-236D-39DC60E4FFEF}"/>
          </ac:spMkLst>
        </pc:spChg>
        <pc:picChg chg="add mod">
          <ac:chgData name="Iain Milne" userId="e451ec18-1952-4891-b1e2-a69699162e44" providerId="ADAL" clId="{FA51D97B-FA8C-421F-8BAE-635A10C8DEEA}" dt="2022-08-18T09:01:11.140" v="211" actId="1076"/>
          <ac:picMkLst>
            <pc:docMk/>
            <pc:sldMk cId="1609744066" sldId="479"/>
            <ac:picMk id="8" creationId="{C70180D8-1BB4-0EA7-74D1-8DFAA18EDAD4}"/>
          </ac:picMkLst>
        </pc:picChg>
      </pc:sldChg>
      <pc:sldChg chg="addSp delSp modSp new mod modClrScheme chgLayout modNotesTx">
        <pc:chgData name="Iain Milne" userId="e451ec18-1952-4891-b1e2-a69699162e44" providerId="ADAL" clId="{FA51D97B-FA8C-421F-8BAE-635A10C8DEEA}" dt="2022-08-18T10:30:21.533" v="1164" actId="20577"/>
        <pc:sldMkLst>
          <pc:docMk/>
          <pc:sldMk cId="1070532452" sldId="480"/>
        </pc:sldMkLst>
        <pc:spChg chg="mod ord">
          <ac:chgData name="Iain Milne" userId="e451ec18-1952-4891-b1e2-a69699162e44" providerId="ADAL" clId="{FA51D97B-FA8C-421F-8BAE-635A10C8DEEA}" dt="2022-08-18T10:27:36.795" v="802" actId="700"/>
          <ac:spMkLst>
            <pc:docMk/>
            <pc:sldMk cId="1070532452" sldId="480"/>
            <ac:spMk id="2" creationId="{9252D2D6-61AC-16B6-60DC-BAB04253E8BC}"/>
          </ac:spMkLst>
        </pc:spChg>
        <pc:spChg chg="del mod ord">
          <ac:chgData name="Iain Milne" userId="e451ec18-1952-4891-b1e2-a69699162e44" providerId="ADAL" clId="{FA51D97B-FA8C-421F-8BAE-635A10C8DEEA}" dt="2022-08-18T10:27:36.795" v="802" actId="700"/>
          <ac:spMkLst>
            <pc:docMk/>
            <pc:sldMk cId="1070532452" sldId="480"/>
            <ac:spMk id="3" creationId="{06A77764-6D7F-405C-1C16-24B0AC89C4C2}"/>
          </ac:spMkLst>
        </pc:spChg>
        <pc:spChg chg="del">
          <ac:chgData name="Iain Milne" userId="e451ec18-1952-4891-b1e2-a69699162e44" providerId="ADAL" clId="{FA51D97B-FA8C-421F-8BAE-635A10C8DEEA}" dt="2022-08-18T10:27:36.795" v="802" actId="700"/>
          <ac:spMkLst>
            <pc:docMk/>
            <pc:sldMk cId="1070532452" sldId="480"/>
            <ac:spMk id="4" creationId="{0E4D5A5F-4E35-B380-39B2-1B3870FB3663}"/>
          </ac:spMkLst>
        </pc:spChg>
        <pc:spChg chg="add mod ord">
          <ac:chgData name="Iain Milne" userId="e451ec18-1952-4891-b1e2-a69699162e44" providerId="ADAL" clId="{FA51D97B-FA8C-421F-8BAE-635A10C8DEEA}" dt="2022-08-18T10:30:21.533" v="1164" actId="20577"/>
          <ac:spMkLst>
            <pc:docMk/>
            <pc:sldMk cId="1070532452" sldId="480"/>
            <ac:spMk id="5" creationId="{0FB02E31-9E21-1BD8-41C1-E9F3D2E9A27C}"/>
          </ac:spMkLst>
        </pc:spChg>
        <pc:spChg chg="add mod">
          <ac:chgData name="Iain Milne" userId="e451ec18-1952-4891-b1e2-a69699162e44" providerId="ADAL" clId="{FA51D97B-FA8C-421F-8BAE-635A10C8DEEA}" dt="2022-08-18T10:28:26.265" v="913" actId="1076"/>
          <ac:spMkLst>
            <pc:docMk/>
            <pc:sldMk cId="1070532452" sldId="480"/>
            <ac:spMk id="6" creationId="{C534597F-5CC8-F209-A8A4-71182C081703}"/>
          </ac:spMkLst>
        </pc:spChg>
      </pc:sldChg>
      <pc:sldChg chg="addSp delSp modSp new mod modClrScheme chgLayout">
        <pc:chgData name="Iain Milne" userId="e451ec18-1952-4891-b1e2-a69699162e44" providerId="ADAL" clId="{FA51D97B-FA8C-421F-8BAE-635A10C8DEEA}" dt="2022-08-22T12:36:53.618" v="1606" actId="1036"/>
        <pc:sldMkLst>
          <pc:docMk/>
          <pc:sldMk cId="573056058" sldId="481"/>
        </pc:sldMkLst>
        <pc:spChg chg="mod ord">
          <ac:chgData name="Iain Milne" userId="e451ec18-1952-4891-b1e2-a69699162e44" providerId="ADAL" clId="{FA51D97B-FA8C-421F-8BAE-635A10C8DEEA}" dt="2022-08-18T12:22:20.255" v="1189" actId="700"/>
          <ac:spMkLst>
            <pc:docMk/>
            <pc:sldMk cId="573056058" sldId="481"/>
            <ac:spMk id="2" creationId="{613F4D0C-7228-E400-D0EC-AFB5CB34C6EA}"/>
          </ac:spMkLst>
        </pc:spChg>
        <pc:spChg chg="del mod ord">
          <ac:chgData name="Iain Milne" userId="e451ec18-1952-4891-b1e2-a69699162e44" providerId="ADAL" clId="{FA51D97B-FA8C-421F-8BAE-635A10C8DEEA}" dt="2022-08-18T12:22:20.255" v="1189" actId="700"/>
          <ac:spMkLst>
            <pc:docMk/>
            <pc:sldMk cId="573056058" sldId="481"/>
            <ac:spMk id="3" creationId="{210294E1-5CCC-8AF7-4A60-FD4AABCD3349}"/>
          </ac:spMkLst>
        </pc:spChg>
        <pc:spChg chg="del">
          <ac:chgData name="Iain Milne" userId="e451ec18-1952-4891-b1e2-a69699162e44" providerId="ADAL" clId="{FA51D97B-FA8C-421F-8BAE-635A10C8DEEA}" dt="2022-08-18T12:22:20.255" v="1189" actId="700"/>
          <ac:spMkLst>
            <pc:docMk/>
            <pc:sldMk cId="573056058" sldId="481"/>
            <ac:spMk id="4" creationId="{09934611-2B59-55A9-50C6-9EF3DA392E52}"/>
          </ac:spMkLst>
        </pc:spChg>
        <pc:spChg chg="add mod ord">
          <ac:chgData name="Iain Milne" userId="e451ec18-1952-4891-b1e2-a69699162e44" providerId="ADAL" clId="{FA51D97B-FA8C-421F-8BAE-635A10C8DEEA}" dt="2022-08-22T12:36:49.586" v="1597" actId="20577"/>
          <ac:spMkLst>
            <pc:docMk/>
            <pc:sldMk cId="573056058" sldId="481"/>
            <ac:spMk id="5" creationId="{5DB6B39B-304E-E84F-5AED-83CC5A7453D3}"/>
          </ac:spMkLst>
        </pc:spChg>
        <pc:spChg chg="add del mod">
          <ac:chgData name="Iain Milne" userId="e451ec18-1952-4891-b1e2-a69699162e44" providerId="ADAL" clId="{FA51D97B-FA8C-421F-8BAE-635A10C8DEEA}" dt="2022-08-18T12:22:56.613" v="1275" actId="478"/>
          <ac:spMkLst>
            <pc:docMk/>
            <pc:sldMk cId="573056058" sldId="481"/>
            <ac:spMk id="6" creationId="{03D65E98-F757-2A14-9E2C-791D8FBF4E1D}"/>
          </ac:spMkLst>
        </pc:spChg>
        <pc:spChg chg="add mod">
          <ac:chgData name="Iain Milne" userId="e451ec18-1952-4891-b1e2-a69699162e44" providerId="ADAL" clId="{FA51D97B-FA8C-421F-8BAE-635A10C8DEEA}" dt="2022-08-22T12:36:53.618" v="1606" actId="1036"/>
          <ac:spMkLst>
            <pc:docMk/>
            <pc:sldMk cId="573056058" sldId="481"/>
            <ac:spMk id="7" creationId="{F40759FD-D310-D771-A34A-77DAC1C7461C}"/>
          </ac:spMkLst>
        </pc:spChg>
      </pc:sldChg>
    </pc:docChg>
  </pc:docChgLst>
  <pc:docChgLst>
    <pc:chgData name="Micha Bayer" userId="S::micha.bayer@hutton.ac.uk::89dca733-f099-424a-9b56-031d3ae4dca7" providerId="AD" clId="Web-{FDA004F8-4F5A-36F1-496C-03AD73BAC358}"/>
    <pc:docChg chg="modSld">
      <pc:chgData name="Micha Bayer" userId="S::micha.bayer@hutton.ac.uk::89dca733-f099-424a-9b56-031d3ae4dca7" providerId="AD" clId="Web-{FDA004F8-4F5A-36F1-496C-03AD73BAC358}" dt="2022-08-23T07:58:35.146" v="0" actId="20577"/>
      <pc:docMkLst>
        <pc:docMk/>
      </pc:docMkLst>
      <pc:sldChg chg="modSp">
        <pc:chgData name="Micha Bayer" userId="S::micha.bayer@hutton.ac.uk::89dca733-f099-424a-9b56-031d3ae4dca7" providerId="AD" clId="Web-{FDA004F8-4F5A-36F1-496C-03AD73BAC358}" dt="2022-08-23T07:58:35.146" v="0" actId="20577"/>
        <pc:sldMkLst>
          <pc:docMk/>
          <pc:sldMk cId="206238137" sldId="401"/>
        </pc:sldMkLst>
        <pc:spChg chg="mod">
          <ac:chgData name="Micha Bayer" userId="S::micha.bayer@hutton.ac.uk::89dca733-f099-424a-9b56-031d3ae4dca7" providerId="AD" clId="Web-{FDA004F8-4F5A-36F1-496C-03AD73BAC358}" dt="2022-08-23T07:58:35.146" v="0" actId="20577"/>
          <ac:spMkLst>
            <pc:docMk/>
            <pc:sldMk cId="206238137" sldId="401"/>
            <ac:spMk id="2" creationId="{7A596C4C-1317-42E4-B642-0B819C51E7BE}"/>
          </ac:spMkLst>
        </pc:spChg>
      </pc:sldChg>
    </pc:docChg>
  </pc:docChgLst>
  <pc:docChgLst>
    <pc:chgData name="Micha Bayer" userId="S::micha.bayer@hutton.ac.uk::89dca733-f099-424a-9b56-031d3ae4dca7" providerId="AD" clId="Web-{438D1CEF-8974-2E0F-ADD8-3FAB458387D0}"/>
    <pc:docChg chg="modSld">
      <pc:chgData name="Micha Bayer" userId="S::micha.bayer@hutton.ac.uk::89dca733-f099-424a-9b56-031d3ae4dca7" providerId="AD" clId="Web-{438D1CEF-8974-2E0F-ADD8-3FAB458387D0}" dt="2022-08-29T13:02:41.622" v="0"/>
      <pc:docMkLst>
        <pc:docMk/>
      </pc:docMkLst>
      <pc:sldChg chg="mod modShow">
        <pc:chgData name="Micha Bayer" userId="S::micha.bayer@hutton.ac.uk::89dca733-f099-424a-9b56-031d3ae4dca7" providerId="AD" clId="Web-{438D1CEF-8974-2E0F-ADD8-3FAB458387D0}" dt="2022-08-29T13:02:41.622" v="0"/>
        <pc:sldMkLst>
          <pc:docMk/>
          <pc:sldMk cId="1054007395" sldId="466"/>
        </pc:sldMkLst>
      </pc:sldChg>
    </pc:docChg>
  </pc:docChgLst>
  <pc:docChgLst>
    <pc:chgData name="Micha Bayer" userId="S::micha.bayer@hutton.ac.uk::89dca733-f099-424a-9b56-031d3ae4dca7" providerId="AD" clId="Web-{D93DB4AC-63A3-D5D0-BC52-694268F2335C}"/>
    <pc:docChg chg="addSld delSld modSld sldOrd">
      <pc:chgData name="Micha Bayer" userId="S::micha.bayer@hutton.ac.uk::89dca733-f099-424a-9b56-031d3ae4dca7" providerId="AD" clId="Web-{D93DB4AC-63A3-D5D0-BC52-694268F2335C}" dt="2022-08-22T17:00:10.503" v="445" actId="20577"/>
      <pc:docMkLst>
        <pc:docMk/>
      </pc:docMkLst>
      <pc:sldChg chg="modSp">
        <pc:chgData name="Micha Bayer" userId="S::micha.bayer@hutton.ac.uk::89dca733-f099-424a-9b56-031d3ae4dca7" providerId="AD" clId="Web-{D93DB4AC-63A3-D5D0-BC52-694268F2335C}" dt="2022-08-22T17:00:10.503" v="445" actId="20577"/>
        <pc:sldMkLst>
          <pc:docMk/>
          <pc:sldMk cId="206238137" sldId="401"/>
        </pc:sldMkLst>
        <pc:spChg chg="mod">
          <ac:chgData name="Micha Bayer" userId="S::micha.bayer@hutton.ac.uk::89dca733-f099-424a-9b56-031d3ae4dca7" providerId="AD" clId="Web-{D93DB4AC-63A3-D5D0-BC52-694268F2335C}" dt="2022-08-22T17:00:10.503" v="445" actId="20577"/>
          <ac:spMkLst>
            <pc:docMk/>
            <pc:sldMk cId="206238137" sldId="401"/>
            <ac:spMk id="2" creationId="{7A596C4C-1317-42E4-B642-0B819C51E7BE}"/>
          </ac:spMkLst>
        </pc:spChg>
      </pc:sldChg>
      <pc:sldChg chg="addSp modSp">
        <pc:chgData name="Micha Bayer" userId="S::micha.bayer@hutton.ac.uk::89dca733-f099-424a-9b56-031d3ae4dca7" providerId="AD" clId="Web-{D93DB4AC-63A3-D5D0-BC52-694268F2335C}" dt="2022-08-22T16:49:35.954" v="188" actId="1076"/>
        <pc:sldMkLst>
          <pc:docMk/>
          <pc:sldMk cId="1941991548" sldId="448"/>
        </pc:sldMkLst>
        <pc:spChg chg="mod">
          <ac:chgData name="Micha Bayer" userId="S::micha.bayer@hutton.ac.uk::89dca733-f099-424a-9b56-031d3ae4dca7" providerId="AD" clId="Web-{D93DB4AC-63A3-D5D0-BC52-694268F2335C}" dt="2022-08-22T16:47:44.529" v="103" actId="1076"/>
          <ac:spMkLst>
            <pc:docMk/>
            <pc:sldMk cId="1941991548" sldId="448"/>
            <ac:spMk id="2" creationId="{E16842D4-F7A5-489B-9498-CF3E700B2573}"/>
          </ac:spMkLst>
        </pc:spChg>
        <pc:spChg chg="mod">
          <ac:chgData name="Micha Bayer" userId="S::micha.bayer@hutton.ac.uk::89dca733-f099-424a-9b56-031d3ae4dca7" providerId="AD" clId="Web-{D93DB4AC-63A3-D5D0-BC52-694268F2335C}" dt="2022-08-22T16:47:47.576" v="104" actId="1076"/>
          <ac:spMkLst>
            <pc:docMk/>
            <pc:sldMk cId="1941991548" sldId="448"/>
            <ac:spMk id="3" creationId="{A8A4F9A2-DD2A-4E5D-ABB7-8A26F8D0498B}"/>
          </ac:spMkLst>
        </pc:spChg>
        <pc:spChg chg="add mod">
          <ac:chgData name="Micha Bayer" userId="S::micha.bayer@hutton.ac.uk::89dca733-f099-424a-9b56-031d3ae4dca7" providerId="AD" clId="Web-{D93DB4AC-63A3-D5D0-BC52-694268F2335C}" dt="2022-08-22T16:49:35.954" v="188" actId="1076"/>
          <ac:spMkLst>
            <pc:docMk/>
            <pc:sldMk cId="1941991548" sldId="448"/>
            <ac:spMk id="5" creationId="{9ECFB9D2-ABED-21B1-8CB9-2A61E7EA5407}"/>
          </ac:spMkLst>
        </pc:spChg>
        <pc:spChg chg="mod">
          <ac:chgData name="Micha Bayer" userId="S::micha.bayer@hutton.ac.uk::89dca733-f099-424a-9b56-031d3ae4dca7" providerId="AD" clId="Web-{D93DB4AC-63A3-D5D0-BC52-694268F2335C}" dt="2022-08-22T16:47:57.014" v="106" actId="1076"/>
          <ac:spMkLst>
            <pc:docMk/>
            <pc:sldMk cId="1941991548" sldId="448"/>
            <ac:spMk id="6" creationId="{3D04E961-74CC-4F19-B04F-D3FDA0591FC2}"/>
          </ac:spMkLst>
        </pc:spChg>
        <pc:spChg chg="mod">
          <ac:chgData name="Micha Bayer" userId="S::micha.bayer@hutton.ac.uk::89dca733-f099-424a-9b56-031d3ae4dca7" providerId="AD" clId="Web-{D93DB4AC-63A3-D5D0-BC52-694268F2335C}" dt="2022-08-22T16:47:57.045" v="107" actId="1076"/>
          <ac:spMkLst>
            <pc:docMk/>
            <pc:sldMk cId="1941991548" sldId="448"/>
            <ac:spMk id="7" creationId="{D14D1D21-E75D-4C09-9267-972BD832FC83}"/>
          </ac:spMkLst>
        </pc:spChg>
        <pc:picChg chg="mod">
          <ac:chgData name="Micha Bayer" userId="S::micha.bayer@hutton.ac.uk::89dca733-f099-424a-9b56-031d3ae4dca7" providerId="AD" clId="Web-{D93DB4AC-63A3-D5D0-BC52-694268F2335C}" dt="2022-08-22T16:47:56.982" v="105" actId="1076"/>
          <ac:picMkLst>
            <pc:docMk/>
            <pc:sldMk cId="1941991548" sldId="448"/>
            <ac:picMk id="4" creationId="{A78DD3AE-40A7-43DB-A8DC-4DB7989A8410}"/>
          </ac:picMkLst>
        </pc:picChg>
      </pc:sldChg>
      <pc:sldChg chg="del">
        <pc:chgData name="Micha Bayer" userId="S::micha.bayer@hutton.ac.uk::89dca733-f099-424a-9b56-031d3ae4dca7" providerId="AD" clId="Web-{D93DB4AC-63A3-D5D0-BC52-694268F2335C}" dt="2022-08-22T16:45:11.946" v="100"/>
        <pc:sldMkLst>
          <pc:docMk/>
          <pc:sldMk cId="3667547631" sldId="452"/>
        </pc:sldMkLst>
      </pc:sldChg>
      <pc:sldChg chg="ord">
        <pc:chgData name="Micha Bayer" userId="S::micha.bayer@hutton.ac.uk::89dca733-f099-424a-9b56-031d3ae4dca7" providerId="AD" clId="Web-{D93DB4AC-63A3-D5D0-BC52-694268F2335C}" dt="2022-08-22T16:47:05.918" v="102"/>
        <pc:sldMkLst>
          <pc:docMk/>
          <pc:sldMk cId="1210276623" sldId="453"/>
        </pc:sldMkLst>
      </pc:sldChg>
      <pc:sldChg chg="ord">
        <pc:chgData name="Micha Bayer" userId="S::micha.bayer@hutton.ac.uk::89dca733-f099-424a-9b56-031d3ae4dca7" providerId="AD" clId="Web-{D93DB4AC-63A3-D5D0-BC52-694268F2335C}" dt="2022-08-22T16:58:47.750" v="425"/>
        <pc:sldMkLst>
          <pc:docMk/>
          <pc:sldMk cId="1054007395" sldId="466"/>
        </pc:sldMkLst>
      </pc:sldChg>
      <pc:sldChg chg="addSp modSp">
        <pc:chgData name="Micha Bayer" userId="S::micha.bayer@hutton.ac.uk::89dca733-f099-424a-9b56-031d3ae4dca7" providerId="AD" clId="Web-{D93DB4AC-63A3-D5D0-BC52-694268F2335C}" dt="2022-08-22T16:55:13.432" v="424" actId="20577"/>
        <pc:sldMkLst>
          <pc:docMk/>
          <pc:sldMk cId="2548926742" sldId="467"/>
        </pc:sldMkLst>
        <pc:spChg chg="add mod">
          <ac:chgData name="Micha Bayer" userId="S::micha.bayer@hutton.ac.uk::89dca733-f099-424a-9b56-031d3ae4dca7" providerId="AD" clId="Web-{D93DB4AC-63A3-D5D0-BC52-694268F2335C}" dt="2022-08-22T16:52:46.068" v="356" actId="20577"/>
          <ac:spMkLst>
            <pc:docMk/>
            <pc:sldMk cId="2548926742" sldId="467"/>
            <ac:spMk id="3" creationId="{A468DA2F-D05A-A1FF-BE6A-40E0F5F862F5}"/>
          </ac:spMkLst>
        </pc:spChg>
        <pc:spChg chg="add mod">
          <ac:chgData name="Micha Bayer" userId="S::micha.bayer@hutton.ac.uk::89dca733-f099-424a-9b56-031d3ae4dca7" providerId="AD" clId="Web-{D93DB4AC-63A3-D5D0-BC52-694268F2335C}" dt="2022-08-22T16:55:13.432" v="424" actId="20577"/>
          <ac:spMkLst>
            <pc:docMk/>
            <pc:sldMk cId="2548926742" sldId="467"/>
            <ac:spMk id="4" creationId="{DFD6E5C7-F8F4-F27C-65F0-CFE6D80FE0AA}"/>
          </ac:spMkLst>
        </pc:spChg>
        <pc:spChg chg="mod">
          <ac:chgData name="Micha Bayer" userId="S::micha.bayer@hutton.ac.uk::89dca733-f099-424a-9b56-031d3ae4dca7" providerId="AD" clId="Web-{D93DB4AC-63A3-D5D0-BC52-694268F2335C}" dt="2022-08-22T16:54:25.649" v="408" actId="20577"/>
          <ac:spMkLst>
            <pc:docMk/>
            <pc:sldMk cId="2548926742" sldId="467"/>
            <ac:spMk id="6" creationId="{B41D917C-D097-49DF-AC57-1C8645D8221C}"/>
          </ac:spMkLst>
        </pc:spChg>
      </pc:sldChg>
      <pc:sldChg chg="addSp delSp modSp">
        <pc:chgData name="Micha Bayer" userId="S::micha.bayer@hutton.ac.uk::89dca733-f099-424a-9b56-031d3ae4dca7" providerId="AD" clId="Web-{D93DB4AC-63A3-D5D0-BC52-694268F2335C}" dt="2022-08-22T16:41:43.847" v="99" actId="14100"/>
        <pc:sldMkLst>
          <pc:docMk/>
          <pc:sldMk cId="3321783784" sldId="470"/>
        </pc:sldMkLst>
        <pc:spChg chg="add del mod">
          <ac:chgData name="Micha Bayer" userId="S::micha.bayer@hutton.ac.uk::89dca733-f099-424a-9b56-031d3ae4dca7" providerId="AD" clId="Web-{D93DB4AC-63A3-D5D0-BC52-694268F2335C}" dt="2022-08-22T16:24:47.834" v="25"/>
          <ac:spMkLst>
            <pc:docMk/>
            <pc:sldMk cId="3321783784" sldId="470"/>
            <ac:spMk id="2" creationId="{AF4D041D-4AB8-FA92-1C7E-C234F0B68010}"/>
          </ac:spMkLst>
        </pc:spChg>
        <pc:spChg chg="add del mod">
          <ac:chgData name="Micha Bayer" userId="S::micha.bayer@hutton.ac.uk::89dca733-f099-424a-9b56-031d3ae4dca7" providerId="AD" clId="Web-{D93DB4AC-63A3-D5D0-BC52-694268F2335C}" dt="2022-08-22T16:26:07.415" v="29"/>
          <ac:spMkLst>
            <pc:docMk/>
            <pc:sldMk cId="3321783784" sldId="470"/>
            <ac:spMk id="3" creationId="{66281479-47D5-E771-2F80-0DA71E2929EB}"/>
          </ac:spMkLst>
        </pc:spChg>
        <pc:spChg chg="mod">
          <ac:chgData name="Micha Bayer" userId="S::micha.bayer@hutton.ac.uk::89dca733-f099-424a-9b56-031d3ae4dca7" providerId="AD" clId="Web-{D93DB4AC-63A3-D5D0-BC52-694268F2335C}" dt="2022-08-22T16:41:43.847" v="99" actId="14100"/>
          <ac:spMkLst>
            <pc:docMk/>
            <pc:sldMk cId="3321783784" sldId="470"/>
            <ac:spMk id="6" creationId="{F39FD412-B98E-40F1-81A8-A95E21691526}"/>
          </ac:spMkLst>
        </pc:spChg>
        <pc:spChg chg="add del mod">
          <ac:chgData name="Micha Bayer" userId="S::micha.bayer@hutton.ac.uk::89dca733-f099-424a-9b56-031d3ae4dca7" providerId="AD" clId="Web-{D93DB4AC-63A3-D5D0-BC52-694268F2335C}" dt="2022-08-22T16:27:01.166" v="37"/>
          <ac:spMkLst>
            <pc:docMk/>
            <pc:sldMk cId="3321783784" sldId="470"/>
            <ac:spMk id="7" creationId="{53FBE879-E27D-28E9-4FD2-742713745227}"/>
          </ac:spMkLst>
        </pc:spChg>
        <pc:graphicFrameChg chg="add del mod">
          <ac:chgData name="Micha Bayer" userId="S::micha.bayer@hutton.ac.uk::89dca733-f099-424a-9b56-031d3ae4dca7" providerId="AD" clId="Web-{D93DB4AC-63A3-D5D0-BC52-694268F2335C}" dt="2022-08-22T16:26:57.635" v="36"/>
          <ac:graphicFrameMkLst>
            <pc:docMk/>
            <pc:sldMk cId="3321783784" sldId="470"/>
            <ac:graphicFrameMk id="4" creationId="{1B741170-919F-DDBA-8AA4-E3DF01FA5A15}"/>
          </ac:graphicFrameMkLst>
        </pc:graphicFrameChg>
      </pc:sldChg>
      <pc:sldChg chg="modSp">
        <pc:chgData name="Micha Bayer" userId="S::micha.bayer@hutton.ac.uk::89dca733-f099-424a-9b56-031d3ae4dca7" providerId="AD" clId="Web-{D93DB4AC-63A3-D5D0-BC52-694268F2335C}" dt="2022-08-22T16:20:20.171" v="19" actId="20577"/>
        <pc:sldMkLst>
          <pc:docMk/>
          <pc:sldMk cId="1230999877" sldId="482"/>
        </pc:sldMkLst>
        <pc:spChg chg="mod">
          <ac:chgData name="Micha Bayer" userId="S::micha.bayer@hutton.ac.uk::89dca733-f099-424a-9b56-031d3ae4dca7" providerId="AD" clId="Web-{D93DB4AC-63A3-D5D0-BC52-694268F2335C}" dt="2022-08-22T16:20:20.171" v="19" actId="20577"/>
          <ac:spMkLst>
            <pc:docMk/>
            <pc:sldMk cId="1230999877" sldId="482"/>
            <ac:spMk id="3" creationId="{7689C90B-B4B6-4B98-C8D4-DBC4BA0C2C33}"/>
          </ac:spMkLst>
        </pc:spChg>
      </pc:sldChg>
      <pc:sldChg chg="add">
        <pc:chgData name="Micha Bayer" userId="S::micha.bayer@hutton.ac.uk::89dca733-f099-424a-9b56-031d3ae4dca7" providerId="AD" clId="Web-{D93DB4AC-63A3-D5D0-BC52-694268F2335C}" dt="2022-08-22T16:45:23.134" v="101"/>
        <pc:sldMkLst>
          <pc:docMk/>
          <pc:sldMk cId="2556935673" sldId="483"/>
        </pc:sldMkLst>
      </pc:sldChg>
    </pc:docChg>
  </pc:docChgLst>
  <pc:docChgLst>
    <pc:chgData name="Micha Bayer" userId="S::micha.bayer@hutton.ac.uk::89dca733-f099-424a-9b56-031d3ae4dca7" providerId="AD" clId="Web-{923AB806-21A3-2932-A4A8-5A399E621B67}"/>
    <pc:docChg chg="addSld modSld">
      <pc:chgData name="Micha Bayer" userId="S::micha.bayer@hutton.ac.uk::89dca733-f099-424a-9b56-031d3ae4dca7" providerId="AD" clId="Web-{923AB806-21A3-2932-A4A8-5A399E621B67}" dt="2022-08-22T16:14:54.312" v="56" actId="20577"/>
      <pc:docMkLst>
        <pc:docMk/>
      </pc:docMkLst>
      <pc:sldChg chg="mod modShow">
        <pc:chgData name="Micha Bayer" userId="S::micha.bayer@hutton.ac.uk::89dca733-f099-424a-9b56-031d3ae4dca7" providerId="AD" clId="Web-{923AB806-21A3-2932-A4A8-5A399E621B67}" dt="2022-08-22T15:05:44.476" v="0"/>
        <pc:sldMkLst>
          <pc:docMk/>
          <pc:sldMk cId="202248914" sldId="404"/>
        </pc:sldMkLst>
      </pc:sldChg>
      <pc:sldChg chg="mod modShow">
        <pc:chgData name="Micha Bayer" userId="S::micha.bayer@hutton.ac.uk::89dca733-f099-424a-9b56-031d3ae4dca7" providerId="AD" clId="Web-{923AB806-21A3-2932-A4A8-5A399E621B67}" dt="2022-08-22T15:05:47.257" v="1"/>
        <pc:sldMkLst>
          <pc:docMk/>
          <pc:sldMk cId="3547412454" sldId="405"/>
        </pc:sldMkLst>
      </pc:sldChg>
      <pc:sldChg chg="modSp">
        <pc:chgData name="Micha Bayer" userId="S::micha.bayer@hutton.ac.uk::89dca733-f099-424a-9b56-031d3ae4dca7" providerId="AD" clId="Web-{923AB806-21A3-2932-A4A8-5A399E621B67}" dt="2022-08-22T16:01:42.154" v="4" actId="20577"/>
        <pc:sldMkLst>
          <pc:docMk/>
          <pc:sldMk cId="3641907833" sldId="431"/>
        </pc:sldMkLst>
        <pc:spChg chg="mod">
          <ac:chgData name="Micha Bayer" userId="S::micha.bayer@hutton.ac.uk::89dca733-f099-424a-9b56-031d3ae4dca7" providerId="AD" clId="Web-{923AB806-21A3-2932-A4A8-5A399E621B67}" dt="2022-08-22T16:01:42.154" v="4" actId="20577"/>
          <ac:spMkLst>
            <pc:docMk/>
            <pc:sldMk cId="3641907833" sldId="431"/>
            <ac:spMk id="4" creationId="{F968D5E4-DE81-428D-9B46-3290BBF89391}"/>
          </ac:spMkLst>
        </pc:spChg>
      </pc:sldChg>
      <pc:sldChg chg="modSp new">
        <pc:chgData name="Micha Bayer" userId="S::micha.bayer@hutton.ac.uk::89dca733-f099-424a-9b56-031d3ae4dca7" providerId="AD" clId="Web-{923AB806-21A3-2932-A4A8-5A399E621B67}" dt="2022-08-22T16:14:54.312" v="56" actId="20577"/>
        <pc:sldMkLst>
          <pc:docMk/>
          <pc:sldMk cId="1230999877" sldId="482"/>
        </pc:sldMkLst>
        <pc:spChg chg="mod">
          <ac:chgData name="Micha Bayer" userId="S::micha.bayer@hutton.ac.uk::89dca733-f099-424a-9b56-031d3ae4dca7" providerId="AD" clId="Web-{923AB806-21A3-2932-A4A8-5A399E621B67}" dt="2022-08-22T16:13:23.758" v="26" actId="20577"/>
          <ac:spMkLst>
            <pc:docMk/>
            <pc:sldMk cId="1230999877" sldId="482"/>
            <ac:spMk id="2" creationId="{8436F202-7F92-F7B4-FED6-97324B50EF25}"/>
          </ac:spMkLst>
        </pc:spChg>
        <pc:spChg chg="mod">
          <ac:chgData name="Micha Bayer" userId="S::micha.bayer@hutton.ac.uk::89dca733-f099-424a-9b56-031d3ae4dca7" providerId="AD" clId="Web-{923AB806-21A3-2932-A4A8-5A399E621B67}" dt="2022-08-22T16:14:54.312" v="56" actId="20577"/>
          <ac:spMkLst>
            <pc:docMk/>
            <pc:sldMk cId="1230999877" sldId="482"/>
            <ac:spMk id="3" creationId="{7689C90B-B4B6-4B98-C8D4-DBC4BA0C2C3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28949-069D-40FF-AE18-B6BCF880762F}" type="datetimeFigureOut">
              <a:rPr lang="en-GB" smtClean="0"/>
              <a:t>29/08/2022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B95321-1CD3-42D0-BD66-863B33301BD1}" type="slidenum">
              <a:rPr lang="en-GB" smtClean="0"/>
              <a:t>‹#›</a:t>
            </a:fld>
            <a:endParaRPr lang="en-GB"/>
          </a:p>
        </p:txBody>
      </p:sp>
    </p:spTree>
    <p:extLst>
      <p:ext uri="{BB962C8B-B14F-4D97-AF65-F5344CB8AC3E}">
        <p14:creationId xmlns:p14="http://schemas.microsoft.com/office/powerpoint/2010/main" val="3881269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Short running tasks allow others’ jobs to rise in priority above yours (the fair-share policy), so submitting a 10,000 jobs that only last a few minutes each will ‘hog’ the cluster much less than just a few tens or hundreds of jobs that last for hours and hours. If it’s 2am and no-one else is using the cluster, then it’s less likely to be detrimental to anyone else. This is a shared resource, and while it’s here to be used, it’s not here to be abused.</a:t>
            </a:r>
          </a:p>
          <a:p>
            <a:endParaRPr lang="en-GB"/>
          </a:p>
        </p:txBody>
      </p:sp>
      <p:sp>
        <p:nvSpPr>
          <p:cNvPr id="4" name="Slide Number Placeholder 3"/>
          <p:cNvSpPr>
            <a:spLocks noGrp="1"/>
          </p:cNvSpPr>
          <p:nvPr>
            <p:ph type="sldNum" sz="quarter" idx="5"/>
          </p:nvPr>
        </p:nvSpPr>
        <p:spPr/>
        <p:txBody>
          <a:bodyPr/>
          <a:lstStyle/>
          <a:p>
            <a:fld id="{63B95321-1CD3-42D0-BD66-863B33301BD1}" type="slidenum">
              <a:rPr lang="en-GB" smtClean="0"/>
              <a:t>3</a:t>
            </a:fld>
            <a:endParaRPr lang="en-GB"/>
          </a:p>
        </p:txBody>
      </p:sp>
    </p:spTree>
    <p:extLst>
      <p:ext uri="{BB962C8B-B14F-4D97-AF65-F5344CB8AC3E}">
        <p14:creationId xmlns:p14="http://schemas.microsoft.com/office/powerpoint/2010/main" val="3253156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If running a large array job, submit it first with a few samples and then adjust your allocations as needed</a:t>
            </a:r>
          </a:p>
        </p:txBody>
      </p:sp>
      <p:sp>
        <p:nvSpPr>
          <p:cNvPr id="4" name="Slide Number Placeholder 3"/>
          <p:cNvSpPr>
            <a:spLocks noGrp="1"/>
          </p:cNvSpPr>
          <p:nvPr>
            <p:ph type="sldNum" sz="quarter" idx="5"/>
          </p:nvPr>
        </p:nvSpPr>
        <p:spPr/>
        <p:txBody>
          <a:bodyPr/>
          <a:lstStyle/>
          <a:p>
            <a:fld id="{63B95321-1CD3-42D0-BD66-863B33301BD1}" type="slidenum">
              <a:rPr lang="en-GB" smtClean="0"/>
              <a:t>33</a:t>
            </a:fld>
            <a:endParaRPr lang="en-GB"/>
          </a:p>
        </p:txBody>
      </p:sp>
    </p:spTree>
    <p:extLst>
      <p:ext uri="{BB962C8B-B14F-4D97-AF65-F5344CB8AC3E}">
        <p14:creationId xmlns:p14="http://schemas.microsoft.com/office/powerpoint/2010/main" val="31689921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Content Placeholder 3" descr="JHI_Vert_Web.png"/>
          <p:cNvPicPr>
            <a:picLocks noChangeAspect="1"/>
          </p:cNvPicPr>
          <p:nvPr userDrawn="1"/>
        </p:nvPicPr>
        <p:blipFill>
          <a:blip r:embed="rId2" cstate="print">
            <a:extLst>
              <a:ext uri="{28A0092B-C50C-407E-A947-70E740481C1C}">
                <a14:useLocalDpi xmlns:a14="http://schemas.microsoft.com/office/drawing/2010/main"/>
              </a:ext>
            </a:extLst>
          </a:blip>
          <a:srcRect l="-135523" r="-135523"/>
          <a:stretch>
            <a:fillRect/>
          </a:stretch>
        </p:blipFill>
        <p:spPr>
          <a:xfrm>
            <a:off x="7573037" y="125657"/>
            <a:ext cx="2111704" cy="1161356"/>
          </a:xfrm>
          <a:prstGeom prst="rect">
            <a:avLst/>
          </a:prstGeom>
        </p:spPr>
      </p:pic>
      <p:sp>
        <p:nvSpPr>
          <p:cNvPr id="2" name="Title 1"/>
          <p:cNvSpPr>
            <a:spLocks noGrp="1"/>
          </p:cNvSpPr>
          <p:nvPr>
            <p:ph type="title"/>
          </p:nvPr>
        </p:nvSpPr>
        <p:spPr>
          <a:xfrm>
            <a:off x="457201" y="222260"/>
            <a:ext cx="7366038" cy="547290"/>
          </a:xfrm>
        </p:spPr>
        <p:txBody>
          <a:bodyPr/>
          <a:lstStyle/>
          <a:p>
            <a:r>
              <a:rPr lang="en-US"/>
              <a:t>Click to edit Master title style</a:t>
            </a:r>
          </a:p>
        </p:txBody>
      </p:sp>
      <p:sp>
        <p:nvSpPr>
          <p:cNvPr id="3" name="Content Placeholder 2"/>
          <p:cNvSpPr>
            <a:spLocks noGrp="1"/>
          </p:cNvSpPr>
          <p:nvPr>
            <p:ph idx="1"/>
          </p:nvPr>
        </p:nvSpPr>
        <p:spPr>
          <a:xfrm>
            <a:off x="457200" y="1200151"/>
            <a:ext cx="8229600" cy="28941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0818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ottom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2260"/>
            <a:ext cx="7501154" cy="547290"/>
          </a:xfrm>
        </p:spPr>
        <p:txBody>
          <a:bodyPr/>
          <a:lstStyle>
            <a:lvl1pPr algn="l">
              <a:defRPr/>
            </a:lvl1pPr>
          </a:lstStyle>
          <a:p>
            <a:r>
              <a:rPr lang="en-US"/>
              <a:t>Click to edit Master title style</a:t>
            </a:r>
          </a:p>
        </p:txBody>
      </p:sp>
      <p:sp>
        <p:nvSpPr>
          <p:cNvPr id="3" name="Content Placeholder 2"/>
          <p:cNvSpPr>
            <a:spLocks noGrp="1"/>
          </p:cNvSpPr>
          <p:nvPr>
            <p:ph sz="half" idx="1"/>
          </p:nvPr>
        </p:nvSpPr>
        <p:spPr>
          <a:xfrm>
            <a:off x="457200" y="1200150"/>
            <a:ext cx="8229600" cy="1935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0" y="3343869"/>
            <a:ext cx="9144000" cy="0"/>
          </a:xfrm>
          <a:prstGeom prst="line">
            <a:avLst/>
          </a:prstGeom>
          <a:ln w="38100" cmpd="sng">
            <a:solidFill>
              <a:srgbClr val="555559"/>
            </a:solidFill>
          </a:ln>
          <a:effectLst/>
        </p:spPr>
        <p:style>
          <a:lnRef idx="2">
            <a:schemeClr val="accent1"/>
          </a:lnRef>
          <a:fillRef idx="0">
            <a:schemeClr val="accent1"/>
          </a:fillRef>
          <a:effectRef idx="1">
            <a:schemeClr val="accent1"/>
          </a:effectRef>
          <a:fontRef idx="minor">
            <a:schemeClr val="tx1"/>
          </a:fontRef>
        </p:style>
      </p:cxnSp>
      <p:sp>
        <p:nvSpPr>
          <p:cNvPr id="10" name="Picture Placeholder 9"/>
          <p:cNvSpPr>
            <a:spLocks noGrp="1"/>
          </p:cNvSpPr>
          <p:nvPr>
            <p:ph type="pic" sz="quarter" idx="10" hasCustomPrompt="1"/>
          </p:nvPr>
        </p:nvSpPr>
        <p:spPr>
          <a:xfrm>
            <a:off x="0" y="3366113"/>
            <a:ext cx="9144000" cy="1800225"/>
          </a:xfrm>
        </p:spPr>
        <p:txBody>
          <a:bodyPr/>
          <a:lstStyle/>
          <a:p>
            <a:r>
              <a:rPr lang="en-US"/>
              <a:t>Drag picture here or click icon</a:t>
            </a:r>
          </a:p>
        </p:txBody>
      </p:sp>
      <p:sp>
        <p:nvSpPr>
          <p:cNvPr id="7" name="Slide Number Placeholder 6"/>
          <p:cNvSpPr>
            <a:spLocks noGrp="1"/>
          </p:cNvSpPr>
          <p:nvPr>
            <p:ph type="sldNum" sz="quarter" idx="12"/>
          </p:nvPr>
        </p:nvSpPr>
        <p:spPr>
          <a:xfrm>
            <a:off x="6553200" y="4767263"/>
            <a:ext cx="2133600" cy="273844"/>
          </a:xfrm>
        </p:spPr>
        <p:txBody>
          <a:bodyPr/>
          <a:lstStyle/>
          <a:p>
            <a:fld id="{07156D96-C350-4843-B71C-3443AE11BC44}" type="slidenum">
              <a:rPr lang="en-US" smtClean="0"/>
              <a:t>‹#›</a:t>
            </a:fld>
            <a:endParaRPr lang="en-US"/>
          </a:p>
        </p:txBody>
      </p:sp>
      <p:pic>
        <p:nvPicPr>
          <p:cNvPr id="9" name="Content Placeholder 3" descr="JHI_Vert_Web.png"/>
          <p:cNvPicPr>
            <a:picLocks noChangeAspect="1"/>
          </p:cNvPicPr>
          <p:nvPr userDrawn="1"/>
        </p:nvPicPr>
        <p:blipFill>
          <a:blip r:embed="rId2" cstate="print">
            <a:extLst>
              <a:ext uri="{28A0092B-C50C-407E-A947-70E740481C1C}">
                <a14:useLocalDpi xmlns:a14="http://schemas.microsoft.com/office/drawing/2010/main"/>
              </a:ext>
            </a:extLst>
          </a:blip>
          <a:srcRect l="-135523" r="-135523"/>
          <a:stretch>
            <a:fillRect/>
          </a:stretch>
        </p:blipFill>
        <p:spPr>
          <a:xfrm>
            <a:off x="7573037" y="125657"/>
            <a:ext cx="2111704" cy="1161356"/>
          </a:xfrm>
          <a:prstGeom prst="rect">
            <a:avLst/>
          </a:prstGeom>
        </p:spPr>
      </p:pic>
    </p:spTree>
    <p:extLst>
      <p:ext uri="{BB962C8B-B14F-4D97-AF65-F5344CB8AC3E}">
        <p14:creationId xmlns:p14="http://schemas.microsoft.com/office/powerpoint/2010/main" val="1210871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Pictures with Caption">
    <p:spTree>
      <p:nvGrpSpPr>
        <p:cNvPr id="1" name=""/>
        <p:cNvGrpSpPr/>
        <p:nvPr/>
      </p:nvGrpSpPr>
      <p:grpSpPr>
        <a:xfrm>
          <a:off x="0" y="0"/>
          <a:ext cx="0" cy="0"/>
          <a:chOff x="0" y="0"/>
          <a:chExt cx="0" cy="0"/>
        </a:xfrm>
      </p:grpSpPr>
      <p:sp>
        <p:nvSpPr>
          <p:cNvPr id="14" name="Picture Placeholder 13"/>
          <p:cNvSpPr>
            <a:spLocks noGrp="1"/>
          </p:cNvSpPr>
          <p:nvPr>
            <p:ph type="pic" sz="quarter" idx="10" hasCustomPrompt="1"/>
          </p:nvPr>
        </p:nvSpPr>
        <p:spPr>
          <a:xfrm>
            <a:off x="-4686" y="-23553"/>
            <a:ext cx="3508375" cy="2596007"/>
          </a:xfrm>
        </p:spPr>
        <p:txBody>
          <a:bodyPr/>
          <a:lstStyle/>
          <a:p>
            <a:r>
              <a:rPr lang="en-US"/>
              <a:t>Drag picture here or click icon</a:t>
            </a:r>
          </a:p>
        </p:txBody>
      </p:sp>
      <p:sp>
        <p:nvSpPr>
          <p:cNvPr id="16" name="Picture Placeholder 15"/>
          <p:cNvSpPr>
            <a:spLocks noGrp="1"/>
          </p:cNvSpPr>
          <p:nvPr>
            <p:ph type="pic" sz="quarter" idx="11" hasCustomPrompt="1"/>
          </p:nvPr>
        </p:nvSpPr>
        <p:spPr>
          <a:xfrm>
            <a:off x="-3475" y="2604279"/>
            <a:ext cx="3508375" cy="2557971"/>
          </a:xfrm>
        </p:spPr>
        <p:txBody>
          <a:bodyPr/>
          <a:lstStyle>
            <a:lvl1pPr>
              <a:defRPr baseline="0"/>
            </a:lvl1pPr>
          </a:lstStyle>
          <a:p>
            <a:r>
              <a:rPr lang="en-US"/>
              <a:t>Drag picture here or click icon</a:t>
            </a:r>
          </a:p>
        </p:txBody>
      </p:sp>
      <p:sp>
        <p:nvSpPr>
          <p:cNvPr id="2" name="Title 1"/>
          <p:cNvSpPr>
            <a:spLocks noGrp="1"/>
          </p:cNvSpPr>
          <p:nvPr>
            <p:ph type="title"/>
          </p:nvPr>
        </p:nvSpPr>
        <p:spPr>
          <a:xfrm>
            <a:off x="4021666" y="222259"/>
            <a:ext cx="4041775" cy="929076"/>
          </a:xfrm>
        </p:spPr>
        <p:txBody>
          <a:bodyPr/>
          <a:lstStyle>
            <a:lvl1pPr>
              <a:defRPr/>
            </a:lvl1pPr>
          </a:lstStyle>
          <a:p>
            <a:r>
              <a:rPr lang="en-US"/>
              <a:t>Click to edit Master title style</a:t>
            </a:r>
          </a:p>
        </p:txBody>
      </p:sp>
      <p:sp>
        <p:nvSpPr>
          <p:cNvPr id="5" name="Text Placeholder 4"/>
          <p:cNvSpPr>
            <a:spLocks noGrp="1"/>
          </p:cNvSpPr>
          <p:nvPr>
            <p:ph type="body" sz="quarter" idx="3"/>
          </p:nvPr>
        </p:nvSpPr>
        <p:spPr>
          <a:xfrm>
            <a:off x="4021666" y="13936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021666" y="1873450"/>
            <a:ext cx="4041775" cy="272117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p:cNvCxnSpPr/>
          <p:nvPr userDrawn="1"/>
        </p:nvCxnSpPr>
        <p:spPr>
          <a:xfrm>
            <a:off x="3522137" y="-26110"/>
            <a:ext cx="0" cy="5169611"/>
          </a:xfrm>
          <a:prstGeom prst="line">
            <a:avLst/>
          </a:prstGeom>
          <a:ln w="38100" cmpd="sng">
            <a:solidFill>
              <a:srgbClr val="555559"/>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flipH="1">
            <a:off x="0" y="2585529"/>
            <a:ext cx="3508452" cy="0"/>
          </a:xfrm>
          <a:prstGeom prst="line">
            <a:avLst/>
          </a:prstGeom>
          <a:ln w="38100" cmpd="sng">
            <a:solidFill>
              <a:srgbClr val="555559"/>
            </a:solidFill>
          </a:ln>
          <a:effectLst/>
        </p:spPr>
        <p:style>
          <a:lnRef idx="2">
            <a:schemeClr val="accent1"/>
          </a:lnRef>
          <a:fillRef idx="0">
            <a:schemeClr val="accent1"/>
          </a:fillRef>
          <a:effectRef idx="1">
            <a:schemeClr val="accent1"/>
          </a:effectRef>
          <a:fontRef idx="minor">
            <a:schemeClr val="tx1"/>
          </a:fontRef>
        </p:style>
      </p:cxnSp>
      <p:sp>
        <p:nvSpPr>
          <p:cNvPr id="13" name="Slide Number Placeholder 6"/>
          <p:cNvSpPr>
            <a:spLocks noGrp="1"/>
          </p:cNvSpPr>
          <p:nvPr>
            <p:ph type="sldNum" sz="quarter" idx="12"/>
          </p:nvPr>
        </p:nvSpPr>
        <p:spPr>
          <a:xfrm>
            <a:off x="6553200" y="4767263"/>
            <a:ext cx="2133600" cy="273844"/>
          </a:xfrm>
        </p:spPr>
        <p:txBody>
          <a:bodyPr/>
          <a:lstStyle/>
          <a:p>
            <a:fld id="{07156D96-C350-4843-B71C-3443AE11BC44}" type="slidenum">
              <a:rPr lang="en-US" smtClean="0"/>
              <a:t>‹#›</a:t>
            </a:fld>
            <a:endParaRPr lang="en-US"/>
          </a:p>
        </p:txBody>
      </p:sp>
      <p:pic>
        <p:nvPicPr>
          <p:cNvPr id="15" name="Content Placeholder 3" descr="JHI_Vert_Web.png"/>
          <p:cNvPicPr>
            <a:picLocks noChangeAspect="1"/>
          </p:cNvPicPr>
          <p:nvPr userDrawn="1"/>
        </p:nvPicPr>
        <p:blipFill>
          <a:blip r:embed="rId2" cstate="print">
            <a:extLst>
              <a:ext uri="{28A0092B-C50C-407E-A947-70E740481C1C}">
                <a14:useLocalDpi xmlns:a14="http://schemas.microsoft.com/office/drawing/2010/main"/>
              </a:ext>
            </a:extLst>
          </a:blip>
          <a:srcRect l="-135523" r="-135523"/>
          <a:stretch>
            <a:fillRect/>
          </a:stretch>
        </p:blipFill>
        <p:spPr>
          <a:xfrm>
            <a:off x="7573037" y="125657"/>
            <a:ext cx="2111704" cy="1161356"/>
          </a:xfrm>
          <a:prstGeom prst="rect">
            <a:avLst/>
          </a:prstGeom>
        </p:spPr>
      </p:pic>
    </p:spTree>
    <p:extLst>
      <p:ext uri="{BB962C8B-B14F-4D97-AF65-F5344CB8AC3E}">
        <p14:creationId xmlns:p14="http://schemas.microsoft.com/office/powerpoint/2010/main" val="2113430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ide Picture with Caption">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07156D96-C350-4843-B71C-3443AE11BC44}" type="slidenum">
              <a:rPr lang="en-US" smtClean="0"/>
              <a:t>‹#›</a:t>
            </a:fld>
            <a:endParaRPr lang="en-US"/>
          </a:p>
        </p:txBody>
      </p:sp>
      <p:sp>
        <p:nvSpPr>
          <p:cNvPr id="8" name="Title 1"/>
          <p:cNvSpPr>
            <a:spLocks noGrp="1"/>
          </p:cNvSpPr>
          <p:nvPr>
            <p:ph type="title"/>
          </p:nvPr>
        </p:nvSpPr>
        <p:spPr>
          <a:xfrm>
            <a:off x="4021666" y="222259"/>
            <a:ext cx="4041775" cy="682616"/>
          </a:xfrm>
        </p:spPr>
        <p:txBody>
          <a:bodyPr/>
          <a:lstStyle>
            <a:lvl1pPr>
              <a:defRPr/>
            </a:lvl1pPr>
          </a:lstStyle>
          <a:p>
            <a:r>
              <a:rPr lang="en-US"/>
              <a:t>Click to edit Master title style</a:t>
            </a:r>
          </a:p>
        </p:txBody>
      </p:sp>
      <p:sp>
        <p:nvSpPr>
          <p:cNvPr id="9" name="Text Placeholder 4"/>
          <p:cNvSpPr>
            <a:spLocks noGrp="1"/>
          </p:cNvSpPr>
          <p:nvPr>
            <p:ph type="body" sz="quarter" idx="3"/>
          </p:nvPr>
        </p:nvSpPr>
        <p:spPr>
          <a:xfrm>
            <a:off x="402166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02166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p:cNvCxnSpPr/>
          <p:nvPr userDrawn="1"/>
        </p:nvCxnSpPr>
        <p:spPr>
          <a:xfrm>
            <a:off x="3522137" y="-26110"/>
            <a:ext cx="0" cy="5169611"/>
          </a:xfrm>
          <a:prstGeom prst="line">
            <a:avLst/>
          </a:prstGeom>
          <a:ln w="38100" cmpd="sng">
            <a:solidFill>
              <a:srgbClr val="555559"/>
            </a:solidFill>
          </a:ln>
          <a:effectLst/>
        </p:spPr>
        <p:style>
          <a:lnRef idx="2">
            <a:schemeClr val="accent1"/>
          </a:lnRef>
          <a:fillRef idx="0">
            <a:schemeClr val="accent1"/>
          </a:fillRef>
          <a:effectRef idx="1">
            <a:schemeClr val="accent1"/>
          </a:effectRef>
          <a:fontRef idx="minor">
            <a:schemeClr val="tx1"/>
          </a:fontRef>
        </p:style>
      </p:cxnSp>
      <p:sp>
        <p:nvSpPr>
          <p:cNvPr id="14" name="Picture Placeholder 13"/>
          <p:cNvSpPr>
            <a:spLocks noGrp="1"/>
          </p:cNvSpPr>
          <p:nvPr>
            <p:ph type="pic" sz="quarter" idx="13" hasCustomPrompt="1"/>
          </p:nvPr>
        </p:nvSpPr>
        <p:spPr>
          <a:xfrm>
            <a:off x="-21310" y="0"/>
            <a:ext cx="3522663" cy="5143500"/>
          </a:xfrm>
        </p:spPr>
        <p:txBody>
          <a:bodyPr/>
          <a:lstStyle/>
          <a:p>
            <a:r>
              <a:rPr lang="en-US"/>
              <a:t>Drag picture here or click icon</a:t>
            </a:r>
          </a:p>
        </p:txBody>
      </p:sp>
      <p:pic>
        <p:nvPicPr>
          <p:cNvPr id="13" name="Content Placeholder 3" descr="JHI_Vert_Web.png"/>
          <p:cNvPicPr>
            <a:picLocks noChangeAspect="1"/>
          </p:cNvPicPr>
          <p:nvPr userDrawn="1"/>
        </p:nvPicPr>
        <p:blipFill>
          <a:blip r:embed="rId2" cstate="print">
            <a:extLst>
              <a:ext uri="{28A0092B-C50C-407E-A947-70E740481C1C}">
                <a14:useLocalDpi xmlns:a14="http://schemas.microsoft.com/office/drawing/2010/main"/>
              </a:ext>
            </a:extLst>
          </a:blip>
          <a:srcRect l="-135523" r="-135523"/>
          <a:stretch>
            <a:fillRect/>
          </a:stretch>
        </p:blipFill>
        <p:spPr>
          <a:xfrm>
            <a:off x="7573037" y="125657"/>
            <a:ext cx="2111704" cy="1161356"/>
          </a:xfrm>
          <a:prstGeom prst="rect">
            <a:avLst/>
          </a:prstGeom>
        </p:spPr>
      </p:pic>
    </p:spTree>
    <p:extLst>
      <p:ext uri="{BB962C8B-B14F-4D97-AF65-F5344CB8AC3E}">
        <p14:creationId xmlns:p14="http://schemas.microsoft.com/office/powerpoint/2010/main" val="320464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2" name="Picture 1" descr="top bann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 y="-14978"/>
            <a:ext cx="9144000" cy="1325618"/>
          </a:xfrm>
          <a:prstGeom prst="rect">
            <a:avLst/>
          </a:prstGeom>
        </p:spPr>
      </p:pic>
      <p:sp>
        <p:nvSpPr>
          <p:cNvPr id="7" name="Title 1"/>
          <p:cNvSpPr>
            <a:spLocks noGrp="1"/>
          </p:cNvSpPr>
          <p:nvPr>
            <p:ph type="ctrTitle" hasCustomPrompt="1"/>
          </p:nvPr>
        </p:nvSpPr>
        <p:spPr>
          <a:xfrm>
            <a:off x="474316" y="1661660"/>
            <a:ext cx="6139877" cy="646331"/>
          </a:xfrm>
        </p:spPr>
        <p:txBody>
          <a:bodyPr anchor="t" anchorCtr="0">
            <a:spAutoFit/>
          </a:bodyPr>
          <a:lstStyle>
            <a:lvl1pPr algn="l">
              <a:defRPr sz="3600" b="1" i="0">
                <a:solidFill>
                  <a:srgbClr val="555559"/>
                </a:solidFill>
              </a:defRPr>
            </a:lvl1pPr>
          </a:lstStyle>
          <a:p>
            <a:r>
              <a:rPr lang="en-GB"/>
              <a:t>Click to edit title </a:t>
            </a:r>
            <a:endParaRPr lang="en-US"/>
          </a:p>
        </p:txBody>
      </p:sp>
      <p:sp>
        <p:nvSpPr>
          <p:cNvPr id="8" name="Subtitle 2"/>
          <p:cNvSpPr>
            <a:spLocks noGrp="1"/>
          </p:cNvSpPr>
          <p:nvPr>
            <p:ph type="subTitle" idx="1" hasCustomPrompt="1"/>
          </p:nvPr>
        </p:nvSpPr>
        <p:spPr>
          <a:xfrm>
            <a:off x="474315" y="4101199"/>
            <a:ext cx="5908148" cy="461665"/>
          </a:xfrm>
        </p:spPr>
        <p:txBody>
          <a:bodyPr wrap="square" anchor="b" anchorCtr="0">
            <a:spAutoFit/>
          </a:bodyPr>
          <a:lstStyle>
            <a:lvl1pPr marL="0" indent="0" algn="l">
              <a:buNone/>
              <a:defRPr sz="2400" b="1" i="0" baseline="0">
                <a:solidFill>
                  <a:srgbClr val="7999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A Presentation by Presenter’s Name </a:t>
            </a:r>
          </a:p>
        </p:txBody>
      </p:sp>
      <p:sp>
        <p:nvSpPr>
          <p:cNvPr id="9" name="Slide Number Placeholder 3"/>
          <p:cNvSpPr>
            <a:spLocks noGrp="1"/>
          </p:cNvSpPr>
          <p:nvPr>
            <p:ph type="sldNum" sz="quarter" idx="4"/>
          </p:nvPr>
        </p:nvSpPr>
        <p:spPr>
          <a:xfrm>
            <a:off x="6838135"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BB49427-101C-9342-B4D0-0FE54A334EC0}" type="slidenum">
              <a:rPr lang="en-US" smtClean="0"/>
              <a:t>‹#›</a:t>
            </a:fld>
            <a:endParaRPr lang="en-US"/>
          </a:p>
        </p:txBody>
      </p:sp>
      <p:pic>
        <p:nvPicPr>
          <p:cNvPr id="4" name="Picture 3" descr="JHI_logo_Horiz.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14193" y="3552431"/>
            <a:ext cx="2147469" cy="993731"/>
          </a:xfrm>
          <a:prstGeom prst="rect">
            <a:avLst/>
          </a:prstGeom>
        </p:spPr>
      </p:pic>
    </p:spTree>
    <p:extLst>
      <p:ext uri="{BB962C8B-B14F-4D97-AF65-F5344CB8AC3E}">
        <p14:creationId xmlns:p14="http://schemas.microsoft.com/office/powerpoint/2010/main" val="1542611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5D9EA87-F86B-934D-AA7D-293C2A807664}" type="datetimeFigureOut">
              <a:rPr lang="en-US" smtClean="0"/>
              <a:pPr/>
              <a:t>8/29/2022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D89B72-CFF6-364D-8089-CB64C04EBB3D}" type="slidenum">
              <a:rPr lang="en-US" smtClean="0"/>
              <a:pPr/>
              <a:t>‹#›</a:t>
            </a:fld>
            <a:endParaRPr lang="en-US"/>
          </a:p>
        </p:txBody>
      </p:sp>
      <p:pic>
        <p:nvPicPr>
          <p:cNvPr id="6" name="Content Placeholder 3" descr="JHI_Vert_Web.png"/>
          <p:cNvPicPr>
            <a:picLocks noChangeAspect="1"/>
          </p:cNvPicPr>
          <p:nvPr userDrawn="1"/>
        </p:nvPicPr>
        <p:blipFill>
          <a:blip r:embed="rId2" cstate="print">
            <a:extLst>
              <a:ext uri="{28A0092B-C50C-407E-A947-70E740481C1C}">
                <a14:useLocalDpi xmlns:a14="http://schemas.microsoft.com/office/drawing/2010/main"/>
              </a:ext>
            </a:extLst>
          </a:blip>
          <a:srcRect l="-135523" r="-135523"/>
          <a:stretch>
            <a:fillRect/>
          </a:stretch>
        </p:blipFill>
        <p:spPr>
          <a:xfrm>
            <a:off x="7573037" y="238909"/>
            <a:ext cx="2111704" cy="871017"/>
          </a:xfrm>
          <a:prstGeom prst="rect">
            <a:avLst/>
          </a:prstGeom>
        </p:spPr>
      </p:pic>
      <p:sp>
        <p:nvSpPr>
          <p:cNvPr id="7" name="Rounded Rectangle 6"/>
          <p:cNvSpPr/>
          <p:nvPr userDrawn="1"/>
        </p:nvSpPr>
        <p:spPr>
          <a:xfrm>
            <a:off x="412312" y="683518"/>
            <a:ext cx="291415" cy="218561"/>
          </a:xfrm>
          <a:prstGeom prst="roundRect">
            <a:avLst/>
          </a:prstGeom>
          <a:solidFill>
            <a:srgbClr val="78A22F">
              <a:alpha val="40000"/>
            </a:srgbClr>
          </a:solidFill>
          <a:ln>
            <a:solidFill>
              <a:schemeClr val="accent1">
                <a:shade val="95000"/>
                <a:satMod val="105000"/>
                <a:alpha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aseline="-25000"/>
          </a:p>
        </p:txBody>
      </p:sp>
      <p:sp>
        <p:nvSpPr>
          <p:cNvPr id="8" name="Rounded Rectangle 7"/>
          <p:cNvSpPr/>
          <p:nvPr userDrawn="1"/>
        </p:nvSpPr>
        <p:spPr>
          <a:xfrm>
            <a:off x="412312" y="442146"/>
            <a:ext cx="291415" cy="218561"/>
          </a:xfrm>
          <a:prstGeom prst="roundRect">
            <a:avLst/>
          </a:prstGeom>
          <a:solidFill>
            <a:srgbClr val="872175">
              <a:alpha val="40000"/>
            </a:srgbClr>
          </a:solidFill>
          <a:ln>
            <a:solidFill>
              <a:schemeClr val="accent1">
                <a:shade val="95000"/>
                <a:satMod val="105000"/>
                <a:alpha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aseline="-25000"/>
          </a:p>
        </p:txBody>
      </p:sp>
      <p:sp>
        <p:nvSpPr>
          <p:cNvPr id="9" name="Rounded Rectangle 8"/>
          <p:cNvSpPr/>
          <p:nvPr userDrawn="1"/>
        </p:nvSpPr>
        <p:spPr>
          <a:xfrm>
            <a:off x="87749" y="442146"/>
            <a:ext cx="291415" cy="218561"/>
          </a:xfrm>
          <a:prstGeom prst="roundRect">
            <a:avLst/>
          </a:prstGeom>
          <a:solidFill>
            <a:srgbClr val="569BBE">
              <a:alpha val="40000"/>
            </a:srgbClr>
          </a:solidFill>
          <a:ln>
            <a:solidFill>
              <a:schemeClr val="accent1">
                <a:shade val="95000"/>
                <a:satMod val="105000"/>
                <a:alpha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aseline="-25000"/>
          </a:p>
        </p:txBody>
      </p:sp>
    </p:spTree>
    <p:extLst>
      <p:ext uri="{BB962C8B-B14F-4D97-AF65-F5344CB8AC3E}">
        <p14:creationId xmlns:p14="http://schemas.microsoft.com/office/powerpoint/2010/main" val="1605529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2260"/>
            <a:ext cx="8229600" cy="54729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7156D96-C350-4843-B71C-3443AE11BC44}" type="slidenum">
              <a:rPr lang="en-US" smtClean="0"/>
              <a:t>‹#›</a:t>
            </a:fld>
            <a:endParaRPr lang="en-US"/>
          </a:p>
        </p:txBody>
      </p:sp>
    </p:spTree>
    <p:extLst>
      <p:ext uri="{BB962C8B-B14F-4D97-AF65-F5344CB8AC3E}">
        <p14:creationId xmlns:p14="http://schemas.microsoft.com/office/powerpoint/2010/main" val="192314242"/>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3" r:id="rId3"/>
    <p:sldLayoutId id="2147483656" r:id="rId4"/>
    <p:sldLayoutId id="2147483657" r:id="rId5"/>
    <p:sldLayoutId id="2147483658" r:id="rId6"/>
  </p:sldLayoutIdLst>
  <p:txStyles>
    <p:titleStyle>
      <a:lvl1pPr marL="0" indent="0" algn="l" defTabSz="457200" rtl="0" eaLnBrk="1" latinLnBrk="0" hangingPunct="1">
        <a:spcBef>
          <a:spcPct val="0"/>
        </a:spcBef>
        <a:buClr>
          <a:srgbClr val="799934"/>
        </a:buClr>
        <a:buFont typeface="Arial"/>
        <a:buNone/>
        <a:defRPr sz="3600" b="1" i="0" kern="1200">
          <a:solidFill>
            <a:srgbClr val="555559"/>
          </a:solidFill>
          <a:latin typeface="+mj-lt"/>
          <a:ea typeface="+mj-ea"/>
          <a:cs typeface="+mj-cs"/>
        </a:defRPr>
      </a:lvl1pPr>
    </p:titleStyle>
    <p:bodyStyle>
      <a:lvl1pPr marL="342900" indent="-342900" algn="l" defTabSz="457200" rtl="0" eaLnBrk="1" latinLnBrk="0" hangingPunct="1">
        <a:spcBef>
          <a:spcPct val="20000"/>
        </a:spcBef>
        <a:buClr>
          <a:srgbClr val="799934"/>
        </a:buClr>
        <a:buFont typeface="Wingdings" charset="2"/>
        <a:buChar char="§"/>
        <a:defRPr sz="3200" kern="1200">
          <a:solidFill>
            <a:srgbClr val="555559"/>
          </a:solidFill>
          <a:latin typeface="+mn-lt"/>
          <a:ea typeface="+mn-ea"/>
          <a:cs typeface="+mn-cs"/>
        </a:defRPr>
      </a:lvl1pPr>
      <a:lvl2pPr marL="742950" indent="-285750" algn="l" defTabSz="457200" rtl="0" eaLnBrk="1" latinLnBrk="0" hangingPunct="1">
        <a:spcBef>
          <a:spcPct val="20000"/>
        </a:spcBef>
        <a:buClr>
          <a:srgbClr val="FF9E15"/>
        </a:buClr>
        <a:buFont typeface="Wingdings" charset="2"/>
        <a:buChar char="§"/>
        <a:defRPr sz="2800" kern="1200">
          <a:solidFill>
            <a:srgbClr val="555559"/>
          </a:solidFill>
          <a:latin typeface="+mn-lt"/>
          <a:ea typeface="+mn-ea"/>
          <a:cs typeface="+mn-cs"/>
        </a:defRPr>
      </a:lvl2pPr>
      <a:lvl3pPr marL="1143000" indent="-228600" algn="l" defTabSz="457200" rtl="0" eaLnBrk="1" latinLnBrk="0" hangingPunct="1">
        <a:spcBef>
          <a:spcPct val="20000"/>
        </a:spcBef>
        <a:buClr>
          <a:srgbClr val="00748C"/>
        </a:buClr>
        <a:buFont typeface="Wingdings" charset="2"/>
        <a:buChar char="§"/>
        <a:defRPr sz="2400" kern="1200">
          <a:solidFill>
            <a:srgbClr val="555559"/>
          </a:solidFill>
          <a:latin typeface="+mn-lt"/>
          <a:ea typeface="+mn-ea"/>
          <a:cs typeface="+mn-cs"/>
        </a:defRPr>
      </a:lvl3pPr>
      <a:lvl4pPr marL="1600200" indent="-228600" algn="l" defTabSz="457200" rtl="0" eaLnBrk="1" latinLnBrk="0" hangingPunct="1">
        <a:spcBef>
          <a:spcPct val="20000"/>
        </a:spcBef>
        <a:buClr>
          <a:srgbClr val="CF009E"/>
        </a:buClr>
        <a:buFont typeface="Wingdings" charset="2"/>
        <a:buChar char="§"/>
        <a:defRPr sz="2000" kern="1200">
          <a:solidFill>
            <a:srgbClr val="555559"/>
          </a:solidFill>
          <a:latin typeface="+mn-lt"/>
          <a:ea typeface="+mn-ea"/>
          <a:cs typeface="+mn-cs"/>
        </a:defRPr>
      </a:lvl4pPr>
      <a:lvl5pPr marL="2057400" indent="-228600" algn="l" defTabSz="457200" rtl="0" eaLnBrk="1" latinLnBrk="0" hangingPunct="1">
        <a:spcBef>
          <a:spcPct val="20000"/>
        </a:spcBef>
        <a:buClr>
          <a:srgbClr val="853175"/>
        </a:buClr>
        <a:buFont typeface="Wingdings" charset="2"/>
        <a:buChar char="§"/>
        <a:defRPr sz="2000" kern="1200">
          <a:solidFill>
            <a:srgbClr val="555559"/>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cdn.kernel.org/pub/linux/kernel/v5.x/linux-5.19.2.tar.xz"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help.cropdiversity.ac.uk/slurm-policy.html"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hyperlink" Target="https://cropdiversity.ac.uk/top" TargetMode="External"/><Relationship Id="rId1" Type="http://schemas.openxmlformats.org/officeDocument/2006/relationships/slideLayout" Target="../slideLayouts/slideLayout1.xml"/><Relationship Id="rId5" Type="http://schemas.openxmlformats.org/officeDocument/2006/relationships/image" Target="../media/image15.emf"/><Relationship Id="rId4" Type="http://schemas.openxmlformats.org/officeDocument/2006/relationships/image" Target="../media/image14.emf"/></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C75D307-DB52-43DD-84F1-6F5E8857EB61}"/>
              </a:ext>
            </a:extLst>
          </p:cNvPr>
          <p:cNvSpPr>
            <a:spLocks noGrp="1"/>
          </p:cNvSpPr>
          <p:nvPr>
            <p:ph type="ctrTitle"/>
          </p:nvPr>
        </p:nvSpPr>
        <p:spPr>
          <a:xfrm>
            <a:off x="474316" y="1661660"/>
            <a:ext cx="6994373" cy="1200329"/>
          </a:xfrm>
        </p:spPr>
        <p:txBody>
          <a:bodyPr/>
          <a:lstStyle/>
          <a:p>
            <a:r>
              <a:rPr lang="en-GB"/>
              <a:t>Resource Allocation  / Best Practice</a:t>
            </a:r>
          </a:p>
        </p:txBody>
      </p:sp>
    </p:spTree>
    <p:extLst>
      <p:ext uri="{BB962C8B-B14F-4D97-AF65-F5344CB8AC3E}">
        <p14:creationId xmlns:p14="http://schemas.microsoft.com/office/powerpoint/2010/main" val="1083107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7F92FC7-EDDB-4F57-A161-CA3C7EE03918}"/>
              </a:ext>
            </a:extLst>
          </p:cNvPr>
          <p:cNvGrpSpPr/>
          <p:nvPr/>
        </p:nvGrpSpPr>
        <p:grpSpPr>
          <a:xfrm>
            <a:off x="1120804" y="2693946"/>
            <a:ext cx="6902393" cy="1280043"/>
            <a:chOff x="1120804" y="2693946"/>
            <a:chExt cx="6902393" cy="1280043"/>
          </a:xfrm>
        </p:grpSpPr>
        <p:cxnSp>
          <p:nvCxnSpPr>
            <p:cNvPr id="37" name="Straight Arrow Connector 36">
              <a:extLst>
                <a:ext uri="{FF2B5EF4-FFF2-40B4-BE49-F238E27FC236}">
                  <a16:creationId xmlns:a16="http://schemas.microsoft.com/office/drawing/2014/main" id="{136A96BB-E7F9-4D96-91AA-F7E7916C5944}"/>
                </a:ext>
              </a:extLst>
            </p:cNvPr>
            <p:cNvCxnSpPr>
              <a:stCxn id="14" idx="0"/>
              <a:endCxn id="10" idx="2"/>
            </p:cNvCxnSpPr>
            <p:nvPr/>
          </p:nvCxnSpPr>
          <p:spPr>
            <a:xfrm flipV="1">
              <a:off x="1120804" y="2704955"/>
              <a:ext cx="1273344" cy="12690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F18008EC-A7A1-4073-9A9E-E46B548A1A3C}"/>
                </a:ext>
              </a:extLst>
            </p:cNvPr>
            <p:cNvCxnSpPr>
              <a:cxnSpLocks/>
              <a:stCxn id="15" idx="0"/>
              <a:endCxn id="10" idx="2"/>
            </p:cNvCxnSpPr>
            <p:nvPr/>
          </p:nvCxnSpPr>
          <p:spPr>
            <a:xfrm flipV="1">
              <a:off x="1516580" y="2704955"/>
              <a:ext cx="877568" cy="12690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495D6651-43AA-43D3-8D1B-9880F7335525}"/>
                </a:ext>
              </a:extLst>
            </p:cNvPr>
            <p:cNvCxnSpPr>
              <a:cxnSpLocks/>
              <a:stCxn id="16" idx="0"/>
              <a:endCxn id="10" idx="2"/>
            </p:cNvCxnSpPr>
            <p:nvPr/>
          </p:nvCxnSpPr>
          <p:spPr>
            <a:xfrm flipV="1">
              <a:off x="1912356" y="2704955"/>
              <a:ext cx="481792" cy="12690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21F3D14A-5D69-4FB6-A9D8-CA2A2A0E0B9C}"/>
                </a:ext>
              </a:extLst>
            </p:cNvPr>
            <p:cNvCxnSpPr>
              <a:cxnSpLocks/>
              <a:stCxn id="17" idx="0"/>
              <a:endCxn id="10" idx="2"/>
            </p:cNvCxnSpPr>
            <p:nvPr/>
          </p:nvCxnSpPr>
          <p:spPr>
            <a:xfrm flipV="1">
              <a:off x="2311029" y="2704955"/>
              <a:ext cx="83119" cy="12690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44618284-A44C-4C90-BD36-A529021EC6F7}"/>
                </a:ext>
              </a:extLst>
            </p:cNvPr>
            <p:cNvCxnSpPr>
              <a:cxnSpLocks/>
              <a:stCxn id="20" idx="0"/>
              <a:endCxn id="10" idx="2"/>
            </p:cNvCxnSpPr>
            <p:nvPr/>
          </p:nvCxnSpPr>
          <p:spPr>
            <a:xfrm flipH="1" flipV="1">
              <a:off x="2394148" y="2704955"/>
              <a:ext cx="630712" cy="12684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FC7F5E1A-421E-458F-949F-EC60B00DC1C1}"/>
                </a:ext>
              </a:extLst>
            </p:cNvPr>
            <p:cNvCxnSpPr>
              <a:cxnSpLocks/>
              <a:stCxn id="21" idx="0"/>
              <a:endCxn id="10" idx="2"/>
            </p:cNvCxnSpPr>
            <p:nvPr/>
          </p:nvCxnSpPr>
          <p:spPr>
            <a:xfrm flipH="1" flipV="1">
              <a:off x="2394148" y="2704955"/>
              <a:ext cx="1026488" cy="12684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2B1A815F-8535-4461-BBB4-2DA8F5ABAC51}"/>
                </a:ext>
              </a:extLst>
            </p:cNvPr>
            <p:cNvCxnSpPr>
              <a:cxnSpLocks/>
              <a:stCxn id="22" idx="0"/>
              <a:endCxn id="10" idx="2"/>
            </p:cNvCxnSpPr>
            <p:nvPr/>
          </p:nvCxnSpPr>
          <p:spPr>
            <a:xfrm flipH="1" flipV="1">
              <a:off x="2394148" y="2704955"/>
              <a:ext cx="1422264" cy="12684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E8158954-8557-45C8-8FAC-BF279A19AD26}"/>
                </a:ext>
              </a:extLst>
            </p:cNvPr>
            <p:cNvCxnSpPr>
              <a:cxnSpLocks/>
              <a:stCxn id="23" idx="0"/>
              <a:endCxn id="10" idx="2"/>
            </p:cNvCxnSpPr>
            <p:nvPr/>
          </p:nvCxnSpPr>
          <p:spPr>
            <a:xfrm flipH="1" flipV="1">
              <a:off x="2394148" y="2704955"/>
              <a:ext cx="1820937" cy="12684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8ED64C03-5B06-4B79-BE11-4BB67C0D577A}"/>
                </a:ext>
              </a:extLst>
            </p:cNvPr>
            <p:cNvCxnSpPr>
              <a:cxnSpLocks/>
              <a:stCxn id="25" idx="0"/>
            </p:cNvCxnSpPr>
            <p:nvPr/>
          </p:nvCxnSpPr>
          <p:spPr>
            <a:xfrm flipH="1" flipV="1">
              <a:off x="2405192" y="2693946"/>
              <a:ext cx="2523724" cy="12661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C22AF92D-7258-4B85-B716-6E55FE29791F}"/>
                </a:ext>
              </a:extLst>
            </p:cNvPr>
            <p:cNvCxnSpPr>
              <a:cxnSpLocks/>
              <a:stCxn id="26" idx="0"/>
            </p:cNvCxnSpPr>
            <p:nvPr/>
          </p:nvCxnSpPr>
          <p:spPr>
            <a:xfrm flipH="1" flipV="1">
              <a:off x="2408872" y="2704377"/>
              <a:ext cx="2915820" cy="12557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658CF15E-C4B7-4295-9849-439D8E22ECB1}"/>
                </a:ext>
              </a:extLst>
            </p:cNvPr>
            <p:cNvCxnSpPr>
              <a:cxnSpLocks/>
              <a:stCxn id="27" idx="0"/>
            </p:cNvCxnSpPr>
            <p:nvPr/>
          </p:nvCxnSpPr>
          <p:spPr>
            <a:xfrm flipH="1" flipV="1">
              <a:off x="2409576" y="2697714"/>
              <a:ext cx="3310892" cy="12623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4DDD08A2-3C1B-4C47-9779-6378BD122631}"/>
                </a:ext>
              </a:extLst>
            </p:cNvPr>
            <p:cNvCxnSpPr>
              <a:cxnSpLocks/>
              <a:stCxn id="28" idx="0"/>
            </p:cNvCxnSpPr>
            <p:nvPr/>
          </p:nvCxnSpPr>
          <p:spPr>
            <a:xfrm flipH="1" flipV="1">
              <a:off x="2419351" y="2708142"/>
              <a:ext cx="3699790" cy="12519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92ACD8BA-9F76-4154-8353-C6D952A96DBB}"/>
                </a:ext>
              </a:extLst>
            </p:cNvPr>
            <p:cNvCxnSpPr>
              <a:cxnSpLocks/>
              <a:stCxn id="30" idx="0"/>
            </p:cNvCxnSpPr>
            <p:nvPr/>
          </p:nvCxnSpPr>
          <p:spPr>
            <a:xfrm flipH="1" flipV="1">
              <a:off x="2425806" y="2697137"/>
              <a:ext cx="4407166" cy="12623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4AAB559D-D6EC-48AD-B72D-4EE4EAAA4A25}"/>
                </a:ext>
              </a:extLst>
            </p:cNvPr>
            <p:cNvCxnSpPr>
              <a:cxnSpLocks/>
              <a:stCxn id="31" idx="0"/>
            </p:cNvCxnSpPr>
            <p:nvPr/>
          </p:nvCxnSpPr>
          <p:spPr>
            <a:xfrm flipH="1" flipV="1">
              <a:off x="2413436" y="2697138"/>
              <a:ext cx="4815312" cy="12623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9B3A4ADF-A8A6-471B-87FA-90524F2AA092}"/>
                </a:ext>
              </a:extLst>
            </p:cNvPr>
            <p:cNvCxnSpPr>
              <a:cxnSpLocks/>
              <a:stCxn id="32" idx="0"/>
            </p:cNvCxnSpPr>
            <p:nvPr/>
          </p:nvCxnSpPr>
          <p:spPr>
            <a:xfrm flipH="1" flipV="1">
              <a:off x="2405192" y="2704379"/>
              <a:ext cx="5219332" cy="12551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229C8021-FA61-4BBF-A27A-4EF39CF9D388}"/>
                </a:ext>
              </a:extLst>
            </p:cNvPr>
            <p:cNvCxnSpPr>
              <a:cxnSpLocks/>
              <a:stCxn id="33" idx="0"/>
            </p:cNvCxnSpPr>
            <p:nvPr/>
          </p:nvCxnSpPr>
          <p:spPr>
            <a:xfrm flipH="1" flipV="1">
              <a:off x="2426509" y="2697139"/>
              <a:ext cx="5596688" cy="12623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7" name="Title 6">
            <a:extLst>
              <a:ext uri="{FF2B5EF4-FFF2-40B4-BE49-F238E27FC236}">
                <a16:creationId xmlns:a16="http://schemas.microsoft.com/office/drawing/2014/main" id="{C4E6CC66-0E8B-4514-936D-60C8A9537C35}"/>
              </a:ext>
            </a:extLst>
          </p:cNvPr>
          <p:cNvSpPr>
            <a:spLocks noGrp="1"/>
          </p:cNvSpPr>
          <p:nvPr>
            <p:ph type="title"/>
          </p:nvPr>
        </p:nvSpPr>
        <p:spPr/>
        <p:txBody>
          <a:bodyPr>
            <a:normAutofit fontScale="90000"/>
          </a:bodyPr>
          <a:lstStyle/>
          <a:p>
            <a:r>
              <a:rPr lang="en-GB"/>
              <a:t>Traditional file servers</a:t>
            </a:r>
          </a:p>
        </p:txBody>
      </p:sp>
      <p:grpSp>
        <p:nvGrpSpPr>
          <p:cNvPr id="35" name="Group 34">
            <a:extLst>
              <a:ext uri="{FF2B5EF4-FFF2-40B4-BE49-F238E27FC236}">
                <a16:creationId xmlns:a16="http://schemas.microsoft.com/office/drawing/2014/main" id="{79DD48C8-1BC9-4437-9518-5E3A55C8B759}"/>
              </a:ext>
            </a:extLst>
          </p:cNvPr>
          <p:cNvGrpSpPr/>
          <p:nvPr/>
        </p:nvGrpSpPr>
        <p:grpSpPr>
          <a:xfrm>
            <a:off x="1724862" y="1977144"/>
            <a:ext cx="5694276" cy="727811"/>
            <a:chOff x="1484596" y="1977144"/>
            <a:chExt cx="5694276" cy="727811"/>
          </a:xfrm>
        </p:grpSpPr>
        <p:sp>
          <p:nvSpPr>
            <p:cNvPr id="10" name="Rectangle 9">
              <a:extLst>
                <a:ext uri="{FF2B5EF4-FFF2-40B4-BE49-F238E27FC236}">
                  <a16:creationId xmlns:a16="http://schemas.microsoft.com/office/drawing/2014/main" id="{04B1528C-FBAB-4EA1-8F88-33B541B51CE5}"/>
                </a:ext>
              </a:extLst>
            </p:cNvPr>
            <p:cNvSpPr/>
            <p:nvPr/>
          </p:nvSpPr>
          <p:spPr>
            <a:xfrm>
              <a:off x="1484596" y="2002640"/>
              <a:ext cx="1338571" cy="70231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a:t>server #1</a:t>
              </a:r>
            </a:p>
          </p:txBody>
        </p:sp>
        <p:sp>
          <p:nvSpPr>
            <p:cNvPr id="11" name="Rectangle 10">
              <a:extLst>
                <a:ext uri="{FF2B5EF4-FFF2-40B4-BE49-F238E27FC236}">
                  <a16:creationId xmlns:a16="http://schemas.microsoft.com/office/drawing/2014/main" id="{C88EAD56-E209-4E0C-B689-39DEBA31EE99}"/>
                </a:ext>
              </a:extLst>
            </p:cNvPr>
            <p:cNvSpPr/>
            <p:nvPr/>
          </p:nvSpPr>
          <p:spPr>
            <a:xfrm>
              <a:off x="2936498" y="2002639"/>
              <a:ext cx="1338571" cy="70231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a:t>server #2</a:t>
              </a:r>
            </a:p>
          </p:txBody>
        </p:sp>
        <p:sp>
          <p:nvSpPr>
            <p:cNvPr id="12" name="Rectangle 11">
              <a:extLst>
                <a:ext uri="{FF2B5EF4-FFF2-40B4-BE49-F238E27FC236}">
                  <a16:creationId xmlns:a16="http://schemas.microsoft.com/office/drawing/2014/main" id="{E61F012C-FD93-4707-91DC-9589687F8923}"/>
                </a:ext>
              </a:extLst>
            </p:cNvPr>
            <p:cNvSpPr/>
            <p:nvPr/>
          </p:nvSpPr>
          <p:spPr>
            <a:xfrm>
              <a:off x="4388400" y="1991630"/>
              <a:ext cx="1338571" cy="70231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a:t>server #3</a:t>
              </a:r>
            </a:p>
          </p:txBody>
        </p:sp>
        <p:sp>
          <p:nvSpPr>
            <p:cNvPr id="13" name="Rectangle 12">
              <a:extLst>
                <a:ext uri="{FF2B5EF4-FFF2-40B4-BE49-F238E27FC236}">
                  <a16:creationId xmlns:a16="http://schemas.microsoft.com/office/drawing/2014/main" id="{F3134C28-916D-4557-8796-B6818CCA6B8B}"/>
                </a:ext>
              </a:extLst>
            </p:cNvPr>
            <p:cNvSpPr/>
            <p:nvPr/>
          </p:nvSpPr>
          <p:spPr>
            <a:xfrm>
              <a:off x="5840301" y="1977144"/>
              <a:ext cx="1338571" cy="70231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a:t>server #4</a:t>
              </a:r>
            </a:p>
          </p:txBody>
        </p:sp>
      </p:grpSp>
      <p:grpSp>
        <p:nvGrpSpPr>
          <p:cNvPr id="34" name="Group 33">
            <a:extLst>
              <a:ext uri="{FF2B5EF4-FFF2-40B4-BE49-F238E27FC236}">
                <a16:creationId xmlns:a16="http://schemas.microsoft.com/office/drawing/2014/main" id="{E7AB330E-9065-40E0-BE2C-9D3D78AEB673}"/>
              </a:ext>
            </a:extLst>
          </p:cNvPr>
          <p:cNvGrpSpPr/>
          <p:nvPr/>
        </p:nvGrpSpPr>
        <p:grpSpPr>
          <a:xfrm>
            <a:off x="964348" y="3959502"/>
            <a:ext cx="7215305" cy="261340"/>
            <a:chOff x="733027" y="3959502"/>
            <a:chExt cx="7215305" cy="261340"/>
          </a:xfrm>
        </p:grpSpPr>
        <p:grpSp>
          <p:nvGrpSpPr>
            <p:cNvPr id="18" name="Group 17">
              <a:extLst>
                <a:ext uri="{FF2B5EF4-FFF2-40B4-BE49-F238E27FC236}">
                  <a16:creationId xmlns:a16="http://schemas.microsoft.com/office/drawing/2014/main" id="{D2458541-4D3F-4E94-9064-1CD24D30902C}"/>
                </a:ext>
              </a:extLst>
            </p:cNvPr>
            <p:cNvGrpSpPr/>
            <p:nvPr/>
          </p:nvGrpSpPr>
          <p:grpSpPr>
            <a:xfrm>
              <a:off x="733027" y="3973988"/>
              <a:ext cx="1503137" cy="246854"/>
              <a:chOff x="1853138" y="3904452"/>
              <a:chExt cx="1503137" cy="246854"/>
            </a:xfrm>
          </p:grpSpPr>
          <p:sp>
            <p:nvSpPr>
              <p:cNvPr id="14" name="Rectangle 13">
                <a:extLst>
                  <a:ext uri="{FF2B5EF4-FFF2-40B4-BE49-F238E27FC236}">
                    <a16:creationId xmlns:a16="http://schemas.microsoft.com/office/drawing/2014/main" id="{447C11D2-EAD5-43E3-9ACA-573F95EDD00C}"/>
                  </a:ext>
                </a:extLst>
              </p:cNvPr>
              <p:cNvSpPr/>
              <p:nvPr/>
            </p:nvSpPr>
            <p:spPr>
              <a:xfrm>
                <a:off x="1853138"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3DF43FC9-1E35-46A4-B207-9AA0ABB87007}"/>
                  </a:ext>
                </a:extLst>
              </p:cNvPr>
              <p:cNvSpPr/>
              <p:nvPr/>
            </p:nvSpPr>
            <p:spPr>
              <a:xfrm>
                <a:off x="2248914" y="3904452"/>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ADB2049E-3ED8-43DB-9BE8-B516D880A6CA}"/>
                  </a:ext>
                </a:extLst>
              </p:cNvPr>
              <p:cNvSpPr/>
              <p:nvPr/>
            </p:nvSpPr>
            <p:spPr>
              <a:xfrm>
                <a:off x="2644690"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0E2A91CB-1274-41E9-9529-A5E582F9100C}"/>
                  </a:ext>
                </a:extLst>
              </p:cNvPr>
              <p:cNvSpPr/>
              <p:nvPr/>
            </p:nvSpPr>
            <p:spPr>
              <a:xfrm>
                <a:off x="3043363"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19" name="Group 18">
              <a:extLst>
                <a:ext uri="{FF2B5EF4-FFF2-40B4-BE49-F238E27FC236}">
                  <a16:creationId xmlns:a16="http://schemas.microsoft.com/office/drawing/2014/main" id="{7319CBD1-4181-4BD9-97D8-2A5365DD7002}"/>
                </a:ext>
              </a:extLst>
            </p:cNvPr>
            <p:cNvGrpSpPr/>
            <p:nvPr/>
          </p:nvGrpSpPr>
          <p:grpSpPr>
            <a:xfrm>
              <a:off x="2637083" y="3973407"/>
              <a:ext cx="1503137" cy="246854"/>
              <a:chOff x="1853138" y="3904452"/>
              <a:chExt cx="1503137" cy="246854"/>
            </a:xfrm>
          </p:grpSpPr>
          <p:sp>
            <p:nvSpPr>
              <p:cNvPr id="20" name="Rectangle 19">
                <a:extLst>
                  <a:ext uri="{FF2B5EF4-FFF2-40B4-BE49-F238E27FC236}">
                    <a16:creationId xmlns:a16="http://schemas.microsoft.com/office/drawing/2014/main" id="{858D94A3-DBCD-40F8-903C-031231867A6A}"/>
                  </a:ext>
                </a:extLst>
              </p:cNvPr>
              <p:cNvSpPr/>
              <p:nvPr/>
            </p:nvSpPr>
            <p:spPr>
              <a:xfrm>
                <a:off x="1853138"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3D63D8A5-7384-41AE-AF77-2AFB605D65FC}"/>
                  </a:ext>
                </a:extLst>
              </p:cNvPr>
              <p:cNvSpPr/>
              <p:nvPr/>
            </p:nvSpPr>
            <p:spPr>
              <a:xfrm>
                <a:off x="2248914" y="3904452"/>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D7456EE6-0361-4993-A332-921BA8C59B0E}"/>
                  </a:ext>
                </a:extLst>
              </p:cNvPr>
              <p:cNvSpPr/>
              <p:nvPr/>
            </p:nvSpPr>
            <p:spPr>
              <a:xfrm>
                <a:off x="2644690"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38DF833A-F1F9-461C-A195-29C59F7EC443}"/>
                  </a:ext>
                </a:extLst>
              </p:cNvPr>
              <p:cNvSpPr/>
              <p:nvPr/>
            </p:nvSpPr>
            <p:spPr>
              <a:xfrm>
                <a:off x="3043363"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24" name="Group 23">
              <a:extLst>
                <a:ext uri="{FF2B5EF4-FFF2-40B4-BE49-F238E27FC236}">
                  <a16:creationId xmlns:a16="http://schemas.microsoft.com/office/drawing/2014/main" id="{583FC11C-C773-492C-80C8-B33EDDB3BF27}"/>
                </a:ext>
              </a:extLst>
            </p:cNvPr>
            <p:cNvGrpSpPr/>
            <p:nvPr/>
          </p:nvGrpSpPr>
          <p:grpSpPr>
            <a:xfrm>
              <a:off x="4541139" y="3960083"/>
              <a:ext cx="1503137" cy="246854"/>
              <a:chOff x="1853138" y="3904452"/>
              <a:chExt cx="1503137" cy="246854"/>
            </a:xfrm>
          </p:grpSpPr>
          <p:sp>
            <p:nvSpPr>
              <p:cNvPr id="25" name="Rectangle 24">
                <a:extLst>
                  <a:ext uri="{FF2B5EF4-FFF2-40B4-BE49-F238E27FC236}">
                    <a16:creationId xmlns:a16="http://schemas.microsoft.com/office/drawing/2014/main" id="{821F9ECF-8DBE-44FC-B446-FC50CFDFADD6}"/>
                  </a:ext>
                </a:extLst>
              </p:cNvPr>
              <p:cNvSpPr/>
              <p:nvPr/>
            </p:nvSpPr>
            <p:spPr>
              <a:xfrm>
                <a:off x="1853138"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502FC41B-EF4B-45AB-B1D9-CDF89F117930}"/>
                  </a:ext>
                </a:extLst>
              </p:cNvPr>
              <p:cNvSpPr/>
              <p:nvPr/>
            </p:nvSpPr>
            <p:spPr>
              <a:xfrm>
                <a:off x="2248914" y="3904452"/>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E47CC65C-E74B-4171-B974-15A2D0356A34}"/>
                  </a:ext>
                </a:extLst>
              </p:cNvPr>
              <p:cNvSpPr/>
              <p:nvPr/>
            </p:nvSpPr>
            <p:spPr>
              <a:xfrm>
                <a:off x="2644690"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2B1F29D6-5488-4526-BB64-CF3901B30A7F}"/>
                  </a:ext>
                </a:extLst>
              </p:cNvPr>
              <p:cNvSpPr/>
              <p:nvPr/>
            </p:nvSpPr>
            <p:spPr>
              <a:xfrm>
                <a:off x="3043363"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29" name="Group 28">
              <a:extLst>
                <a:ext uri="{FF2B5EF4-FFF2-40B4-BE49-F238E27FC236}">
                  <a16:creationId xmlns:a16="http://schemas.microsoft.com/office/drawing/2014/main" id="{D15CF952-CE36-4B64-8CD9-85BEB9EADBB8}"/>
                </a:ext>
              </a:extLst>
            </p:cNvPr>
            <p:cNvGrpSpPr/>
            <p:nvPr/>
          </p:nvGrpSpPr>
          <p:grpSpPr>
            <a:xfrm>
              <a:off x="6445195" y="3959502"/>
              <a:ext cx="1503137" cy="246854"/>
              <a:chOff x="1853138" y="3904452"/>
              <a:chExt cx="1503137" cy="246854"/>
            </a:xfrm>
          </p:grpSpPr>
          <p:sp>
            <p:nvSpPr>
              <p:cNvPr id="30" name="Rectangle 29">
                <a:extLst>
                  <a:ext uri="{FF2B5EF4-FFF2-40B4-BE49-F238E27FC236}">
                    <a16:creationId xmlns:a16="http://schemas.microsoft.com/office/drawing/2014/main" id="{A10E92D4-CB42-4766-95FF-777AC12C42AF}"/>
                  </a:ext>
                </a:extLst>
              </p:cNvPr>
              <p:cNvSpPr/>
              <p:nvPr/>
            </p:nvSpPr>
            <p:spPr>
              <a:xfrm>
                <a:off x="1853138"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EDF7BE42-F38E-4087-8DE6-E1EBE951B7EF}"/>
                  </a:ext>
                </a:extLst>
              </p:cNvPr>
              <p:cNvSpPr/>
              <p:nvPr/>
            </p:nvSpPr>
            <p:spPr>
              <a:xfrm>
                <a:off x="2248914" y="3904452"/>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1E74A3F9-4500-43C5-8BB6-8D0F84396242}"/>
                  </a:ext>
                </a:extLst>
              </p:cNvPr>
              <p:cNvSpPr/>
              <p:nvPr/>
            </p:nvSpPr>
            <p:spPr>
              <a:xfrm>
                <a:off x="2644690"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7A6B2FAC-E2A4-4698-BC55-DAF7A7E3CEB1}"/>
                  </a:ext>
                </a:extLst>
              </p:cNvPr>
              <p:cNvSpPr/>
              <p:nvPr/>
            </p:nvSpPr>
            <p:spPr>
              <a:xfrm>
                <a:off x="3043363"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sp>
        <p:nvSpPr>
          <p:cNvPr id="3" name="TextBox 2">
            <a:extLst>
              <a:ext uri="{FF2B5EF4-FFF2-40B4-BE49-F238E27FC236}">
                <a16:creationId xmlns:a16="http://schemas.microsoft.com/office/drawing/2014/main" id="{3F446245-B3D0-6E42-577A-4C2A815F96CB}"/>
              </a:ext>
            </a:extLst>
          </p:cNvPr>
          <p:cNvSpPr txBox="1"/>
          <p:nvPr/>
        </p:nvSpPr>
        <p:spPr>
          <a:xfrm>
            <a:off x="2194886" y="4460907"/>
            <a:ext cx="5030993" cy="523220"/>
          </a:xfrm>
          <a:prstGeom prst="rect">
            <a:avLst/>
          </a:prstGeom>
          <a:noFill/>
        </p:spPr>
        <p:txBody>
          <a:bodyPr wrap="none" rtlCol="0">
            <a:spAutoFit/>
          </a:bodyPr>
          <a:lstStyle/>
          <a:p>
            <a:pPr algn="ctr"/>
            <a:r>
              <a:rPr lang="en-GB" sz="1400"/>
              <a:t>different file servers hold different projects, causing a cross-cluster</a:t>
            </a:r>
          </a:p>
          <a:p>
            <a:pPr algn="ctr"/>
            <a:r>
              <a:rPr lang="en-GB" sz="1400"/>
              <a:t>job to put huge demand on just that one server</a:t>
            </a:r>
          </a:p>
        </p:txBody>
      </p:sp>
      <p:sp>
        <p:nvSpPr>
          <p:cNvPr id="47" name="TextBox 46">
            <a:extLst>
              <a:ext uri="{FF2B5EF4-FFF2-40B4-BE49-F238E27FC236}">
                <a16:creationId xmlns:a16="http://schemas.microsoft.com/office/drawing/2014/main" id="{BE618013-F4D1-0A12-4A1D-8606A7D2BA28}"/>
              </a:ext>
            </a:extLst>
          </p:cNvPr>
          <p:cNvSpPr txBox="1"/>
          <p:nvPr/>
        </p:nvSpPr>
        <p:spPr>
          <a:xfrm>
            <a:off x="457201" y="4241082"/>
            <a:ext cx="995785" cy="246221"/>
          </a:xfrm>
          <a:prstGeom prst="rect">
            <a:avLst/>
          </a:prstGeom>
          <a:noFill/>
        </p:spPr>
        <p:txBody>
          <a:bodyPr wrap="none" rtlCol="0">
            <a:spAutoFit/>
          </a:bodyPr>
          <a:lstStyle/>
          <a:p>
            <a:pPr algn="ctr"/>
            <a:r>
              <a:rPr lang="en-GB" sz="1000"/>
              <a:t>compute nodes</a:t>
            </a:r>
          </a:p>
        </p:txBody>
      </p:sp>
    </p:spTree>
    <p:extLst>
      <p:ext uri="{BB962C8B-B14F-4D97-AF65-F5344CB8AC3E}">
        <p14:creationId xmlns:p14="http://schemas.microsoft.com/office/powerpoint/2010/main" val="20224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A979898D-8674-4838-9C46-51F0C7C9FADF}"/>
              </a:ext>
            </a:extLst>
          </p:cNvPr>
          <p:cNvGrpSpPr/>
          <p:nvPr/>
        </p:nvGrpSpPr>
        <p:grpSpPr>
          <a:xfrm>
            <a:off x="1484596" y="1232501"/>
            <a:ext cx="6247821" cy="1816658"/>
            <a:chOff x="1484596" y="1232501"/>
            <a:chExt cx="6247821" cy="1816658"/>
          </a:xfrm>
        </p:grpSpPr>
        <p:sp>
          <p:nvSpPr>
            <p:cNvPr id="44" name="Rectangle 43">
              <a:extLst>
                <a:ext uri="{FF2B5EF4-FFF2-40B4-BE49-F238E27FC236}">
                  <a16:creationId xmlns:a16="http://schemas.microsoft.com/office/drawing/2014/main" id="{21DC74EE-8E54-4DFD-A77B-806FEA21DAF7}"/>
                </a:ext>
              </a:extLst>
            </p:cNvPr>
            <p:cNvSpPr/>
            <p:nvPr/>
          </p:nvSpPr>
          <p:spPr>
            <a:xfrm>
              <a:off x="1484596" y="1592377"/>
              <a:ext cx="6247821" cy="145678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46" name="TextBox 45">
              <a:extLst>
                <a:ext uri="{FF2B5EF4-FFF2-40B4-BE49-F238E27FC236}">
                  <a16:creationId xmlns:a16="http://schemas.microsoft.com/office/drawing/2014/main" id="{739E8DAE-23C9-43C0-A80A-8221615D189F}"/>
                </a:ext>
              </a:extLst>
            </p:cNvPr>
            <p:cNvSpPr txBox="1"/>
            <p:nvPr/>
          </p:nvSpPr>
          <p:spPr>
            <a:xfrm>
              <a:off x="3337527" y="1232501"/>
              <a:ext cx="2468946" cy="369332"/>
            </a:xfrm>
            <a:prstGeom prst="rect">
              <a:avLst/>
            </a:prstGeom>
            <a:noFill/>
          </p:spPr>
          <p:txBody>
            <a:bodyPr wrap="none" rtlCol="0">
              <a:spAutoFit/>
            </a:bodyPr>
            <a:lstStyle/>
            <a:p>
              <a:r>
                <a:rPr lang="en-GB"/>
                <a:t>single global namespace</a:t>
              </a:r>
            </a:p>
          </p:txBody>
        </p:sp>
      </p:grpSp>
      <p:cxnSp>
        <p:nvCxnSpPr>
          <p:cNvPr id="37" name="Straight Arrow Connector 36">
            <a:extLst>
              <a:ext uri="{FF2B5EF4-FFF2-40B4-BE49-F238E27FC236}">
                <a16:creationId xmlns:a16="http://schemas.microsoft.com/office/drawing/2014/main" id="{136A96BB-E7F9-4D96-91AA-F7E7916C5944}"/>
              </a:ext>
            </a:extLst>
          </p:cNvPr>
          <p:cNvCxnSpPr>
            <a:stCxn id="14" idx="0"/>
            <a:endCxn id="10" idx="2"/>
          </p:cNvCxnSpPr>
          <p:nvPr/>
        </p:nvCxnSpPr>
        <p:spPr>
          <a:xfrm flipV="1">
            <a:off x="1120804" y="2704955"/>
            <a:ext cx="1273344" cy="12690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F18008EC-A7A1-4073-9A9E-E46B548A1A3C}"/>
              </a:ext>
            </a:extLst>
          </p:cNvPr>
          <p:cNvCxnSpPr>
            <a:cxnSpLocks/>
            <a:stCxn id="15" idx="0"/>
            <a:endCxn id="11" idx="2"/>
          </p:cNvCxnSpPr>
          <p:nvPr/>
        </p:nvCxnSpPr>
        <p:spPr>
          <a:xfrm flipV="1">
            <a:off x="1516580" y="2704954"/>
            <a:ext cx="2329470" cy="12690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495D6651-43AA-43D3-8D1B-9880F7335525}"/>
              </a:ext>
            </a:extLst>
          </p:cNvPr>
          <p:cNvCxnSpPr>
            <a:cxnSpLocks/>
            <a:stCxn id="16" idx="0"/>
            <a:endCxn id="12" idx="2"/>
          </p:cNvCxnSpPr>
          <p:nvPr/>
        </p:nvCxnSpPr>
        <p:spPr>
          <a:xfrm flipV="1">
            <a:off x="1912356" y="2693945"/>
            <a:ext cx="3385596" cy="12800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21F3D14A-5D69-4FB6-A9D8-CA2A2A0E0B9C}"/>
              </a:ext>
            </a:extLst>
          </p:cNvPr>
          <p:cNvCxnSpPr>
            <a:cxnSpLocks/>
            <a:stCxn id="17" idx="0"/>
            <a:endCxn id="13" idx="2"/>
          </p:cNvCxnSpPr>
          <p:nvPr/>
        </p:nvCxnSpPr>
        <p:spPr>
          <a:xfrm flipV="1">
            <a:off x="2311029" y="2679459"/>
            <a:ext cx="4438824" cy="12945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44618284-A44C-4C90-BD36-A529021EC6F7}"/>
              </a:ext>
            </a:extLst>
          </p:cNvPr>
          <p:cNvCxnSpPr>
            <a:cxnSpLocks/>
            <a:stCxn id="20" idx="0"/>
            <a:endCxn id="10" idx="2"/>
          </p:cNvCxnSpPr>
          <p:nvPr/>
        </p:nvCxnSpPr>
        <p:spPr>
          <a:xfrm flipH="1" flipV="1">
            <a:off x="2394148" y="2704955"/>
            <a:ext cx="630712" cy="12684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FC7F5E1A-421E-458F-949F-EC60B00DC1C1}"/>
              </a:ext>
            </a:extLst>
          </p:cNvPr>
          <p:cNvCxnSpPr>
            <a:cxnSpLocks/>
            <a:stCxn id="21" idx="0"/>
            <a:endCxn id="11" idx="2"/>
          </p:cNvCxnSpPr>
          <p:nvPr/>
        </p:nvCxnSpPr>
        <p:spPr>
          <a:xfrm flipV="1">
            <a:off x="3420636" y="2704954"/>
            <a:ext cx="425414" cy="12684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2B1A815F-8535-4461-BBB4-2DA8F5ABAC51}"/>
              </a:ext>
            </a:extLst>
          </p:cNvPr>
          <p:cNvCxnSpPr>
            <a:cxnSpLocks/>
            <a:stCxn id="22" idx="0"/>
            <a:endCxn id="12" idx="2"/>
          </p:cNvCxnSpPr>
          <p:nvPr/>
        </p:nvCxnSpPr>
        <p:spPr>
          <a:xfrm flipV="1">
            <a:off x="3816412" y="2693945"/>
            <a:ext cx="1481540" cy="12794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E8158954-8557-45C8-8FAC-BF279A19AD26}"/>
              </a:ext>
            </a:extLst>
          </p:cNvPr>
          <p:cNvCxnSpPr>
            <a:cxnSpLocks/>
            <a:stCxn id="23" idx="0"/>
            <a:endCxn id="13" idx="2"/>
          </p:cNvCxnSpPr>
          <p:nvPr/>
        </p:nvCxnSpPr>
        <p:spPr>
          <a:xfrm flipV="1">
            <a:off x="4215085" y="2679459"/>
            <a:ext cx="2534768" cy="12939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8ED64C03-5B06-4B79-BE11-4BB67C0D577A}"/>
              </a:ext>
            </a:extLst>
          </p:cNvPr>
          <p:cNvCxnSpPr>
            <a:cxnSpLocks/>
            <a:stCxn id="25" idx="0"/>
          </p:cNvCxnSpPr>
          <p:nvPr/>
        </p:nvCxnSpPr>
        <p:spPr>
          <a:xfrm flipH="1" flipV="1">
            <a:off x="2405192" y="2693946"/>
            <a:ext cx="2523724" cy="12661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C22AF92D-7258-4B85-B716-6E55FE29791F}"/>
              </a:ext>
            </a:extLst>
          </p:cNvPr>
          <p:cNvCxnSpPr>
            <a:cxnSpLocks/>
            <a:stCxn id="26" idx="0"/>
            <a:endCxn id="11" idx="2"/>
          </p:cNvCxnSpPr>
          <p:nvPr/>
        </p:nvCxnSpPr>
        <p:spPr>
          <a:xfrm flipH="1" flipV="1">
            <a:off x="3846050" y="2704954"/>
            <a:ext cx="1478642" cy="12551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658CF15E-C4B7-4295-9849-439D8E22ECB1}"/>
              </a:ext>
            </a:extLst>
          </p:cNvPr>
          <p:cNvCxnSpPr>
            <a:cxnSpLocks/>
            <a:stCxn id="27" idx="0"/>
            <a:endCxn id="12" idx="2"/>
          </p:cNvCxnSpPr>
          <p:nvPr/>
        </p:nvCxnSpPr>
        <p:spPr>
          <a:xfrm flipH="1" flipV="1">
            <a:off x="5297952" y="2693945"/>
            <a:ext cx="422516" cy="12661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4DDD08A2-3C1B-4C47-9779-6378BD122631}"/>
              </a:ext>
            </a:extLst>
          </p:cNvPr>
          <p:cNvCxnSpPr>
            <a:cxnSpLocks/>
            <a:stCxn id="28" idx="0"/>
            <a:endCxn id="13" idx="2"/>
          </p:cNvCxnSpPr>
          <p:nvPr/>
        </p:nvCxnSpPr>
        <p:spPr>
          <a:xfrm flipV="1">
            <a:off x="6119141" y="2679459"/>
            <a:ext cx="630712" cy="12806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92ACD8BA-9F76-4154-8353-C6D952A96DBB}"/>
              </a:ext>
            </a:extLst>
          </p:cNvPr>
          <p:cNvCxnSpPr>
            <a:cxnSpLocks/>
            <a:stCxn id="30" idx="0"/>
          </p:cNvCxnSpPr>
          <p:nvPr/>
        </p:nvCxnSpPr>
        <p:spPr>
          <a:xfrm flipH="1" flipV="1">
            <a:off x="2425806" y="2697137"/>
            <a:ext cx="4407166" cy="12623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4AAB559D-D6EC-48AD-B72D-4EE4EAAA4A25}"/>
              </a:ext>
            </a:extLst>
          </p:cNvPr>
          <p:cNvCxnSpPr>
            <a:cxnSpLocks/>
            <a:stCxn id="31" idx="0"/>
            <a:endCxn id="11" idx="2"/>
          </p:cNvCxnSpPr>
          <p:nvPr/>
        </p:nvCxnSpPr>
        <p:spPr>
          <a:xfrm flipH="1" flipV="1">
            <a:off x="3846050" y="2704954"/>
            <a:ext cx="3382698" cy="12545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9B3A4ADF-A8A6-471B-87FA-90524F2AA092}"/>
              </a:ext>
            </a:extLst>
          </p:cNvPr>
          <p:cNvCxnSpPr>
            <a:cxnSpLocks/>
            <a:stCxn id="32" idx="0"/>
            <a:endCxn id="12" idx="2"/>
          </p:cNvCxnSpPr>
          <p:nvPr/>
        </p:nvCxnSpPr>
        <p:spPr>
          <a:xfrm flipH="1" flipV="1">
            <a:off x="5297952" y="2693945"/>
            <a:ext cx="2326572" cy="12655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229C8021-FA61-4BBF-A27A-4EF39CF9D388}"/>
              </a:ext>
            </a:extLst>
          </p:cNvPr>
          <p:cNvCxnSpPr>
            <a:cxnSpLocks/>
            <a:stCxn id="33" idx="0"/>
            <a:endCxn id="13" idx="2"/>
          </p:cNvCxnSpPr>
          <p:nvPr/>
        </p:nvCxnSpPr>
        <p:spPr>
          <a:xfrm flipH="1" flipV="1">
            <a:off x="6749853" y="2679459"/>
            <a:ext cx="1273344" cy="12800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Title 6">
            <a:extLst>
              <a:ext uri="{FF2B5EF4-FFF2-40B4-BE49-F238E27FC236}">
                <a16:creationId xmlns:a16="http://schemas.microsoft.com/office/drawing/2014/main" id="{C4E6CC66-0E8B-4514-936D-60C8A9537C35}"/>
              </a:ext>
            </a:extLst>
          </p:cNvPr>
          <p:cNvSpPr>
            <a:spLocks noGrp="1"/>
          </p:cNvSpPr>
          <p:nvPr>
            <p:ph type="title"/>
          </p:nvPr>
        </p:nvSpPr>
        <p:spPr/>
        <p:txBody>
          <a:bodyPr>
            <a:normAutofit fontScale="90000"/>
          </a:bodyPr>
          <a:lstStyle/>
          <a:p>
            <a:r>
              <a:rPr lang="en-GB"/>
              <a:t>HPC parallel file array</a:t>
            </a:r>
          </a:p>
        </p:txBody>
      </p:sp>
      <p:grpSp>
        <p:nvGrpSpPr>
          <p:cNvPr id="35" name="Group 34">
            <a:extLst>
              <a:ext uri="{FF2B5EF4-FFF2-40B4-BE49-F238E27FC236}">
                <a16:creationId xmlns:a16="http://schemas.microsoft.com/office/drawing/2014/main" id="{79DD48C8-1BC9-4437-9518-5E3A55C8B759}"/>
              </a:ext>
            </a:extLst>
          </p:cNvPr>
          <p:cNvGrpSpPr/>
          <p:nvPr/>
        </p:nvGrpSpPr>
        <p:grpSpPr>
          <a:xfrm>
            <a:off x="1724862" y="1977144"/>
            <a:ext cx="5694276" cy="727811"/>
            <a:chOff x="1484596" y="1977144"/>
            <a:chExt cx="5694276" cy="727811"/>
          </a:xfrm>
        </p:grpSpPr>
        <p:sp>
          <p:nvSpPr>
            <p:cNvPr id="10" name="Rectangle 9">
              <a:extLst>
                <a:ext uri="{FF2B5EF4-FFF2-40B4-BE49-F238E27FC236}">
                  <a16:creationId xmlns:a16="http://schemas.microsoft.com/office/drawing/2014/main" id="{04B1528C-FBAB-4EA1-8F88-33B541B51CE5}"/>
                </a:ext>
              </a:extLst>
            </p:cNvPr>
            <p:cNvSpPr/>
            <p:nvPr/>
          </p:nvSpPr>
          <p:spPr>
            <a:xfrm>
              <a:off x="1484596" y="2002640"/>
              <a:ext cx="1338571" cy="70231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a:t>server #1</a:t>
              </a:r>
            </a:p>
          </p:txBody>
        </p:sp>
        <p:sp>
          <p:nvSpPr>
            <p:cNvPr id="11" name="Rectangle 10">
              <a:extLst>
                <a:ext uri="{FF2B5EF4-FFF2-40B4-BE49-F238E27FC236}">
                  <a16:creationId xmlns:a16="http://schemas.microsoft.com/office/drawing/2014/main" id="{C88EAD56-E209-4E0C-B689-39DEBA31EE99}"/>
                </a:ext>
              </a:extLst>
            </p:cNvPr>
            <p:cNvSpPr/>
            <p:nvPr/>
          </p:nvSpPr>
          <p:spPr>
            <a:xfrm>
              <a:off x="2936498" y="2002639"/>
              <a:ext cx="1338571" cy="70231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a:t>server #2</a:t>
              </a:r>
            </a:p>
          </p:txBody>
        </p:sp>
        <p:sp>
          <p:nvSpPr>
            <p:cNvPr id="12" name="Rectangle 11">
              <a:extLst>
                <a:ext uri="{FF2B5EF4-FFF2-40B4-BE49-F238E27FC236}">
                  <a16:creationId xmlns:a16="http://schemas.microsoft.com/office/drawing/2014/main" id="{E61F012C-FD93-4707-91DC-9589687F8923}"/>
                </a:ext>
              </a:extLst>
            </p:cNvPr>
            <p:cNvSpPr/>
            <p:nvPr/>
          </p:nvSpPr>
          <p:spPr>
            <a:xfrm>
              <a:off x="4388400" y="1991630"/>
              <a:ext cx="1338571" cy="70231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a:t>server #3</a:t>
              </a:r>
            </a:p>
          </p:txBody>
        </p:sp>
        <p:sp>
          <p:nvSpPr>
            <p:cNvPr id="13" name="Rectangle 12">
              <a:extLst>
                <a:ext uri="{FF2B5EF4-FFF2-40B4-BE49-F238E27FC236}">
                  <a16:creationId xmlns:a16="http://schemas.microsoft.com/office/drawing/2014/main" id="{F3134C28-916D-4557-8796-B6818CCA6B8B}"/>
                </a:ext>
              </a:extLst>
            </p:cNvPr>
            <p:cNvSpPr/>
            <p:nvPr/>
          </p:nvSpPr>
          <p:spPr>
            <a:xfrm>
              <a:off x="5840301" y="1977144"/>
              <a:ext cx="1338571" cy="70231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a:t>server #4</a:t>
              </a:r>
            </a:p>
          </p:txBody>
        </p:sp>
      </p:grpSp>
      <p:grpSp>
        <p:nvGrpSpPr>
          <p:cNvPr id="34" name="Group 33">
            <a:extLst>
              <a:ext uri="{FF2B5EF4-FFF2-40B4-BE49-F238E27FC236}">
                <a16:creationId xmlns:a16="http://schemas.microsoft.com/office/drawing/2014/main" id="{E7AB330E-9065-40E0-BE2C-9D3D78AEB673}"/>
              </a:ext>
            </a:extLst>
          </p:cNvPr>
          <p:cNvGrpSpPr/>
          <p:nvPr/>
        </p:nvGrpSpPr>
        <p:grpSpPr>
          <a:xfrm>
            <a:off x="964348" y="3959502"/>
            <a:ext cx="7215305" cy="261340"/>
            <a:chOff x="733027" y="3959502"/>
            <a:chExt cx="7215305" cy="261340"/>
          </a:xfrm>
        </p:grpSpPr>
        <p:grpSp>
          <p:nvGrpSpPr>
            <p:cNvPr id="18" name="Group 17">
              <a:extLst>
                <a:ext uri="{FF2B5EF4-FFF2-40B4-BE49-F238E27FC236}">
                  <a16:creationId xmlns:a16="http://schemas.microsoft.com/office/drawing/2014/main" id="{D2458541-4D3F-4E94-9064-1CD24D30902C}"/>
                </a:ext>
              </a:extLst>
            </p:cNvPr>
            <p:cNvGrpSpPr/>
            <p:nvPr/>
          </p:nvGrpSpPr>
          <p:grpSpPr>
            <a:xfrm>
              <a:off x="733027" y="3973988"/>
              <a:ext cx="1503137" cy="246854"/>
              <a:chOff x="1853138" y="3904452"/>
              <a:chExt cx="1503137" cy="246854"/>
            </a:xfrm>
          </p:grpSpPr>
          <p:sp>
            <p:nvSpPr>
              <p:cNvPr id="14" name="Rectangle 13">
                <a:extLst>
                  <a:ext uri="{FF2B5EF4-FFF2-40B4-BE49-F238E27FC236}">
                    <a16:creationId xmlns:a16="http://schemas.microsoft.com/office/drawing/2014/main" id="{447C11D2-EAD5-43E3-9ACA-573F95EDD00C}"/>
                  </a:ext>
                </a:extLst>
              </p:cNvPr>
              <p:cNvSpPr/>
              <p:nvPr/>
            </p:nvSpPr>
            <p:spPr>
              <a:xfrm>
                <a:off x="1853138"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3DF43FC9-1E35-46A4-B207-9AA0ABB87007}"/>
                  </a:ext>
                </a:extLst>
              </p:cNvPr>
              <p:cNvSpPr/>
              <p:nvPr/>
            </p:nvSpPr>
            <p:spPr>
              <a:xfrm>
                <a:off x="2248914" y="3904452"/>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ADB2049E-3ED8-43DB-9BE8-B516D880A6CA}"/>
                  </a:ext>
                </a:extLst>
              </p:cNvPr>
              <p:cNvSpPr/>
              <p:nvPr/>
            </p:nvSpPr>
            <p:spPr>
              <a:xfrm>
                <a:off x="2644690"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0E2A91CB-1274-41E9-9529-A5E582F9100C}"/>
                  </a:ext>
                </a:extLst>
              </p:cNvPr>
              <p:cNvSpPr/>
              <p:nvPr/>
            </p:nvSpPr>
            <p:spPr>
              <a:xfrm>
                <a:off x="3043363"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19" name="Group 18">
              <a:extLst>
                <a:ext uri="{FF2B5EF4-FFF2-40B4-BE49-F238E27FC236}">
                  <a16:creationId xmlns:a16="http://schemas.microsoft.com/office/drawing/2014/main" id="{7319CBD1-4181-4BD9-97D8-2A5365DD7002}"/>
                </a:ext>
              </a:extLst>
            </p:cNvPr>
            <p:cNvGrpSpPr/>
            <p:nvPr/>
          </p:nvGrpSpPr>
          <p:grpSpPr>
            <a:xfrm>
              <a:off x="2637083" y="3973407"/>
              <a:ext cx="1503137" cy="246854"/>
              <a:chOff x="1853138" y="3904452"/>
              <a:chExt cx="1503137" cy="246854"/>
            </a:xfrm>
          </p:grpSpPr>
          <p:sp>
            <p:nvSpPr>
              <p:cNvPr id="20" name="Rectangle 19">
                <a:extLst>
                  <a:ext uri="{FF2B5EF4-FFF2-40B4-BE49-F238E27FC236}">
                    <a16:creationId xmlns:a16="http://schemas.microsoft.com/office/drawing/2014/main" id="{858D94A3-DBCD-40F8-903C-031231867A6A}"/>
                  </a:ext>
                </a:extLst>
              </p:cNvPr>
              <p:cNvSpPr/>
              <p:nvPr/>
            </p:nvSpPr>
            <p:spPr>
              <a:xfrm>
                <a:off x="1853138"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3D63D8A5-7384-41AE-AF77-2AFB605D65FC}"/>
                  </a:ext>
                </a:extLst>
              </p:cNvPr>
              <p:cNvSpPr/>
              <p:nvPr/>
            </p:nvSpPr>
            <p:spPr>
              <a:xfrm>
                <a:off x="2248914" y="3904452"/>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D7456EE6-0361-4993-A332-921BA8C59B0E}"/>
                  </a:ext>
                </a:extLst>
              </p:cNvPr>
              <p:cNvSpPr/>
              <p:nvPr/>
            </p:nvSpPr>
            <p:spPr>
              <a:xfrm>
                <a:off x="2644690"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38DF833A-F1F9-461C-A195-29C59F7EC443}"/>
                  </a:ext>
                </a:extLst>
              </p:cNvPr>
              <p:cNvSpPr/>
              <p:nvPr/>
            </p:nvSpPr>
            <p:spPr>
              <a:xfrm>
                <a:off x="3043363"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24" name="Group 23">
              <a:extLst>
                <a:ext uri="{FF2B5EF4-FFF2-40B4-BE49-F238E27FC236}">
                  <a16:creationId xmlns:a16="http://schemas.microsoft.com/office/drawing/2014/main" id="{583FC11C-C773-492C-80C8-B33EDDB3BF27}"/>
                </a:ext>
              </a:extLst>
            </p:cNvPr>
            <p:cNvGrpSpPr/>
            <p:nvPr/>
          </p:nvGrpSpPr>
          <p:grpSpPr>
            <a:xfrm>
              <a:off x="4541139" y="3960083"/>
              <a:ext cx="1503137" cy="246854"/>
              <a:chOff x="1853138" y="3904452"/>
              <a:chExt cx="1503137" cy="246854"/>
            </a:xfrm>
          </p:grpSpPr>
          <p:sp>
            <p:nvSpPr>
              <p:cNvPr id="25" name="Rectangle 24">
                <a:extLst>
                  <a:ext uri="{FF2B5EF4-FFF2-40B4-BE49-F238E27FC236}">
                    <a16:creationId xmlns:a16="http://schemas.microsoft.com/office/drawing/2014/main" id="{821F9ECF-8DBE-44FC-B446-FC50CFDFADD6}"/>
                  </a:ext>
                </a:extLst>
              </p:cNvPr>
              <p:cNvSpPr/>
              <p:nvPr/>
            </p:nvSpPr>
            <p:spPr>
              <a:xfrm>
                <a:off x="1853138"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502FC41B-EF4B-45AB-B1D9-CDF89F117930}"/>
                  </a:ext>
                </a:extLst>
              </p:cNvPr>
              <p:cNvSpPr/>
              <p:nvPr/>
            </p:nvSpPr>
            <p:spPr>
              <a:xfrm>
                <a:off x="2248914" y="3904452"/>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E47CC65C-E74B-4171-B974-15A2D0356A34}"/>
                  </a:ext>
                </a:extLst>
              </p:cNvPr>
              <p:cNvSpPr/>
              <p:nvPr/>
            </p:nvSpPr>
            <p:spPr>
              <a:xfrm>
                <a:off x="2644690"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2B1F29D6-5488-4526-BB64-CF3901B30A7F}"/>
                  </a:ext>
                </a:extLst>
              </p:cNvPr>
              <p:cNvSpPr/>
              <p:nvPr/>
            </p:nvSpPr>
            <p:spPr>
              <a:xfrm>
                <a:off x="3043363"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29" name="Group 28">
              <a:extLst>
                <a:ext uri="{FF2B5EF4-FFF2-40B4-BE49-F238E27FC236}">
                  <a16:creationId xmlns:a16="http://schemas.microsoft.com/office/drawing/2014/main" id="{D15CF952-CE36-4B64-8CD9-85BEB9EADBB8}"/>
                </a:ext>
              </a:extLst>
            </p:cNvPr>
            <p:cNvGrpSpPr/>
            <p:nvPr/>
          </p:nvGrpSpPr>
          <p:grpSpPr>
            <a:xfrm>
              <a:off x="6445195" y="3959502"/>
              <a:ext cx="1503137" cy="246854"/>
              <a:chOff x="1853138" y="3904452"/>
              <a:chExt cx="1503137" cy="246854"/>
            </a:xfrm>
          </p:grpSpPr>
          <p:sp>
            <p:nvSpPr>
              <p:cNvPr id="30" name="Rectangle 29">
                <a:extLst>
                  <a:ext uri="{FF2B5EF4-FFF2-40B4-BE49-F238E27FC236}">
                    <a16:creationId xmlns:a16="http://schemas.microsoft.com/office/drawing/2014/main" id="{A10E92D4-CB42-4766-95FF-777AC12C42AF}"/>
                  </a:ext>
                </a:extLst>
              </p:cNvPr>
              <p:cNvSpPr/>
              <p:nvPr/>
            </p:nvSpPr>
            <p:spPr>
              <a:xfrm>
                <a:off x="1853138"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EDF7BE42-F38E-4087-8DE6-E1EBE951B7EF}"/>
                  </a:ext>
                </a:extLst>
              </p:cNvPr>
              <p:cNvSpPr/>
              <p:nvPr/>
            </p:nvSpPr>
            <p:spPr>
              <a:xfrm>
                <a:off x="2248914" y="3904452"/>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1E74A3F9-4500-43C5-8BB6-8D0F84396242}"/>
                  </a:ext>
                </a:extLst>
              </p:cNvPr>
              <p:cNvSpPr/>
              <p:nvPr/>
            </p:nvSpPr>
            <p:spPr>
              <a:xfrm>
                <a:off x="2644690"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7A6B2FAC-E2A4-4698-BC55-DAF7A7E3CEB1}"/>
                  </a:ext>
                </a:extLst>
              </p:cNvPr>
              <p:cNvSpPr/>
              <p:nvPr/>
            </p:nvSpPr>
            <p:spPr>
              <a:xfrm>
                <a:off x="3043363"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sp>
        <p:nvSpPr>
          <p:cNvPr id="49" name="TextBox 48">
            <a:extLst>
              <a:ext uri="{FF2B5EF4-FFF2-40B4-BE49-F238E27FC236}">
                <a16:creationId xmlns:a16="http://schemas.microsoft.com/office/drawing/2014/main" id="{19A4098C-E132-6791-D95E-406763802178}"/>
              </a:ext>
            </a:extLst>
          </p:cNvPr>
          <p:cNvSpPr txBox="1"/>
          <p:nvPr/>
        </p:nvSpPr>
        <p:spPr>
          <a:xfrm>
            <a:off x="1207552" y="4667447"/>
            <a:ext cx="6972101" cy="307777"/>
          </a:xfrm>
          <a:prstGeom prst="rect">
            <a:avLst/>
          </a:prstGeom>
          <a:noFill/>
        </p:spPr>
        <p:txBody>
          <a:bodyPr wrap="none" rtlCol="0">
            <a:spAutoFit/>
          </a:bodyPr>
          <a:lstStyle/>
          <a:p>
            <a:r>
              <a:rPr lang="en-GB" sz="1400"/>
              <a:t>a parallel file system spreads the load across all servers, increasing capacity and performance</a:t>
            </a:r>
          </a:p>
        </p:txBody>
      </p:sp>
      <p:sp>
        <p:nvSpPr>
          <p:cNvPr id="50" name="TextBox 49">
            <a:extLst>
              <a:ext uri="{FF2B5EF4-FFF2-40B4-BE49-F238E27FC236}">
                <a16:creationId xmlns:a16="http://schemas.microsoft.com/office/drawing/2014/main" id="{1A802910-A9AF-C37C-96A9-A949DF312CDB}"/>
              </a:ext>
            </a:extLst>
          </p:cNvPr>
          <p:cNvSpPr txBox="1"/>
          <p:nvPr/>
        </p:nvSpPr>
        <p:spPr>
          <a:xfrm>
            <a:off x="457201" y="4241082"/>
            <a:ext cx="995785" cy="246221"/>
          </a:xfrm>
          <a:prstGeom prst="rect">
            <a:avLst/>
          </a:prstGeom>
          <a:noFill/>
        </p:spPr>
        <p:txBody>
          <a:bodyPr wrap="none" rtlCol="0">
            <a:spAutoFit/>
          </a:bodyPr>
          <a:lstStyle/>
          <a:p>
            <a:pPr algn="ctr"/>
            <a:r>
              <a:rPr lang="en-GB" sz="1000"/>
              <a:t>compute nodes</a:t>
            </a:r>
          </a:p>
        </p:txBody>
      </p:sp>
    </p:spTree>
    <p:extLst>
      <p:ext uri="{BB962C8B-B14F-4D97-AF65-F5344CB8AC3E}">
        <p14:creationId xmlns:p14="http://schemas.microsoft.com/office/powerpoint/2010/main" val="354741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F665BB-0CE7-5100-D24B-323982F334FC}"/>
              </a:ext>
            </a:extLst>
          </p:cNvPr>
          <p:cNvSpPr>
            <a:spLocks noGrp="1"/>
          </p:cNvSpPr>
          <p:nvPr>
            <p:ph type="title"/>
          </p:nvPr>
        </p:nvSpPr>
        <p:spPr/>
        <p:txBody>
          <a:bodyPr>
            <a:normAutofit fontScale="90000"/>
          </a:bodyPr>
          <a:lstStyle/>
          <a:p>
            <a:r>
              <a:rPr lang="en-GB"/>
              <a:t>The Linux kernel</a:t>
            </a:r>
          </a:p>
        </p:txBody>
      </p:sp>
      <p:sp>
        <p:nvSpPr>
          <p:cNvPr id="6" name="Content Placeholder 5">
            <a:extLst>
              <a:ext uri="{FF2B5EF4-FFF2-40B4-BE49-F238E27FC236}">
                <a16:creationId xmlns:a16="http://schemas.microsoft.com/office/drawing/2014/main" id="{AC427235-32C9-182D-236D-39DC60E4FFEF}"/>
              </a:ext>
            </a:extLst>
          </p:cNvPr>
          <p:cNvSpPr>
            <a:spLocks noGrp="1"/>
          </p:cNvSpPr>
          <p:nvPr>
            <p:ph idx="1"/>
          </p:nvPr>
        </p:nvSpPr>
        <p:spPr/>
        <p:txBody>
          <a:bodyPr/>
          <a:lstStyle/>
          <a:p>
            <a:r>
              <a:rPr lang="en-GB"/>
              <a:t>Release 5.19.2 (2022-08-17)</a:t>
            </a:r>
          </a:p>
          <a:p>
            <a:pPr lvl="1"/>
            <a:r>
              <a:rPr lang="en-GB"/>
              <a:t>just 126MB compressed</a:t>
            </a:r>
          </a:p>
          <a:p>
            <a:pPr lvl="1"/>
            <a:r>
              <a:rPr lang="en-GB"/>
              <a:t>but almost 82,000 files and folders</a:t>
            </a:r>
          </a:p>
          <a:p>
            <a:pPr lvl="1"/>
            <a:endParaRPr lang="en-GB"/>
          </a:p>
          <a:p>
            <a:pPr lvl="1"/>
            <a:r>
              <a:rPr lang="en-GB" sz="2000">
                <a:hlinkClick r:id="rId2"/>
              </a:rPr>
              <a:t>https://cdn.kernel.org/pub/linux/kernel/v5.x/linux-5.19.2.tar.xz</a:t>
            </a:r>
            <a:endParaRPr lang="en-GB" sz="2000"/>
          </a:p>
          <a:p>
            <a:pPr lvl="1"/>
            <a:endParaRPr lang="en-GB" sz="2000"/>
          </a:p>
          <a:p>
            <a:pPr marL="457200" lvl="1" indent="0">
              <a:buNone/>
            </a:pPr>
            <a:endParaRPr lang="en-GB"/>
          </a:p>
        </p:txBody>
      </p:sp>
      <p:pic>
        <p:nvPicPr>
          <p:cNvPr id="8" name="Picture 7">
            <a:extLst>
              <a:ext uri="{FF2B5EF4-FFF2-40B4-BE49-F238E27FC236}">
                <a16:creationId xmlns:a16="http://schemas.microsoft.com/office/drawing/2014/main" id="{C70180D8-1BB4-0EA7-74D1-8DFAA18EDAD4}"/>
              </a:ext>
            </a:extLst>
          </p:cNvPr>
          <p:cNvPicPr>
            <a:picLocks noChangeAspect="1"/>
          </p:cNvPicPr>
          <p:nvPr/>
        </p:nvPicPr>
        <p:blipFill>
          <a:blip r:embed="rId3"/>
          <a:stretch>
            <a:fillRect/>
          </a:stretch>
        </p:blipFill>
        <p:spPr>
          <a:xfrm>
            <a:off x="7930938" y="3891645"/>
            <a:ext cx="943519" cy="1088676"/>
          </a:xfrm>
          <a:prstGeom prst="rect">
            <a:avLst/>
          </a:prstGeom>
        </p:spPr>
      </p:pic>
    </p:spTree>
    <p:extLst>
      <p:ext uri="{BB962C8B-B14F-4D97-AF65-F5344CB8AC3E}">
        <p14:creationId xmlns:p14="http://schemas.microsoft.com/office/powerpoint/2010/main" val="1609744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Activity: unzip the kernel source</a:t>
            </a:r>
          </a:p>
        </p:txBody>
      </p:sp>
      <p:sp>
        <p:nvSpPr>
          <p:cNvPr id="4" name="TextBox 3"/>
          <p:cNvSpPr txBox="1"/>
          <p:nvPr/>
        </p:nvSpPr>
        <p:spPr>
          <a:xfrm>
            <a:off x="672151" y="1035396"/>
            <a:ext cx="5568287" cy="1246495"/>
          </a:xfrm>
          <a:prstGeom prst="rect">
            <a:avLst/>
          </a:prstGeom>
          <a:solidFill>
            <a:srgbClr val="DCDCDC"/>
          </a:solidFill>
          <a:ln>
            <a:solidFill>
              <a:schemeClr val="accent2"/>
            </a:solidFill>
          </a:ln>
        </p:spPr>
        <p:txBody>
          <a:bodyPr wrap="square" rtlCol="0">
            <a:spAutoFit/>
          </a:bodyPr>
          <a:lstStyle/>
          <a:p>
            <a:r>
              <a:rPr lang="en-GB" sz="1500" b="1">
                <a:solidFill>
                  <a:schemeClr val="accent1">
                    <a:lumMod val="75000"/>
                  </a:schemeClr>
                </a:solidFill>
                <a:latin typeface="Consolas" panose="020B0609020204030204" pitchFamily="49" charset="0"/>
                <a:cs typeface="Calibri"/>
              </a:rPr>
              <a:t>#!/bin/bash</a:t>
            </a:r>
          </a:p>
          <a:p>
            <a:endParaRPr lang="en-GB" sz="1500" b="1">
              <a:solidFill>
                <a:schemeClr val="accent1">
                  <a:lumMod val="75000"/>
                </a:schemeClr>
              </a:solidFill>
              <a:latin typeface="Consolas" panose="020B0609020204030204" pitchFamily="49" charset="0"/>
              <a:cs typeface="Calibri"/>
            </a:endParaRPr>
          </a:p>
          <a:p>
            <a:r>
              <a:rPr lang="en-GB" sz="1500" b="1">
                <a:solidFill>
                  <a:schemeClr val="accent1">
                    <a:lumMod val="75000"/>
                  </a:schemeClr>
                </a:solidFill>
                <a:latin typeface="Consolas" panose="020B0609020204030204" pitchFamily="49" charset="0"/>
                <a:cs typeface="Calibri"/>
              </a:rPr>
              <a:t>#SBATCH --partition=debug</a:t>
            </a:r>
          </a:p>
          <a:p>
            <a:endParaRPr lang="en-GB" sz="1500" b="1">
              <a:solidFill>
                <a:schemeClr val="accent1">
                  <a:lumMod val="75000"/>
                </a:schemeClr>
              </a:solidFill>
              <a:latin typeface="Consolas" panose="020B0609020204030204" pitchFamily="49" charset="0"/>
              <a:cs typeface="Calibri"/>
            </a:endParaRPr>
          </a:p>
          <a:p>
            <a:r>
              <a:rPr lang="en-GB" sz="1500" b="1">
                <a:solidFill>
                  <a:schemeClr val="accent2"/>
                </a:solidFill>
                <a:latin typeface="Consolas" panose="020B0609020204030204" pitchFamily="49" charset="0"/>
                <a:cs typeface="Calibri"/>
              </a:rPr>
              <a:t>time tar</a:t>
            </a:r>
            <a:r>
              <a:rPr lang="en-GB" sz="1500" b="1">
                <a:solidFill>
                  <a:schemeClr val="bg1">
                    <a:lumMod val="50000"/>
                  </a:schemeClr>
                </a:solidFill>
                <a:latin typeface="Consolas" panose="020B0609020204030204" pitchFamily="49" charset="0"/>
                <a:cs typeface="Calibri"/>
              </a:rPr>
              <a:t> -</a:t>
            </a:r>
            <a:r>
              <a:rPr lang="en-GB" sz="1500" b="1" err="1">
                <a:solidFill>
                  <a:schemeClr val="bg1">
                    <a:lumMod val="50000"/>
                  </a:schemeClr>
                </a:solidFill>
                <a:latin typeface="Consolas" panose="020B0609020204030204" pitchFamily="49" charset="0"/>
                <a:cs typeface="Calibri"/>
              </a:rPr>
              <a:t>xf</a:t>
            </a:r>
            <a:r>
              <a:rPr lang="en-GB" sz="1500" b="1">
                <a:solidFill>
                  <a:schemeClr val="bg1">
                    <a:lumMod val="50000"/>
                  </a:schemeClr>
                </a:solidFill>
                <a:latin typeface="Consolas" panose="020B0609020204030204" pitchFamily="49" charset="0"/>
                <a:cs typeface="Calibri"/>
              </a:rPr>
              <a:t> </a:t>
            </a:r>
            <a:r>
              <a:rPr lang="en-GB" sz="1500" b="1" err="1">
                <a:solidFill>
                  <a:schemeClr val="bg1">
                    <a:lumMod val="50000"/>
                  </a:schemeClr>
                </a:solidFill>
                <a:latin typeface="Consolas" panose="020B0609020204030204" pitchFamily="49" charset="0"/>
                <a:cs typeface="Calibri"/>
              </a:rPr>
              <a:t>kernel.tar.xz</a:t>
            </a:r>
            <a:endParaRPr lang="en-GB" sz="1500" b="1">
              <a:solidFill>
                <a:schemeClr val="bg1">
                  <a:lumMod val="50000"/>
                </a:schemeClr>
              </a:solidFill>
              <a:latin typeface="Consolas" panose="020B0609020204030204" pitchFamily="49" charset="0"/>
              <a:cs typeface="Calibri"/>
            </a:endParaRPr>
          </a:p>
        </p:txBody>
      </p:sp>
      <p:sp>
        <p:nvSpPr>
          <p:cNvPr id="10" name="TextBox 9">
            <a:extLst>
              <a:ext uri="{FF2B5EF4-FFF2-40B4-BE49-F238E27FC236}">
                <a16:creationId xmlns:a16="http://schemas.microsoft.com/office/drawing/2014/main" id="{9E3E2AC4-C220-63B8-7F7D-B3279FCB3848}"/>
              </a:ext>
            </a:extLst>
          </p:cNvPr>
          <p:cNvSpPr txBox="1"/>
          <p:nvPr/>
        </p:nvSpPr>
        <p:spPr>
          <a:xfrm>
            <a:off x="2995682" y="2680816"/>
            <a:ext cx="5568286" cy="2169825"/>
          </a:xfrm>
          <a:prstGeom prst="rect">
            <a:avLst/>
          </a:prstGeom>
          <a:solidFill>
            <a:srgbClr val="DCDCDC"/>
          </a:solidFill>
          <a:ln>
            <a:solidFill>
              <a:schemeClr val="accent2"/>
            </a:solidFill>
          </a:ln>
        </p:spPr>
        <p:txBody>
          <a:bodyPr wrap="square" rtlCol="0">
            <a:spAutoFit/>
          </a:bodyPr>
          <a:lstStyle/>
          <a:p>
            <a:r>
              <a:rPr lang="en-GB" sz="1500" b="1">
                <a:solidFill>
                  <a:schemeClr val="accent1">
                    <a:lumMod val="75000"/>
                  </a:schemeClr>
                </a:solidFill>
                <a:latin typeface="Consolas" panose="020B0609020204030204" pitchFamily="49" charset="0"/>
                <a:cs typeface="Calibri"/>
              </a:rPr>
              <a:t>#!/bin/bash</a:t>
            </a:r>
          </a:p>
          <a:p>
            <a:endParaRPr lang="en-GB" sz="1500" b="1">
              <a:solidFill>
                <a:schemeClr val="accent1">
                  <a:lumMod val="75000"/>
                </a:schemeClr>
              </a:solidFill>
              <a:latin typeface="Consolas" panose="020B0609020204030204" pitchFamily="49" charset="0"/>
              <a:cs typeface="Calibri"/>
            </a:endParaRPr>
          </a:p>
          <a:p>
            <a:r>
              <a:rPr lang="en-GB" sz="1500" b="1">
                <a:solidFill>
                  <a:schemeClr val="accent1">
                    <a:lumMod val="75000"/>
                  </a:schemeClr>
                </a:solidFill>
                <a:latin typeface="Consolas" panose="020B0609020204030204" pitchFamily="49" charset="0"/>
                <a:cs typeface="Calibri"/>
              </a:rPr>
              <a:t>#SBATCH --partition=debug</a:t>
            </a:r>
          </a:p>
          <a:p>
            <a:endParaRPr lang="en-GB" sz="1500" b="1">
              <a:solidFill>
                <a:schemeClr val="accent1">
                  <a:lumMod val="75000"/>
                </a:schemeClr>
              </a:solidFill>
              <a:latin typeface="Consolas" panose="020B0609020204030204" pitchFamily="49" charset="0"/>
              <a:cs typeface="Calibri"/>
            </a:endParaRPr>
          </a:p>
          <a:p>
            <a:r>
              <a:rPr lang="en-GB" sz="1500" b="1">
                <a:solidFill>
                  <a:schemeClr val="accent2"/>
                </a:solidFill>
                <a:latin typeface="Consolas" panose="020B0609020204030204" pitchFamily="49" charset="0"/>
                <a:cs typeface="Calibri"/>
              </a:rPr>
              <a:t>cd </a:t>
            </a:r>
            <a:r>
              <a:rPr lang="en-GB" sz="1500" b="1">
                <a:solidFill>
                  <a:srgbClr val="D88726"/>
                </a:solidFill>
                <a:latin typeface="Consolas" panose="020B0609020204030204" pitchFamily="49" charset="0"/>
                <a:cs typeface="Calibri"/>
              </a:rPr>
              <a:t>$TMPDIR</a:t>
            </a:r>
          </a:p>
          <a:p>
            <a:r>
              <a:rPr lang="en-GB" sz="1500" b="1">
                <a:solidFill>
                  <a:schemeClr val="accent2"/>
                </a:solidFill>
                <a:latin typeface="Consolas" panose="020B0609020204030204" pitchFamily="49" charset="0"/>
                <a:cs typeface="Calibri"/>
              </a:rPr>
              <a:t>cp</a:t>
            </a:r>
            <a:r>
              <a:rPr lang="en-GB" sz="1500" b="1">
                <a:solidFill>
                  <a:srgbClr val="D88726"/>
                </a:solidFill>
                <a:latin typeface="Consolas" panose="020B0609020204030204" pitchFamily="49" charset="0"/>
                <a:cs typeface="Calibri"/>
              </a:rPr>
              <a:t> </a:t>
            </a:r>
            <a:r>
              <a:rPr lang="en-GB" sz="1500" b="1">
                <a:solidFill>
                  <a:schemeClr val="bg1">
                    <a:lumMod val="50000"/>
                  </a:schemeClr>
                </a:solidFill>
                <a:latin typeface="Consolas" panose="020B0609020204030204" pitchFamily="49" charset="0"/>
                <a:cs typeface="Calibri"/>
              </a:rPr>
              <a:t>~/scratch/training/</a:t>
            </a:r>
            <a:r>
              <a:rPr lang="en-GB" sz="1500" b="1" err="1">
                <a:solidFill>
                  <a:schemeClr val="bg1">
                    <a:lumMod val="50000"/>
                  </a:schemeClr>
                </a:solidFill>
                <a:latin typeface="Consolas" panose="020B0609020204030204" pitchFamily="49" charset="0"/>
                <a:cs typeface="Calibri"/>
              </a:rPr>
              <a:t>kernel.tar.xz</a:t>
            </a:r>
            <a:r>
              <a:rPr lang="en-GB" sz="1500" b="1">
                <a:solidFill>
                  <a:schemeClr val="bg1">
                    <a:lumMod val="50000"/>
                  </a:schemeClr>
                </a:solidFill>
                <a:latin typeface="Consolas" panose="020B0609020204030204" pitchFamily="49" charset="0"/>
                <a:cs typeface="Calibri"/>
              </a:rPr>
              <a:t> .</a:t>
            </a:r>
          </a:p>
          <a:p>
            <a:r>
              <a:rPr lang="en-GB" sz="1500" b="1">
                <a:solidFill>
                  <a:schemeClr val="accent2"/>
                </a:solidFill>
                <a:latin typeface="Consolas" panose="020B0609020204030204" pitchFamily="49" charset="0"/>
                <a:cs typeface="Calibri"/>
              </a:rPr>
              <a:t>time tar</a:t>
            </a:r>
            <a:r>
              <a:rPr lang="en-GB" sz="1500" b="1">
                <a:solidFill>
                  <a:schemeClr val="bg1">
                    <a:lumMod val="50000"/>
                  </a:schemeClr>
                </a:solidFill>
                <a:latin typeface="Consolas" panose="020B0609020204030204" pitchFamily="49" charset="0"/>
                <a:cs typeface="Calibri"/>
              </a:rPr>
              <a:t> -</a:t>
            </a:r>
            <a:r>
              <a:rPr lang="en-GB" sz="1500" b="1" err="1">
                <a:solidFill>
                  <a:schemeClr val="bg1">
                    <a:lumMod val="50000"/>
                  </a:schemeClr>
                </a:solidFill>
                <a:latin typeface="Consolas" panose="020B0609020204030204" pitchFamily="49" charset="0"/>
                <a:cs typeface="Calibri"/>
              </a:rPr>
              <a:t>xf</a:t>
            </a:r>
            <a:r>
              <a:rPr lang="en-GB" sz="1500" b="1">
                <a:solidFill>
                  <a:schemeClr val="bg1">
                    <a:lumMod val="50000"/>
                  </a:schemeClr>
                </a:solidFill>
                <a:latin typeface="Consolas" panose="020B0609020204030204" pitchFamily="49" charset="0"/>
                <a:cs typeface="Calibri"/>
              </a:rPr>
              <a:t> </a:t>
            </a:r>
            <a:r>
              <a:rPr lang="en-GB" sz="1500" b="1" err="1">
                <a:solidFill>
                  <a:schemeClr val="bg1">
                    <a:lumMod val="50000"/>
                  </a:schemeClr>
                </a:solidFill>
                <a:latin typeface="Consolas" panose="020B0609020204030204" pitchFamily="49" charset="0"/>
                <a:cs typeface="Calibri"/>
              </a:rPr>
              <a:t>kernel.tar.xz</a:t>
            </a:r>
            <a:endParaRPr lang="en-GB" sz="1500" b="1">
              <a:solidFill>
                <a:schemeClr val="bg1">
                  <a:lumMod val="50000"/>
                </a:schemeClr>
              </a:solidFill>
              <a:latin typeface="Consolas" panose="020B0609020204030204" pitchFamily="49" charset="0"/>
              <a:cs typeface="Calibri"/>
            </a:endParaRPr>
          </a:p>
          <a:p>
            <a:endParaRPr lang="en-GB" sz="1500" b="1">
              <a:solidFill>
                <a:schemeClr val="bg1">
                  <a:lumMod val="50000"/>
                </a:schemeClr>
              </a:solidFill>
              <a:latin typeface="Consolas" panose="020B0609020204030204" pitchFamily="49" charset="0"/>
              <a:cs typeface="Calibri"/>
            </a:endParaRPr>
          </a:p>
          <a:p>
            <a:r>
              <a:rPr lang="en-GB" sz="1500" b="1">
                <a:solidFill>
                  <a:schemeClr val="accent2"/>
                </a:solidFill>
                <a:latin typeface="Consolas" panose="020B0609020204030204" pitchFamily="49" charset="0"/>
                <a:cs typeface="Calibri"/>
              </a:rPr>
              <a:t>cp</a:t>
            </a:r>
            <a:r>
              <a:rPr lang="en-GB" sz="1500" b="1">
                <a:solidFill>
                  <a:schemeClr val="bg1">
                    <a:lumMod val="50000"/>
                  </a:schemeClr>
                </a:solidFill>
                <a:latin typeface="Consolas" panose="020B0609020204030204" pitchFamily="49" charset="0"/>
                <a:cs typeface="Calibri"/>
              </a:rPr>
              <a:t> linux-5.19.2/README ~/scratch/training/</a:t>
            </a:r>
          </a:p>
        </p:txBody>
      </p:sp>
      <p:sp>
        <p:nvSpPr>
          <p:cNvPr id="11" name="TextBox 10">
            <a:extLst>
              <a:ext uri="{FF2B5EF4-FFF2-40B4-BE49-F238E27FC236}">
                <a16:creationId xmlns:a16="http://schemas.microsoft.com/office/drawing/2014/main" id="{CF97FADD-A66B-F0FA-0C30-179985AB1402}"/>
              </a:ext>
            </a:extLst>
          </p:cNvPr>
          <p:cNvSpPr txBox="1"/>
          <p:nvPr/>
        </p:nvSpPr>
        <p:spPr>
          <a:xfrm>
            <a:off x="6366681" y="1473977"/>
            <a:ext cx="2017732" cy="369332"/>
          </a:xfrm>
          <a:prstGeom prst="rect">
            <a:avLst/>
          </a:prstGeom>
          <a:noFill/>
        </p:spPr>
        <p:txBody>
          <a:bodyPr wrap="none" lIns="91440" tIns="45720" rIns="91440" bIns="45720" rtlCol="0" anchor="t">
            <a:spAutoFit/>
          </a:bodyPr>
          <a:lstStyle/>
          <a:p>
            <a:r>
              <a:rPr lang="en-GB"/>
              <a:t>GROUP 1 (network)</a:t>
            </a:r>
          </a:p>
        </p:txBody>
      </p:sp>
      <p:sp>
        <p:nvSpPr>
          <p:cNvPr id="12" name="TextBox 11">
            <a:extLst>
              <a:ext uri="{FF2B5EF4-FFF2-40B4-BE49-F238E27FC236}">
                <a16:creationId xmlns:a16="http://schemas.microsoft.com/office/drawing/2014/main" id="{F7C97769-46BD-3031-65B7-529CCE487CE8}"/>
              </a:ext>
            </a:extLst>
          </p:cNvPr>
          <p:cNvSpPr txBox="1"/>
          <p:nvPr/>
        </p:nvSpPr>
        <p:spPr>
          <a:xfrm>
            <a:off x="535333" y="3558622"/>
            <a:ext cx="2387770" cy="369332"/>
          </a:xfrm>
          <a:prstGeom prst="rect">
            <a:avLst/>
          </a:prstGeom>
          <a:noFill/>
        </p:spPr>
        <p:txBody>
          <a:bodyPr wrap="none" lIns="91440" tIns="45720" rIns="91440" bIns="45720" rtlCol="0" anchor="t">
            <a:spAutoFit/>
          </a:bodyPr>
          <a:lstStyle/>
          <a:p>
            <a:r>
              <a:rPr lang="en-GB"/>
              <a:t>GROUP 2 (local scratch)</a:t>
            </a:r>
          </a:p>
        </p:txBody>
      </p:sp>
    </p:spTree>
    <p:extLst>
      <p:ext uri="{BB962C8B-B14F-4D97-AF65-F5344CB8AC3E}">
        <p14:creationId xmlns:p14="http://schemas.microsoft.com/office/powerpoint/2010/main" val="267162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4D0C-7228-E400-D0EC-AFB5CB34C6EA}"/>
              </a:ext>
            </a:extLst>
          </p:cNvPr>
          <p:cNvSpPr>
            <a:spLocks noGrp="1"/>
          </p:cNvSpPr>
          <p:nvPr>
            <p:ph type="title"/>
          </p:nvPr>
        </p:nvSpPr>
        <p:spPr/>
        <p:txBody>
          <a:bodyPr>
            <a:normAutofit fontScale="90000"/>
          </a:bodyPr>
          <a:lstStyle/>
          <a:p>
            <a:r>
              <a:rPr lang="en-GB"/>
              <a:t>Monitoring network I/O</a:t>
            </a:r>
          </a:p>
        </p:txBody>
      </p:sp>
      <p:sp>
        <p:nvSpPr>
          <p:cNvPr id="5" name="Content Placeholder 4">
            <a:extLst>
              <a:ext uri="{FF2B5EF4-FFF2-40B4-BE49-F238E27FC236}">
                <a16:creationId xmlns:a16="http://schemas.microsoft.com/office/drawing/2014/main" id="{5DB6B39B-304E-E84F-5AED-83CC5A7453D3}"/>
              </a:ext>
            </a:extLst>
          </p:cNvPr>
          <p:cNvSpPr>
            <a:spLocks noGrp="1"/>
          </p:cNvSpPr>
          <p:nvPr>
            <p:ph idx="1"/>
          </p:nvPr>
        </p:nvSpPr>
        <p:spPr>
          <a:xfrm>
            <a:off x="457200" y="1200151"/>
            <a:ext cx="8229600" cy="3450324"/>
          </a:xfrm>
        </p:spPr>
        <p:txBody>
          <a:bodyPr>
            <a:normAutofit/>
          </a:bodyPr>
          <a:lstStyle/>
          <a:p>
            <a:r>
              <a:rPr lang="en-GB" sz="2800"/>
              <a:t>You can keep an eye on your network </a:t>
            </a:r>
            <a:r>
              <a:rPr lang="en-GB" sz="2000" b="1">
                <a:solidFill>
                  <a:schemeClr val="accent2"/>
                </a:solidFill>
                <a:latin typeface="Consolas" panose="020B0609020204030204" pitchFamily="49" charset="0"/>
              </a:rPr>
              <a:t>(/</a:t>
            </a:r>
            <a:r>
              <a:rPr lang="en-GB" sz="2000" b="1" err="1">
                <a:solidFill>
                  <a:schemeClr val="accent2"/>
                </a:solidFill>
                <a:latin typeface="Consolas" panose="020B0609020204030204" pitchFamily="49" charset="0"/>
              </a:rPr>
              <a:t>mnt</a:t>
            </a:r>
            <a:r>
              <a:rPr lang="en-GB" sz="2000" b="1">
                <a:solidFill>
                  <a:schemeClr val="accent2"/>
                </a:solidFill>
                <a:latin typeface="Consolas" panose="020B0609020204030204" pitchFamily="49" charset="0"/>
              </a:rPr>
              <a:t>/shared/</a:t>
            </a:r>
            <a:r>
              <a:rPr lang="en-GB" sz="2800"/>
              <a:t>) input/output via:</a:t>
            </a:r>
          </a:p>
          <a:p>
            <a:endParaRPr lang="en-GB" sz="2800"/>
          </a:p>
          <a:p>
            <a:endParaRPr lang="en-GB" sz="2800"/>
          </a:p>
          <a:p>
            <a:r>
              <a:rPr lang="en-GB" sz="2800"/>
              <a:t>You’ll probably need to maximize your screen</a:t>
            </a:r>
          </a:p>
          <a:p>
            <a:r>
              <a:rPr lang="en-GB" sz="2800"/>
              <a:t>Prints (every 5s) a summary of each user’s current file I/O</a:t>
            </a:r>
            <a:endParaRPr lang="en-GB" sz="2400"/>
          </a:p>
        </p:txBody>
      </p:sp>
      <p:sp>
        <p:nvSpPr>
          <p:cNvPr id="7" name="TextBox 6">
            <a:extLst>
              <a:ext uri="{FF2B5EF4-FFF2-40B4-BE49-F238E27FC236}">
                <a16:creationId xmlns:a16="http://schemas.microsoft.com/office/drawing/2014/main" id="{F40759FD-D310-D771-A34A-77DAC1C7461C}"/>
              </a:ext>
            </a:extLst>
          </p:cNvPr>
          <p:cNvSpPr txBox="1"/>
          <p:nvPr/>
        </p:nvSpPr>
        <p:spPr>
          <a:xfrm>
            <a:off x="2050255" y="2254120"/>
            <a:ext cx="5057775" cy="323165"/>
          </a:xfrm>
          <a:prstGeom prst="rect">
            <a:avLst/>
          </a:prstGeom>
          <a:solidFill>
            <a:srgbClr val="DCDCDC"/>
          </a:solidFill>
          <a:ln>
            <a:solidFill>
              <a:schemeClr val="accent2"/>
            </a:solidFill>
          </a:ln>
        </p:spPr>
        <p:txBody>
          <a:bodyPr wrap="square" rtlCol="0">
            <a:spAutoFit/>
          </a:bodyPr>
          <a:lstStyle/>
          <a:p>
            <a:r>
              <a:rPr lang="en-GB" sz="1500" b="1">
                <a:solidFill>
                  <a:schemeClr val="accent2"/>
                </a:solidFill>
                <a:latin typeface="Consolas" panose="020B0609020204030204" pitchFamily="49" charset="0"/>
                <a:cs typeface="Calibri"/>
              </a:rPr>
              <a:t>$ </a:t>
            </a:r>
            <a:r>
              <a:rPr lang="en-GB" sz="1500" b="1" err="1">
                <a:solidFill>
                  <a:schemeClr val="accent2"/>
                </a:solidFill>
                <a:latin typeface="Consolas" panose="020B0609020204030204" pitchFamily="49" charset="0"/>
                <a:cs typeface="Calibri"/>
              </a:rPr>
              <a:t>beegfs-ctl</a:t>
            </a:r>
            <a:r>
              <a:rPr lang="en-GB" sz="1500" b="1">
                <a:solidFill>
                  <a:schemeClr val="accent2"/>
                </a:solidFill>
                <a:latin typeface="Consolas" panose="020B0609020204030204" pitchFamily="49" charset="0"/>
                <a:cs typeface="Calibri"/>
              </a:rPr>
              <a:t> --</a:t>
            </a:r>
            <a:r>
              <a:rPr lang="en-GB" sz="1500" b="1" err="1">
                <a:solidFill>
                  <a:schemeClr val="accent2"/>
                </a:solidFill>
                <a:latin typeface="Consolas" panose="020B0609020204030204" pitchFamily="49" charset="0"/>
                <a:cs typeface="Calibri"/>
              </a:rPr>
              <a:t>userstats</a:t>
            </a:r>
            <a:r>
              <a:rPr lang="en-GB" sz="1500" b="1">
                <a:solidFill>
                  <a:schemeClr val="accent2"/>
                </a:solidFill>
                <a:latin typeface="Consolas" panose="020B0609020204030204" pitchFamily="49" charset="0"/>
                <a:cs typeface="Calibri"/>
              </a:rPr>
              <a:t> --names</a:t>
            </a:r>
            <a:endParaRPr lang="en-GB" sz="1500" b="1" i="1">
              <a:solidFill>
                <a:schemeClr val="accent2"/>
              </a:solidFill>
              <a:latin typeface="Consolas" panose="020B0609020204030204" pitchFamily="49" charset="0"/>
              <a:cs typeface="Calibri"/>
            </a:endParaRPr>
          </a:p>
        </p:txBody>
      </p:sp>
    </p:spTree>
    <p:extLst>
      <p:ext uri="{BB962C8B-B14F-4D97-AF65-F5344CB8AC3E}">
        <p14:creationId xmlns:p14="http://schemas.microsoft.com/office/powerpoint/2010/main" val="573056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A543B3-1B39-48A3-82F5-1FEA5348830B}"/>
              </a:ext>
            </a:extLst>
          </p:cNvPr>
          <p:cNvSpPr>
            <a:spLocks noGrp="1"/>
          </p:cNvSpPr>
          <p:nvPr>
            <p:ph type="title"/>
          </p:nvPr>
        </p:nvSpPr>
        <p:spPr/>
        <p:txBody>
          <a:bodyPr>
            <a:normAutofit fontScale="90000"/>
          </a:bodyPr>
          <a:lstStyle/>
          <a:p>
            <a:r>
              <a:rPr lang="en-GB"/>
              <a:t>Transparent file compression</a:t>
            </a:r>
          </a:p>
        </p:txBody>
      </p:sp>
      <p:sp>
        <p:nvSpPr>
          <p:cNvPr id="6" name="Content Placeholder 5">
            <a:extLst>
              <a:ext uri="{FF2B5EF4-FFF2-40B4-BE49-F238E27FC236}">
                <a16:creationId xmlns:a16="http://schemas.microsoft.com/office/drawing/2014/main" id="{D79E1D55-B2E8-422C-8509-468FF6B0A583}"/>
              </a:ext>
            </a:extLst>
          </p:cNvPr>
          <p:cNvSpPr>
            <a:spLocks noGrp="1"/>
          </p:cNvSpPr>
          <p:nvPr>
            <p:ph idx="1"/>
          </p:nvPr>
        </p:nvSpPr>
        <p:spPr/>
        <p:txBody>
          <a:bodyPr>
            <a:normAutofit/>
          </a:bodyPr>
          <a:lstStyle/>
          <a:p>
            <a:r>
              <a:rPr lang="en-GB" sz="2800"/>
              <a:t>All data on our shared spaces is </a:t>
            </a:r>
            <a:r>
              <a:rPr lang="en-GB" sz="2800" b="1">
                <a:solidFill>
                  <a:schemeClr val="accent3"/>
                </a:solidFill>
              </a:rPr>
              <a:t>transparently compressed</a:t>
            </a:r>
          </a:p>
        </p:txBody>
      </p:sp>
      <p:sp>
        <p:nvSpPr>
          <p:cNvPr id="4" name="TextBox 3">
            <a:extLst>
              <a:ext uri="{FF2B5EF4-FFF2-40B4-BE49-F238E27FC236}">
                <a16:creationId xmlns:a16="http://schemas.microsoft.com/office/drawing/2014/main" id="{F968D5E4-DE81-428D-9B46-3290BBF89391}"/>
              </a:ext>
            </a:extLst>
          </p:cNvPr>
          <p:cNvSpPr txBox="1"/>
          <p:nvPr/>
        </p:nvSpPr>
        <p:spPr>
          <a:xfrm>
            <a:off x="1629592" y="2282270"/>
            <a:ext cx="5884817" cy="2285241"/>
          </a:xfrm>
          <a:prstGeom prst="rect">
            <a:avLst/>
          </a:prstGeom>
          <a:solidFill>
            <a:srgbClr val="DCDCDC"/>
          </a:solidFill>
          <a:ln>
            <a:solidFill>
              <a:schemeClr val="accent2"/>
            </a:solidFill>
          </a:ln>
        </p:spPr>
        <p:txBody>
          <a:bodyPr wrap="square" lIns="91440" tIns="45720" rIns="91440" bIns="45720" rtlCol="0" anchor="t">
            <a:spAutoFit/>
          </a:bodyPr>
          <a:lstStyle/>
          <a:p>
            <a:r>
              <a:rPr lang="en-GB" sz="1500" b="1">
                <a:solidFill>
                  <a:schemeClr val="accent2"/>
                </a:solidFill>
                <a:latin typeface="Consolas"/>
                <a:cs typeface="Calibri"/>
              </a:rPr>
              <a:t>$ ls –</a:t>
            </a:r>
            <a:r>
              <a:rPr lang="en-GB" sz="1500" b="1" err="1">
                <a:solidFill>
                  <a:schemeClr val="accent2"/>
                </a:solidFill>
                <a:latin typeface="Consolas"/>
                <a:cs typeface="Calibri"/>
              </a:rPr>
              <a:t>lh</a:t>
            </a:r>
            <a:r>
              <a:rPr lang="en-GB" sz="1500" b="1">
                <a:solidFill>
                  <a:schemeClr val="accent2"/>
                </a:solidFill>
                <a:latin typeface="Consolas"/>
                <a:cs typeface="Calibri"/>
              </a:rPr>
              <a:t> </a:t>
            </a:r>
            <a:r>
              <a:rPr lang="en-GB" sz="1500" b="1" err="1">
                <a:solidFill>
                  <a:schemeClr val="accent2"/>
                </a:solidFill>
                <a:latin typeface="Consolas"/>
                <a:cs typeface="Calibri"/>
              </a:rPr>
              <a:t>raspberry.fasta</a:t>
            </a:r>
            <a:endParaRPr lang="en-GB" sz="1500" b="1">
              <a:solidFill>
                <a:schemeClr val="accent2"/>
              </a:solidFill>
              <a:latin typeface="Consolas"/>
              <a:cs typeface="Calibri"/>
            </a:endParaRPr>
          </a:p>
          <a:p>
            <a:r>
              <a:rPr lang="pt-BR" sz="1200" b="1">
                <a:latin typeface="Consolas"/>
                <a:cs typeface="Calibri"/>
              </a:rPr>
              <a:t>-</a:t>
            </a:r>
            <a:r>
              <a:rPr lang="pt-BR" sz="1200" b="1" err="1">
                <a:latin typeface="Consolas"/>
                <a:cs typeface="Calibri"/>
              </a:rPr>
              <a:t>rw</a:t>
            </a:r>
            <a:r>
              <a:rPr lang="pt-BR" sz="1200" b="1">
                <a:latin typeface="Consolas"/>
                <a:cs typeface="Calibri"/>
              </a:rPr>
              <a:t>-r--r-- 1 </a:t>
            </a:r>
            <a:r>
              <a:rPr lang="pt-BR" sz="1200" b="1" err="1">
                <a:latin typeface="Consolas"/>
                <a:cs typeface="Calibri"/>
              </a:rPr>
              <a:t>username</a:t>
            </a:r>
            <a:r>
              <a:rPr lang="pt-BR" sz="1200" b="1">
                <a:latin typeface="Consolas"/>
                <a:cs typeface="Calibri"/>
              </a:rPr>
              <a:t> </a:t>
            </a:r>
            <a:r>
              <a:rPr lang="pt-BR" sz="1200" b="1" err="1">
                <a:latin typeface="Consolas"/>
                <a:cs typeface="Calibri"/>
              </a:rPr>
              <a:t>username</a:t>
            </a:r>
            <a:r>
              <a:rPr lang="pt-BR" sz="1200" b="1">
                <a:latin typeface="Consolas"/>
                <a:cs typeface="Calibri"/>
              </a:rPr>
              <a:t> </a:t>
            </a:r>
            <a:r>
              <a:rPr lang="pt-BR" sz="1200" b="1">
                <a:solidFill>
                  <a:srgbClr val="C00000"/>
                </a:solidFill>
                <a:latin typeface="Consolas"/>
                <a:cs typeface="Calibri"/>
              </a:rPr>
              <a:t>289M</a:t>
            </a:r>
            <a:r>
              <a:rPr lang="pt-BR" sz="1200" b="1">
                <a:latin typeface="Consolas"/>
                <a:cs typeface="Calibri"/>
              </a:rPr>
              <a:t> Mar 10 13:00 </a:t>
            </a:r>
            <a:r>
              <a:rPr lang="pt-BR" sz="1200" b="1" err="1">
                <a:latin typeface="Consolas"/>
                <a:cs typeface="Calibri"/>
              </a:rPr>
              <a:t>raspberry.fasta</a:t>
            </a:r>
            <a:endParaRPr lang="pt-BR" sz="1200" b="1">
              <a:latin typeface="Consolas"/>
              <a:cs typeface="Calibri"/>
            </a:endParaRPr>
          </a:p>
          <a:p>
            <a:endParaRPr lang="pt-BR" sz="1200" b="1">
              <a:latin typeface="Consolas" panose="020B0609020204030204" pitchFamily="49" charset="0"/>
              <a:cs typeface="Calibri"/>
            </a:endParaRPr>
          </a:p>
          <a:p>
            <a:r>
              <a:rPr lang="en-GB" sz="1500" b="1">
                <a:solidFill>
                  <a:schemeClr val="accent2"/>
                </a:solidFill>
                <a:latin typeface="Consolas"/>
                <a:cs typeface="Calibri"/>
              </a:rPr>
              <a:t>$ du –h </a:t>
            </a:r>
            <a:r>
              <a:rPr lang="en-GB" sz="1500" b="1" err="1">
                <a:solidFill>
                  <a:schemeClr val="accent2"/>
                </a:solidFill>
                <a:latin typeface="Consolas"/>
                <a:cs typeface="Calibri"/>
              </a:rPr>
              <a:t>raspberry.fasta</a:t>
            </a:r>
            <a:endParaRPr lang="en-GB" sz="1500" b="1">
              <a:solidFill>
                <a:schemeClr val="accent2"/>
              </a:solidFill>
              <a:latin typeface="Consolas"/>
              <a:cs typeface="Calibri"/>
            </a:endParaRPr>
          </a:p>
          <a:p>
            <a:r>
              <a:rPr lang="pt-BR" sz="1200" b="1">
                <a:solidFill>
                  <a:srgbClr val="C00000"/>
                </a:solidFill>
                <a:latin typeface="Consolas"/>
                <a:cs typeface="Calibri"/>
              </a:rPr>
              <a:t>181M</a:t>
            </a:r>
            <a:r>
              <a:rPr lang="pt-BR" sz="1200" b="1">
                <a:latin typeface="Consolas"/>
                <a:cs typeface="Calibri"/>
              </a:rPr>
              <a:t>    </a:t>
            </a:r>
            <a:r>
              <a:rPr lang="pt-BR" sz="1200" b="1" err="1">
                <a:latin typeface="Consolas"/>
                <a:cs typeface="Calibri"/>
              </a:rPr>
              <a:t>raspberry.fasta</a:t>
            </a:r>
            <a:endParaRPr lang="pt-BR" sz="1200" b="1">
              <a:latin typeface="Consolas"/>
              <a:cs typeface="Calibri"/>
            </a:endParaRPr>
          </a:p>
          <a:p>
            <a:endParaRPr lang="pt-BR" sz="1050" b="1">
              <a:latin typeface="Consolas" panose="020B0609020204030204" pitchFamily="49" charset="0"/>
              <a:cs typeface="Calibri"/>
            </a:endParaRPr>
          </a:p>
          <a:p>
            <a:r>
              <a:rPr lang="en-GB" sz="1500" b="1">
                <a:solidFill>
                  <a:schemeClr val="accent2"/>
                </a:solidFill>
                <a:latin typeface="Consolas"/>
                <a:cs typeface="Calibri"/>
              </a:rPr>
              <a:t>$ </a:t>
            </a:r>
            <a:r>
              <a:rPr lang="fr-FR" sz="1500" b="1">
                <a:solidFill>
                  <a:schemeClr val="accent2"/>
                </a:solidFill>
                <a:latin typeface="Consolas"/>
                <a:cs typeface="Calibri"/>
              </a:rPr>
              <a:t>du -h --apparent-size </a:t>
            </a:r>
            <a:r>
              <a:rPr lang="fr-FR" sz="1500" b="1" err="1">
                <a:solidFill>
                  <a:schemeClr val="accent2"/>
                </a:solidFill>
                <a:latin typeface="Consolas"/>
                <a:cs typeface="Calibri"/>
              </a:rPr>
              <a:t>raspberry.fasta</a:t>
            </a:r>
            <a:endParaRPr lang="fr-FR" sz="1500" b="1">
              <a:solidFill>
                <a:schemeClr val="accent2"/>
              </a:solidFill>
              <a:latin typeface="Consolas"/>
              <a:cs typeface="Calibri"/>
            </a:endParaRPr>
          </a:p>
          <a:p>
            <a:r>
              <a:rPr lang="pt-BR" sz="1200" b="1">
                <a:solidFill>
                  <a:srgbClr val="C00000"/>
                </a:solidFill>
                <a:latin typeface="Consolas"/>
                <a:cs typeface="Calibri"/>
              </a:rPr>
              <a:t>289M</a:t>
            </a:r>
            <a:r>
              <a:rPr lang="pt-BR" sz="1200" b="1">
                <a:latin typeface="Consolas"/>
                <a:cs typeface="Calibri"/>
              </a:rPr>
              <a:t>    </a:t>
            </a:r>
            <a:r>
              <a:rPr lang="pt-BR" sz="1200" b="1" err="1">
                <a:latin typeface="Consolas"/>
                <a:cs typeface="Calibri"/>
              </a:rPr>
              <a:t>raspberry.fasta</a:t>
            </a:r>
            <a:endParaRPr lang="pt-BR" sz="1200" b="1">
              <a:latin typeface="Consolas"/>
              <a:cs typeface="Calibri"/>
            </a:endParaRPr>
          </a:p>
          <a:p>
            <a:endParaRPr lang="en-GB" sz="1200" b="1">
              <a:latin typeface="Consolas" panose="020B0609020204030204" pitchFamily="49" charset="0"/>
              <a:cs typeface="Calibri"/>
            </a:endParaRPr>
          </a:p>
          <a:p>
            <a:r>
              <a:rPr lang="en-GB" sz="1500" b="1">
                <a:solidFill>
                  <a:schemeClr val="accent2"/>
                </a:solidFill>
                <a:latin typeface="Consolas"/>
                <a:cs typeface="Calibri"/>
              </a:rPr>
              <a:t>$ ls -</a:t>
            </a:r>
            <a:r>
              <a:rPr lang="en-GB" sz="1500" b="1" err="1">
                <a:solidFill>
                  <a:schemeClr val="accent2"/>
                </a:solidFill>
                <a:latin typeface="Consolas"/>
                <a:cs typeface="Calibri"/>
              </a:rPr>
              <a:t>lh</a:t>
            </a:r>
            <a:r>
              <a:rPr lang="en-GB" sz="1500" b="1">
                <a:solidFill>
                  <a:schemeClr val="accent2"/>
                </a:solidFill>
                <a:latin typeface="Consolas"/>
                <a:cs typeface="Calibri"/>
              </a:rPr>
              <a:t> raspberry.fasta.gz</a:t>
            </a:r>
          </a:p>
          <a:p>
            <a:r>
              <a:rPr lang="en-GB" sz="1200" b="1">
                <a:latin typeface="Consolas"/>
                <a:cs typeface="Calibri"/>
              </a:rPr>
              <a:t>-</a:t>
            </a:r>
            <a:r>
              <a:rPr lang="en-GB" sz="1200" b="1" err="1">
                <a:latin typeface="Consolas"/>
                <a:cs typeface="Calibri"/>
              </a:rPr>
              <a:t>rw</a:t>
            </a:r>
            <a:r>
              <a:rPr lang="en-GB" sz="1200" b="1">
                <a:latin typeface="Consolas"/>
                <a:cs typeface="Calibri"/>
              </a:rPr>
              <a:t>-r--r-- 1 username </a:t>
            </a:r>
            <a:r>
              <a:rPr lang="en-GB" sz="1200" b="1" err="1">
                <a:latin typeface="Consolas"/>
                <a:cs typeface="Calibri"/>
              </a:rPr>
              <a:t>username</a:t>
            </a:r>
            <a:r>
              <a:rPr lang="en-GB" sz="1200" b="1">
                <a:latin typeface="Consolas"/>
                <a:cs typeface="Calibri"/>
              </a:rPr>
              <a:t> </a:t>
            </a:r>
            <a:r>
              <a:rPr lang="en-GB" sz="1200" b="1">
                <a:solidFill>
                  <a:srgbClr val="C00000"/>
                </a:solidFill>
                <a:latin typeface="Consolas"/>
                <a:cs typeface="Calibri"/>
              </a:rPr>
              <a:t>84M</a:t>
            </a:r>
            <a:r>
              <a:rPr lang="en-GB" sz="1200" b="1">
                <a:latin typeface="Consolas"/>
                <a:cs typeface="Calibri"/>
              </a:rPr>
              <a:t> Mar 10 13:00 raspberry.fasta.gz</a:t>
            </a:r>
          </a:p>
        </p:txBody>
      </p:sp>
      <p:sp>
        <p:nvSpPr>
          <p:cNvPr id="14" name="TextBox 13">
            <a:extLst>
              <a:ext uri="{FF2B5EF4-FFF2-40B4-BE49-F238E27FC236}">
                <a16:creationId xmlns:a16="http://schemas.microsoft.com/office/drawing/2014/main" id="{94962545-E323-4C26-91E4-BDD7AF25D431}"/>
              </a:ext>
            </a:extLst>
          </p:cNvPr>
          <p:cNvSpPr txBox="1"/>
          <p:nvPr/>
        </p:nvSpPr>
        <p:spPr>
          <a:xfrm>
            <a:off x="255369" y="3090524"/>
            <a:ext cx="1374222" cy="307777"/>
          </a:xfrm>
          <a:prstGeom prst="rect">
            <a:avLst/>
          </a:prstGeom>
          <a:noFill/>
        </p:spPr>
        <p:txBody>
          <a:bodyPr wrap="none" rtlCol="0">
            <a:spAutoFit/>
          </a:bodyPr>
          <a:lstStyle/>
          <a:p>
            <a:r>
              <a:rPr lang="en-GB" sz="1400"/>
              <a:t>compressed size</a:t>
            </a:r>
          </a:p>
        </p:txBody>
      </p:sp>
      <p:sp>
        <p:nvSpPr>
          <p:cNvPr id="21" name="TextBox 20">
            <a:extLst>
              <a:ext uri="{FF2B5EF4-FFF2-40B4-BE49-F238E27FC236}">
                <a16:creationId xmlns:a16="http://schemas.microsoft.com/office/drawing/2014/main" id="{5DCEA956-CC00-44C5-AA06-99F36BAF54A0}"/>
              </a:ext>
            </a:extLst>
          </p:cNvPr>
          <p:cNvSpPr txBox="1"/>
          <p:nvPr/>
        </p:nvSpPr>
        <p:spPr>
          <a:xfrm>
            <a:off x="690744" y="2506035"/>
            <a:ext cx="938847" cy="307777"/>
          </a:xfrm>
          <a:prstGeom prst="rect">
            <a:avLst/>
          </a:prstGeom>
          <a:noFill/>
        </p:spPr>
        <p:txBody>
          <a:bodyPr wrap="none" rtlCol="0">
            <a:spAutoFit/>
          </a:bodyPr>
          <a:lstStyle/>
          <a:p>
            <a:r>
              <a:rPr lang="en-GB" sz="1400"/>
              <a:t>actual size</a:t>
            </a:r>
          </a:p>
        </p:txBody>
      </p:sp>
      <p:sp>
        <p:nvSpPr>
          <p:cNvPr id="22" name="TextBox 21">
            <a:extLst>
              <a:ext uri="{FF2B5EF4-FFF2-40B4-BE49-F238E27FC236}">
                <a16:creationId xmlns:a16="http://schemas.microsoft.com/office/drawing/2014/main" id="{F56F89F1-158E-46F3-B592-204C52195F61}"/>
              </a:ext>
            </a:extLst>
          </p:cNvPr>
          <p:cNvSpPr txBox="1"/>
          <p:nvPr/>
        </p:nvSpPr>
        <p:spPr>
          <a:xfrm>
            <a:off x="690743" y="3653868"/>
            <a:ext cx="938847" cy="307777"/>
          </a:xfrm>
          <a:prstGeom prst="rect">
            <a:avLst/>
          </a:prstGeom>
          <a:noFill/>
        </p:spPr>
        <p:txBody>
          <a:bodyPr wrap="none" rtlCol="0">
            <a:spAutoFit/>
          </a:bodyPr>
          <a:lstStyle/>
          <a:p>
            <a:r>
              <a:rPr lang="en-GB" sz="1400"/>
              <a:t>actual size</a:t>
            </a:r>
          </a:p>
        </p:txBody>
      </p:sp>
      <p:sp>
        <p:nvSpPr>
          <p:cNvPr id="23" name="TextBox 22">
            <a:extLst>
              <a:ext uri="{FF2B5EF4-FFF2-40B4-BE49-F238E27FC236}">
                <a16:creationId xmlns:a16="http://schemas.microsoft.com/office/drawing/2014/main" id="{76DEF30D-7F2A-4B09-9DC7-85EF0B8BB056}"/>
              </a:ext>
            </a:extLst>
          </p:cNvPr>
          <p:cNvSpPr txBox="1"/>
          <p:nvPr/>
        </p:nvSpPr>
        <p:spPr>
          <a:xfrm>
            <a:off x="516209" y="4266766"/>
            <a:ext cx="1113382" cy="307777"/>
          </a:xfrm>
          <a:prstGeom prst="rect">
            <a:avLst/>
          </a:prstGeom>
          <a:noFill/>
        </p:spPr>
        <p:txBody>
          <a:bodyPr wrap="none" rtlCol="0">
            <a:spAutoFit/>
          </a:bodyPr>
          <a:lstStyle/>
          <a:p>
            <a:pPr algn="just"/>
            <a:r>
              <a:rPr lang="en-GB" sz="1400"/>
              <a:t>even smaller</a:t>
            </a:r>
          </a:p>
        </p:txBody>
      </p:sp>
    </p:spTree>
    <p:extLst>
      <p:ext uri="{BB962C8B-B14F-4D97-AF65-F5344CB8AC3E}">
        <p14:creationId xmlns:p14="http://schemas.microsoft.com/office/powerpoint/2010/main" val="3641907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28D371-2BAC-4EBF-B168-9902A675CE34}"/>
              </a:ext>
            </a:extLst>
          </p:cNvPr>
          <p:cNvSpPr>
            <a:spLocks noGrp="1"/>
          </p:cNvSpPr>
          <p:nvPr>
            <p:ph type="title"/>
          </p:nvPr>
        </p:nvSpPr>
        <p:spPr/>
        <p:txBody>
          <a:bodyPr>
            <a:normAutofit fontScale="90000"/>
          </a:bodyPr>
          <a:lstStyle/>
          <a:p>
            <a:r>
              <a:rPr lang="en-GB"/>
              <a:t>Which queue/partition should I use?</a:t>
            </a:r>
          </a:p>
        </p:txBody>
      </p:sp>
      <p:sp>
        <p:nvSpPr>
          <p:cNvPr id="6" name="Content Placeholder 5">
            <a:extLst>
              <a:ext uri="{FF2B5EF4-FFF2-40B4-BE49-F238E27FC236}">
                <a16:creationId xmlns:a16="http://schemas.microsoft.com/office/drawing/2014/main" id="{F39FD412-B98E-40F1-81A8-A95E21691526}"/>
              </a:ext>
            </a:extLst>
          </p:cNvPr>
          <p:cNvSpPr>
            <a:spLocks noGrp="1"/>
          </p:cNvSpPr>
          <p:nvPr>
            <p:ph idx="1"/>
          </p:nvPr>
        </p:nvSpPr>
        <p:spPr>
          <a:xfrm>
            <a:off x="235744" y="921545"/>
            <a:ext cx="8008143" cy="4006418"/>
          </a:xfrm>
        </p:spPr>
        <p:txBody>
          <a:bodyPr vert="horz" lIns="91440" tIns="45720" rIns="91440" bIns="45720" rtlCol="0" anchor="t">
            <a:normAutofit fontScale="92500" lnSpcReduction="20000"/>
          </a:bodyPr>
          <a:lstStyle/>
          <a:p>
            <a:r>
              <a:rPr lang="en-GB" sz="1400"/>
              <a:t>It depends….</a:t>
            </a:r>
          </a:p>
          <a:p>
            <a:endParaRPr lang="en-GB" sz="1400"/>
          </a:p>
          <a:p>
            <a:r>
              <a:rPr lang="en-GB" sz="1400">
                <a:ea typeface="Calibri"/>
                <a:cs typeface="Calibri"/>
              </a:rPr>
              <a:t>Time limits:</a:t>
            </a:r>
            <a:endParaRPr lang="en-GB" sz="1400"/>
          </a:p>
          <a:p>
            <a:pPr lvl="1"/>
            <a:r>
              <a:rPr lang="en-GB" sz="1200">
                <a:ea typeface="Calibri"/>
                <a:cs typeface="Calibri"/>
              </a:rPr>
              <a:t>Short queue – 6 hours</a:t>
            </a:r>
          </a:p>
          <a:p>
            <a:pPr lvl="1"/>
            <a:r>
              <a:rPr lang="en-GB" sz="1200">
                <a:ea typeface="Calibri"/>
                <a:cs typeface="Calibri"/>
              </a:rPr>
              <a:t>Medium – 24 hours</a:t>
            </a:r>
          </a:p>
          <a:p>
            <a:pPr lvl="1"/>
            <a:r>
              <a:rPr lang="en-GB" sz="1200">
                <a:ea typeface="Calibri"/>
                <a:cs typeface="Calibri"/>
              </a:rPr>
              <a:t>Long – no limit</a:t>
            </a:r>
          </a:p>
          <a:p>
            <a:endParaRPr lang="en-GB" sz="1400"/>
          </a:p>
          <a:p>
            <a:r>
              <a:rPr lang="en-GB" sz="1400"/>
              <a:t>Historical observation and anecdotal evidence:</a:t>
            </a:r>
            <a:endParaRPr lang="en-GB" sz="1400">
              <a:ea typeface="Calibri"/>
              <a:cs typeface="Calibri"/>
            </a:endParaRPr>
          </a:p>
          <a:p>
            <a:pPr lvl="1"/>
            <a:r>
              <a:rPr lang="en-GB" sz="1200"/>
              <a:t>a significant number of jobs seem to complete OK within 24 hours (so use </a:t>
            </a:r>
            <a:r>
              <a:rPr lang="en-GB" sz="1200" b="1">
                <a:solidFill>
                  <a:schemeClr val="accent3"/>
                </a:solidFill>
              </a:rPr>
              <a:t>medium</a:t>
            </a:r>
            <a:r>
              <a:rPr lang="en-GB" sz="1200"/>
              <a:t>)</a:t>
            </a:r>
            <a:endParaRPr lang="en-GB" sz="1200">
              <a:ea typeface="Calibri"/>
              <a:cs typeface="Calibri"/>
            </a:endParaRPr>
          </a:p>
          <a:p>
            <a:pPr lvl="1"/>
            <a:r>
              <a:rPr lang="en-GB" sz="1200"/>
              <a:t>but the bigger your job or data sets that you want to process, the more likely it is to overrun and therefore be safer on the </a:t>
            </a:r>
            <a:r>
              <a:rPr lang="en-GB" sz="1200" b="1">
                <a:solidFill>
                  <a:schemeClr val="accent3"/>
                </a:solidFill>
              </a:rPr>
              <a:t>long</a:t>
            </a:r>
            <a:r>
              <a:rPr lang="en-GB" sz="1200"/>
              <a:t> queue</a:t>
            </a:r>
            <a:endParaRPr lang="en-GB" sz="1200">
              <a:ea typeface="Calibri"/>
              <a:cs typeface="Calibri"/>
            </a:endParaRPr>
          </a:p>
          <a:p>
            <a:pPr lvl="1"/>
            <a:r>
              <a:rPr lang="en-GB" sz="1200"/>
              <a:t>however, if the </a:t>
            </a:r>
            <a:r>
              <a:rPr lang="en-GB" sz="1200" b="1">
                <a:solidFill>
                  <a:schemeClr val="accent3"/>
                </a:solidFill>
              </a:rPr>
              <a:t>long</a:t>
            </a:r>
            <a:r>
              <a:rPr lang="en-GB" sz="1200"/>
              <a:t> queue is busy, you may then have to wait longer for your job to start</a:t>
            </a:r>
            <a:endParaRPr lang="en-GB" sz="1200">
              <a:ea typeface="Calibri"/>
              <a:cs typeface="Calibri"/>
            </a:endParaRPr>
          </a:p>
          <a:p>
            <a:pPr lvl="1"/>
            <a:endParaRPr lang="en-GB" sz="1200"/>
          </a:p>
          <a:p>
            <a:r>
              <a:rPr lang="en-GB" sz="1400"/>
              <a:t>Note though, that each task of an array job has its own time allocation, so you could still successfully run a week-long job on the </a:t>
            </a:r>
            <a:r>
              <a:rPr lang="en-GB" sz="1400" b="1">
                <a:solidFill>
                  <a:schemeClr val="accent3"/>
                </a:solidFill>
              </a:rPr>
              <a:t>medium</a:t>
            </a:r>
            <a:r>
              <a:rPr lang="en-GB" sz="1400"/>
              <a:t> queue if each of its subtasks completes in less than 24 hours.</a:t>
            </a:r>
            <a:endParaRPr lang="en-GB" sz="1400">
              <a:ea typeface="Calibri"/>
              <a:cs typeface="Calibri"/>
            </a:endParaRPr>
          </a:p>
          <a:p>
            <a:endParaRPr lang="en-GB" sz="1400"/>
          </a:p>
          <a:p>
            <a:r>
              <a:rPr lang="en-GB" sz="1400"/>
              <a:t>If it’s an interactive job, then you’re probably better off running it on the </a:t>
            </a:r>
            <a:r>
              <a:rPr lang="en-GB" sz="1400" b="1">
                <a:solidFill>
                  <a:schemeClr val="accent3"/>
                </a:solidFill>
              </a:rPr>
              <a:t>short</a:t>
            </a:r>
            <a:r>
              <a:rPr lang="en-GB" sz="1400"/>
              <a:t> queue.</a:t>
            </a:r>
            <a:endParaRPr lang="en-GB" sz="1400">
              <a:ea typeface="Calibri"/>
              <a:cs typeface="Calibri"/>
            </a:endParaRPr>
          </a:p>
          <a:p>
            <a:endParaRPr lang="en-GB" sz="1400"/>
          </a:p>
          <a:p>
            <a:r>
              <a:rPr lang="en-GB" sz="1400" b="1" err="1">
                <a:solidFill>
                  <a:schemeClr val="accent3"/>
                </a:solidFill>
              </a:rPr>
              <a:t>gpu</a:t>
            </a:r>
            <a:r>
              <a:rPr lang="en-GB" sz="1400"/>
              <a:t>/</a:t>
            </a:r>
            <a:r>
              <a:rPr lang="en-GB" sz="1400" b="1" err="1">
                <a:solidFill>
                  <a:schemeClr val="accent3"/>
                </a:solidFill>
              </a:rPr>
              <a:t>himem</a:t>
            </a:r>
            <a:r>
              <a:rPr lang="en-GB" sz="1400"/>
              <a:t> queues are special cases</a:t>
            </a:r>
            <a:endParaRPr lang="en-GB" sz="1400">
              <a:ea typeface="Calibri"/>
              <a:cs typeface="Calibri"/>
            </a:endParaRPr>
          </a:p>
          <a:p>
            <a:pPr lvl="1"/>
            <a:r>
              <a:rPr lang="en-GB" sz="1200"/>
              <a:t>these resources are scarce, so be </a:t>
            </a:r>
            <a:r>
              <a:rPr lang="en-GB" sz="1200" i="1"/>
              <a:t>very</a:t>
            </a:r>
            <a:r>
              <a:rPr lang="en-GB" sz="1200"/>
              <a:t> considerate in your use of them, especially for long running jobs</a:t>
            </a:r>
            <a:endParaRPr lang="en-GB" sz="1200">
              <a:ea typeface="Calibri"/>
              <a:cs typeface="Calibri"/>
            </a:endParaRPr>
          </a:p>
        </p:txBody>
      </p:sp>
    </p:spTree>
    <p:extLst>
      <p:ext uri="{BB962C8B-B14F-4D97-AF65-F5344CB8AC3E}">
        <p14:creationId xmlns:p14="http://schemas.microsoft.com/office/powerpoint/2010/main" val="3321783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8C350D-8F18-49BA-9EA2-703D4E0C7612}"/>
              </a:ext>
            </a:extLst>
          </p:cNvPr>
          <p:cNvSpPr>
            <a:spLocks noGrp="1"/>
          </p:cNvSpPr>
          <p:nvPr>
            <p:ph type="title"/>
          </p:nvPr>
        </p:nvSpPr>
        <p:spPr>
          <a:xfrm>
            <a:off x="457201" y="222260"/>
            <a:ext cx="7778930" cy="547290"/>
          </a:xfrm>
        </p:spPr>
        <p:txBody>
          <a:bodyPr>
            <a:noAutofit/>
          </a:bodyPr>
          <a:lstStyle/>
          <a:p>
            <a:r>
              <a:rPr lang="en-GB" sz="2800"/>
              <a:t>How much CPU/memory should I allocate to a job?</a:t>
            </a:r>
          </a:p>
        </p:txBody>
      </p:sp>
      <p:sp>
        <p:nvSpPr>
          <p:cNvPr id="6" name="Content Placeholder 5">
            <a:extLst>
              <a:ext uri="{FF2B5EF4-FFF2-40B4-BE49-F238E27FC236}">
                <a16:creationId xmlns:a16="http://schemas.microsoft.com/office/drawing/2014/main" id="{B41D917C-D097-49DF-AC57-1C8645D8221C}"/>
              </a:ext>
            </a:extLst>
          </p:cNvPr>
          <p:cNvSpPr>
            <a:spLocks noGrp="1"/>
          </p:cNvSpPr>
          <p:nvPr>
            <p:ph idx="1"/>
          </p:nvPr>
        </p:nvSpPr>
        <p:spPr>
          <a:xfrm>
            <a:off x="457200" y="820421"/>
            <a:ext cx="8229600" cy="3263100"/>
          </a:xfrm>
        </p:spPr>
        <p:txBody>
          <a:bodyPr vert="horz" lIns="91440" tIns="45720" rIns="91440" bIns="45720" rtlCol="0" anchor="t">
            <a:normAutofit fontScale="55000" lnSpcReduction="20000"/>
          </a:bodyPr>
          <a:lstStyle/>
          <a:p>
            <a:r>
              <a:rPr lang="en-GB"/>
              <a:t>Allocating CPUs or memory is easy – but allocating the </a:t>
            </a:r>
            <a:r>
              <a:rPr lang="en-GB" b="1" i="1">
                <a:solidFill>
                  <a:schemeClr val="accent3"/>
                </a:solidFill>
              </a:rPr>
              <a:t>correct</a:t>
            </a:r>
            <a:r>
              <a:rPr lang="en-GB" i="1"/>
              <a:t> </a:t>
            </a:r>
            <a:r>
              <a:rPr lang="en-GB"/>
              <a:t>amount of CPU or memory is more challenging</a:t>
            </a:r>
          </a:p>
          <a:p>
            <a:pPr lvl="1"/>
            <a:r>
              <a:rPr lang="en-GB"/>
              <a:t>too few CPUs; your job runs slower</a:t>
            </a:r>
            <a:endParaRPr lang="en-GB">
              <a:ea typeface="Calibri"/>
              <a:cs typeface="Calibri"/>
            </a:endParaRPr>
          </a:p>
          <a:p>
            <a:pPr lvl="1"/>
            <a:r>
              <a:rPr lang="en-GB"/>
              <a:t>too many CPUs (i.e. idle CPUs due to bottleneck having moved elsewhere) ; you’re wasting resource and blocking others</a:t>
            </a:r>
            <a:endParaRPr lang="en-GB">
              <a:ea typeface="Calibri"/>
              <a:cs typeface="Calibri"/>
            </a:endParaRPr>
          </a:p>
          <a:p>
            <a:pPr lvl="1"/>
            <a:r>
              <a:rPr lang="en-GB"/>
              <a:t>too little memory; your job will fail – required so that nodes don’t crash</a:t>
            </a:r>
            <a:endParaRPr lang="en-GB">
              <a:ea typeface="Calibri"/>
              <a:cs typeface="Calibri"/>
            </a:endParaRPr>
          </a:p>
          <a:p>
            <a:pPr lvl="1"/>
            <a:r>
              <a:rPr lang="en-GB"/>
              <a:t>too much memory; you’re wasting resource and blocking others</a:t>
            </a:r>
            <a:endParaRPr lang="en-GB">
              <a:ea typeface="Calibri"/>
              <a:cs typeface="Calibri"/>
            </a:endParaRPr>
          </a:p>
          <a:p>
            <a:endParaRPr lang="en-GB"/>
          </a:p>
          <a:p>
            <a:r>
              <a:rPr lang="en-GB"/>
              <a:t>Each program and/or data set will be different; experimentation is really the only way to know for sure</a:t>
            </a:r>
            <a:endParaRPr lang="en-GB">
              <a:ea typeface="Calibri"/>
              <a:cs typeface="Calibri"/>
            </a:endParaRPr>
          </a:p>
          <a:p>
            <a:pPr lvl="1"/>
            <a:r>
              <a:rPr lang="en-GB">
                <a:ea typeface="Calibri"/>
                <a:cs typeface="Calibri"/>
              </a:rPr>
              <a:t>Memory: start with little, ramp it up until your job doesn’t run out of memory any more </a:t>
            </a:r>
          </a:p>
          <a:p>
            <a:pPr lvl="1"/>
            <a:r>
              <a:rPr lang="en-GB">
                <a:ea typeface="Calibri"/>
                <a:cs typeface="Calibri"/>
              </a:rPr>
              <a:t>For array jobs, start by running a single job only until you have optimised the memory consumption:</a:t>
            </a:r>
          </a:p>
          <a:p>
            <a:endParaRPr lang="en-GB">
              <a:ea typeface="Calibri"/>
              <a:cs typeface="Calibri"/>
            </a:endParaRPr>
          </a:p>
        </p:txBody>
      </p:sp>
      <p:sp>
        <p:nvSpPr>
          <p:cNvPr id="3" name="TextBox 2">
            <a:extLst>
              <a:ext uri="{FF2B5EF4-FFF2-40B4-BE49-F238E27FC236}">
                <a16:creationId xmlns:a16="http://schemas.microsoft.com/office/drawing/2014/main" id="{A468DA2F-D05A-A1FF-BE6A-40E0F5F862F5}"/>
              </a:ext>
            </a:extLst>
          </p:cNvPr>
          <p:cNvSpPr txBox="1"/>
          <p:nvPr/>
        </p:nvSpPr>
        <p:spPr>
          <a:xfrm>
            <a:off x="1097780" y="3957083"/>
            <a:ext cx="6162629" cy="323165"/>
          </a:xfrm>
          <a:prstGeom prst="rect">
            <a:avLst/>
          </a:prstGeom>
          <a:solidFill>
            <a:srgbClr val="DCDCDC"/>
          </a:solidFill>
          <a:ln>
            <a:solidFill>
              <a:schemeClr val="accent2"/>
            </a:solidFill>
          </a:ln>
        </p:spPr>
        <p:txBody>
          <a:bodyPr wrap="square" lIns="91440" tIns="45720" rIns="91440" bIns="45720" rtlCol="0" anchor="t">
            <a:spAutoFit/>
          </a:bodyPr>
          <a:lstStyle/>
          <a:p>
            <a:r>
              <a:rPr lang="en-GB" sz="1500" b="1">
                <a:solidFill>
                  <a:schemeClr val="accent2"/>
                </a:solidFill>
                <a:latin typeface="Consolas"/>
                <a:cs typeface="Calibri"/>
              </a:rPr>
              <a:t>$ </a:t>
            </a:r>
            <a:r>
              <a:rPr lang="en-GB" sz="1500" b="1" err="1">
                <a:solidFill>
                  <a:schemeClr val="accent2"/>
                </a:solidFill>
                <a:latin typeface="Consolas"/>
                <a:cs typeface="Calibri"/>
              </a:rPr>
              <a:t>sbatch</a:t>
            </a:r>
            <a:r>
              <a:rPr lang="en-GB" sz="1500" b="1">
                <a:solidFill>
                  <a:schemeClr val="accent2"/>
                </a:solidFill>
                <a:latin typeface="Consolas"/>
                <a:cs typeface="Calibri"/>
              </a:rPr>
              <a:t> --array=1 myScript.sh</a:t>
            </a:r>
          </a:p>
        </p:txBody>
      </p:sp>
      <p:sp>
        <p:nvSpPr>
          <p:cNvPr id="4" name="TextBox 3">
            <a:extLst>
              <a:ext uri="{FF2B5EF4-FFF2-40B4-BE49-F238E27FC236}">
                <a16:creationId xmlns:a16="http://schemas.microsoft.com/office/drawing/2014/main" id="{DFD6E5C7-F8F4-F27C-65F0-CFE6D80FE0AA}"/>
              </a:ext>
            </a:extLst>
          </p:cNvPr>
          <p:cNvSpPr txBox="1"/>
          <p:nvPr/>
        </p:nvSpPr>
        <p:spPr>
          <a:xfrm>
            <a:off x="625475" y="4383088"/>
            <a:ext cx="75311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ea typeface="Calibri"/>
                <a:cs typeface="Calibri"/>
              </a:rPr>
              <a:t>(providing instructions for </a:t>
            </a:r>
            <a:r>
              <a:rPr lang="en-US" sz="1400" b="1" err="1">
                <a:ea typeface="Calibri"/>
                <a:cs typeface="Calibri"/>
              </a:rPr>
              <a:t>slurm</a:t>
            </a:r>
            <a:r>
              <a:rPr lang="en-US" sz="1400" b="1">
                <a:ea typeface="Calibri"/>
                <a:cs typeface="Calibri"/>
              </a:rPr>
              <a:t> as an argument to '</a:t>
            </a:r>
            <a:r>
              <a:rPr lang="en-US" sz="1400" b="1" err="1">
                <a:ea typeface="Calibri"/>
                <a:cs typeface="Calibri"/>
              </a:rPr>
              <a:t>sbatch</a:t>
            </a:r>
            <a:r>
              <a:rPr lang="en-US" sz="1400" b="1">
                <a:ea typeface="Calibri"/>
                <a:cs typeface="Calibri"/>
              </a:rPr>
              <a:t>' overrides their equivalent in the script)</a:t>
            </a:r>
            <a:endParaRPr lang="en-US" sz="1400" b="1" i="1">
              <a:ea typeface="Calibri"/>
              <a:cs typeface="Calibri"/>
            </a:endParaRPr>
          </a:p>
        </p:txBody>
      </p:sp>
    </p:spTree>
    <p:extLst>
      <p:ext uri="{BB962C8B-B14F-4D97-AF65-F5344CB8AC3E}">
        <p14:creationId xmlns:p14="http://schemas.microsoft.com/office/powerpoint/2010/main" val="2548926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96C4C-1317-42E4-B642-0B819C51E7BE}"/>
              </a:ext>
            </a:extLst>
          </p:cNvPr>
          <p:cNvSpPr>
            <a:spLocks noGrp="1"/>
          </p:cNvSpPr>
          <p:nvPr>
            <p:ph type="title"/>
          </p:nvPr>
        </p:nvSpPr>
        <p:spPr/>
        <p:txBody>
          <a:bodyPr>
            <a:normAutofit fontScale="90000"/>
          </a:bodyPr>
          <a:lstStyle/>
          <a:p>
            <a:r>
              <a:rPr lang="en-GB"/>
              <a:t>Limiting CPU usage</a:t>
            </a:r>
            <a:endParaRPr lang="en-GB">
              <a:ea typeface="Calibri"/>
              <a:cs typeface="Calibri"/>
            </a:endParaRPr>
          </a:p>
        </p:txBody>
      </p:sp>
      <p:sp>
        <p:nvSpPr>
          <p:cNvPr id="3" name="Content Placeholder 2">
            <a:extLst>
              <a:ext uri="{FF2B5EF4-FFF2-40B4-BE49-F238E27FC236}">
                <a16:creationId xmlns:a16="http://schemas.microsoft.com/office/drawing/2014/main" id="{1C689706-8D06-41BE-890E-D772983817CD}"/>
              </a:ext>
            </a:extLst>
          </p:cNvPr>
          <p:cNvSpPr>
            <a:spLocks noGrp="1"/>
          </p:cNvSpPr>
          <p:nvPr>
            <p:ph idx="1"/>
          </p:nvPr>
        </p:nvSpPr>
        <p:spPr>
          <a:xfrm>
            <a:off x="457200" y="1200150"/>
            <a:ext cx="6198326" cy="3361419"/>
          </a:xfrm>
        </p:spPr>
        <p:txBody>
          <a:bodyPr>
            <a:normAutofit fontScale="62500" lnSpcReduction="20000"/>
          </a:bodyPr>
          <a:lstStyle/>
          <a:p>
            <a:r>
              <a:rPr lang="en-GB" err="1"/>
              <a:t>Slurm</a:t>
            </a:r>
            <a:r>
              <a:rPr lang="en-GB"/>
              <a:t> can also limit CPU usage</a:t>
            </a:r>
          </a:p>
          <a:p>
            <a:r>
              <a:rPr lang="en-GB"/>
              <a:t>If you ask for one CPU, that’s all you get</a:t>
            </a:r>
          </a:p>
          <a:p>
            <a:pPr lvl="1"/>
            <a:r>
              <a:rPr lang="en-GB"/>
              <a:t>no sneaking in multi-core usage above your allocation</a:t>
            </a:r>
          </a:p>
          <a:p>
            <a:pPr lvl="1"/>
            <a:r>
              <a:rPr lang="en-GB"/>
              <a:t>but also means no need to worry about long jobs with short periods of heavy multi-core use</a:t>
            </a:r>
          </a:p>
          <a:p>
            <a:endParaRPr lang="en-GB"/>
          </a:p>
          <a:p>
            <a:r>
              <a:rPr lang="en-GB"/>
              <a:t>Watch out for:</a:t>
            </a:r>
          </a:p>
          <a:p>
            <a:pPr lvl="1"/>
            <a:r>
              <a:rPr lang="en-GB" sz="2100"/>
              <a:t>hyperthreading is enabled; “CPUs” are allocated to jobs and their tasks at the level of a physical core, so two different jobs or job tasks will not share a physical core. For example, a job requesting resources for three threads will be allocated two full physical cores, but still only have use of three.</a:t>
            </a:r>
          </a:p>
          <a:p>
            <a:pPr lvl="1"/>
            <a:r>
              <a:rPr lang="en-GB" sz="2100"/>
              <a:t>therefore better to just always request CPUs in even numbers</a:t>
            </a:r>
          </a:p>
        </p:txBody>
      </p:sp>
      <p:graphicFrame>
        <p:nvGraphicFramePr>
          <p:cNvPr id="4" name="Table 414">
            <a:extLst>
              <a:ext uri="{FF2B5EF4-FFF2-40B4-BE49-F238E27FC236}">
                <a16:creationId xmlns:a16="http://schemas.microsoft.com/office/drawing/2014/main" id="{61419D66-CE5E-4A6A-B011-72798EF10CA0}"/>
              </a:ext>
            </a:extLst>
          </p:cNvPr>
          <p:cNvGraphicFramePr>
            <a:graphicFrameLocks noGrp="1"/>
          </p:cNvGraphicFramePr>
          <p:nvPr>
            <p:extLst>
              <p:ext uri="{D42A27DB-BD31-4B8C-83A1-F6EECF244321}">
                <p14:modId xmlns:p14="http://schemas.microsoft.com/office/powerpoint/2010/main" val="876441724"/>
              </p:ext>
            </p:extLst>
          </p:nvPr>
        </p:nvGraphicFramePr>
        <p:xfrm>
          <a:off x="6990119" y="3020648"/>
          <a:ext cx="1666240" cy="125730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050"/>
                        <a:t> CPU: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r>
                        <a:rPr lang="en-GB" sz="1050">
                          <a:highlight>
                            <a:srgbClr val="DE4A4A"/>
                          </a:highlight>
                        </a:rPr>
                        <a:t>X</a:t>
                      </a:r>
                    </a:p>
                  </a:txBody>
                  <a:tcPr/>
                </a:tc>
                <a:tc>
                  <a:txBody>
                    <a:bodyPr/>
                    <a:lstStyle/>
                    <a:p>
                      <a:r>
                        <a:rPr lang="en-GB" sz="1050">
                          <a:highlight>
                            <a:srgbClr val="DE4A4A"/>
                          </a:highlight>
                        </a:rPr>
                        <a:t>X</a:t>
                      </a:r>
                    </a:p>
                  </a:txBody>
                  <a:tcPr/>
                </a:tc>
                <a:tc>
                  <a:txBody>
                    <a:bodyPr/>
                    <a:lstStyle/>
                    <a:p>
                      <a:endParaRPr lang="en-GB" sz="1050"/>
                    </a:p>
                  </a:txBody>
                  <a:tcPr/>
                </a:tc>
                <a:tc>
                  <a:txBody>
                    <a:bodyPr/>
                    <a:lstStyle/>
                    <a:p>
                      <a:endParaRPr lang="en-GB" sz="1050"/>
                    </a:p>
                  </a:txBody>
                  <a:tcPr/>
                </a:tc>
                <a:tc>
                  <a:txBody>
                    <a:bodyPr/>
                    <a:lstStyle/>
                    <a:p>
                      <a:r>
                        <a:rPr lang="en-GB" sz="1050">
                          <a:highlight>
                            <a:srgbClr val="AADAFF"/>
                          </a:highlight>
                        </a:rPr>
                        <a:t>X</a:t>
                      </a:r>
                    </a:p>
                  </a:txBody>
                  <a:tcPr/>
                </a:tc>
                <a:tc>
                  <a:txBody>
                    <a:bodyPr/>
                    <a:lstStyle/>
                    <a:p>
                      <a:r>
                        <a:rPr lang="en-GB" sz="1050">
                          <a:highlight>
                            <a:srgbClr val="AADAFF"/>
                          </a:highlight>
                        </a:rPr>
                        <a:t>X</a:t>
                      </a:r>
                    </a:p>
                  </a:txBody>
                  <a:tcPr/>
                </a:tc>
                <a:tc>
                  <a:txBody>
                    <a:bodyPr/>
                    <a:lstStyle/>
                    <a:p>
                      <a:r>
                        <a:rPr lang="en-GB" sz="1050">
                          <a:highlight>
                            <a:srgbClr val="AADAFF"/>
                          </a:highlight>
                        </a:rPr>
                        <a:t>X</a:t>
                      </a:r>
                    </a:p>
                  </a:txBody>
                  <a:tcPr/>
                </a:tc>
                <a:tc>
                  <a:txBody>
                    <a:bodyPr/>
                    <a:lstStyle/>
                    <a:p>
                      <a:r>
                        <a:rPr lang="en-GB" sz="1050">
                          <a:highlight>
                            <a:srgbClr val="AADAFF"/>
                          </a:highlight>
                        </a:rPr>
                        <a:t>X</a:t>
                      </a:r>
                    </a:p>
                  </a:txBody>
                  <a:tcPr/>
                </a:tc>
                <a:extLst>
                  <a:ext uri="{0D108BD9-81ED-4DB2-BD59-A6C34878D82A}">
                    <a16:rowId xmlns:a16="http://schemas.microsoft.com/office/drawing/2014/main" val="3911632267"/>
                  </a:ext>
                </a:extLst>
              </a:tr>
              <a:tr h="157435">
                <a:tc>
                  <a:txBody>
                    <a:bodyPr/>
                    <a:lstStyle/>
                    <a:p>
                      <a:endParaRPr lang="en-GB" sz="1050"/>
                    </a:p>
                  </a:txBody>
                  <a:tcPr/>
                </a:tc>
                <a:tc>
                  <a:txBody>
                    <a:bodyPr/>
                    <a:lstStyle/>
                    <a:p>
                      <a:endParaRPr lang="en-GB" sz="1050"/>
                    </a:p>
                  </a:txBody>
                  <a:tcPr/>
                </a:tc>
                <a:tc>
                  <a:txBody>
                    <a:bodyPr/>
                    <a:lstStyle/>
                    <a:p>
                      <a:endParaRPr lang="en-GB" sz="1050"/>
                    </a:p>
                  </a:txBody>
                  <a:tcPr/>
                </a:tc>
                <a:tc>
                  <a:txBody>
                    <a:bodyPr/>
                    <a:lstStyle/>
                    <a:p>
                      <a:endParaRPr lang="en-GB" sz="1050"/>
                    </a:p>
                  </a:txBody>
                  <a:tcPr/>
                </a:tc>
                <a:tc>
                  <a:txBody>
                    <a:bodyPr/>
                    <a:lstStyle/>
                    <a:p>
                      <a:endParaRPr lang="en-GB" sz="1050"/>
                    </a:p>
                  </a:txBody>
                  <a:tcPr/>
                </a:tc>
                <a:tc>
                  <a:txBody>
                    <a:bodyPr/>
                    <a:lstStyle/>
                    <a:p>
                      <a:endParaRPr lang="en-GB" sz="1050"/>
                    </a:p>
                  </a:txBody>
                  <a:tcPr/>
                </a:tc>
                <a:tc>
                  <a:txBody>
                    <a:bodyPr/>
                    <a:lstStyle/>
                    <a:p>
                      <a:endParaRPr lang="en-GB" sz="1050"/>
                    </a:p>
                  </a:txBody>
                  <a:tcPr/>
                </a:tc>
                <a:tc>
                  <a:txBody>
                    <a:bodyPr/>
                    <a:lstStyle/>
                    <a:p>
                      <a:endParaRPr lang="en-GB" sz="1050"/>
                    </a:p>
                  </a:txBody>
                  <a:tcPr/>
                </a:tc>
                <a:extLst>
                  <a:ext uri="{0D108BD9-81ED-4DB2-BD59-A6C34878D82A}">
                    <a16:rowId xmlns:a16="http://schemas.microsoft.com/office/drawing/2014/main" val="1016688743"/>
                  </a:ext>
                </a:extLst>
              </a:tr>
              <a:tr h="157435">
                <a:tc>
                  <a:txBody>
                    <a:bodyPr/>
                    <a:lstStyle/>
                    <a:p>
                      <a:endParaRPr lang="en-GB" sz="1050"/>
                    </a:p>
                  </a:txBody>
                  <a:tcPr/>
                </a:tc>
                <a:tc>
                  <a:txBody>
                    <a:bodyPr/>
                    <a:lstStyle/>
                    <a:p>
                      <a:endParaRPr lang="en-GB" sz="1050"/>
                    </a:p>
                  </a:txBody>
                  <a:tcPr/>
                </a:tc>
                <a:tc>
                  <a:txBody>
                    <a:bodyPr/>
                    <a:lstStyle/>
                    <a:p>
                      <a:r>
                        <a:rPr lang="en-GB" sz="1050">
                          <a:highlight>
                            <a:srgbClr val="808080"/>
                          </a:highlight>
                        </a:rPr>
                        <a:t>X</a:t>
                      </a:r>
                    </a:p>
                  </a:txBody>
                  <a:tcPr/>
                </a:tc>
                <a:tc>
                  <a:txBody>
                    <a:bodyPr/>
                    <a:lstStyle/>
                    <a:p>
                      <a:r>
                        <a:rPr lang="en-GB" sz="1050">
                          <a:highlight>
                            <a:srgbClr val="808080"/>
                          </a:highlight>
                        </a:rPr>
                        <a:t>X</a:t>
                      </a:r>
                    </a:p>
                  </a:txBody>
                  <a:tcPr/>
                </a:tc>
                <a:tc>
                  <a:txBody>
                    <a:bodyPr/>
                    <a:lstStyle/>
                    <a:p>
                      <a:r>
                        <a:rPr lang="en-GB" sz="1050">
                          <a:highlight>
                            <a:srgbClr val="808080"/>
                          </a:highlight>
                        </a:rPr>
                        <a:t>X</a:t>
                      </a:r>
                    </a:p>
                  </a:txBody>
                  <a:tcPr/>
                </a:tc>
                <a:tc>
                  <a:txBody>
                    <a:bodyPr/>
                    <a:lstStyle/>
                    <a:p>
                      <a:r>
                        <a:rPr lang="en-GB" sz="1050">
                          <a:highlight>
                            <a:srgbClr val="808080"/>
                          </a:highlight>
                        </a:rPr>
                        <a:t>X</a:t>
                      </a:r>
                    </a:p>
                  </a:txBody>
                  <a:tcPr/>
                </a:tc>
                <a:tc>
                  <a:txBody>
                    <a:bodyPr/>
                    <a:lstStyle/>
                    <a:p>
                      <a:r>
                        <a:rPr lang="en-GB" sz="1050">
                          <a:highlight>
                            <a:srgbClr val="808080"/>
                          </a:highlight>
                        </a:rPr>
                        <a:t>X</a:t>
                      </a:r>
                    </a:p>
                  </a:txBody>
                  <a:tcPr/>
                </a:tc>
                <a:tc>
                  <a:txBody>
                    <a:bodyPr/>
                    <a:lstStyle/>
                    <a:p>
                      <a:r>
                        <a:rPr lang="en-GB" sz="1050">
                          <a:highlight>
                            <a:srgbClr val="808080"/>
                          </a:highlight>
                        </a:rPr>
                        <a:t>X</a:t>
                      </a:r>
                    </a:p>
                  </a:txBody>
                  <a:tcPr/>
                </a:tc>
                <a:extLst>
                  <a:ext uri="{0D108BD9-81ED-4DB2-BD59-A6C34878D82A}">
                    <a16:rowId xmlns:a16="http://schemas.microsoft.com/office/drawing/2014/main" val="3416313494"/>
                  </a:ext>
                </a:extLst>
              </a:tr>
              <a:tr h="157435">
                <a:tc>
                  <a:txBody>
                    <a:bodyPr/>
                    <a:lstStyle/>
                    <a:p>
                      <a:endParaRPr lang="en-GB" sz="1050"/>
                    </a:p>
                  </a:txBody>
                  <a:tcPr/>
                </a:tc>
                <a:tc>
                  <a:txBody>
                    <a:bodyPr/>
                    <a:lstStyle/>
                    <a:p>
                      <a:endParaRPr lang="en-GB" sz="1050"/>
                    </a:p>
                  </a:txBody>
                  <a:tcPr/>
                </a:tc>
                <a:tc>
                  <a:txBody>
                    <a:bodyPr/>
                    <a:lstStyle/>
                    <a:p>
                      <a:endParaRPr lang="en-GB" sz="1050"/>
                    </a:p>
                  </a:txBody>
                  <a:tcPr/>
                </a:tc>
                <a:tc>
                  <a:txBody>
                    <a:bodyPr/>
                    <a:lstStyle/>
                    <a:p>
                      <a:endParaRPr lang="en-GB" sz="1050"/>
                    </a:p>
                  </a:txBody>
                  <a:tcPr/>
                </a:tc>
                <a:tc>
                  <a:txBody>
                    <a:bodyPr/>
                    <a:lstStyle/>
                    <a:p>
                      <a:endParaRPr lang="en-GB" sz="1050"/>
                    </a:p>
                  </a:txBody>
                  <a:tcPr/>
                </a:tc>
                <a:tc>
                  <a:txBody>
                    <a:bodyPr/>
                    <a:lstStyle/>
                    <a:p>
                      <a:endParaRPr lang="en-GB" sz="1050"/>
                    </a:p>
                  </a:txBody>
                  <a:tcPr/>
                </a:tc>
                <a:tc>
                  <a:txBody>
                    <a:bodyPr/>
                    <a:lstStyle/>
                    <a:p>
                      <a:endParaRPr lang="en-GB" sz="1050"/>
                    </a:p>
                  </a:txBody>
                  <a:tcPr/>
                </a:tc>
                <a:tc>
                  <a:txBody>
                    <a:bodyPr/>
                    <a:lstStyle/>
                    <a:p>
                      <a:endParaRPr lang="en-GB" sz="1050"/>
                    </a:p>
                  </a:txBody>
                  <a:tcPr/>
                </a:tc>
                <a:extLst>
                  <a:ext uri="{0D108BD9-81ED-4DB2-BD59-A6C34878D82A}">
                    <a16:rowId xmlns:a16="http://schemas.microsoft.com/office/drawing/2014/main" val="3397386916"/>
                  </a:ext>
                </a:extLst>
              </a:tr>
            </a:tbl>
          </a:graphicData>
        </a:graphic>
      </p:graphicFrame>
    </p:spTree>
    <p:extLst>
      <p:ext uri="{BB962C8B-B14F-4D97-AF65-F5344CB8AC3E}">
        <p14:creationId xmlns:p14="http://schemas.microsoft.com/office/powerpoint/2010/main" val="206238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6B33C2-7308-467C-BE11-D49AF64ABBA5}"/>
              </a:ext>
            </a:extLst>
          </p:cNvPr>
          <p:cNvSpPr>
            <a:spLocks noGrp="1"/>
          </p:cNvSpPr>
          <p:nvPr>
            <p:ph type="title"/>
          </p:nvPr>
        </p:nvSpPr>
        <p:spPr/>
        <p:txBody>
          <a:bodyPr>
            <a:normAutofit fontScale="90000"/>
          </a:bodyPr>
          <a:lstStyle/>
          <a:p>
            <a:r>
              <a:rPr lang="en-GB"/>
              <a:t>CPUs/cores and parallel jobs</a:t>
            </a:r>
          </a:p>
        </p:txBody>
      </p:sp>
      <p:sp>
        <p:nvSpPr>
          <p:cNvPr id="11" name="Content Placeholder 10">
            <a:extLst>
              <a:ext uri="{FF2B5EF4-FFF2-40B4-BE49-F238E27FC236}">
                <a16:creationId xmlns:a16="http://schemas.microsoft.com/office/drawing/2014/main" id="{6ADE217A-2AD8-4F9E-AA71-4973528EA7EB}"/>
              </a:ext>
            </a:extLst>
          </p:cNvPr>
          <p:cNvSpPr>
            <a:spLocks noGrp="1"/>
          </p:cNvSpPr>
          <p:nvPr>
            <p:ph idx="1"/>
          </p:nvPr>
        </p:nvSpPr>
        <p:spPr/>
        <p:txBody>
          <a:bodyPr>
            <a:normAutofit/>
          </a:bodyPr>
          <a:lstStyle/>
          <a:p>
            <a:r>
              <a:rPr lang="en-GB" sz="2800"/>
              <a:t>1x 1-core job </a:t>
            </a:r>
            <a:r>
              <a:rPr lang="en-GB" sz="1800"/>
              <a:t>(--</a:t>
            </a:r>
            <a:r>
              <a:rPr lang="en-GB" sz="1800" err="1"/>
              <a:t>cpus</a:t>
            </a:r>
            <a:r>
              <a:rPr lang="en-GB" sz="1800"/>
              <a:t>-per-task=1)</a:t>
            </a:r>
            <a:endParaRPr lang="en-GB" sz="2800"/>
          </a:p>
          <a:p>
            <a:pPr lvl="1"/>
            <a:r>
              <a:rPr lang="en-GB" sz="2000"/>
              <a:t>2 </a:t>
            </a:r>
            <a:r>
              <a:rPr lang="en-GB" sz="2000" err="1"/>
              <a:t>hyperthreads</a:t>
            </a:r>
            <a:r>
              <a:rPr lang="en-GB" sz="2000"/>
              <a:t> are allocated; only one can be used</a:t>
            </a:r>
          </a:p>
        </p:txBody>
      </p:sp>
      <p:graphicFrame>
        <p:nvGraphicFramePr>
          <p:cNvPr id="7" name="Table 414">
            <a:extLst>
              <a:ext uri="{FF2B5EF4-FFF2-40B4-BE49-F238E27FC236}">
                <a16:creationId xmlns:a16="http://schemas.microsoft.com/office/drawing/2014/main" id="{A565B032-A852-47EA-8BC0-B073D48075F8}"/>
              </a:ext>
            </a:extLst>
          </p:cNvPr>
          <p:cNvGraphicFramePr>
            <a:graphicFrameLocks noGrp="1"/>
          </p:cNvGraphicFramePr>
          <p:nvPr>
            <p:extLst>
              <p:ext uri="{D42A27DB-BD31-4B8C-83A1-F6EECF244321}">
                <p14:modId xmlns:p14="http://schemas.microsoft.com/office/powerpoint/2010/main" val="961201304"/>
              </p:ext>
            </p:extLst>
          </p:nvPr>
        </p:nvGraphicFramePr>
        <p:xfrm>
          <a:off x="837513"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a:t>CPU #1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pPr algn="ctr"/>
                      <a:r>
                        <a:rPr lang="en-GB" sz="1600">
                          <a:highlight>
                            <a:srgbClr val="DE4A4A"/>
                          </a:highlight>
                        </a:rPr>
                        <a:t>X</a:t>
                      </a:r>
                    </a:p>
                  </a:txBody>
                  <a:tcPr/>
                </a:tc>
                <a:tc>
                  <a:txBody>
                    <a:bodyPr/>
                    <a:lstStyle/>
                    <a:p>
                      <a:pPr algn="ctr"/>
                      <a:r>
                        <a:rPr lang="en-GB" sz="1600">
                          <a:highlight>
                            <a:srgbClr val="C0C0C0"/>
                          </a:highlight>
                        </a:rPr>
                        <a:t>X</a:t>
                      </a:r>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extLst>
                  <a:ext uri="{0D108BD9-81ED-4DB2-BD59-A6C34878D82A}">
                    <a16:rowId xmlns:a16="http://schemas.microsoft.com/office/drawing/2014/main" val="3911632267"/>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3397386916"/>
                  </a:ext>
                </a:extLst>
              </a:tr>
            </a:tbl>
          </a:graphicData>
        </a:graphic>
      </p:graphicFrame>
      <p:graphicFrame>
        <p:nvGraphicFramePr>
          <p:cNvPr id="8" name="Table 414">
            <a:extLst>
              <a:ext uri="{FF2B5EF4-FFF2-40B4-BE49-F238E27FC236}">
                <a16:creationId xmlns:a16="http://schemas.microsoft.com/office/drawing/2014/main" id="{8372E84B-4BA1-42DF-AD78-7CF0C54E3EB2}"/>
              </a:ext>
            </a:extLst>
          </p:cNvPr>
          <p:cNvGraphicFramePr>
            <a:graphicFrameLocks noGrp="1"/>
          </p:cNvGraphicFramePr>
          <p:nvPr>
            <p:extLst>
              <p:ext uri="{D42A27DB-BD31-4B8C-83A1-F6EECF244321}">
                <p14:modId xmlns:p14="http://schemas.microsoft.com/office/powerpoint/2010/main" val="3818852135"/>
              </p:ext>
            </p:extLst>
          </p:nvPr>
        </p:nvGraphicFramePr>
        <p:xfrm>
          <a:off x="2720742"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a:t>CPU #2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endParaRPr lang="en-GB" sz="1600">
                        <a:highlight>
                          <a:srgbClr val="DE4A4A"/>
                        </a:highlight>
                      </a:endParaRPr>
                    </a:p>
                  </a:txBody>
                  <a:tcPr/>
                </a:tc>
                <a:tc>
                  <a:txBody>
                    <a:bodyPr/>
                    <a:lstStyle/>
                    <a:p>
                      <a:endParaRPr lang="en-GB" sz="1600">
                        <a:highlight>
                          <a:srgbClr val="DE4A4A"/>
                        </a:highlight>
                      </a:endParaRPr>
                    </a:p>
                  </a:txBody>
                  <a:tcPr/>
                </a:tc>
                <a:tc>
                  <a:txBody>
                    <a:bodyPr/>
                    <a:lstStyle/>
                    <a:p>
                      <a:endParaRPr lang="en-GB" sz="1600"/>
                    </a:p>
                  </a:txBody>
                  <a:tcPr/>
                </a:tc>
                <a:tc>
                  <a:txBody>
                    <a:bodyPr/>
                    <a:lstStyle/>
                    <a:p>
                      <a:endParaRPr lang="en-GB" sz="1600"/>
                    </a:p>
                  </a:txBody>
                  <a:tcPr/>
                </a:tc>
                <a:tc>
                  <a:txBody>
                    <a:bodyPr/>
                    <a:lstStyle/>
                    <a:p>
                      <a:endParaRPr lang="en-GB" sz="1600">
                        <a:highlight>
                          <a:srgbClr val="AADAFF"/>
                        </a:highlight>
                      </a:endParaRPr>
                    </a:p>
                  </a:txBody>
                  <a:tcPr/>
                </a:tc>
                <a:tc>
                  <a:txBody>
                    <a:bodyPr/>
                    <a:lstStyle/>
                    <a:p>
                      <a:endParaRPr lang="en-GB" sz="1600">
                        <a:highlight>
                          <a:srgbClr val="AADAFF"/>
                        </a:highlight>
                      </a:endParaRPr>
                    </a:p>
                  </a:txBody>
                  <a:tcPr/>
                </a:tc>
                <a:tc>
                  <a:txBody>
                    <a:bodyPr/>
                    <a:lstStyle/>
                    <a:p>
                      <a:endParaRPr lang="en-GB" sz="1600">
                        <a:highlight>
                          <a:srgbClr val="AADAFF"/>
                        </a:highlight>
                      </a:endParaRPr>
                    </a:p>
                  </a:txBody>
                  <a:tcPr/>
                </a:tc>
                <a:tc>
                  <a:txBody>
                    <a:bodyPr/>
                    <a:lstStyle/>
                    <a:p>
                      <a:endParaRPr lang="en-GB" sz="1600">
                        <a:highlight>
                          <a:srgbClr val="AADAFF"/>
                        </a:highlight>
                      </a:endParaRPr>
                    </a:p>
                  </a:txBody>
                  <a:tcPr/>
                </a:tc>
                <a:extLst>
                  <a:ext uri="{0D108BD9-81ED-4DB2-BD59-A6C34878D82A}">
                    <a16:rowId xmlns:a16="http://schemas.microsoft.com/office/drawing/2014/main" val="3911632267"/>
                  </a:ext>
                </a:extLst>
              </a:tr>
              <a:tr h="157435">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extLst>
                  <a:ext uri="{0D108BD9-81ED-4DB2-BD59-A6C34878D82A}">
                    <a16:rowId xmlns:a16="http://schemas.microsoft.com/office/drawing/2014/main" val="1016688743"/>
                  </a:ext>
                </a:extLst>
              </a:tr>
              <a:tr h="157435">
                <a:tc>
                  <a:txBody>
                    <a:bodyPr/>
                    <a:lstStyle/>
                    <a:p>
                      <a:endParaRPr lang="en-GB" sz="1600"/>
                    </a:p>
                  </a:txBody>
                  <a:tcPr/>
                </a:tc>
                <a:tc>
                  <a:txBody>
                    <a:bodyPr/>
                    <a:lstStyle/>
                    <a:p>
                      <a:endParaRPr lang="en-GB" sz="1600"/>
                    </a:p>
                  </a:txBody>
                  <a:tcPr/>
                </a:tc>
                <a:tc>
                  <a:txBody>
                    <a:bodyPr/>
                    <a:lstStyle/>
                    <a:p>
                      <a:endParaRPr lang="en-GB" sz="1600">
                        <a:highlight>
                          <a:srgbClr val="808080"/>
                        </a:highlight>
                      </a:endParaRPr>
                    </a:p>
                  </a:txBody>
                  <a:tcPr/>
                </a:tc>
                <a:tc>
                  <a:txBody>
                    <a:bodyPr/>
                    <a:lstStyle/>
                    <a:p>
                      <a:endParaRPr lang="en-GB" sz="1600">
                        <a:highlight>
                          <a:srgbClr val="808080"/>
                        </a:highlight>
                      </a:endParaRPr>
                    </a:p>
                  </a:txBody>
                  <a:tcPr/>
                </a:tc>
                <a:tc>
                  <a:txBody>
                    <a:bodyPr/>
                    <a:lstStyle/>
                    <a:p>
                      <a:endParaRPr lang="en-GB" sz="1600">
                        <a:highlight>
                          <a:srgbClr val="808080"/>
                        </a:highlight>
                      </a:endParaRPr>
                    </a:p>
                  </a:txBody>
                  <a:tcPr/>
                </a:tc>
                <a:tc>
                  <a:txBody>
                    <a:bodyPr/>
                    <a:lstStyle/>
                    <a:p>
                      <a:endParaRPr lang="en-GB" sz="1600">
                        <a:highlight>
                          <a:srgbClr val="808080"/>
                        </a:highlight>
                      </a:endParaRPr>
                    </a:p>
                  </a:txBody>
                  <a:tcPr/>
                </a:tc>
                <a:tc>
                  <a:txBody>
                    <a:bodyPr/>
                    <a:lstStyle/>
                    <a:p>
                      <a:endParaRPr lang="en-GB" sz="1600">
                        <a:highlight>
                          <a:srgbClr val="808080"/>
                        </a:highlight>
                      </a:endParaRPr>
                    </a:p>
                  </a:txBody>
                  <a:tcPr/>
                </a:tc>
                <a:tc>
                  <a:txBody>
                    <a:bodyPr/>
                    <a:lstStyle/>
                    <a:p>
                      <a:endParaRPr lang="en-GB" sz="1600">
                        <a:highlight>
                          <a:srgbClr val="808080"/>
                        </a:highlight>
                      </a:endParaRPr>
                    </a:p>
                  </a:txBody>
                  <a:tcPr/>
                </a:tc>
                <a:extLst>
                  <a:ext uri="{0D108BD9-81ED-4DB2-BD59-A6C34878D82A}">
                    <a16:rowId xmlns:a16="http://schemas.microsoft.com/office/drawing/2014/main" val="3416313494"/>
                  </a:ext>
                </a:extLst>
              </a:tr>
              <a:tr h="157435">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extLst>
                  <a:ext uri="{0D108BD9-81ED-4DB2-BD59-A6C34878D82A}">
                    <a16:rowId xmlns:a16="http://schemas.microsoft.com/office/drawing/2014/main" val="3397386916"/>
                  </a:ext>
                </a:extLst>
              </a:tr>
            </a:tbl>
          </a:graphicData>
        </a:graphic>
      </p:graphicFrame>
      <p:graphicFrame>
        <p:nvGraphicFramePr>
          <p:cNvPr id="9" name="Table 414">
            <a:extLst>
              <a:ext uri="{FF2B5EF4-FFF2-40B4-BE49-F238E27FC236}">
                <a16:creationId xmlns:a16="http://schemas.microsoft.com/office/drawing/2014/main" id="{1E3590DC-1003-4460-9517-8BF7064D0C9D}"/>
              </a:ext>
            </a:extLst>
          </p:cNvPr>
          <p:cNvGraphicFramePr>
            <a:graphicFrameLocks noGrp="1"/>
          </p:cNvGraphicFramePr>
          <p:nvPr>
            <p:extLst>
              <p:ext uri="{D42A27DB-BD31-4B8C-83A1-F6EECF244321}">
                <p14:modId xmlns:p14="http://schemas.microsoft.com/office/powerpoint/2010/main" val="3472438681"/>
              </p:ext>
            </p:extLst>
          </p:nvPr>
        </p:nvGraphicFramePr>
        <p:xfrm>
          <a:off x="4603971"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a:t>CPU #3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endParaRPr lang="en-GB" sz="1600">
                        <a:highlight>
                          <a:srgbClr val="DE4A4A"/>
                        </a:highlight>
                      </a:endParaRPr>
                    </a:p>
                  </a:txBody>
                  <a:tcPr/>
                </a:tc>
                <a:tc>
                  <a:txBody>
                    <a:bodyPr/>
                    <a:lstStyle/>
                    <a:p>
                      <a:endParaRPr lang="en-GB" sz="1600">
                        <a:highlight>
                          <a:srgbClr val="DE4A4A"/>
                        </a:highlight>
                      </a:endParaRPr>
                    </a:p>
                  </a:txBody>
                  <a:tcPr/>
                </a:tc>
                <a:tc>
                  <a:txBody>
                    <a:bodyPr/>
                    <a:lstStyle/>
                    <a:p>
                      <a:endParaRPr lang="en-GB" sz="1600"/>
                    </a:p>
                  </a:txBody>
                  <a:tcPr/>
                </a:tc>
                <a:tc>
                  <a:txBody>
                    <a:bodyPr/>
                    <a:lstStyle/>
                    <a:p>
                      <a:endParaRPr lang="en-GB" sz="1600"/>
                    </a:p>
                  </a:txBody>
                  <a:tcPr/>
                </a:tc>
                <a:tc>
                  <a:txBody>
                    <a:bodyPr/>
                    <a:lstStyle/>
                    <a:p>
                      <a:endParaRPr lang="en-GB" sz="1600">
                        <a:highlight>
                          <a:srgbClr val="AADAFF"/>
                        </a:highlight>
                      </a:endParaRPr>
                    </a:p>
                  </a:txBody>
                  <a:tcPr/>
                </a:tc>
                <a:tc>
                  <a:txBody>
                    <a:bodyPr/>
                    <a:lstStyle/>
                    <a:p>
                      <a:endParaRPr lang="en-GB" sz="1600">
                        <a:highlight>
                          <a:srgbClr val="AADAFF"/>
                        </a:highlight>
                      </a:endParaRPr>
                    </a:p>
                  </a:txBody>
                  <a:tcPr/>
                </a:tc>
                <a:tc>
                  <a:txBody>
                    <a:bodyPr/>
                    <a:lstStyle/>
                    <a:p>
                      <a:endParaRPr lang="en-GB" sz="1600">
                        <a:highlight>
                          <a:srgbClr val="AADAFF"/>
                        </a:highlight>
                      </a:endParaRPr>
                    </a:p>
                  </a:txBody>
                  <a:tcPr/>
                </a:tc>
                <a:tc>
                  <a:txBody>
                    <a:bodyPr/>
                    <a:lstStyle/>
                    <a:p>
                      <a:endParaRPr lang="en-GB" sz="1600">
                        <a:highlight>
                          <a:srgbClr val="AADAFF"/>
                        </a:highlight>
                      </a:endParaRPr>
                    </a:p>
                  </a:txBody>
                  <a:tcPr/>
                </a:tc>
                <a:extLst>
                  <a:ext uri="{0D108BD9-81ED-4DB2-BD59-A6C34878D82A}">
                    <a16:rowId xmlns:a16="http://schemas.microsoft.com/office/drawing/2014/main" val="3911632267"/>
                  </a:ext>
                </a:extLst>
              </a:tr>
              <a:tr h="157435">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extLst>
                  <a:ext uri="{0D108BD9-81ED-4DB2-BD59-A6C34878D82A}">
                    <a16:rowId xmlns:a16="http://schemas.microsoft.com/office/drawing/2014/main" val="1016688743"/>
                  </a:ext>
                </a:extLst>
              </a:tr>
              <a:tr h="157435">
                <a:tc>
                  <a:txBody>
                    <a:bodyPr/>
                    <a:lstStyle/>
                    <a:p>
                      <a:endParaRPr lang="en-GB" sz="1600"/>
                    </a:p>
                  </a:txBody>
                  <a:tcPr/>
                </a:tc>
                <a:tc>
                  <a:txBody>
                    <a:bodyPr/>
                    <a:lstStyle/>
                    <a:p>
                      <a:endParaRPr lang="en-GB" sz="1600"/>
                    </a:p>
                  </a:txBody>
                  <a:tcPr/>
                </a:tc>
                <a:tc>
                  <a:txBody>
                    <a:bodyPr/>
                    <a:lstStyle/>
                    <a:p>
                      <a:endParaRPr lang="en-GB" sz="1600">
                        <a:highlight>
                          <a:srgbClr val="808080"/>
                        </a:highlight>
                      </a:endParaRPr>
                    </a:p>
                  </a:txBody>
                  <a:tcPr/>
                </a:tc>
                <a:tc>
                  <a:txBody>
                    <a:bodyPr/>
                    <a:lstStyle/>
                    <a:p>
                      <a:endParaRPr lang="en-GB" sz="1600">
                        <a:highlight>
                          <a:srgbClr val="808080"/>
                        </a:highlight>
                      </a:endParaRPr>
                    </a:p>
                  </a:txBody>
                  <a:tcPr/>
                </a:tc>
                <a:tc>
                  <a:txBody>
                    <a:bodyPr/>
                    <a:lstStyle/>
                    <a:p>
                      <a:endParaRPr lang="en-GB" sz="1600">
                        <a:highlight>
                          <a:srgbClr val="808080"/>
                        </a:highlight>
                      </a:endParaRPr>
                    </a:p>
                  </a:txBody>
                  <a:tcPr/>
                </a:tc>
                <a:tc>
                  <a:txBody>
                    <a:bodyPr/>
                    <a:lstStyle/>
                    <a:p>
                      <a:endParaRPr lang="en-GB" sz="1600">
                        <a:highlight>
                          <a:srgbClr val="808080"/>
                        </a:highlight>
                      </a:endParaRPr>
                    </a:p>
                  </a:txBody>
                  <a:tcPr/>
                </a:tc>
                <a:tc>
                  <a:txBody>
                    <a:bodyPr/>
                    <a:lstStyle/>
                    <a:p>
                      <a:endParaRPr lang="en-GB" sz="1600">
                        <a:highlight>
                          <a:srgbClr val="808080"/>
                        </a:highlight>
                      </a:endParaRPr>
                    </a:p>
                  </a:txBody>
                  <a:tcPr/>
                </a:tc>
                <a:tc>
                  <a:txBody>
                    <a:bodyPr/>
                    <a:lstStyle/>
                    <a:p>
                      <a:endParaRPr lang="en-GB" sz="1600">
                        <a:highlight>
                          <a:srgbClr val="808080"/>
                        </a:highlight>
                      </a:endParaRPr>
                    </a:p>
                  </a:txBody>
                  <a:tcPr/>
                </a:tc>
                <a:extLst>
                  <a:ext uri="{0D108BD9-81ED-4DB2-BD59-A6C34878D82A}">
                    <a16:rowId xmlns:a16="http://schemas.microsoft.com/office/drawing/2014/main" val="3416313494"/>
                  </a:ext>
                </a:extLst>
              </a:tr>
              <a:tr h="157435">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extLst>
                  <a:ext uri="{0D108BD9-81ED-4DB2-BD59-A6C34878D82A}">
                    <a16:rowId xmlns:a16="http://schemas.microsoft.com/office/drawing/2014/main" val="3397386916"/>
                  </a:ext>
                </a:extLst>
              </a:tr>
            </a:tbl>
          </a:graphicData>
        </a:graphic>
      </p:graphicFrame>
      <p:graphicFrame>
        <p:nvGraphicFramePr>
          <p:cNvPr id="10" name="Table 414">
            <a:extLst>
              <a:ext uri="{FF2B5EF4-FFF2-40B4-BE49-F238E27FC236}">
                <a16:creationId xmlns:a16="http://schemas.microsoft.com/office/drawing/2014/main" id="{A01DAA00-4083-4938-BE36-6358C2840464}"/>
              </a:ext>
            </a:extLst>
          </p:cNvPr>
          <p:cNvGraphicFramePr>
            <a:graphicFrameLocks noGrp="1"/>
          </p:cNvGraphicFramePr>
          <p:nvPr>
            <p:extLst>
              <p:ext uri="{D42A27DB-BD31-4B8C-83A1-F6EECF244321}">
                <p14:modId xmlns:p14="http://schemas.microsoft.com/office/powerpoint/2010/main" val="2042146198"/>
              </p:ext>
            </p:extLst>
          </p:nvPr>
        </p:nvGraphicFramePr>
        <p:xfrm>
          <a:off x="6487200"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303166">
                <a:tc gridSpan="8">
                  <a:txBody>
                    <a:bodyPr/>
                    <a:lstStyle/>
                    <a:p>
                      <a:pPr algn="ctr"/>
                      <a:r>
                        <a:rPr lang="en-GB" sz="1400"/>
                        <a:t>CPU #4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endParaRPr lang="en-GB" sz="1600">
                        <a:highlight>
                          <a:srgbClr val="DE4A4A"/>
                        </a:highlight>
                      </a:endParaRPr>
                    </a:p>
                  </a:txBody>
                  <a:tcPr/>
                </a:tc>
                <a:tc>
                  <a:txBody>
                    <a:bodyPr/>
                    <a:lstStyle/>
                    <a:p>
                      <a:endParaRPr lang="en-GB" sz="1600">
                        <a:highlight>
                          <a:srgbClr val="DE4A4A"/>
                        </a:highlight>
                      </a:endParaRPr>
                    </a:p>
                  </a:txBody>
                  <a:tcPr/>
                </a:tc>
                <a:tc>
                  <a:txBody>
                    <a:bodyPr/>
                    <a:lstStyle/>
                    <a:p>
                      <a:endParaRPr lang="en-GB" sz="1600"/>
                    </a:p>
                  </a:txBody>
                  <a:tcPr/>
                </a:tc>
                <a:tc>
                  <a:txBody>
                    <a:bodyPr/>
                    <a:lstStyle/>
                    <a:p>
                      <a:endParaRPr lang="en-GB" sz="1600"/>
                    </a:p>
                  </a:txBody>
                  <a:tcPr/>
                </a:tc>
                <a:tc>
                  <a:txBody>
                    <a:bodyPr/>
                    <a:lstStyle/>
                    <a:p>
                      <a:endParaRPr lang="en-GB" sz="1600">
                        <a:highlight>
                          <a:srgbClr val="AADAFF"/>
                        </a:highlight>
                      </a:endParaRPr>
                    </a:p>
                  </a:txBody>
                  <a:tcPr/>
                </a:tc>
                <a:tc>
                  <a:txBody>
                    <a:bodyPr/>
                    <a:lstStyle/>
                    <a:p>
                      <a:endParaRPr lang="en-GB" sz="1600">
                        <a:highlight>
                          <a:srgbClr val="AADAFF"/>
                        </a:highlight>
                      </a:endParaRPr>
                    </a:p>
                  </a:txBody>
                  <a:tcPr/>
                </a:tc>
                <a:tc>
                  <a:txBody>
                    <a:bodyPr/>
                    <a:lstStyle/>
                    <a:p>
                      <a:endParaRPr lang="en-GB" sz="1600">
                        <a:highlight>
                          <a:srgbClr val="AADAFF"/>
                        </a:highlight>
                      </a:endParaRPr>
                    </a:p>
                  </a:txBody>
                  <a:tcPr/>
                </a:tc>
                <a:tc>
                  <a:txBody>
                    <a:bodyPr/>
                    <a:lstStyle/>
                    <a:p>
                      <a:endParaRPr lang="en-GB" sz="1600">
                        <a:highlight>
                          <a:srgbClr val="AADAFF"/>
                        </a:highlight>
                      </a:endParaRPr>
                    </a:p>
                  </a:txBody>
                  <a:tcPr/>
                </a:tc>
                <a:extLst>
                  <a:ext uri="{0D108BD9-81ED-4DB2-BD59-A6C34878D82A}">
                    <a16:rowId xmlns:a16="http://schemas.microsoft.com/office/drawing/2014/main" val="3911632267"/>
                  </a:ext>
                </a:extLst>
              </a:tr>
              <a:tr h="157435">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extLst>
                  <a:ext uri="{0D108BD9-81ED-4DB2-BD59-A6C34878D82A}">
                    <a16:rowId xmlns:a16="http://schemas.microsoft.com/office/drawing/2014/main" val="1016688743"/>
                  </a:ext>
                </a:extLst>
              </a:tr>
              <a:tr h="157435">
                <a:tc>
                  <a:txBody>
                    <a:bodyPr/>
                    <a:lstStyle/>
                    <a:p>
                      <a:endParaRPr lang="en-GB" sz="1600"/>
                    </a:p>
                  </a:txBody>
                  <a:tcPr/>
                </a:tc>
                <a:tc>
                  <a:txBody>
                    <a:bodyPr/>
                    <a:lstStyle/>
                    <a:p>
                      <a:endParaRPr lang="en-GB" sz="1600"/>
                    </a:p>
                  </a:txBody>
                  <a:tcPr/>
                </a:tc>
                <a:tc>
                  <a:txBody>
                    <a:bodyPr/>
                    <a:lstStyle/>
                    <a:p>
                      <a:endParaRPr lang="en-GB" sz="1600">
                        <a:highlight>
                          <a:srgbClr val="808080"/>
                        </a:highlight>
                      </a:endParaRPr>
                    </a:p>
                  </a:txBody>
                  <a:tcPr/>
                </a:tc>
                <a:tc>
                  <a:txBody>
                    <a:bodyPr/>
                    <a:lstStyle/>
                    <a:p>
                      <a:endParaRPr lang="en-GB" sz="1600">
                        <a:highlight>
                          <a:srgbClr val="808080"/>
                        </a:highlight>
                      </a:endParaRPr>
                    </a:p>
                  </a:txBody>
                  <a:tcPr/>
                </a:tc>
                <a:tc>
                  <a:txBody>
                    <a:bodyPr/>
                    <a:lstStyle/>
                    <a:p>
                      <a:endParaRPr lang="en-GB" sz="1600">
                        <a:highlight>
                          <a:srgbClr val="808080"/>
                        </a:highlight>
                      </a:endParaRPr>
                    </a:p>
                  </a:txBody>
                  <a:tcPr/>
                </a:tc>
                <a:tc>
                  <a:txBody>
                    <a:bodyPr/>
                    <a:lstStyle/>
                    <a:p>
                      <a:endParaRPr lang="en-GB" sz="1600">
                        <a:highlight>
                          <a:srgbClr val="808080"/>
                        </a:highlight>
                      </a:endParaRPr>
                    </a:p>
                  </a:txBody>
                  <a:tcPr/>
                </a:tc>
                <a:tc>
                  <a:txBody>
                    <a:bodyPr/>
                    <a:lstStyle/>
                    <a:p>
                      <a:endParaRPr lang="en-GB" sz="1600">
                        <a:highlight>
                          <a:srgbClr val="808080"/>
                        </a:highlight>
                      </a:endParaRPr>
                    </a:p>
                  </a:txBody>
                  <a:tcPr/>
                </a:tc>
                <a:tc>
                  <a:txBody>
                    <a:bodyPr/>
                    <a:lstStyle/>
                    <a:p>
                      <a:endParaRPr lang="en-GB" sz="1600">
                        <a:highlight>
                          <a:srgbClr val="808080"/>
                        </a:highlight>
                      </a:endParaRPr>
                    </a:p>
                  </a:txBody>
                  <a:tcPr/>
                </a:tc>
                <a:extLst>
                  <a:ext uri="{0D108BD9-81ED-4DB2-BD59-A6C34878D82A}">
                    <a16:rowId xmlns:a16="http://schemas.microsoft.com/office/drawing/2014/main" val="3416313494"/>
                  </a:ext>
                </a:extLst>
              </a:tr>
              <a:tr h="157435">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extLst>
                  <a:ext uri="{0D108BD9-81ED-4DB2-BD59-A6C34878D82A}">
                    <a16:rowId xmlns:a16="http://schemas.microsoft.com/office/drawing/2014/main" val="3397386916"/>
                  </a:ext>
                </a:extLst>
              </a:tr>
            </a:tbl>
          </a:graphicData>
        </a:graphic>
      </p:graphicFrame>
      <p:sp>
        <p:nvSpPr>
          <p:cNvPr id="12" name="Rectangle 11">
            <a:extLst>
              <a:ext uri="{FF2B5EF4-FFF2-40B4-BE49-F238E27FC236}">
                <a16:creationId xmlns:a16="http://schemas.microsoft.com/office/drawing/2014/main" id="{D1DC0474-3109-4176-B73B-956FDB38CCEB}"/>
              </a:ext>
            </a:extLst>
          </p:cNvPr>
          <p:cNvSpPr/>
          <p:nvPr/>
        </p:nvSpPr>
        <p:spPr>
          <a:xfrm>
            <a:off x="837513" y="2867586"/>
            <a:ext cx="413063" cy="319368"/>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17967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88284A-CD49-4DFF-B839-E62FAE961BA5}"/>
              </a:ext>
            </a:extLst>
          </p:cNvPr>
          <p:cNvSpPr>
            <a:spLocks noGrp="1"/>
          </p:cNvSpPr>
          <p:nvPr>
            <p:ph type="title"/>
          </p:nvPr>
        </p:nvSpPr>
        <p:spPr/>
        <p:txBody>
          <a:bodyPr>
            <a:normAutofit fontScale="90000"/>
          </a:bodyPr>
          <a:lstStyle/>
          <a:p>
            <a:r>
              <a:rPr lang="en-GB"/>
              <a:t>Discussion points</a:t>
            </a:r>
          </a:p>
        </p:txBody>
      </p:sp>
      <p:sp>
        <p:nvSpPr>
          <p:cNvPr id="6" name="Content Placeholder 5">
            <a:extLst>
              <a:ext uri="{FF2B5EF4-FFF2-40B4-BE49-F238E27FC236}">
                <a16:creationId xmlns:a16="http://schemas.microsoft.com/office/drawing/2014/main" id="{4025B38C-5711-4DB0-98B7-2702429AD8E0}"/>
              </a:ext>
            </a:extLst>
          </p:cNvPr>
          <p:cNvSpPr>
            <a:spLocks noGrp="1"/>
          </p:cNvSpPr>
          <p:nvPr>
            <p:ph idx="1"/>
          </p:nvPr>
        </p:nvSpPr>
        <p:spPr>
          <a:xfrm>
            <a:off x="457199" y="1200150"/>
            <a:ext cx="6629401" cy="3322863"/>
          </a:xfrm>
        </p:spPr>
        <p:txBody>
          <a:bodyPr>
            <a:normAutofit fontScale="77500" lnSpcReduction="20000"/>
          </a:bodyPr>
          <a:lstStyle/>
          <a:p>
            <a:r>
              <a:rPr lang="en-GB"/>
              <a:t>Can I use the entire cluster at once?</a:t>
            </a:r>
          </a:p>
          <a:p>
            <a:r>
              <a:rPr lang="en-GB"/>
              <a:t>Where should I write data to?</a:t>
            </a:r>
          </a:p>
          <a:p>
            <a:r>
              <a:rPr lang="en-GB"/>
              <a:t>Which queue/partition should I use?</a:t>
            </a:r>
          </a:p>
          <a:p>
            <a:r>
              <a:rPr lang="en-GB"/>
              <a:t>How much CPU/memory should I allocate to a job?</a:t>
            </a:r>
          </a:p>
          <a:p>
            <a:endParaRPr lang="en-GB"/>
          </a:p>
          <a:p>
            <a:r>
              <a:rPr lang="en-GB"/>
              <a:t>“It depends”</a:t>
            </a:r>
          </a:p>
          <a:p>
            <a:pPr lvl="1"/>
            <a:r>
              <a:rPr lang="en-GB">
                <a:hlinkClick r:id="rId2"/>
              </a:rPr>
              <a:t>https://help.cropdiversity.ac.uk/slurm-policy.html</a:t>
            </a:r>
            <a:endParaRPr lang="en-GB"/>
          </a:p>
          <a:p>
            <a:pPr lvl="1"/>
            <a:endParaRPr lang="en-GB"/>
          </a:p>
        </p:txBody>
      </p:sp>
      <p:pic>
        <p:nvPicPr>
          <p:cNvPr id="10" name="Picture 9" descr="A picture containing clipart&#10;&#10;Description automatically generated">
            <a:extLst>
              <a:ext uri="{FF2B5EF4-FFF2-40B4-BE49-F238E27FC236}">
                <a16:creationId xmlns:a16="http://schemas.microsoft.com/office/drawing/2014/main" id="{205BF52C-A654-4D44-92EB-8015779BE54F}"/>
              </a:ext>
            </a:extLst>
          </p:cNvPr>
          <p:cNvPicPr>
            <a:picLocks noChangeAspect="1"/>
          </p:cNvPicPr>
          <p:nvPr/>
        </p:nvPicPr>
        <p:blipFill>
          <a:blip r:embed="rId3"/>
          <a:stretch>
            <a:fillRect/>
          </a:stretch>
        </p:blipFill>
        <p:spPr>
          <a:xfrm>
            <a:off x="7121247" y="3065440"/>
            <a:ext cx="1833259" cy="1834856"/>
          </a:xfrm>
          <a:prstGeom prst="rect">
            <a:avLst/>
          </a:prstGeom>
        </p:spPr>
      </p:pic>
    </p:spTree>
    <p:extLst>
      <p:ext uri="{BB962C8B-B14F-4D97-AF65-F5344CB8AC3E}">
        <p14:creationId xmlns:p14="http://schemas.microsoft.com/office/powerpoint/2010/main" val="2108001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6B33C2-7308-467C-BE11-D49AF64ABBA5}"/>
              </a:ext>
            </a:extLst>
          </p:cNvPr>
          <p:cNvSpPr>
            <a:spLocks noGrp="1"/>
          </p:cNvSpPr>
          <p:nvPr>
            <p:ph type="title"/>
          </p:nvPr>
        </p:nvSpPr>
        <p:spPr/>
        <p:txBody>
          <a:bodyPr>
            <a:normAutofit fontScale="90000"/>
          </a:bodyPr>
          <a:lstStyle/>
          <a:p>
            <a:r>
              <a:rPr lang="en-GB"/>
              <a:t>CPUs/cores and parallel jobs</a:t>
            </a:r>
          </a:p>
        </p:txBody>
      </p:sp>
      <p:sp>
        <p:nvSpPr>
          <p:cNvPr id="11" name="Content Placeholder 10">
            <a:extLst>
              <a:ext uri="{FF2B5EF4-FFF2-40B4-BE49-F238E27FC236}">
                <a16:creationId xmlns:a16="http://schemas.microsoft.com/office/drawing/2014/main" id="{6ADE217A-2AD8-4F9E-AA71-4973528EA7EB}"/>
              </a:ext>
            </a:extLst>
          </p:cNvPr>
          <p:cNvSpPr>
            <a:spLocks noGrp="1"/>
          </p:cNvSpPr>
          <p:nvPr>
            <p:ph idx="1"/>
          </p:nvPr>
        </p:nvSpPr>
        <p:spPr/>
        <p:txBody>
          <a:bodyPr>
            <a:normAutofit/>
          </a:bodyPr>
          <a:lstStyle/>
          <a:p>
            <a:r>
              <a:rPr lang="en-GB" sz="2800"/>
              <a:t>1x 8-core job </a:t>
            </a:r>
            <a:r>
              <a:rPr lang="en-GB" sz="1800"/>
              <a:t>(--</a:t>
            </a:r>
            <a:r>
              <a:rPr lang="en-GB" sz="1800" err="1"/>
              <a:t>cpus</a:t>
            </a:r>
            <a:r>
              <a:rPr lang="en-GB" sz="1800"/>
              <a:t>-per-task=8)</a:t>
            </a:r>
          </a:p>
          <a:p>
            <a:pPr lvl="1"/>
            <a:r>
              <a:rPr lang="en-GB" sz="2000"/>
              <a:t>8 </a:t>
            </a:r>
            <a:r>
              <a:rPr lang="en-GB" sz="2000" err="1"/>
              <a:t>hyperthreads</a:t>
            </a:r>
            <a:r>
              <a:rPr lang="en-GB" sz="2000"/>
              <a:t> are allocated; all can be used</a:t>
            </a:r>
          </a:p>
        </p:txBody>
      </p:sp>
      <p:graphicFrame>
        <p:nvGraphicFramePr>
          <p:cNvPr id="7" name="Table 414">
            <a:extLst>
              <a:ext uri="{FF2B5EF4-FFF2-40B4-BE49-F238E27FC236}">
                <a16:creationId xmlns:a16="http://schemas.microsoft.com/office/drawing/2014/main" id="{A565B032-A852-47EA-8BC0-B073D48075F8}"/>
              </a:ext>
            </a:extLst>
          </p:cNvPr>
          <p:cNvGraphicFramePr>
            <a:graphicFrameLocks noGrp="1"/>
          </p:cNvGraphicFramePr>
          <p:nvPr>
            <p:extLst>
              <p:ext uri="{D42A27DB-BD31-4B8C-83A1-F6EECF244321}">
                <p14:modId xmlns:p14="http://schemas.microsoft.com/office/powerpoint/2010/main" val="420442503"/>
              </p:ext>
            </p:extLst>
          </p:nvPr>
        </p:nvGraphicFramePr>
        <p:xfrm>
          <a:off x="837513"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a:t>CPU #1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extLst>
                  <a:ext uri="{0D108BD9-81ED-4DB2-BD59-A6C34878D82A}">
                    <a16:rowId xmlns:a16="http://schemas.microsoft.com/office/drawing/2014/main" val="3911632267"/>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3397386916"/>
                  </a:ext>
                </a:extLst>
              </a:tr>
            </a:tbl>
          </a:graphicData>
        </a:graphic>
      </p:graphicFrame>
      <p:graphicFrame>
        <p:nvGraphicFramePr>
          <p:cNvPr id="8" name="Table 414">
            <a:extLst>
              <a:ext uri="{FF2B5EF4-FFF2-40B4-BE49-F238E27FC236}">
                <a16:creationId xmlns:a16="http://schemas.microsoft.com/office/drawing/2014/main" id="{8372E84B-4BA1-42DF-AD78-7CF0C54E3EB2}"/>
              </a:ext>
            </a:extLst>
          </p:cNvPr>
          <p:cNvGraphicFramePr>
            <a:graphicFrameLocks noGrp="1"/>
          </p:cNvGraphicFramePr>
          <p:nvPr>
            <p:extLst>
              <p:ext uri="{D42A27DB-BD31-4B8C-83A1-F6EECF244321}">
                <p14:modId xmlns:p14="http://schemas.microsoft.com/office/powerpoint/2010/main" val="1053607607"/>
              </p:ext>
            </p:extLst>
          </p:nvPr>
        </p:nvGraphicFramePr>
        <p:xfrm>
          <a:off x="2720742"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a:t>CPU #2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pPr algn="ctr"/>
                      <a:endParaRPr lang="en-GB" sz="1600">
                        <a:highlight>
                          <a:srgbClr val="DE4A4A"/>
                        </a:highlight>
                      </a:endParaRPr>
                    </a:p>
                  </a:txBody>
                  <a:tcPr/>
                </a:tc>
                <a:tc>
                  <a:txBody>
                    <a:bodyPr/>
                    <a:lstStyle/>
                    <a:p>
                      <a:pPr algn="ctr"/>
                      <a:endParaRPr lang="en-GB" sz="1600">
                        <a:highlight>
                          <a:srgbClr val="DE4A4A"/>
                        </a:highlight>
                      </a:endParaRPr>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extLst>
                  <a:ext uri="{0D108BD9-81ED-4DB2-BD59-A6C34878D82A}">
                    <a16:rowId xmlns:a16="http://schemas.microsoft.com/office/drawing/2014/main" val="3911632267"/>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3397386916"/>
                  </a:ext>
                </a:extLst>
              </a:tr>
            </a:tbl>
          </a:graphicData>
        </a:graphic>
      </p:graphicFrame>
      <p:graphicFrame>
        <p:nvGraphicFramePr>
          <p:cNvPr id="9" name="Table 414">
            <a:extLst>
              <a:ext uri="{FF2B5EF4-FFF2-40B4-BE49-F238E27FC236}">
                <a16:creationId xmlns:a16="http://schemas.microsoft.com/office/drawing/2014/main" id="{1E3590DC-1003-4460-9517-8BF7064D0C9D}"/>
              </a:ext>
            </a:extLst>
          </p:cNvPr>
          <p:cNvGraphicFramePr>
            <a:graphicFrameLocks noGrp="1"/>
          </p:cNvGraphicFramePr>
          <p:nvPr>
            <p:extLst>
              <p:ext uri="{D42A27DB-BD31-4B8C-83A1-F6EECF244321}">
                <p14:modId xmlns:p14="http://schemas.microsoft.com/office/powerpoint/2010/main" val="2593938935"/>
              </p:ext>
            </p:extLst>
          </p:nvPr>
        </p:nvGraphicFramePr>
        <p:xfrm>
          <a:off x="4603971"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a:t>CPU #3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pPr algn="ctr"/>
                      <a:endParaRPr lang="en-GB" sz="1600">
                        <a:highlight>
                          <a:srgbClr val="DE4A4A"/>
                        </a:highlight>
                      </a:endParaRPr>
                    </a:p>
                  </a:txBody>
                  <a:tcPr/>
                </a:tc>
                <a:tc>
                  <a:txBody>
                    <a:bodyPr/>
                    <a:lstStyle/>
                    <a:p>
                      <a:pPr algn="ctr"/>
                      <a:endParaRPr lang="en-GB" sz="1600">
                        <a:highlight>
                          <a:srgbClr val="DE4A4A"/>
                        </a:highlight>
                      </a:endParaRPr>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extLst>
                  <a:ext uri="{0D108BD9-81ED-4DB2-BD59-A6C34878D82A}">
                    <a16:rowId xmlns:a16="http://schemas.microsoft.com/office/drawing/2014/main" val="3911632267"/>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3397386916"/>
                  </a:ext>
                </a:extLst>
              </a:tr>
            </a:tbl>
          </a:graphicData>
        </a:graphic>
      </p:graphicFrame>
      <p:graphicFrame>
        <p:nvGraphicFramePr>
          <p:cNvPr id="10" name="Table 414">
            <a:extLst>
              <a:ext uri="{FF2B5EF4-FFF2-40B4-BE49-F238E27FC236}">
                <a16:creationId xmlns:a16="http://schemas.microsoft.com/office/drawing/2014/main" id="{A01DAA00-4083-4938-BE36-6358C2840464}"/>
              </a:ext>
            </a:extLst>
          </p:cNvPr>
          <p:cNvGraphicFramePr>
            <a:graphicFrameLocks noGrp="1"/>
          </p:cNvGraphicFramePr>
          <p:nvPr>
            <p:extLst>
              <p:ext uri="{D42A27DB-BD31-4B8C-83A1-F6EECF244321}">
                <p14:modId xmlns:p14="http://schemas.microsoft.com/office/powerpoint/2010/main" val="4294112780"/>
              </p:ext>
            </p:extLst>
          </p:nvPr>
        </p:nvGraphicFramePr>
        <p:xfrm>
          <a:off x="6487200"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303166">
                <a:tc gridSpan="8">
                  <a:txBody>
                    <a:bodyPr/>
                    <a:lstStyle/>
                    <a:p>
                      <a:pPr algn="ctr"/>
                      <a:r>
                        <a:rPr lang="en-GB" sz="1400"/>
                        <a:t>CPU #4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pPr algn="ctr"/>
                      <a:endParaRPr lang="en-GB" sz="1600">
                        <a:highlight>
                          <a:srgbClr val="DE4A4A"/>
                        </a:highlight>
                      </a:endParaRPr>
                    </a:p>
                  </a:txBody>
                  <a:tcPr/>
                </a:tc>
                <a:tc>
                  <a:txBody>
                    <a:bodyPr/>
                    <a:lstStyle/>
                    <a:p>
                      <a:pPr algn="ctr"/>
                      <a:endParaRPr lang="en-GB" sz="1600">
                        <a:highlight>
                          <a:srgbClr val="DE4A4A"/>
                        </a:highlight>
                      </a:endParaRPr>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extLst>
                  <a:ext uri="{0D108BD9-81ED-4DB2-BD59-A6C34878D82A}">
                    <a16:rowId xmlns:a16="http://schemas.microsoft.com/office/drawing/2014/main" val="3911632267"/>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3397386916"/>
                  </a:ext>
                </a:extLst>
              </a:tr>
            </a:tbl>
          </a:graphicData>
        </a:graphic>
      </p:graphicFrame>
      <p:sp>
        <p:nvSpPr>
          <p:cNvPr id="13" name="Rectangle 12">
            <a:extLst>
              <a:ext uri="{FF2B5EF4-FFF2-40B4-BE49-F238E27FC236}">
                <a16:creationId xmlns:a16="http://schemas.microsoft.com/office/drawing/2014/main" id="{48D5D800-B740-4C2B-A33C-C54F522D79C3}"/>
              </a:ext>
            </a:extLst>
          </p:cNvPr>
          <p:cNvSpPr/>
          <p:nvPr/>
        </p:nvSpPr>
        <p:spPr>
          <a:xfrm>
            <a:off x="837513" y="2867586"/>
            <a:ext cx="1666240" cy="319368"/>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94137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6B33C2-7308-467C-BE11-D49AF64ABBA5}"/>
              </a:ext>
            </a:extLst>
          </p:cNvPr>
          <p:cNvSpPr>
            <a:spLocks noGrp="1"/>
          </p:cNvSpPr>
          <p:nvPr>
            <p:ph type="title"/>
          </p:nvPr>
        </p:nvSpPr>
        <p:spPr/>
        <p:txBody>
          <a:bodyPr>
            <a:normAutofit fontScale="90000"/>
          </a:bodyPr>
          <a:lstStyle/>
          <a:p>
            <a:r>
              <a:rPr lang="en-GB"/>
              <a:t>CPUs/cores and parallel jobs</a:t>
            </a:r>
          </a:p>
        </p:txBody>
      </p:sp>
      <p:sp>
        <p:nvSpPr>
          <p:cNvPr id="11" name="Content Placeholder 10">
            <a:extLst>
              <a:ext uri="{FF2B5EF4-FFF2-40B4-BE49-F238E27FC236}">
                <a16:creationId xmlns:a16="http://schemas.microsoft.com/office/drawing/2014/main" id="{6ADE217A-2AD8-4F9E-AA71-4973528EA7EB}"/>
              </a:ext>
            </a:extLst>
          </p:cNvPr>
          <p:cNvSpPr>
            <a:spLocks noGrp="1"/>
          </p:cNvSpPr>
          <p:nvPr>
            <p:ph idx="1"/>
          </p:nvPr>
        </p:nvSpPr>
        <p:spPr/>
        <p:txBody>
          <a:bodyPr>
            <a:normAutofit/>
          </a:bodyPr>
          <a:lstStyle/>
          <a:p>
            <a:r>
              <a:rPr lang="en-GB" sz="2800"/>
              <a:t>2x 8-core job </a:t>
            </a:r>
            <a:r>
              <a:rPr lang="en-GB" sz="1800"/>
              <a:t>(--</a:t>
            </a:r>
            <a:r>
              <a:rPr lang="en-GB" sz="1800" err="1"/>
              <a:t>cpus</a:t>
            </a:r>
            <a:r>
              <a:rPr lang="en-GB" sz="1800"/>
              <a:t>-per-task=8)</a:t>
            </a:r>
          </a:p>
          <a:p>
            <a:pPr lvl="1"/>
            <a:r>
              <a:rPr lang="en-GB" sz="2000"/>
              <a:t>8 </a:t>
            </a:r>
            <a:r>
              <a:rPr lang="en-GB" sz="2000" err="1"/>
              <a:t>hyperthreads</a:t>
            </a:r>
            <a:r>
              <a:rPr lang="en-GB" sz="2000"/>
              <a:t> are allocated (per job); all can be used</a:t>
            </a:r>
          </a:p>
        </p:txBody>
      </p:sp>
      <p:graphicFrame>
        <p:nvGraphicFramePr>
          <p:cNvPr id="7" name="Table 414">
            <a:extLst>
              <a:ext uri="{FF2B5EF4-FFF2-40B4-BE49-F238E27FC236}">
                <a16:creationId xmlns:a16="http://schemas.microsoft.com/office/drawing/2014/main" id="{A565B032-A852-47EA-8BC0-B073D48075F8}"/>
              </a:ext>
            </a:extLst>
          </p:cNvPr>
          <p:cNvGraphicFramePr>
            <a:graphicFrameLocks noGrp="1"/>
          </p:cNvGraphicFramePr>
          <p:nvPr/>
        </p:nvGraphicFramePr>
        <p:xfrm>
          <a:off x="837513"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a:t>CPU #1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extLst>
                  <a:ext uri="{0D108BD9-81ED-4DB2-BD59-A6C34878D82A}">
                    <a16:rowId xmlns:a16="http://schemas.microsoft.com/office/drawing/2014/main" val="3911632267"/>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3397386916"/>
                  </a:ext>
                </a:extLst>
              </a:tr>
            </a:tbl>
          </a:graphicData>
        </a:graphic>
      </p:graphicFrame>
      <p:graphicFrame>
        <p:nvGraphicFramePr>
          <p:cNvPr id="8" name="Table 414">
            <a:extLst>
              <a:ext uri="{FF2B5EF4-FFF2-40B4-BE49-F238E27FC236}">
                <a16:creationId xmlns:a16="http://schemas.microsoft.com/office/drawing/2014/main" id="{8372E84B-4BA1-42DF-AD78-7CF0C54E3EB2}"/>
              </a:ext>
            </a:extLst>
          </p:cNvPr>
          <p:cNvGraphicFramePr>
            <a:graphicFrameLocks noGrp="1"/>
          </p:cNvGraphicFramePr>
          <p:nvPr>
            <p:extLst>
              <p:ext uri="{D42A27DB-BD31-4B8C-83A1-F6EECF244321}">
                <p14:modId xmlns:p14="http://schemas.microsoft.com/office/powerpoint/2010/main" val="3968921790"/>
              </p:ext>
            </p:extLst>
          </p:nvPr>
        </p:nvGraphicFramePr>
        <p:xfrm>
          <a:off x="2720742"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a:t>CPU #2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extLst>
                  <a:ext uri="{0D108BD9-81ED-4DB2-BD59-A6C34878D82A}">
                    <a16:rowId xmlns:a16="http://schemas.microsoft.com/office/drawing/2014/main" val="3911632267"/>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3397386916"/>
                  </a:ext>
                </a:extLst>
              </a:tr>
            </a:tbl>
          </a:graphicData>
        </a:graphic>
      </p:graphicFrame>
      <p:graphicFrame>
        <p:nvGraphicFramePr>
          <p:cNvPr id="9" name="Table 414">
            <a:extLst>
              <a:ext uri="{FF2B5EF4-FFF2-40B4-BE49-F238E27FC236}">
                <a16:creationId xmlns:a16="http://schemas.microsoft.com/office/drawing/2014/main" id="{1E3590DC-1003-4460-9517-8BF7064D0C9D}"/>
              </a:ext>
            </a:extLst>
          </p:cNvPr>
          <p:cNvGraphicFramePr>
            <a:graphicFrameLocks noGrp="1"/>
          </p:cNvGraphicFramePr>
          <p:nvPr/>
        </p:nvGraphicFramePr>
        <p:xfrm>
          <a:off x="4603971"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a:t>CPU #3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pPr algn="ctr"/>
                      <a:endParaRPr lang="en-GB" sz="1600">
                        <a:highlight>
                          <a:srgbClr val="DE4A4A"/>
                        </a:highlight>
                      </a:endParaRPr>
                    </a:p>
                  </a:txBody>
                  <a:tcPr/>
                </a:tc>
                <a:tc>
                  <a:txBody>
                    <a:bodyPr/>
                    <a:lstStyle/>
                    <a:p>
                      <a:pPr algn="ctr"/>
                      <a:endParaRPr lang="en-GB" sz="1600">
                        <a:highlight>
                          <a:srgbClr val="DE4A4A"/>
                        </a:highlight>
                      </a:endParaRPr>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extLst>
                  <a:ext uri="{0D108BD9-81ED-4DB2-BD59-A6C34878D82A}">
                    <a16:rowId xmlns:a16="http://schemas.microsoft.com/office/drawing/2014/main" val="3911632267"/>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3397386916"/>
                  </a:ext>
                </a:extLst>
              </a:tr>
            </a:tbl>
          </a:graphicData>
        </a:graphic>
      </p:graphicFrame>
      <p:graphicFrame>
        <p:nvGraphicFramePr>
          <p:cNvPr id="10" name="Table 414">
            <a:extLst>
              <a:ext uri="{FF2B5EF4-FFF2-40B4-BE49-F238E27FC236}">
                <a16:creationId xmlns:a16="http://schemas.microsoft.com/office/drawing/2014/main" id="{A01DAA00-4083-4938-BE36-6358C2840464}"/>
              </a:ext>
            </a:extLst>
          </p:cNvPr>
          <p:cNvGraphicFramePr>
            <a:graphicFrameLocks noGrp="1"/>
          </p:cNvGraphicFramePr>
          <p:nvPr/>
        </p:nvGraphicFramePr>
        <p:xfrm>
          <a:off x="6487200"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303166">
                <a:tc gridSpan="8">
                  <a:txBody>
                    <a:bodyPr/>
                    <a:lstStyle/>
                    <a:p>
                      <a:pPr algn="ctr"/>
                      <a:r>
                        <a:rPr lang="en-GB" sz="1400"/>
                        <a:t>CPU #4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pPr algn="ctr"/>
                      <a:endParaRPr lang="en-GB" sz="1600">
                        <a:highlight>
                          <a:srgbClr val="DE4A4A"/>
                        </a:highlight>
                      </a:endParaRPr>
                    </a:p>
                  </a:txBody>
                  <a:tcPr/>
                </a:tc>
                <a:tc>
                  <a:txBody>
                    <a:bodyPr/>
                    <a:lstStyle/>
                    <a:p>
                      <a:pPr algn="ctr"/>
                      <a:endParaRPr lang="en-GB" sz="1600">
                        <a:highlight>
                          <a:srgbClr val="DE4A4A"/>
                        </a:highlight>
                      </a:endParaRPr>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extLst>
                  <a:ext uri="{0D108BD9-81ED-4DB2-BD59-A6C34878D82A}">
                    <a16:rowId xmlns:a16="http://schemas.microsoft.com/office/drawing/2014/main" val="3911632267"/>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3397386916"/>
                  </a:ext>
                </a:extLst>
              </a:tr>
            </a:tbl>
          </a:graphicData>
        </a:graphic>
      </p:graphicFrame>
      <p:sp>
        <p:nvSpPr>
          <p:cNvPr id="13" name="Rectangle 12">
            <a:extLst>
              <a:ext uri="{FF2B5EF4-FFF2-40B4-BE49-F238E27FC236}">
                <a16:creationId xmlns:a16="http://schemas.microsoft.com/office/drawing/2014/main" id="{48D5D800-B740-4C2B-A33C-C54F522D79C3}"/>
              </a:ext>
            </a:extLst>
          </p:cNvPr>
          <p:cNvSpPr/>
          <p:nvPr/>
        </p:nvSpPr>
        <p:spPr>
          <a:xfrm>
            <a:off x="837513" y="2867586"/>
            <a:ext cx="1666240" cy="319368"/>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7CF1ADF7-21C7-4A13-8A84-30CFAF6CD0BC}"/>
              </a:ext>
            </a:extLst>
          </p:cNvPr>
          <p:cNvSpPr/>
          <p:nvPr/>
        </p:nvSpPr>
        <p:spPr>
          <a:xfrm>
            <a:off x="2720742" y="2867586"/>
            <a:ext cx="1666240" cy="319368"/>
          </a:xfrm>
          <a:prstGeom prst="rect">
            <a:avLst/>
          </a:prstGeom>
          <a:noFill/>
          <a:ln w="22225">
            <a:solidFill>
              <a:srgbClr val="AADA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1449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6B33C2-7308-467C-BE11-D49AF64ABBA5}"/>
              </a:ext>
            </a:extLst>
          </p:cNvPr>
          <p:cNvSpPr>
            <a:spLocks noGrp="1"/>
          </p:cNvSpPr>
          <p:nvPr>
            <p:ph type="title"/>
          </p:nvPr>
        </p:nvSpPr>
        <p:spPr/>
        <p:txBody>
          <a:bodyPr>
            <a:normAutofit fontScale="90000"/>
          </a:bodyPr>
          <a:lstStyle/>
          <a:p>
            <a:r>
              <a:rPr lang="en-GB"/>
              <a:t>CPUs/cores and parallel jobs</a:t>
            </a:r>
          </a:p>
        </p:txBody>
      </p:sp>
      <p:sp>
        <p:nvSpPr>
          <p:cNvPr id="11" name="Content Placeholder 10">
            <a:extLst>
              <a:ext uri="{FF2B5EF4-FFF2-40B4-BE49-F238E27FC236}">
                <a16:creationId xmlns:a16="http://schemas.microsoft.com/office/drawing/2014/main" id="{6ADE217A-2AD8-4F9E-AA71-4973528EA7EB}"/>
              </a:ext>
            </a:extLst>
          </p:cNvPr>
          <p:cNvSpPr>
            <a:spLocks noGrp="1"/>
          </p:cNvSpPr>
          <p:nvPr>
            <p:ph idx="1"/>
          </p:nvPr>
        </p:nvSpPr>
        <p:spPr/>
        <p:txBody>
          <a:bodyPr>
            <a:normAutofit/>
          </a:bodyPr>
          <a:lstStyle/>
          <a:p>
            <a:r>
              <a:rPr lang="en-GB" sz="2800"/>
              <a:t>1x 1-core array job </a:t>
            </a:r>
            <a:r>
              <a:rPr lang="en-GB" sz="1800"/>
              <a:t>(--array=1-8  --</a:t>
            </a:r>
            <a:r>
              <a:rPr lang="en-GB" sz="1800" err="1"/>
              <a:t>cpus</a:t>
            </a:r>
            <a:r>
              <a:rPr lang="en-GB" sz="1800"/>
              <a:t>-per-task=1)</a:t>
            </a:r>
          </a:p>
          <a:p>
            <a:pPr lvl="1"/>
            <a:r>
              <a:rPr lang="en-GB" sz="2000"/>
              <a:t>2 </a:t>
            </a:r>
            <a:r>
              <a:rPr lang="en-GB" sz="2000" err="1"/>
              <a:t>hyperthreads</a:t>
            </a:r>
            <a:r>
              <a:rPr lang="en-GB" sz="2000"/>
              <a:t> are allocated (per task); only 1 (per task) can be used</a:t>
            </a:r>
          </a:p>
        </p:txBody>
      </p:sp>
      <p:graphicFrame>
        <p:nvGraphicFramePr>
          <p:cNvPr id="7" name="Table 414">
            <a:extLst>
              <a:ext uri="{FF2B5EF4-FFF2-40B4-BE49-F238E27FC236}">
                <a16:creationId xmlns:a16="http://schemas.microsoft.com/office/drawing/2014/main" id="{A565B032-A852-47EA-8BC0-B073D48075F8}"/>
              </a:ext>
            </a:extLst>
          </p:cNvPr>
          <p:cNvGraphicFramePr>
            <a:graphicFrameLocks noGrp="1"/>
          </p:cNvGraphicFramePr>
          <p:nvPr>
            <p:extLst>
              <p:ext uri="{D42A27DB-BD31-4B8C-83A1-F6EECF244321}">
                <p14:modId xmlns:p14="http://schemas.microsoft.com/office/powerpoint/2010/main" val="25088302"/>
              </p:ext>
            </p:extLst>
          </p:nvPr>
        </p:nvGraphicFramePr>
        <p:xfrm>
          <a:off x="837513"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a:t>CPU #1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pPr algn="ctr"/>
                      <a:r>
                        <a:rPr lang="en-GB" sz="1600">
                          <a:highlight>
                            <a:srgbClr val="DE4A4A"/>
                          </a:highlight>
                        </a:rPr>
                        <a:t>X</a:t>
                      </a:r>
                    </a:p>
                  </a:txBody>
                  <a:tcPr/>
                </a:tc>
                <a:tc>
                  <a:txBody>
                    <a:bodyPr/>
                    <a:lstStyle/>
                    <a:p>
                      <a:pPr algn="ctr"/>
                      <a:r>
                        <a:rPr lang="en-GB" sz="1600">
                          <a:highlight>
                            <a:srgbClr val="C0C0C0"/>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C0C0C0"/>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C0C0C0"/>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C0C0C0"/>
                          </a:highlight>
                        </a:rPr>
                        <a:t>X</a:t>
                      </a:r>
                    </a:p>
                  </a:txBody>
                  <a:tcPr/>
                </a:tc>
                <a:extLst>
                  <a:ext uri="{0D108BD9-81ED-4DB2-BD59-A6C34878D82A}">
                    <a16:rowId xmlns:a16="http://schemas.microsoft.com/office/drawing/2014/main" val="3911632267"/>
                  </a:ext>
                </a:extLst>
              </a:tr>
              <a:tr h="157435">
                <a:tc>
                  <a:txBody>
                    <a:bodyPr/>
                    <a:lstStyle/>
                    <a:p>
                      <a:pPr algn="ctr"/>
                      <a:r>
                        <a:rPr lang="en-GB" sz="1600">
                          <a:highlight>
                            <a:srgbClr val="DE4A4A"/>
                          </a:highlight>
                        </a:rPr>
                        <a:t>X</a:t>
                      </a:r>
                    </a:p>
                  </a:txBody>
                  <a:tcPr/>
                </a:tc>
                <a:tc>
                  <a:txBody>
                    <a:bodyPr/>
                    <a:lstStyle/>
                    <a:p>
                      <a:pPr algn="ctr"/>
                      <a:r>
                        <a:rPr lang="en-GB" sz="1600">
                          <a:highlight>
                            <a:srgbClr val="C0C0C0"/>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C0C0C0"/>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C0C0C0"/>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C0C0C0"/>
                          </a:highlight>
                        </a:rPr>
                        <a:t>X</a:t>
                      </a:r>
                    </a:p>
                  </a:txBody>
                  <a:tcPr/>
                </a:tc>
                <a:extLst>
                  <a:ext uri="{0D108BD9-81ED-4DB2-BD59-A6C34878D82A}">
                    <a16:rowId xmlns:a16="http://schemas.microsoft.com/office/drawing/2014/main" val="1016688743"/>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3397386916"/>
                  </a:ext>
                </a:extLst>
              </a:tr>
            </a:tbl>
          </a:graphicData>
        </a:graphic>
      </p:graphicFrame>
      <p:graphicFrame>
        <p:nvGraphicFramePr>
          <p:cNvPr id="8" name="Table 414">
            <a:extLst>
              <a:ext uri="{FF2B5EF4-FFF2-40B4-BE49-F238E27FC236}">
                <a16:creationId xmlns:a16="http://schemas.microsoft.com/office/drawing/2014/main" id="{8372E84B-4BA1-42DF-AD78-7CF0C54E3EB2}"/>
              </a:ext>
            </a:extLst>
          </p:cNvPr>
          <p:cNvGraphicFramePr>
            <a:graphicFrameLocks noGrp="1"/>
          </p:cNvGraphicFramePr>
          <p:nvPr>
            <p:extLst>
              <p:ext uri="{D42A27DB-BD31-4B8C-83A1-F6EECF244321}">
                <p14:modId xmlns:p14="http://schemas.microsoft.com/office/powerpoint/2010/main" val="1767884154"/>
              </p:ext>
            </p:extLst>
          </p:nvPr>
        </p:nvGraphicFramePr>
        <p:xfrm>
          <a:off x="2720742"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a:t>CPU #2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extLst>
                  <a:ext uri="{0D108BD9-81ED-4DB2-BD59-A6C34878D82A}">
                    <a16:rowId xmlns:a16="http://schemas.microsoft.com/office/drawing/2014/main" val="3911632267"/>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3397386916"/>
                  </a:ext>
                </a:extLst>
              </a:tr>
            </a:tbl>
          </a:graphicData>
        </a:graphic>
      </p:graphicFrame>
      <p:graphicFrame>
        <p:nvGraphicFramePr>
          <p:cNvPr id="9" name="Table 414">
            <a:extLst>
              <a:ext uri="{FF2B5EF4-FFF2-40B4-BE49-F238E27FC236}">
                <a16:creationId xmlns:a16="http://schemas.microsoft.com/office/drawing/2014/main" id="{1E3590DC-1003-4460-9517-8BF7064D0C9D}"/>
              </a:ext>
            </a:extLst>
          </p:cNvPr>
          <p:cNvGraphicFramePr>
            <a:graphicFrameLocks noGrp="1"/>
          </p:cNvGraphicFramePr>
          <p:nvPr/>
        </p:nvGraphicFramePr>
        <p:xfrm>
          <a:off x="4603971"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a:t>CPU #3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pPr algn="ctr"/>
                      <a:endParaRPr lang="en-GB" sz="1600">
                        <a:highlight>
                          <a:srgbClr val="DE4A4A"/>
                        </a:highlight>
                      </a:endParaRPr>
                    </a:p>
                  </a:txBody>
                  <a:tcPr/>
                </a:tc>
                <a:tc>
                  <a:txBody>
                    <a:bodyPr/>
                    <a:lstStyle/>
                    <a:p>
                      <a:pPr algn="ctr"/>
                      <a:endParaRPr lang="en-GB" sz="1600">
                        <a:highlight>
                          <a:srgbClr val="DE4A4A"/>
                        </a:highlight>
                      </a:endParaRPr>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extLst>
                  <a:ext uri="{0D108BD9-81ED-4DB2-BD59-A6C34878D82A}">
                    <a16:rowId xmlns:a16="http://schemas.microsoft.com/office/drawing/2014/main" val="3911632267"/>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3397386916"/>
                  </a:ext>
                </a:extLst>
              </a:tr>
            </a:tbl>
          </a:graphicData>
        </a:graphic>
      </p:graphicFrame>
      <p:graphicFrame>
        <p:nvGraphicFramePr>
          <p:cNvPr id="10" name="Table 414">
            <a:extLst>
              <a:ext uri="{FF2B5EF4-FFF2-40B4-BE49-F238E27FC236}">
                <a16:creationId xmlns:a16="http://schemas.microsoft.com/office/drawing/2014/main" id="{A01DAA00-4083-4938-BE36-6358C2840464}"/>
              </a:ext>
            </a:extLst>
          </p:cNvPr>
          <p:cNvGraphicFramePr>
            <a:graphicFrameLocks noGrp="1"/>
          </p:cNvGraphicFramePr>
          <p:nvPr/>
        </p:nvGraphicFramePr>
        <p:xfrm>
          <a:off x="6487200"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303166">
                <a:tc gridSpan="8">
                  <a:txBody>
                    <a:bodyPr/>
                    <a:lstStyle/>
                    <a:p>
                      <a:pPr algn="ctr"/>
                      <a:r>
                        <a:rPr lang="en-GB" sz="1400"/>
                        <a:t>CPU #4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pPr algn="ctr"/>
                      <a:endParaRPr lang="en-GB" sz="1600">
                        <a:highlight>
                          <a:srgbClr val="DE4A4A"/>
                        </a:highlight>
                      </a:endParaRPr>
                    </a:p>
                  </a:txBody>
                  <a:tcPr/>
                </a:tc>
                <a:tc>
                  <a:txBody>
                    <a:bodyPr/>
                    <a:lstStyle/>
                    <a:p>
                      <a:pPr algn="ctr"/>
                      <a:endParaRPr lang="en-GB" sz="1600">
                        <a:highlight>
                          <a:srgbClr val="DE4A4A"/>
                        </a:highlight>
                      </a:endParaRPr>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extLst>
                  <a:ext uri="{0D108BD9-81ED-4DB2-BD59-A6C34878D82A}">
                    <a16:rowId xmlns:a16="http://schemas.microsoft.com/office/drawing/2014/main" val="3911632267"/>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3397386916"/>
                  </a:ext>
                </a:extLst>
              </a:tr>
            </a:tbl>
          </a:graphicData>
        </a:graphic>
      </p:graphicFrame>
      <p:sp>
        <p:nvSpPr>
          <p:cNvPr id="13" name="Rectangle 12">
            <a:extLst>
              <a:ext uri="{FF2B5EF4-FFF2-40B4-BE49-F238E27FC236}">
                <a16:creationId xmlns:a16="http://schemas.microsoft.com/office/drawing/2014/main" id="{48D5D800-B740-4C2B-A33C-C54F522D79C3}"/>
              </a:ext>
            </a:extLst>
          </p:cNvPr>
          <p:cNvSpPr/>
          <p:nvPr/>
        </p:nvSpPr>
        <p:spPr>
          <a:xfrm>
            <a:off x="837513" y="2867586"/>
            <a:ext cx="409702" cy="319368"/>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1EF85CB5-2F5A-4AE1-BA5D-2345DD0B801A}"/>
              </a:ext>
            </a:extLst>
          </p:cNvPr>
          <p:cNvSpPr/>
          <p:nvPr/>
        </p:nvSpPr>
        <p:spPr>
          <a:xfrm>
            <a:off x="1247215" y="2867586"/>
            <a:ext cx="409702" cy="319368"/>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7EFF9D73-38F8-43B4-A79C-A9C205A736FF}"/>
              </a:ext>
            </a:extLst>
          </p:cNvPr>
          <p:cNvSpPr/>
          <p:nvPr/>
        </p:nvSpPr>
        <p:spPr>
          <a:xfrm>
            <a:off x="1665227" y="2867586"/>
            <a:ext cx="409702" cy="319368"/>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D890B05C-5AD3-48A5-87BB-F57D03AD18C6}"/>
              </a:ext>
            </a:extLst>
          </p:cNvPr>
          <p:cNvSpPr/>
          <p:nvPr/>
        </p:nvSpPr>
        <p:spPr>
          <a:xfrm>
            <a:off x="2086870" y="2867586"/>
            <a:ext cx="409702" cy="319368"/>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90B83EFB-4390-4F6F-A444-1B62E3906428}"/>
              </a:ext>
            </a:extLst>
          </p:cNvPr>
          <p:cNvSpPr/>
          <p:nvPr/>
        </p:nvSpPr>
        <p:spPr>
          <a:xfrm>
            <a:off x="837513" y="3188052"/>
            <a:ext cx="409702" cy="319368"/>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129BB4E5-B514-4249-8957-6FCD7EDA998C}"/>
              </a:ext>
            </a:extLst>
          </p:cNvPr>
          <p:cNvSpPr/>
          <p:nvPr/>
        </p:nvSpPr>
        <p:spPr>
          <a:xfrm>
            <a:off x="1247215" y="3188052"/>
            <a:ext cx="409702" cy="319368"/>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15BD112D-3010-4B5E-9103-F8CA68CDCE73}"/>
              </a:ext>
            </a:extLst>
          </p:cNvPr>
          <p:cNvSpPr/>
          <p:nvPr/>
        </p:nvSpPr>
        <p:spPr>
          <a:xfrm>
            <a:off x="1665227" y="3188052"/>
            <a:ext cx="409702" cy="319368"/>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4E7452F8-AF53-44B3-8FB4-ACDEB83C3327}"/>
              </a:ext>
            </a:extLst>
          </p:cNvPr>
          <p:cNvSpPr/>
          <p:nvPr/>
        </p:nvSpPr>
        <p:spPr>
          <a:xfrm>
            <a:off x="2086870" y="3188052"/>
            <a:ext cx="409702" cy="319368"/>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7987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6B33C2-7308-467C-BE11-D49AF64ABBA5}"/>
              </a:ext>
            </a:extLst>
          </p:cNvPr>
          <p:cNvSpPr>
            <a:spLocks noGrp="1"/>
          </p:cNvSpPr>
          <p:nvPr>
            <p:ph type="title"/>
          </p:nvPr>
        </p:nvSpPr>
        <p:spPr/>
        <p:txBody>
          <a:bodyPr>
            <a:normAutofit fontScale="90000"/>
          </a:bodyPr>
          <a:lstStyle/>
          <a:p>
            <a:r>
              <a:rPr lang="en-GB"/>
              <a:t>CPUs/cores and parallel jobs</a:t>
            </a:r>
          </a:p>
        </p:txBody>
      </p:sp>
      <p:sp>
        <p:nvSpPr>
          <p:cNvPr id="11" name="Content Placeholder 10">
            <a:extLst>
              <a:ext uri="{FF2B5EF4-FFF2-40B4-BE49-F238E27FC236}">
                <a16:creationId xmlns:a16="http://schemas.microsoft.com/office/drawing/2014/main" id="{6ADE217A-2AD8-4F9E-AA71-4973528EA7EB}"/>
              </a:ext>
            </a:extLst>
          </p:cNvPr>
          <p:cNvSpPr>
            <a:spLocks noGrp="1"/>
          </p:cNvSpPr>
          <p:nvPr>
            <p:ph idx="1"/>
          </p:nvPr>
        </p:nvSpPr>
        <p:spPr/>
        <p:txBody>
          <a:bodyPr>
            <a:normAutofit/>
          </a:bodyPr>
          <a:lstStyle/>
          <a:p>
            <a:r>
              <a:rPr lang="en-GB" sz="2800"/>
              <a:t>2x 8-core array job </a:t>
            </a:r>
            <a:r>
              <a:rPr lang="en-GB" sz="1800"/>
              <a:t>(--array=1-8  --</a:t>
            </a:r>
            <a:r>
              <a:rPr lang="en-GB" sz="1800" err="1"/>
              <a:t>cpus</a:t>
            </a:r>
            <a:r>
              <a:rPr lang="en-GB" sz="1800"/>
              <a:t>-per-task=8)</a:t>
            </a:r>
            <a:r>
              <a:rPr lang="en-GB" sz="2800"/>
              <a:t> </a:t>
            </a:r>
          </a:p>
          <a:p>
            <a:pPr lvl="1"/>
            <a:r>
              <a:rPr lang="en-GB" sz="1600"/>
              <a:t>8 </a:t>
            </a:r>
            <a:r>
              <a:rPr lang="en-GB" sz="1600" err="1"/>
              <a:t>hyperthreads</a:t>
            </a:r>
            <a:r>
              <a:rPr lang="en-GB" sz="1600"/>
              <a:t> are allocated (per task); 8 (per task) can be used</a:t>
            </a:r>
          </a:p>
        </p:txBody>
      </p:sp>
      <p:graphicFrame>
        <p:nvGraphicFramePr>
          <p:cNvPr id="7" name="Table 414">
            <a:extLst>
              <a:ext uri="{FF2B5EF4-FFF2-40B4-BE49-F238E27FC236}">
                <a16:creationId xmlns:a16="http://schemas.microsoft.com/office/drawing/2014/main" id="{A565B032-A852-47EA-8BC0-B073D48075F8}"/>
              </a:ext>
            </a:extLst>
          </p:cNvPr>
          <p:cNvGraphicFramePr>
            <a:graphicFrameLocks noGrp="1"/>
          </p:cNvGraphicFramePr>
          <p:nvPr>
            <p:extLst>
              <p:ext uri="{D42A27DB-BD31-4B8C-83A1-F6EECF244321}">
                <p14:modId xmlns:p14="http://schemas.microsoft.com/office/powerpoint/2010/main" val="1212549725"/>
              </p:ext>
            </p:extLst>
          </p:nvPr>
        </p:nvGraphicFramePr>
        <p:xfrm>
          <a:off x="837513"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a:t>CPU #1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extLst>
                  <a:ext uri="{0D108BD9-81ED-4DB2-BD59-A6C34878D82A}">
                    <a16:rowId xmlns:a16="http://schemas.microsoft.com/office/drawing/2014/main" val="3911632267"/>
                  </a:ext>
                </a:extLst>
              </a:tr>
              <a:tr h="157435">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extLst>
                  <a:ext uri="{0D108BD9-81ED-4DB2-BD59-A6C34878D82A}">
                    <a16:rowId xmlns:a16="http://schemas.microsoft.com/office/drawing/2014/main" val="1016688743"/>
                  </a:ext>
                </a:extLst>
              </a:tr>
              <a:tr h="157435">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extLst>
                  <a:ext uri="{0D108BD9-81ED-4DB2-BD59-A6C34878D82A}">
                    <a16:rowId xmlns:a16="http://schemas.microsoft.com/office/drawing/2014/main" val="3416313494"/>
                  </a:ext>
                </a:extLst>
              </a:tr>
              <a:tr h="157435">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extLst>
                  <a:ext uri="{0D108BD9-81ED-4DB2-BD59-A6C34878D82A}">
                    <a16:rowId xmlns:a16="http://schemas.microsoft.com/office/drawing/2014/main" val="3397386916"/>
                  </a:ext>
                </a:extLst>
              </a:tr>
            </a:tbl>
          </a:graphicData>
        </a:graphic>
      </p:graphicFrame>
      <p:graphicFrame>
        <p:nvGraphicFramePr>
          <p:cNvPr id="8" name="Table 414">
            <a:extLst>
              <a:ext uri="{FF2B5EF4-FFF2-40B4-BE49-F238E27FC236}">
                <a16:creationId xmlns:a16="http://schemas.microsoft.com/office/drawing/2014/main" id="{8372E84B-4BA1-42DF-AD78-7CF0C54E3EB2}"/>
              </a:ext>
            </a:extLst>
          </p:cNvPr>
          <p:cNvGraphicFramePr>
            <a:graphicFrameLocks noGrp="1"/>
          </p:cNvGraphicFramePr>
          <p:nvPr>
            <p:extLst>
              <p:ext uri="{D42A27DB-BD31-4B8C-83A1-F6EECF244321}">
                <p14:modId xmlns:p14="http://schemas.microsoft.com/office/powerpoint/2010/main" val="2884879643"/>
              </p:ext>
            </p:extLst>
          </p:nvPr>
        </p:nvGraphicFramePr>
        <p:xfrm>
          <a:off x="2720742"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a:t>CPU #2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extLst>
                  <a:ext uri="{0D108BD9-81ED-4DB2-BD59-A6C34878D82A}">
                    <a16:rowId xmlns:a16="http://schemas.microsoft.com/office/drawing/2014/main" val="3911632267"/>
                  </a:ext>
                </a:extLst>
              </a:tr>
              <a:tr h="157435">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extLst>
                  <a:ext uri="{0D108BD9-81ED-4DB2-BD59-A6C34878D82A}">
                    <a16:rowId xmlns:a16="http://schemas.microsoft.com/office/drawing/2014/main" val="1016688743"/>
                  </a:ext>
                </a:extLst>
              </a:tr>
              <a:tr h="157435">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extLst>
                  <a:ext uri="{0D108BD9-81ED-4DB2-BD59-A6C34878D82A}">
                    <a16:rowId xmlns:a16="http://schemas.microsoft.com/office/drawing/2014/main" val="3416313494"/>
                  </a:ext>
                </a:extLst>
              </a:tr>
              <a:tr h="157435">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extLst>
                  <a:ext uri="{0D108BD9-81ED-4DB2-BD59-A6C34878D82A}">
                    <a16:rowId xmlns:a16="http://schemas.microsoft.com/office/drawing/2014/main" val="3397386916"/>
                  </a:ext>
                </a:extLst>
              </a:tr>
            </a:tbl>
          </a:graphicData>
        </a:graphic>
      </p:graphicFrame>
      <p:sp>
        <p:nvSpPr>
          <p:cNvPr id="13" name="Rectangle 12">
            <a:extLst>
              <a:ext uri="{FF2B5EF4-FFF2-40B4-BE49-F238E27FC236}">
                <a16:creationId xmlns:a16="http://schemas.microsoft.com/office/drawing/2014/main" id="{48D5D800-B740-4C2B-A33C-C54F522D79C3}"/>
              </a:ext>
            </a:extLst>
          </p:cNvPr>
          <p:cNvSpPr/>
          <p:nvPr/>
        </p:nvSpPr>
        <p:spPr>
          <a:xfrm>
            <a:off x="837513" y="2867586"/>
            <a:ext cx="1666240"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950D7B4F-4EF3-44D8-9ED5-DDE1F4CE050D}"/>
              </a:ext>
            </a:extLst>
          </p:cNvPr>
          <p:cNvSpPr/>
          <p:nvPr/>
        </p:nvSpPr>
        <p:spPr>
          <a:xfrm>
            <a:off x="837513" y="3198158"/>
            <a:ext cx="1666240"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443734F4-3158-4743-93DA-E5EC2BB0A826}"/>
              </a:ext>
            </a:extLst>
          </p:cNvPr>
          <p:cNvSpPr/>
          <p:nvPr/>
        </p:nvSpPr>
        <p:spPr>
          <a:xfrm>
            <a:off x="837513" y="3524248"/>
            <a:ext cx="1666240"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F3698CAA-7E26-4D3F-85C2-1F65319E4944}"/>
              </a:ext>
            </a:extLst>
          </p:cNvPr>
          <p:cNvSpPr/>
          <p:nvPr/>
        </p:nvSpPr>
        <p:spPr>
          <a:xfrm>
            <a:off x="837513" y="3850338"/>
            <a:ext cx="1666240"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0A733AAD-2934-4E5B-9AD2-4E25598D5CD4}"/>
              </a:ext>
            </a:extLst>
          </p:cNvPr>
          <p:cNvSpPr/>
          <p:nvPr/>
        </p:nvSpPr>
        <p:spPr>
          <a:xfrm>
            <a:off x="2720742" y="2867586"/>
            <a:ext cx="1666240" cy="326090"/>
          </a:xfrm>
          <a:prstGeom prst="rect">
            <a:avLst/>
          </a:prstGeom>
          <a:noFill/>
          <a:ln w="22225">
            <a:solidFill>
              <a:srgbClr val="AADA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F269C8FC-0B42-49B6-8C35-1BFF70401FBF}"/>
              </a:ext>
            </a:extLst>
          </p:cNvPr>
          <p:cNvSpPr/>
          <p:nvPr/>
        </p:nvSpPr>
        <p:spPr>
          <a:xfrm>
            <a:off x="2720742" y="3524248"/>
            <a:ext cx="1666240" cy="326090"/>
          </a:xfrm>
          <a:prstGeom prst="rect">
            <a:avLst/>
          </a:prstGeom>
          <a:noFill/>
          <a:ln w="22225">
            <a:solidFill>
              <a:srgbClr val="AADA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1C2A5CB1-320C-485D-ABBD-1038ADECB0CF}"/>
              </a:ext>
            </a:extLst>
          </p:cNvPr>
          <p:cNvSpPr/>
          <p:nvPr/>
        </p:nvSpPr>
        <p:spPr>
          <a:xfrm>
            <a:off x="2720742" y="3850338"/>
            <a:ext cx="1666240" cy="326090"/>
          </a:xfrm>
          <a:prstGeom prst="rect">
            <a:avLst/>
          </a:prstGeom>
          <a:noFill/>
          <a:ln w="22225">
            <a:solidFill>
              <a:srgbClr val="AADA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E51D9D91-108B-4F63-ABB2-BE4D55894703}"/>
              </a:ext>
            </a:extLst>
          </p:cNvPr>
          <p:cNvSpPr/>
          <p:nvPr/>
        </p:nvSpPr>
        <p:spPr>
          <a:xfrm>
            <a:off x="2720742" y="3202736"/>
            <a:ext cx="1666240" cy="326090"/>
          </a:xfrm>
          <a:prstGeom prst="rect">
            <a:avLst/>
          </a:prstGeom>
          <a:noFill/>
          <a:ln w="22225">
            <a:solidFill>
              <a:srgbClr val="AADA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aphicFrame>
        <p:nvGraphicFramePr>
          <p:cNvPr id="30" name="Table 414">
            <a:extLst>
              <a:ext uri="{FF2B5EF4-FFF2-40B4-BE49-F238E27FC236}">
                <a16:creationId xmlns:a16="http://schemas.microsoft.com/office/drawing/2014/main" id="{4F3D8DF1-99F1-414C-AF8C-D61AAE0C8506}"/>
              </a:ext>
            </a:extLst>
          </p:cNvPr>
          <p:cNvGraphicFramePr>
            <a:graphicFrameLocks noGrp="1"/>
          </p:cNvGraphicFramePr>
          <p:nvPr>
            <p:extLst>
              <p:ext uri="{D42A27DB-BD31-4B8C-83A1-F6EECF244321}">
                <p14:modId xmlns:p14="http://schemas.microsoft.com/office/powerpoint/2010/main" val="791312675"/>
              </p:ext>
            </p:extLst>
          </p:nvPr>
        </p:nvGraphicFramePr>
        <p:xfrm>
          <a:off x="4603971"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a:t>CPU #3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extLst>
                  <a:ext uri="{0D108BD9-81ED-4DB2-BD59-A6C34878D82A}">
                    <a16:rowId xmlns:a16="http://schemas.microsoft.com/office/drawing/2014/main" val="3911632267"/>
                  </a:ext>
                </a:extLst>
              </a:tr>
              <a:tr h="157435">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extLst>
                  <a:ext uri="{0D108BD9-81ED-4DB2-BD59-A6C34878D82A}">
                    <a16:rowId xmlns:a16="http://schemas.microsoft.com/office/drawing/2014/main" val="1016688743"/>
                  </a:ext>
                </a:extLst>
              </a:tr>
              <a:tr h="157435">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extLst>
                  <a:ext uri="{0D108BD9-81ED-4DB2-BD59-A6C34878D82A}">
                    <a16:rowId xmlns:a16="http://schemas.microsoft.com/office/drawing/2014/main" val="3416313494"/>
                  </a:ext>
                </a:extLst>
              </a:tr>
              <a:tr h="157435">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extLst>
                  <a:ext uri="{0D108BD9-81ED-4DB2-BD59-A6C34878D82A}">
                    <a16:rowId xmlns:a16="http://schemas.microsoft.com/office/drawing/2014/main" val="3397386916"/>
                  </a:ext>
                </a:extLst>
              </a:tr>
            </a:tbl>
          </a:graphicData>
        </a:graphic>
      </p:graphicFrame>
      <p:graphicFrame>
        <p:nvGraphicFramePr>
          <p:cNvPr id="31" name="Table 414">
            <a:extLst>
              <a:ext uri="{FF2B5EF4-FFF2-40B4-BE49-F238E27FC236}">
                <a16:creationId xmlns:a16="http://schemas.microsoft.com/office/drawing/2014/main" id="{52EF03ED-F3F0-4D30-9A21-748C053992A0}"/>
              </a:ext>
            </a:extLst>
          </p:cNvPr>
          <p:cNvGraphicFramePr>
            <a:graphicFrameLocks noGrp="1"/>
          </p:cNvGraphicFramePr>
          <p:nvPr>
            <p:extLst>
              <p:ext uri="{D42A27DB-BD31-4B8C-83A1-F6EECF244321}">
                <p14:modId xmlns:p14="http://schemas.microsoft.com/office/powerpoint/2010/main" val="3064120110"/>
              </p:ext>
            </p:extLst>
          </p:nvPr>
        </p:nvGraphicFramePr>
        <p:xfrm>
          <a:off x="6487200"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a:t>CPU #4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extLst>
                  <a:ext uri="{0D108BD9-81ED-4DB2-BD59-A6C34878D82A}">
                    <a16:rowId xmlns:a16="http://schemas.microsoft.com/office/drawing/2014/main" val="3911632267"/>
                  </a:ext>
                </a:extLst>
              </a:tr>
              <a:tr h="157435">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extLst>
                  <a:ext uri="{0D108BD9-81ED-4DB2-BD59-A6C34878D82A}">
                    <a16:rowId xmlns:a16="http://schemas.microsoft.com/office/drawing/2014/main" val="1016688743"/>
                  </a:ext>
                </a:extLst>
              </a:tr>
              <a:tr h="157435">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extLst>
                  <a:ext uri="{0D108BD9-81ED-4DB2-BD59-A6C34878D82A}">
                    <a16:rowId xmlns:a16="http://schemas.microsoft.com/office/drawing/2014/main" val="3416313494"/>
                  </a:ext>
                </a:extLst>
              </a:tr>
              <a:tr h="157435">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extLst>
                  <a:ext uri="{0D108BD9-81ED-4DB2-BD59-A6C34878D82A}">
                    <a16:rowId xmlns:a16="http://schemas.microsoft.com/office/drawing/2014/main" val="3397386916"/>
                  </a:ext>
                </a:extLst>
              </a:tr>
            </a:tbl>
          </a:graphicData>
        </a:graphic>
      </p:graphicFrame>
      <p:sp>
        <p:nvSpPr>
          <p:cNvPr id="32" name="Rectangle 31">
            <a:extLst>
              <a:ext uri="{FF2B5EF4-FFF2-40B4-BE49-F238E27FC236}">
                <a16:creationId xmlns:a16="http://schemas.microsoft.com/office/drawing/2014/main" id="{7975D487-4128-4CFA-9ECD-78579AEF0D2A}"/>
              </a:ext>
            </a:extLst>
          </p:cNvPr>
          <p:cNvSpPr/>
          <p:nvPr/>
        </p:nvSpPr>
        <p:spPr>
          <a:xfrm>
            <a:off x="4603971" y="2867586"/>
            <a:ext cx="1666240"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982747C3-141E-4723-AEF0-C9A8967C9E46}"/>
              </a:ext>
            </a:extLst>
          </p:cNvPr>
          <p:cNvSpPr/>
          <p:nvPr/>
        </p:nvSpPr>
        <p:spPr>
          <a:xfrm>
            <a:off x="4603971" y="3198158"/>
            <a:ext cx="1666240"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25D04C45-C809-48D6-B0F0-FF282C777F3B}"/>
              </a:ext>
            </a:extLst>
          </p:cNvPr>
          <p:cNvSpPr/>
          <p:nvPr/>
        </p:nvSpPr>
        <p:spPr>
          <a:xfrm>
            <a:off x="4603971" y="3524248"/>
            <a:ext cx="1666240"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04422F56-C325-4ECA-98BD-B6930E23435B}"/>
              </a:ext>
            </a:extLst>
          </p:cNvPr>
          <p:cNvSpPr/>
          <p:nvPr/>
        </p:nvSpPr>
        <p:spPr>
          <a:xfrm>
            <a:off x="4603971" y="3850338"/>
            <a:ext cx="1666240"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9E4F9C22-5B3E-44EC-9453-5C6FCCD15976}"/>
              </a:ext>
            </a:extLst>
          </p:cNvPr>
          <p:cNvSpPr/>
          <p:nvPr/>
        </p:nvSpPr>
        <p:spPr>
          <a:xfrm>
            <a:off x="6487200" y="2867586"/>
            <a:ext cx="1666240" cy="326090"/>
          </a:xfrm>
          <a:prstGeom prst="rect">
            <a:avLst/>
          </a:prstGeom>
          <a:noFill/>
          <a:ln w="22225">
            <a:solidFill>
              <a:srgbClr val="AADA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7" name="Rectangle 36">
            <a:extLst>
              <a:ext uri="{FF2B5EF4-FFF2-40B4-BE49-F238E27FC236}">
                <a16:creationId xmlns:a16="http://schemas.microsoft.com/office/drawing/2014/main" id="{DEAD88BE-2432-4E5B-ADC6-3C00F0276F81}"/>
              </a:ext>
            </a:extLst>
          </p:cNvPr>
          <p:cNvSpPr/>
          <p:nvPr/>
        </p:nvSpPr>
        <p:spPr>
          <a:xfrm>
            <a:off x="6487200" y="3524248"/>
            <a:ext cx="1666240" cy="326090"/>
          </a:xfrm>
          <a:prstGeom prst="rect">
            <a:avLst/>
          </a:prstGeom>
          <a:noFill/>
          <a:ln w="22225">
            <a:solidFill>
              <a:srgbClr val="AADA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E0B2F816-6F08-407A-B8AC-F05EC1E5C16F}"/>
              </a:ext>
            </a:extLst>
          </p:cNvPr>
          <p:cNvSpPr/>
          <p:nvPr/>
        </p:nvSpPr>
        <p:spPr>
          <a:xfrm>
            <a:off x="6487200" y="3850338"/>
            <a:ext cx="1666240" cy="326090"/>
          </a:xfrm>
          <a:prstGeom prst="rect">
            <a:avLst/>
          </a:prstGeom>
          <a:noFill/>
          <a:ln w="22225">
            <a:solidFill>
              <a:srgbClr val="AADA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516B9D09-379D-4184-B624-2570F4FDC10B}"/>
              </a:ext>
            </a:extLst>
          </p:cNvPr>
          <p:cNvSpPr/>
          <p:nvPr/>
        </p:nvSpPr>
        <p:spPr>
          <a:xfrm>
            <a:off x="6487200" y="3202736"/>
            <a:ext cx="1666240" cy="326090"/>
          </a:xfrm>
          <a:prstGeom prst="rect">
            <a:avLst/>
          </a:prstGeom>
          <a:noFill/>
          <a:ln w="22225">
            <a:solidFill>
              <a:srgbClr val="AADA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94223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4478ED-9FCD-48B2-A4E1-6ACE6A85ED7C}"/>
              </a:ext>
            </a:extLst>
          </p:cNvPr>
          <p:cNvSpPr>
            <a:spLocks noGrp="1"/>
          </p:cNvSpPr>
          <p:nvPr>
            <p:ph type="title"/>
          </p:nvPr>
        </p:nvSpPr>
        <p:spPr/>
        <p:txBody>
          <a:bodyPr>
            <a:normAutofit fontScale="90000"/>
          </a:bodyPr>
          <a:lstStyle/>
          <a:p>
            <a:r>
              <a:rPr lang="en-GB"/>
              <a:t>Monitoring jobs</a:t>
            </a:r>
          </a:p>
        </p:txBody>
      </p:sp>
      <p:sp>
        <p:nvSpPr>
          <p:cNvPr id="6" name="Content Placeholder 5">
            <a:extLst>
              <a:ext uri="{FF2B5EF4-FFF2-40B4-BE49-F238E27FC236}">
                <a16:creationId xmlns:a16="http://schemas.microsoft.com/office/drawing/2014/main" id="{8E897B47-E769-4A08-AD9C-033025660BE9}"/>
              </a:ext>
            </a:extLst>
          </p:cNvPr>
          <p:cNvSpPr>
            <a:spLocks noGrp="1"/>
          </p:cNvSpPr>
          <p:nvPr>
            <p:ph idx="1"/>
          </p:nvPr>
        </p:nvSpPr>
        <p:spPr>
          <a:xfrm>
            <a:off x="457200" y="1200151"/>
            <a:ext cx="8229600" cy="625091"/>
          </a:xfrm>
        </p:spPr>
        <p:txBody>
          <a:bodyPr vert="horz" lIns="91440" tIns="45720" rIns="91440" bIns="45720" rtlCol="0" anchor="t">
            <a:normAutofit/>
          </a:bodyPr>
          <a:lstStyle/>
          <a:p>
            <a:r>
              <a:rPr lang="en-GB">
                <a:solidFill>
                  <a:schemeClr val="accent3"/>
                </a:solidFill>
                <a:hlinkClick r:id="rId2">
                  <a:extLst>
                    <a:ext uri="{A12FA001-AC4F-418D-AE19-62706E023703}">
                      <ahyp:hlinkClr xmlns:ahyp="http://schemas.microsoft.com/office/drawing/2018/hyperlinkcolor" val="tx"/>
                    </a:ext>
                  </a:extLst>
                </a:hlinkClick>
              </a:rPr>
              <a:t>https://cropdiversity.ac.uk/top</a:t>
            </a:r>
            <a:endParaRPr lang="en-GB">
              <a:solidFill>
                <a:schemeClr val="accent3"/>
              </a:solidFill>
              <a:cs typeface="Calibri"/>
              <a:hlinkClick r:id="rId2">
                <a:extLst>
                  <a:ext uri="{A12FA001-AC4F-418D-AE19-62706E023703}">
                    <ahyp:hlinkClr xmlns:ahyp="http://schemas.microsoft.com/office/drawing/2018/hyperlinkcolor" val="tx"/>
                  </a:ext>
                </a:extLst>
              </a:hlinkClick>
            </a:endParaRPr>
          </a:p>
          <a:p>
            <a:pPr marL="0" indent="0">
              <a:buNone/>
            </a:pPr>
            <a:endParaRPr lang="en-GB"/>
          </a:p>
        </p:txBody>
      </p:sp>
      <p:pic>
        <p:nvPicPr>
          <p:cNvPr id="10" name="Picture 9">
            <a:extLst>
              <a:ext uri="{FF2B5EF4-FFF2-40B4-BE49-F238E27FC236}">
                <a16:creationId xmlns:a16="http://schemas.microsoft.com/office/drawing/2014/main" id="{5D27E90C-C3FA-4719-83F1-FAF1EAD64F15}"/>
              </a:ext>
            </a:extLst>
          </p:cNvPr>
          <p:cNvPicPr>
            <a:picLocks noChangeAspect="1"/>
          </p:cNvPicPr>
          <p:nvPr/>
        </p:nvPicPr>
        <p:blipFill>
          <a:blip r:embed="rId3"/>
          <a:stretch>
            <a:fillRect/>
          </a:stretch>
        </p:blipFill>
        <p:spPr>
          <a:xfrm>
            <a:off x="994410" y="2108173"/>
            <a:ext cx="7155180" cy="2993641"/>
          </a:xfrm>
          <a:prstGeom prst="rect">
            <a:avLst/>
          </a:prstGeom>
        </p:spPr>
      </p:pic>
      <p:pic>
        <p:nvPicPr>
          <p:cNvPr id="3" name="Picture 2">
            <a:extLst>
              <a:ext uri="{FF2B5EF4-FFF2-40B4-BE49-F238E27FC236}">
                <a16:creationId xmlns:a16="http://schemas.microsoft.com/office/drawing/2014/main" id="{6879DCEC-0B38-799B-4560-66B9C23D50ED}"/>
              </a:ext>
            </a:extLst>
          </p:cNvPr>
          <p:cNvPicPr>
            <a:picLocks noChangeAspect="1"/>
          </p:cNvPicPr>
          <p:nvPr/>
        </p:nvPicPr>
        <p:blipFill>
          <a:blip r:embed="rId4"/>
          <a:stretch>
            <a:fillRect/>
          </a:stretch>
        </p:blipFill>
        <p:spPr>
          <a:xfrm>
            <a:off x="2886075" y="1734706"/>
            <a:ext cx="1806757" cy="313292"/>
          </a:xfrm>
          <a:prstGeom prst="rect">
            <a:avLst/>
          </a:prstGeom>
        </p:spPr>
      </p:pic>
      <p:pic>
        <p:nvPicPr>
          <p:cNvPr id="7" name="Picture 6">
            <a:extLst>
              <a:ext uri="{FF2B5EF4-FFF2-40B4-BE49-F238E27FC236}">
                <a16:creationId xmlns:a16="http://schemas.microsoft.com/office/drawing/2014/main" id="{CA02377A-1519-8C94-6F23-C5914FB4BC20}"/>
              </a:ext>
            </a:extLst>
          </p:cNvPr>
          <p:cNvPicPr>
            <a:picLocks noChangeAspect="1"/>
          </p:cNvPicPr>
          <p:nvPr/>
        </p:nvPicPr>
        <p:blipFill>
          <a:blip r:embed="rId5"/>
          <a:stretch>
            <a:fillRect/>
          </a:stretch>
        </p:blipFill>
        <p:spPr>
          <a:xfrm>
            <a:off x="5609681" y="1734706"/>
            <a:ext cx="1667903" cy="289215"/>
          </a:xfrm>
          <a:prstGeom prst="rect">
            <a:avLst/>
          </a:prstGeom>
        </p:spPr>
      </p:pic>
    </p:spTree>
    <p:extLst>
      <p:ext uri="{BB962C8B-B14F-4D97-AF65-F5344CB8AC3E}">
        <p14:creationId xmlns:p14="http://schemas.microsoft.com/office/powerpoint/2010/main" val="271516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4478ED-9FCD-48B2-A4E1-6ACE6A85ED7C}"/>
              </a:ext>
            </a:extLst>
          </p:cNvPr>
          <p:cNvSpPr>
            <a:spLocks noGrp="1"/>
          </p:cNvSpPr>
          <p:nvPr>
            <p:ph type="title"/>
          </p:nvPr>
        </p:nvSpPr>
        <p:spPr/>
        <p:txBody>
          <a:bodyPr>
            <a:normAutofit fontScale="90000"/>
          </a:bodyPr>
          <a:lstStyle/>
          <a:p>
            <a:r>
              <a:rPr lang="en-GB"/>
              <a:t>Monitoring jobs</a:t>
            </a:r>
          </a:p>
        </p:txBody>
      </p:sp>
      <p:sp>
        <p:nvSpPr>
          <p:cNvPr id="6" name="Content Placeholder 5">
            <a:extLst>
              <a:ext uri="{FF2B5EF4-FFF2-40B4-BE49-F238E27FC236}">
                <a16:creationId xmlns:a16="http://schemas.microsoft.com/office/drawing/2014/main" id="{8E897B47-E769-4A08-AD9C-033025660BE9}"/>
              </a:ext>
            </a:extLst>
          </p:cNvPr>
          <p:cNvSpPr>
            <a:spLocks noGrp="1"/>
          </p:cNvSpPr>
          <p:nvPr>
            <p:ph idx="1"/>
          </p:nvPr>
        </p:nvSpPr>
        <p:spPr>
          <a:xfrm>
            <a:off x="457200" y="1200151"/>
            <a:ext cx="8229600" cy="649997"/>
          </a:xfrm>
        </p:spPr>
        <p:txBody>
          <a:bodyPr/>
          <a:lstStyle/>
          <a:p>
            <a:r>
              <a:rPr lang="en-GB">
                <a:solidFill>
                  <a:schemeClr val="accent3"/>
                </a:solidFill>
              </a:rPr>
              <a:t>https://ganglia.cropdiversity.ac.uk</a:t>
            </a:r>
          </a:p>
          <a:p>
            <a:pPr marL="0" indent="0">
              <a:buNone/>
            </a:pPr>
            <a:endParaRPr lang="en-GB"/>
          </a:p>
        </p:txBody>
      </p:sp>
      <p:grpSp>
        <p:nvGrpSpPr>
          <p:cNvPr id="13" name="Group 12">
            <a:extLst>
              <a:ext uri="{FF2B5EF4-FFF2-40B4-BE49-F238E27FC236}">
                <a16:creationId xmlns:a16="http://schemas.microsoft.com/office/drawing/2014/main" id="{FDE8C2A6-26A0-4E33-BFE0-AC5946F8AC94}"/>
              </a:ext>
            </a:extLst>
          </p:cNvPr>
          <p:cNvGrpSpPr/>
          <p:nvPr/>
        </p:nvGrpSpPr>
        <p:grpSpPr>
          <a:xfrm>
            <a:off x="1140637" y="1901559"/>
            <a:ext cx="6862727" cy="3033991"/>
            <a:chOff x="923484" y="2014061"/>
            <a:chExt cx="6862727" cy="3033991"/>
          </a:xfrm>
        </p:grpSpPr>
        <p:pic>
          <p:nvPicPr>
            <p:cNvPr id="3" name="Picture 2">
              <a:extLst>
                <a:ext uri="{FF2B5EF4-FFF2-40B4-BE49-F238E27FC236}">
                  <a16:creationId xmlns:a16="http://schemas.microsoft.com/office/drawing/2014/main" id="{B142E24F-A391-4D69-A0DA-49D875CACF10}"/>
                </a:ext>
              </a:extLst>
            </p:cNvPr>
            <p:cNvPicPr>
              <a:picLocks noChangeAspect="1"/>
            </p:cNvPicPr>
            <p:nvPr/>
          </p:nvPicPr>
          <p:blipFill>
            <a:blip r:embed="rId2"/>
            <a:stretch>
              <a:fillRect/>
            </a:stretch>
          </p:blipFill>
          <p:spPr>
            <a:xfrm>
              <a:off x="923484" y="2014061"/>
              <a:ext cx="3214211" cy="1433036"/>
            </a:xfrm>
            <a:prstGeom prst="rect">
              <a:avLst/>
            </a:prstGeom>
          </p:spPr>
        </p:pic>
        <p:pic>
          <p:nvPicPr>
            <p:cNvPr id="7" name="Picture 6" descr="Chart&#10;&#10;Description automatically generated">
              <a:extLst>
                <a:ext uri="{FF2B5EF4-FFF2-40B4-BE49-F238E27FC236}">
                  <a16:creationId xmlns:a16="http://schemas.microsoft.com/office/drawing/2014/main" id="{85B51E5A-F3CA-4A81-98BA-9A2E3D342F92}"/>
                </a:ext>
              </a:extLst>
            </p:cNvPr>
            <p:cNvPicPr>
              <a:picLocks noChangeAspect="1"/>
            </p:cNvPicPr>
            <p:nvPr/>
          </p:nvPicPr>
          <p:blipFill>
            <a:blip r:embed="rId3"/>
            <a:stretch>
              <a:fillRect/>
            </a:stretch>
          </p:blipFill>
          <p:spPr>
            <a:xfrm>
              <a:off x="4571999" y="2014061"/>
              <a:ext cx="3214211" cy="1433036"/>
            </a:xfrm>
            <a:prstGeom prst="rect">
              <a:avLst/>
            </a:prstGeom>
          </p:spPr>
        </p:pic>
        <p:pic>
          <p:nvPicPr>
            <p:cNvPr id="9" name="Picture 8" descr="Chart, waterfall chart&#10;&#10;Description automatically generated">
              <a:extLst>
                <a:ext uri="{FF2B5EF4-FFF2-40B4-BE49-F238E27FC236}">
                  <a16:creationId xmlns:a16="http://schemas.microsoft.com/office/drawing/2014/main" id="{BE2A236A-0691-4365-AFDB-9B5FDBE8481A}"/>
                </a:ext>
              </a:extLst>
            </p:cNvPr>
            <p:cNvPicPr>
              <a:picLocks noChangeAspect="1"/>
            </p:cNvPicPr>
            <p:nvPr/>
          </p:nvPicPr>
          <p:blipFill>
            <a:blip r:embed="rId4"/>
            <a:stretch>
              <a:fillRect/>
            </a:stretch>
          </p:blipFill>
          <p:spPr>
            <a:xfrm>
              <a:off x="923484" y="3615016"/>
              <a:ext cx="3214211" cy="1433036"/>
            </a:xfrm>
            <a:prstGeom prst="rect">
              <a:avLst/>
            </a:prstGeom>
          </p:spPr>
        </p:pic>
        <p:pic>
          <p:nvPicPr>
            <p:cNvPr id="12" name="Picture 11" descr="A picture containing graphical user interface, application&#10;&#10;Description automatically generated">
              <a:extLst>
                <a:ext uri="{FF2B5EF4-FFF2-40B4-BE49-F238E27FC236}">
                  <a16:creationId xmlns:a16="http://schemas.microsoft.com/office/drawing/2014/main" id="{304C6795-FD3A-4281-A5D1-3DCE8062122B}"/>
                </a:ext>
              </a:extLst>
            </p:cNvPr>
            <p:cNvPicPr>
              <a:picLocks noChangeAspect="1"/>
            </p:cNvPicPr>
            <p:nvPr/>
          </p:nvPicPr>
          <p:blipFill>
            <a:blip r:embed="rId5"/>
            <a:stretch>
              <a:fillRect/>
            </a:stretch>
          </p:blipFill>
          <p:spPr>
            <a:xfrm>
              <a:off x="4572000" y="3615016"/>
              <a:ext cx="3214211" cy="1433036"/>
            </a:xfrm>
            <a:prstGeom prst="rect">
              <a:avLst/>
            </a:prstGeom>
          </p:spPr>
        </p:pic>
      </p:grpSp>
    </p:spTree>
    <p:extLst>
      <p:ext uri="{BB962C8B-B14F-4D97-AF65-F5344CB8AC3E}">
        <p14:creationId xmlns:p14="http://schemas.microsoft.com/office/powerpoint/2010/main" val="3060193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96C4C-1317-42E4-B642-0B819C51E7BE}"/>
              </a:ext>
            </a:extLst>
          </p:cNvPr>
          <p:cNvSpPr>
            <a:spLocks noGrp="1"/>
          </p:cNvSpPr>
          <p:nvPr>
            <p:ph type="title"/>
          </p:nvPr>
        </p:nvSpPr>
        <p:spPr/>
        <p:txBody>
          <a:bodyPr>
            <a:normAutofit fontScale="90000"/>
          </a:bodyPr>
          <a:lstStyle/>
          <a:p>
            <a:r>
              <a:rPr lang="en-GB"/>
              <a:t>Allocating memory</a:t>
            </a:r>
          </a:p>
        </p:txBody>
      </p:sp>
      <p:sp>
        <p:nvSpPr>
          <p:cNvPr id="3" name="Content Placeholder 2">
            <a:extLst>
              <a:ext uri="{FF2B5EF4-FFF2-40B4-BE49-F238E27FC236}">
                <a16:creationId xmlns:a16="http://schemas.microsoft.com/office/drawing/2014/main" id="{1C689706-8D06-41BE-890E-D772983817CD}"/>
              </a:ext>
            </a:extLst>
          </p:cNvPr>
          <p:cNvSpPr>
            <a:spLocks noGrp="1"/>
          </p:cNvSpPr>
          <p:nvPr>
            <p:ph idx="1"/>
          </p:nvPr>
        </p:nvSpPr>
        <p:spPr>
          <a:xfrm>
            <a:off x="457200" y="1200150"/>
            <a:ext cx="7748062" cy="3751954"/>
          </a:xfrm>
        </p:spPr>
        <p:txBody>
          <a:bodyPr>
            <a:normAutofit fontScale="85000" lnSpcReduction="20000"/>
          </a:bodyPr>
          <a:lstStyle/>
          <a:p>
            <a:r>
              <a:rPr lang="en-GB"/>
              <a:t>Default memory allocation </a:t>
            </a:r>
            <a:r>
              <a:rPr lang="en-GB" i="1"/>
              <a:t>per job task</a:t>
            </a:r>
            <a:r>
              <a:rPr lang="en-GB"/>
              <a:t> is </a:t>
            </a:r>
            <a:r>
              <a:rPr lang="en-GB" b="1">
                <a:solidFill>
                  <a:schemeClr val="accent3"/>
                </a:solidFill>
              </a:rPr>
              <a:t>1.5GB</a:t>
            </a:r>
          </a:p>
          <a:p>
            <a:r>
              <a:rPr lang="en-GB"/>
              <a:t>If you need more, you have to ask for it:</a:t>
            </a:r>
          </a:p>
          <a:p>
            <a:pPr lvl="1"/>
            <a:r>
              <a:rPr lang="en-GB" b="1">
                <a:solidFill>
                  <a:schemeClr val="accent3"/>
                </a:solidFill>
              </a:rPr>
              <a:t>--mem=32G</a:t>
            </a:r>
          </a:p>
          <a:p>
            <a:endParaRPr lang="en-GB"/>
          </a:p>
          <a:p>
            <a:r>
              <a:rPr lang="en-GB"/>
              <a:t>If your job uses more than the allocation:</a:t>
            </a:r>
          </a:p>
          <a:p>
            <a:pPr lvl="1"/>
            <a:r>
              <a:rPr lang="en-GB"/>
              <a:t>it may fail because it can’t get enough memory</a:t>
            </a:r>
          </a:p>
          <a:p>
            <a:pPr lvl="1"/>
            <a:r>
              <a:rPr lang="en-GB"/>
              <a:t>it may be killed because it used too much</a:t>
            </a:r>
          </a:p>
          <a:p>
            <a:endParaRPr lang="en-GB"/>
          </a:p>
          <a:p>
            <a:r>
              <a:rPr lang="en-GB"/>
              <a:t>A significant number of jobs request </a:t>
            </a:r>
            <a:r>
              <a:rPr lang="en-GB" b="1">
                <a:solidFill>
                  <a:schemeClr val="accent3"/>
                </a:solidFill>
              </a:rPr>
              <a:t>too much</a:t>
            </a:r>
            <a:r>
              <a:rPr lang="en-GB">
                <a:solidFill>
                  <a:schemeClr val="tx1"/>
                </a:solidFill>
              </a:rPr>
              <a:t>…</a:t>
            </a:r>
          </a:p>
        </p:txBody>
      </p:sp>
    </p:spTree>
    <p:extLst>
      <p:ext uri="{BB962C8B-B14F-4D97-AF65-F5344CB8AC3E}">
        <p14:creationId xmlns:p14="http://schemas.microsoft.com/office/powerpoint/2010/main" val="3363132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96C4C-1317-42E4-B642-0B819C51E7BE}"/>
              </a:ext>
            </a:extLst>
          </p:cNvPr>
          <p:cNvSpPr>
            <a:spLocks noGrp="1"/>
          </p:cNvSpPr>
          <p:nvPr>
            <p:ph type="title"/>
          </p:nvPr>
        </p:nvSpPr>
        <p:spPr/>
        <p:txBody>
          <a:bodyPr>
            <a:normAutofit fontScale="90000"/>
          </a:bodyPr>
          <a:lstStyle/>
          <a:p>
            <a:r>
              <a:rPr lang="en-GB"/>
              <a:t>Allocating memory</a:t>
            </a:r>
          </a:p>
        </p:txBody>
      </p:sp>
      <p:pic>
        <p:nvPicPr>
          <p:cNvPr id="7" name="Picture 6" descr="Chart&#10;&#10;Description automatically generated">
            <a:extLst>
              <a:ext uri="{FF2B5EF4-FFF2-40B4-BE49-F238E27FC236}">
                <a16:creationId xmlns:a16="http://schemas.microsoft.com/office/drawing/2014/main" id="{AB2D9C09-FA8C-4B68-9854-EF2957E65D2D}"/>
              </a:ext>
            </a:extLst>
          </p:cNvPr>
          <p:cNvPicPr>
            <a:picLocks noChangeAspect="1"/>
          </p:cNvPicPr>
          <p:nvPr/>
        </p:nvPicPr>
        <p:blipFill>
          <a:blip r:embed="rId2"/>
          <a:stretch>
            <a:fillRect/>
          </a:stretch>
        </p:blipFill>
        <p:spPr>
          <a:xfrm>
            <a:off x="1441624" y="1142087"/>
            <a:ext cx="6260752" cy="3779153"/>
          </a:xfrm>
          <a:prstGeom prst="rect">
            <a:avLst/>
          </a:prstGeom>
        </p:spPr>
      </p:pic>
      <p:sp>
        <p:nvSpPr>
          <p:cNvPr id="3" name="Rectangle 2">
            <a:extLst>
              <a:ext uri="{FF2B5EF4-FFF2-40B4-BE49-F238E27FC236}">
                <a16:creationId xmlns:a16="http://schemas.microsoft.com/office/drawing/2014/main" id="{2540C348-FB22-4345-BABC-C667C8014C09}"/>
              </a:ext>
            </a:extLst>
          </p:cNvPr>
          <p:cNvSpPr/>
          <p:nvPr/>
        </p:nvSpPr>
        <p:spPr>
          <a:xfrm>
            <a:off x="5705203" y="1018615"/>
            <a:ext cx="1884317" cy="3981194"/>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00424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842D4-F7A5-489B-9498-CF3E700B2573}"/>
              </a:ext>
            </a:extLst>
          </p:cNvPr>
          <p:cNvSpPr>
            <a:spLocks noGrp="1"/>
          </p:cNvSpPr>
          <p:nvPr>
            <p:ph type="title"/>
          </p:nvPr>
        </p:nvSpPr>
        <p:spPr>
          <a:xfrm>
            <a:off x="115888" y="63510"/>
            <a:ext cx="7612143" cy="547290"/>
          </a:xfrm>
        </p:spPr>
        <p:txBody>
          <a:bodyPr>
            <a:noAutofit/>
          </a:bodyPr>
          <a:lstStyle/>
          <a:p>
            <a:r>
              <a:rPr lang="en-GB" sz="2800"/>
              <a:t>What resources is my job currently consuming?</a:t>
            </a:r>
          </a:p>
        </p:txBody>
      </p:sp>
      <p:sp>
        <p:nvSpPr>
          <p:cNvPr id="3" name="Content Placeholder 2">
            <a:extLst>
              <a:ext uri="{FF2B5EF4-FFF2-40B4-BE49-F238E27FC236}">
                <a16:creationId xmlns:a16="http://schemas.microsoft.com/office/drawing/2014/main" id="{A8A4F9A2-DD2A-4E5D-ABB7-8A26F8D0498B}"/>
              </a:ext>
            </a:extLst>
          </p:cNvPr>
          <p:cNvSpPr>
            <a:spLocks noGrp="1"/>
          </p:cNvSpPr>
          <p:nvPr>
            <p:ph idx="1"/>
          </p:nvPr>
        </p:nvSpPr>
        <p:spPr>
          <a:xfrm>
            <a:off x="116147" y="557166"/>
            <a:ext cx="7366038" cy="1748391"/>
          </a:xfrm>
        </p:spPr>
        <p:txBody>
          <a:bodyPr>
            <a:normAutofit fontScale="70000" lnSpcReduction="20000"/>
          </a:bodyPr>
          <a:lstStyle/>
          <a:p>
            <a:r>
              <a:rPr lang="en-GB"/>
              <a:t>Run </a:t>
            </a:r>
            <a:r>
              <a:rPr lang="en-GB" b="1" err="1">
                <a:solidFill>
                  <a:schemeClr val="accent3"/>
                </a:solidFill>
              </a:rPr>
              <a:t>squeue</a:t>
            </a:r>
            <a:r>
              <a:rPr lang="en-GB"/>
              <a:t> to see which node your job is running on</a:t>
            </a:r>
          </a:p>
          <a:p>
            <a:r>
              <a:rPr lang="en-GB"/>
              <a:t>Connect to the node: </a:t>
            </a:r>
            <a:r>
              <a:rPr lang="en-GB" b="1" err="1">
                <a:solidFill>
                  <a:schemeClr val="accent3"/>
                </a:solidFill>
                <a:latin typeface="Consolas" panose="020B0609020204030204" pitchFamily="49" charset="0"/>
                <a:cs typeface="Courier New" panose="02070309020205020404" pitchFamily="49" charset="0"/>
              </a:rPr>
              <a:t>ssh</a:t>
            </a:r>
            <a:r>
              <a:rPr lang="en-GB" b="1">
                <a:solidFill>
                  <a:schemeClr val="accent3"/>
                </a:solidFill>
                <a:latin typeface="Consolas" panose="020B0609020204030204" pitchFamily="49" charset="0"/>
                <a:cs typeface="Courier New" panose="02070309020205020404" pitchFamily="49" charset="0"/>
              </a:rPr>
              <a:t> &lt;</a:t>
            </a:r>
            <a:r>
              <a:rPr lang="en-GB" b="1" err="1">
                <a:solidFill>
                  <a:schemeClr val="accent3"/>
                </a:solidFill>
                <a:latin typeface="Consolas" panose="020B0609020204030204" pitchFamily="49" charset="0"/>
                <a:cs typeface="Courier New" panose="02070309020205020404" pitchFamily="49" charset="0"/>
              </a:rPr>
              <a:t>node_name</a:t>
            </a:r>
            <a:r>
              <a:rPr lang="en-GB" b="1">
                <a:solidFill>
                  <a:schemeClr val="accent3"/>
                </a:solidFill>
                <a:latin typeface="Consolas" panose="020B0609020204030204" pitchFamily="49" charset="0"/>
                <a:cs typeface="Courier New" panose="02070309020205020404" pitchFamily="49" charset="0"/>
              </a:rPr>
              <a:t>&gt;</a:t>
            </a:r>
          </a:p>
          <a:p>
            <a:r>
              <a:rPr lang="en-GB">
                <a:cs typeface="Courier New" panose="02070309020205020404" pitchFamily="49" charset="0"/>
              </a:rPr>
              <a:t>Once connected, run: </a:t>
            </a:r>
            <a:r>
              <a:rPr lang="en-GB" b="1">
                <a:solidFill>
                  <a:schemeClr val="accent3"/>
                </a:solidFill>
                <a:latin typeface="Consolas" panose="020B0609020204030204" pitchFamily="49" charset="0"/>
                <a:cs typeface="Courier New" panose="02070309020205020404" pitchFamily="49" charset="0"/>
              </a:rPr>
              <a:t>top</a:t>
            </a:r>
            <a:r>
              <a:rPr lang="en-GB">
                <a:cs typeface="Courier New" panose="02070309020205020404" pitchFamily="49" charset="0"/>
              </a:rPr>
              <a:t> or </a:t>
            </a:r>
            <a:r>
              <a:rPr lang="en-GB" b="1" err="1">
                <a:solidFill>
                  <a:schemeClr val="accent3"/>
                </a:solidFill>
                <a:latin typeface="Consolas" panose="020B0609020204030204" pitchFamily="49" charset="0"/>
                <a:cs typeface="Courier New" panose="02070309020205020404" pitchFamily="49" charset="0"/>
              </a:rPr>
              <a:t>htop</a:t>
            </a:r>
            <a:endParaRPr lang="en-GB" b="1">
              <a:solidFill>
                <a:schemeClr val="accent3"/>
              </a:solidFill>
              <a:latin typeface="Consolas" panose="020B0609020204030204" pitchFamily="49" charset="0"/>
              <a:cs typeface="Courier New" panose="02070309020205020404" pitchFamily="49" charset="0"/>
            </a:endParaRPr>
          </a:p>
          <a:p>
            <a:r>
              <a:rPr lang="en-GB">
                <a:cs typeface="Courier New" panose="02070309020205020404" pitchFamily="49" charset="0"/>
              </a:rPr>
              <a:t>Jobs will be listed with user names, along with their resource consumption:</a:t>
            </a:r>
          </a:p>
        </p:txBody>
      </p:sp>
      <p:pic>
        <p:nvPicPr>
          <p:cNvPr id="4" name="Picture 3">
            <a:extLst>
              <a:ext uri="{FF2B5EF4-FFF2-40B4-BE49-F238E27FC236}">
                <a16:creationId xmlns:a16="http://schemas.microsoft.com/office/drawing/2014/main" id="{A78DD3AE-40A7-43DB-A8DC-4DB7989A8410}"/>
              </a:ext>
            </a:extLst>
          </p:cNvPr>
          <p:cNvPicPr>
            <a:picLocks noChangeAspect="1"/>
          </p:cNvPicPr>
          <p:nvPr/>
        </p:nvPicPr>
        <p:blipFill>
          <a:blip r:embed="rId2"/>
          <a:stretch>
            <a:fillRect/>
          </a:stretch>
        </p:blipFill>
        <p:spPr>
          <a:xfrm>
            <a:off x="221531" y="2219833"/>
            <a:ext cx="6159698" cy="1857080"/>
          </a:xfrm>
          <a:prstGeom prst="rect">
            <a:avLst/>
          </a:prstGeom>
        </p:spPr>
      </p:pic>
      <p:sp>
        <p:nvSpPr>
          <p:cNvPr id="6" name="Speech Bubble: Rectangle with Corners Rounded 5">
            <a:extLst>
              <a:ext uri="{FF2B5EF4-FFF2-40B4-BE49-F238E27FC236}">
                <a16:creationId xmlns:a16="http://schemas.microsoft.com/office/drawing/2014/main" id="{3D04E961-74CC-4F19-B04F-D3FDA0591FC2}"/>
              </a:ext>
            </a:extLst>
          </p:cNvPr>
          <p:cNvSpPr/>
          <p:nvPr/>
        </p:nvSpPr>
        <p:spPr>
          <a:xfrm>
            <a:off x="6520319" y="1979449"/>
            <a:ext cx="2402150" cy="645736"/>
          </a:xfrm>
          <a:prstGeom prst="wedgeRoundRectCallout">
            <a:avLst>
              <a:gd name="adj1" fmla="val -190315"/>
              <a:gd name="adj2" fmla="val 139607"/>
              <a:gd name="adj3" fmla="val 16667"/>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r>
              <a:rPr lang="en-GB">
                <a:solidFill>
                  <a:schemeClr val="tx1"/>
                </a:solidFill>
              </a:rPr>
              <a:t>Memory consumption in KB</a:t>
            </a:r>
          </a:p>
        </p:txBody>
      </p:sp>
      <p:sp>
        <p:nvSpPr>
          <p:cNvPr id="7" name="Speech Bubble: Rectangle with Corners Rounded 6">
            <a:extLst>
              <a:ext uri="{FF2B5EF4-FFF2-40B4-BE49-F238E27FC236}">
                <a16:creationId xmlns:a16="http://schemas.microsoft.com/office/drawing/2014/main" id="{D14D1D21-E75D-4C09-9267-972BD832FC83}"/>
              </a:ext>
            </a:extLst>
          </p:cNvPr>
          <p:cNvSpPr/>
          <p:nvPr/>
        </p:nvSpPr>
        <p:spPr>
          <a:xfrm>
            <a:off x="6525584" y="2767484"/>
            <a:ext cx="2402150" cy="1168026"/>
          </a:xfrm>
          <a:prstGeom prst="wedgeRoundRectCallout">
            <a:avLst>
              <a:gd name="adj1" fmla="val -139298"/>
              <a:gd name="adj2" fmla="val 3567"/>
              <a:gd name="adj3" fmla="val 16667"/>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r>
              <a:rPr lang="en-GB">
                <a:solidFill>
                  <a:schemeClr val="tx1"/>
                </a:solidFill>
              </a:rPr>
              <a:t>CPU usage - % of a single CPU (multiples of 100% for multithreaded jobs)</a:t>
            </a:r>
          </a:p>
        </p:txBody>
      </p:sp>
      <p:sp>
        <p:nvSpPr>
          <p:cNvPr id="5" name="TextBox 4">
            <a:extLst>
              <a:ext uri="{FF2B5EF4-FFF2-40B4-BE49-F238E27FC236}">
                <a16:creationId xmlns:a16="http://schemas.microsoft.com/office/drawing/2014/main" id="{9ECFB9D2-ABED-21B1-8CB9-2A61E7EA5407}"/>
              </a:ext>
            </a:extLst>
          </p:cNvPr>
          <p:cNvSpPr txBox="1"/>
          <p:nvPr/>
        </p:nvSpPr>
        <p:spPr>
          <a:xfrm>
            <a:off x="303213" y="4252913"/>
            <a:ext cx="598963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solidFill>
                  <a:srgbClr val="FF0000"/>
                </a:solidFill>
                <a:ea typeface="Calibri"/>
                <a:cs typeface="Calibri"/>
              </a:rPr>
              <a:t>Remember: both CPU and memory consumption can fluctuate over the lifetime of your job!</a:t>
            </a:r>
          </a:p>
        </p:txBody>
      </p:sp>
    </p:spTree>
    <p:extLst>
      <p:ext uri="{BB962C8B-B14F-4D97-AF65-F5344CB8AC3E}">
        <p14:creationId xmlns:p14="http://schemas.microsoft.com/office/powerpoint/2010/main" val="1941991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8431F-A61C-470F-A4B0-B4BD51B760F6}"/>
              </a:ext>
            </a:extLst>
          </p:cNvPr>
          <p:cNvSpPr>
            <a:spLocks noGrp="1"/>
          </p:cNvSpPr>
          <p:nvPr>
            <p:ph type="title"/>
          </p:nvPr>
        </p:nvSpPr>
        <p:spPr>
          <a:xfrm>
            <a:off x="376698" y="222260"/>
            <a:ext cx="7446541" cy="547290"/>
          </a:xfrm>
        </p:spPr>
        <p:txBody>
          <a:bodyPr>
            <a:noAutofit/>
          </a:bodyPr>
          <a:lstStyle/>
          <a:p>
            <a:r>
              <a:rPr lang="en-GB" sz="2400"/>
              <a:t>How much memory is my job using?</a:t>
            </a:r>
          </a:p>
        </p:txBody>
      </p:sp>
      <p:sp>
        <p:nvSpPr>
          <p:cNvPr id="10" name="Content Placeholder 9">
            <a:extLst>
              <a:ext uri="{FF2B5EF4-FFF2-40B4-BE49-F238E27FC236}">
                <a16:creationId xmlns:a16="http://schemas.microsoft.com/office/drawing/2014/main" id="{B8802085-10AF-466D-8083-CFDBF7243F3A}"/>
              </a:ext>
            </a:extLst>
          </p:cNvPr>
          <p:cNvSpPr>
            <a:spLocks noGrp="1"/>
          </p:cNvSpPr>
          <p:nvPr>
            <p:ph idx="1"/>
          </p:nvPr>
        </p:nvSpPr>
        <p:spPr>
          <a:xfrm>
            <a:off x="457200" y="1200151"/>
            <a:ext cx="8229600" cy="3675560"/>
          </a:xfrm>
        </p:spPr>
        <p:txBody>
          <a:bodyPr>
            <a:normAutofit/>
          </a:bodyPr>
          <a:lstStyle/>
          <a:p>
            <a:r>
              <a:rPr lang="en-GB" sz="2000" b="1">
                <a:solidFill>
                  <a:schemeClr val="accent3"/>
                </a:solidFill>
              </a:rPr>
              <a:t>top</a:t>
            </a:r>
            <a:r>
              <a:rPr lang="en-GB" sz="2000"/>
              <a:t>/</a:t>
            </a:r>
            <a:r>
              <a:rPr lang="en-GB" sz="2000" b="1" err="1">
                <a:solidFill>
                  <a:schemeClr val="accent3"/>
                </a:solidFill>
              </a:rPr>
              <a:t>htop</a:t>
            </a:r>
            <a:r>
              <a:rPr lang="en-GB" sz="2000"/>
              <a:t> provide live info</a:t>
            </a:r>
          </a:p>
          <a:p>
            <a:r>
              <a:rPr lang="en-GB" sz="2000" err="1"/>
              <a:t>Slurm</a:t>
            </a:r>
            <a:r>
              <a:rPr lang="en-GB" sz="2000"/>
              <a:t> can provide </a:t>
            </a:r>
            <a:r>
              <a:rPr lang="en-GB" sz="2000" i="1"/>
              <a:t>limited</a:t>
            </a:r>
            <a:r>
              <a:rPr lang="en-GB" sz="2000"/>
              <a:t> information on a running job</a:t>
            </a:r>
          </a:p>
          <a:p>
            <a:r>
              <a:rPr lang="en-GB" sz="2000"/>
              <a:t>Start something running, then try:</a:t>
            </a:r>
          </a:p>
          <a:p>
            <a:endParaRPr lang="en-GB" sz="2000"/>
          </a:p>
          <a:p>
            <a:endParaRPr lang="en-GB" sz="2000"/>
          </a:p>
          <a:p>
            <a:endParaRPr lang="en-GB" sz="2000"/>
          </a:p>
          <a:p>
            <a:pPr marL="0" indent="0">
              <a:buNone/>
            </a:pPr>
            <a:endParaRPr lang="en-GB" sz="2000"/>
          </a:p>
          <a:p>
            <a:r>
              <a:rPr lang="en-GB" sz="2000" b="1" err="1">
                <a:solidFill>
                  <a:schemeClr val="accent3"/>
                </a:solidFill>
              </a:rPr>
              <a:t>sjobstat</a:t>
            </a:r>
            <a:r>
              <a:rPr lang="en-GB" sz="2000"/>
              <a:t> is an alias for:</a:t>
            </a:r>
          </a:p>
          <a:p>
            <a:pPr marL="0" indent="0">
              <a:buNone/>
            </a:pPr>
            <a:endParaRPr lang="en-GB" sz="2000"/>
          </a:p>
          <a:p>
            <a:endParaRPr lang="en-GB" sz="2000"/>
          </a:p>
        </p:txBody>
      </p:sp>
      <p:sp>
        <p:nvSpPr>
          <p:cNvPr id="11" name="TextBox 10">
            <a:extLst>
              <a:ext uri="{FF2B5EF4-FFF2-40B4-BE49-F238E27FC236}">
                <a16:creationId xmlns:a16="http://schemas.microsoft.com/office/drawing/2014/main" id="{F8606366-8C30-4144-94F4-BB61D8CB2FB9}"/>
              </a:ext>
            </a:extLst>
          </p:cNvPr>
          <p:cNvSpPr txBox="1"/>
          <p:nvPr/>
        </p:nvSpPr>
        <p:spPr>
          <a:xfrm>
            <a:off x="2050255" y="2372469"/>
            <a:ext cx="5057775" cy="1107996"/>
          </a:xfrm>
          <a:prstGeom prst="rect">
            <a:avLst/>
          </a:prstGeom>
          <a:solidFill>
            <a:srgbClr val="DCDCDC"/>
          </a:solidFill>
          <a:ln>
            <a:solidFill>
              <a:schemeClr val="accent2"/>
            </a:solidFill>
          </a:ln>
        </p:spPr>
        <p:txBody>
          <a:bodyPr wrap="square" rtlCol="0">
            <a:spAutoFit/>
          </a:bodyPr>
          <a:lstStyle/>
          <a:p>
            <a:r>
              <a:rPr lang="en-GB" sz="1500" b="1">
                <a:solidFill>
                  <a:schemeClr val="accent2"/>
                </a:solidFill>
                <a:latin typeface="Consolas" panose="020B0609020204030204" pitchFamily="49" charset="0"/>
                <a:cs typeface="Calibri"/>
              </a:rPr>
              <a:t>$ </a:t>
            </a:r>
            <a:r>
              <a:rPr lang="en-GB" sz="1500" b="1" err="1">
                <a:solidFill>
                  <a:schemeClr val="accent2"/>
                </a:solidFill>
                <a:latin typeface="Consolas" panose="020B0609020204030204" pitchFamily="49" charset="0"/>
                <a:cs typeface="Calibri"/>
              </a:rPr>
              <a:t>sjobstat</a:t>
            </a:r>
            <a:r>
              <a:rPr lang="en-GB" sz="1500" b="1">
                <a:solidFill>
                  <a:schemeClr val="accent2"/>
                </a:solidFill>
                <a:latin typeface="Consolas" panose="020B0609020204030204" pitchFamily="49" charset="0"/>
                <a:cs typeface="Calibri"/>
              </a:rPr>
              <a:t> –j </a:t>
            </a:r>
            <a:r>
              <a:rPr lang="en-GB" sz="1500" b="1" i="1" err="1">
                <a:solidFill>
                  <a:schemeClr val="accent2"/>
                </a:solidFill>
                <a:latin typeface="Consolas" panose="020B0609020204030204" pitchFamily="49" charset="0"/>
                <a:cs typeface="Calibri"/>
              </a:rPr>
              <a:t>jobid</a:t>
            </a:r>
            <a:endParaRPr lang="en-GB" sz="1500" b="1" i="1">
              <a:solidFill>
                <a:schemeClr val="accent2"/>
              </a:solidFill>
              <a:latin typeface="Consolas" panose="020B0609020204030204" pitchFamily="49" charset="0"/>
              <a:cs typeface="Calibri"/>
            </a:endParaRPr>
          </a:p>
          <a:p>
            <a:endParaRPr lang="en-GB" sz="1500" b="1" i="1">
              <a:solidFill>
                <a:schemeClr val="accent2"/>
              </a:solidFill>
              <a:latin typeface="Consolas" panose="020B0609020204030204" pitchFamily="49" charset="0"/>
              <a:cs typeface="Calibri"/>
            </a:endParaRPr>
          </a:p>
          <a:p>
            <a:r>
              <a:rPr lang="en-GB" sz="1200" b="1">
                <a:solidFill>
                  <a:schemeClr val="tx2"/>
                </a:solidFill>
                <a:latin typeface="Consolas" panose="020B0609020204030204" pitchFamily="49" charset="0"/>
                <a:cs typeface="Calibri"/>
              </a:rPr>
              <a:t> </a:t>
            </a:r>
            <a:r>
              <a:rPr lang="en-GB" sz="1200" b="1" err="1">
                <a:solidFill>
                  <a:schemeClr val="tx2"/>
                </a:solidFill>
                <a:latin typeface="Consolas" panose="020B0609020204030204" pitchFamily="49" charset="0"/>
                <a:cs typeface="Calibri"/>
              </a:rPr>
              <a:t>JobID</a:t>
            </a:r>
            <a:r>
              <a:rPr lang="en-GB" sz="1200" b="1">
                <a:solidFill>
                  <a:schemeClr val="tx2"/>
                </a:solidFill>
                <a:latin typeface="Consolas" panose="020B0609020204030204" pitchFamily="49" charset="0"/>
                <a:cs typeface="Calibri"/>
              </a:rPr>
              <a:t>     </a:t>
            </a:r>
            <a:r>
              <a:rPr lang="en-GB" sz="1200" b="1" err="1">
                <a:solidFill>
                  <a:schemeClr val="tx2"/>
                </a:solidFill>
                <a:latin typeface="Consolas" panose="020B0609020204030204" pitchFamily="49" charset="0"/>
                <a:cs typeface="Calibri"/>
              </a:rPr>
              <a:t>MaxRSS</a:t>
            </a:r>
            <a:endParaRPr lang="en-GB" sz="1200" b="1">
              <a:solidFill>
                <a:schemeClr val="tx2"/>
              </a:solidFill>
              <a:latin typeface="Consolas" panose="020B0609020204030204" pitchFamily="49" charset="0"/>
              <a:cs typeface="Calibri"/>
            </a:endParaRPr>
          </a:p>
          <a:p>
            <a:r>
              <a:rPr lang="en-GB" sz="1200" b="1">
                <a:solidFill>
                  <a:schemeClr val="tx2"/>
                </a:solidFill>
                <a:latin typeface="Consolas" panose="020B0609020204030204" pitchFamily="49" charset="0"/>
                <a:cs typeface="Calibri"/>
              </a:rPr>
              <a:t>------------ ----------</a:t>
            </a:r>
          </a:p>
          <a:p>
            <a:r>
              <a:rPr lang="en-GB" sz="1200" b="1">
                <a:solidFill>
                  <a:schemeClr val="tx2"/>
                </a:solidFill>
                <a:latin typeface="Consolas" panose="020B0609020204030204" pitchFamily="49" charset="0"/>
                <a:cs typeface="Calibri"/>
              </a:rPr>
              <a:t>537245.batch  85230296K</a:t>
            </a:r>
          </a:p>
        </p:txBody>
      </p:sp>
      <p:sp>
        <p:nvSpPr>
          <p:cNvPr id="12" name="TextBox 11">
            <a:extLst>
              <a:ext uri="{FF2B5EF4-FFF2-40B4-BE49-F238E27FC236}">
                <a16:creationId xmlns:a16="http://schemas.microsoft.com/office/drawing/2014/main" id="{C8B43A76-9D9B-44E8-955C-8370524DD5F4}"/>
              </a:ext>
            </a:extLst>
          </p:cNvPr>
          <p:cNvSpPr txBox="1"/>
          <p:nvPr/>
        </p:nvSpPr>
        <p:spPr>
          <a:xfrm>
            <a:off x="4271555" y="3557392"/>
            <a:ext cx="2247603" cy="276999"/>
          </a:xfrm>
          <a:prstGeom prst="rect">
            <a:avLst/>
          </a:prstGeom>
          <a:noFill/>
        </p:spPr>
        <p:txBody>
          <a:bodyPr wrap="none" rtlCol="0">
            <a:spAutoFit/>
          </a:bodyPr>
          <a:lstStyle/>
          <a:p>
            <a:r>
              <a:rPr lang="en-GB" sz="1200"/>
              <a:t>maximum memory usage (so far)</a:t>
            </a:r>
          </a:p>
        </p:txBody>
      </p:sp>
      <p:cxnSp>
        <p:nvCxnSpPr>
          <p:cNvPr id="14" name="Straight Arrow Connector 13">
            <a:extLst>
              <a:ext uri="{FF2B5EF4-FFF2-40B4-BE49-F238E27FC236}">
                <a16:creationId xmlns:a16="http://schemas.microsoft.com/office/drawing/2014/main" id="{7FBFB827-5C60-4A5D-B164-59ABB9A8DD74}"/>
              </a:ext>
            </a:extLst>
          </p:cNvPr>
          <p:cNvCxnSpPr>
            <a:cxnSpLocks/>
          </p:cNvCxnSpPr>
          <p:nvPr/>
        </p:nvCxnSpPr>
        <p:spPr>
          <a:xfrm flipH="1" flipV="1">
            <a:off x="3670663" y="3437459"/>
            <a:ext cx="600892" cy="1842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0CA6ABFA-7D66-4604-A557-DB1049512FAB}"/>
              </a:ext>
            </a:extLst>
          </p:cNvPr>
          <p:cNvSpPr txBox="1"/>
          <p:nvPr/>
        </p:nvSpPr>
        <p:spPr>
          <a:xfrm>
            <a:off x="2050256" y="4210033"/>
            <a:ext cx="5057775" cy="323165"/>
          </a:xfrm>
          <a:prstGeom prst="rect">
            <a:avLst/>
          </a:prstGeom>
          <a:solidFill>
            <a:srgbClr val="DCDCDC"/>
          </a:solidFill>
          <a:ln>
            <a:solidFill>
              <a:schemeClr val="accent2"/>
            </a:solidFill>
          </a:ln>
        </p:spPr>
        <p:txBody>
          <a:bodyPr wrap="square" rtlCol="0">
            <a:spAutoFit/>
          </a:bodyPr>
          <a:lstStyle/>
          <a:p>
            <a:r>
              <a:rPr lang="en-GB" sz="1500" b="1">
                <a:solidFill>
                  <a:schemeClr val="accent2"/>
                </a:solidFill>
                <a:latin typeface="Consolas" panose="020B0609020204030204" pitchFamily="49" charset="0"/>
                <a:cs typeface="Calibri"/>
              </a:rPr>
              <a:t>$ </a:t>
            </a:r>
            <a:r>
              <a:rPr lang="en-GB" sz="1500" b="1" err="1">
                <a:solidFill>
                  <a:schemeClr val="accent2"/>
                </a:solidFill>
                <a:latin typeface="Consolas" panose="020B0609020204030204" pitchFamily="49" charset="0"/>
                <a:cs typeface="Calibri"/>
              </a:rPr>
              <a:t>sstat</a:t>
            </a:r>
            <a:r>
              <a:rPr lang="en-GB" sz="1500" b="1">
                <a:solidFill>
                  <a:schemeClr val="accent2"/>
                </a:solidFill>
                <a:latin typeface="Consolas" panose="020B0609020204030204" pitchFamily="49" charset="0"/>
                <a:cs typeface="Calibri"/>
              </a:rPr>
              <a:t> --format=</a:t>
            </a:r>
            <a:r>
              <a:rPr lang="en-GB" sz="1500" b="1" err="1">
                <a:solidFill>
                  <a:schemeClr val="accent2"/>
                </a:solidFill>
                <a:latin typeface="Consolas" panose="020B0609020204030204" pitchFamily="49" charset="0"/>
                <a:cs typeface="Calibri"/>
              </a:rPr>
              <a:t>JobId,MaxRSS</a:t>
            </a:r>
            <a:endParaRPr lang="en-GB" sz="1500" b="1" i="1">
              <a:solidFill>
                <a:schemeClr val="accent2"/>
              </a:solidFill>
              <a:latin typeface="Consolas" panose="020B0609020204030204" pitchFamily="49" charset="0"/>
              <a:cs typeface="Calibri"/>
            </a:endParaRPr>
          </a:p>
        </p:txBody>
      </p:sp>
    </p:spTree>
    <p:extLst>
      <p:ext uri="{BB962C8B-B14F-4D97-AF65-F5344CB8AC3E}">
        <p14:creationId xmlns:p14="http://schemas.microsoft.com/office/powerpoint/2010/main" val="1781703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CCDC0B-907D-4C35-AA58-961DF3B4BACB}"/>
              </a:ext>
            </a:extLst>
          </p:cNvPr>
          <p:cNvSpPr>
            <a:spLocks noGrp="1"/>
          </p:cNvSpPr>
          <p:nvPr>
            <p:ph type="title"/>
          </p:nvPr>
        </p:nvSpPr>
        <p:spPr/>
        <p:txBody>
          <a:bodyPr>
            <a:normAutofit fontScale="90000"/>
          </a:bodyPr>
          <a:lstStyle/>
          <a:p>
            <a:r>
              <a:rPr lang="en-GB"/>
              <a:t>Can I use the entire cluster at once?</a:t>
            </a:r>
          </a:p>
        </p:txBody>
      </p:sp>
      <p:sp>
        <p:nvSpPr>
          <p:cNvPr id="6" name="Content Placeholder 5">
            <a:extLst>
              <a:ext uri="{FF2B5EF4-FFF2-40B4-BE49-F238E27FC236}">
                <a16:creationId xmlns:a16="http://schemas.microsoft.com/office/drawing/2014/main" id="{5BBEC656-672F-46AC-A8EE-849AF7DE6C72}"/>
              </a:ext>
            </a:extLst>
          </p:cNvPr>
          <p:cNvSpPr>
            <a:spLocks noGrp="1"/>
          </p:cNvSpPr>
          <p:nvPr>
            <p:ph idx="1"/>
          </p:nvPr>
        </p:nvSpPr>
        <p:spPr/>
        <p:txBody>
          <a:bodyPr>
            <a:normAutofit fontScale="70000" lnSpcReduction="20000"/>
          </a:bodyPr>
          <a:lstStyle/>
          <a:p>
            <a:r>
              <a:rPr lang="en-GB"/>
              <a:t>It depends…</a:t>
            </a:r>
          </a:p>
          <a:p>
            <a:pPr lvl="1"/>
            <a:r>
              <a:rPr lang="en-GB"/>
              <a:t>the question is really: </a:t>
            </a:r>
            <a:r>
              <a:rPr lang="en-GB" i="1"/>
              <a:t>should</a:t>
            </a:r>
            <a:r>
              <a:rPr lang="en-GB"/>
              <a:t> I use the entire cluster at once?</a:t>
            </a:r>
          </a:p>
          <a:p>
            <a:endParaRPr lang="en-GB"/>
          </a:p>
          <a:p>
            <a:r>
              <a:rPr lang="en-GB"/>
              <a:t>While there are currently no limits to prevent you from submitting a job that uses every CPU across one or more queues, you first need to ask yourself how sensible that would be? Consider:</a:t>
            </a:r>
          </a:p>
          <a:p>
            <a:pPr lvl="1"/>
            <a:r>
              <a:rPr lang="en-GB"/>
              <a:t>how long the job will last? </a:t>
            </a:r>
          </a:p>
          <a:p>
            <a:pPr lvl="1"/>
            <a:r>
              <a:rPr lang="en-GB"/>
              <a:t>how busy is the cluster?</a:t>
            </a:r>
          </a:p>
          <a:p>
            <a:pPr lvl="1"/>
            <a:r>
              <a:rPr lang="en-GB"/>
              <a:t>how much you value your friendship with other cluster users? </a:t>
            </a:r>
          </a:p>
        </p:txBody>
      </p:sp>
    </p:spTree>
    <p:extLst>
      <p:ext uri="{BB962C8B-B14F-4D97-AF65-F5344CB8AC3E}">
        <p14:creationId xmlns:p14="http://schemas.microsoft.com/office/powerpoint/2010/main" val="3792714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8431F-A61C-470F-A4B0-B4BD51B760F6}"/>
              </a:ext>
            </a:extLst>
          </p:cNvPr>
          <p:cNvSpPr>
            <a:spLocks noGrp="1"/>
          </p:cNvSpPr>
          <p:nvPr>
            <p:ph type="title"/>
          </p:nvPr>
        </p:nvSpPr>
        <p:spPr>
          <a:xfrm>
            <a:off x="376698" y="222260"/>
            <a:ext cx="7446541" cy="547290"/>
          </a:xfrm>
        </p:spPr>
        <p:txBody>
          <a:bodyPr>
            <a:noAutofit/>
          </a:bodyPr>
          <a:lstStyle/>
          <a:p>
            <a:r>
              <a:rPr lang="en-GB" sz="2400"/>
              <a:t>How much memory did my job use?</a:t>
            </a:r>
          </a:p>
        </p:txBody>
      </p:sp>
      <p:sp>
        <p:nvSpPr>
          <p:cNvPr id="10" name="Content Placeholder 9">
            <a:extLst>
              <a:ext uri="{FF2B5EF4-FFF2-40B4-BE49-F238E27FC236}">
                <a16:creationId xmlns:a16="http://schemas.microsoft.com/office/drawing/2014/main" id="{B8802085-10AF-466D-8083-CFDBF7243F3A}"/>
              </a:ext>
            </a:extLst>
          </p:cNvPr>
          <p:cNvSpPr>
            <a:spLocks noGrp="1"/>
          </p:cNvSpPr>
          <p:nvPr>
            <p:ph idx="1"/>
          </p:nvPr>
        </p:nvSpPr>
        <p:spPr>
          <a:xfrm>
            <a:off x="457200" y="1200151"/>
            <a:ext cx="8229600" cy="3675560"/>
          </a:xfrm>
        </p:spPr>
        <p:txBody>
          <a:bodyPr>
            <a:normAutofit/>
          </a:bodyPr>
          <a:lstStyle/>
          <a:p>
            <a:r>
              <a:rPr lang="en-GB" sz="2000" err="1"/>
              <a:t>Slurm’s</a:t>
            </a:r>
            <a:r>
              <a:rPr lang="en-GB" sz="2000"/>
              <a:t> historical (post-job) information is much better:</a:t>
            </a:r>
          </a:p>
          <a:p>
            <a:endParaRPr lang="en-GB" sz="2000"/>
          </a:p>
          <a:p>
            <a:endParaRPr lang="en-GB" sz="2000"/>
          </a:p>
          <a:p>
            <a:pPr marL="0" indent="0">
              <a:buNone/>
            </a:pPr>
            <a:endParaRPr lang="en-GB" sz="2000"/>
          </a:p>
          <a:p>
            <a:pPr marL="0" indent="0">
              <a:buNone/>
            </a:pPr>
            <a:endParaRPr lang="en-GB" sz="2000"/>
          </a:p>
          <a:p>
            <a:pPr marL="0" indent="0">
              <a:buNone/>
            </a:pPr>
            <a:endParaRPr lang="en-GB" sz="2000"/>
          </a:p>
          <a:p>
            <a:pPr marL="0" indent="0">
              <a:buNone/>
            </a:pPr>
            <a:endParaRPr lang="en-GB" sz="2000"/>
          </a:p>
          <a:p>
            <a:r>
              <a:rPr lang="en-GB" sz="2000" b="1" err="1">
                <a:solidFill>
                  <a:schemeClr val="accent3"/>
                </a:solidFill>
              </a:rPr>
              <a:t>sjobacct</a:t>
            </a:r>
            <a:r>
              <a:rPr lang="en-GB" sz="2000"/>
              <a:t> is an alias for:</a:t>
            </a:r>
          </a:p>
          <a:p>
            <a:pPr marL="0" indent="0">
              <a:buNone/>
            </a:pPr>
            <a:endParaRPr lang="en-GB" sz="2000"/>
          </a:p>
          <a:p>
            <a:endParaRPr lang="en-GB" sz="2000"/>
          </a:p>
        </p:txBody>
      </p:sp>
      <p:sp>
        <p:nvSpPr>
          <p:cNvPr id="11" name="TextBox 10">
            <a:extLst>
              <a:ext uri="{FF2B5EF4-FFF2-40B4-BE49-F238E27FC236}">
                <a16:creationId xmlns:a16="http://schemas.microsoft.com/office/drawing/2014/main" id="{F8606366-8C30-4144-94F4-BB61D8CB2FB9}"/>
              </a:ext>
            </a:extLst>
          </p:cNvPr>
          <p:cNvSpPr txBox="1"/>
          <p:nvPr/>
        </p:nvSpPr>
        <p:spPr>
          <a:xfrm>
            <a:off x="1009106" y="1657278"/>
            <a:ext cx="7125788" cy="1292662"/>
          </a:xfrm>
          <a:prstGeom prst="rect">
            <a:avLst/>
          </a:prstGeom>
          <a:solidFill>
            <a:srgbClr val="DCDCDC"/>
          </a:solidFill>
          <a:ln>
            <a:solidFill>
              <a:schemeClr val="accent2"/>
            </a:solidFill>
          </a:ln>
        </p:spPr>
        <p:txBody>
          <a:bodyPr wrap="square" rtlCol="0">
            <a:spAutoFit/>
          </a:bodyPr>
          <a:lstStyle/>
          <a:p>
            <a:r>
              <a:rPr lang="en-GB" sz="1500" b="1">
                <a:solidFill>
                  <a:schemeClr val="accent2"/>
                </a:solidFill>
                <a:latin typeface="Consolas" panose="020B0609020204030204" pitchFamily="49" charset="0"/>
                <a:cs typeface="Calibri"/>
              </a:rPr>
              <a:t>$ </a:t>
            </a:r>
            <a:r>
              <a:rPr lang="en-GB" sz="1500" b="1" err="1">
                <a:solidFill>
                  <a:schemeClr val="accent2"/>
                </a:solidFill>
                <a:latin typeface="Consolas" panose="020B0609020204030204" pitchFamily="49" charset="0"/>
                <a:cs typeface="Calibri"/>
              </a:rPr>
              <a:t>sjobacct</a:t>
            </a:r>
            <a:r>
              <a:rPr lang="en-GB" sz="1500" b="1">
                <a:solidFill>
                  <a:schemeClr val="accent2"/>
                </a:solidFill>
                <a:latin typeface="Consolas" panose="020B0609020204030204" pitchFamily="49" charset="0"/>
                <a:cs typeface="Calibri"/>
              </a:rPr>
              <a:t> -j </a:t>
            </a:r>
            <a:r>
              <a:rPr lang="en-GB" sz="1500" b="1" i="1" err="1">
                <a:solidFill>
                  <a:schemeClr val="accent2"/>
                </a:solidFill>
                <a:latin typeface="Consolas" panose="020B0609020204030204" pitchFamily="49" charset="0"/>
                <a:cs typeface="Calibri"/>
              </a:rPr>
              <a:t>jobid</a:t>
            </a:r>
            <a:endParaRPr lang="en-GB" sz="1500" b="1" i="1">
              <a:solidFill>
                <a:schemeClr val="accent2"/>
              </a:solidFill>
              <a:latin typeface="Consolas" panose="020B0609020204030204" pitchFamily="49" charset="0"/>
              <a:cs typeface="Calibri"/>
            </a:endParaRPr>
          </a:p>
          <a:p>
            <a:r>
              <a:rPr lang="en-GB" sz="1500" b="1">
                <a:solidFill>
                  <a:schemeClr val="accent2"/>
                </a:solidFill>
                <a:latin typeface="Consolas" panose="020B0609020204030204" pitchFamily="49" charset="0"/>
                <a:cs typeface="Calibri"/>
              </a:rPr>
              <a:t>       </a:t>
            </a:r>
            <a:r>
              <a:rPr lang="en-GB" sz="1200" b="1" err="1">
                <a:solidFill>
                  <a:schemeClr val="tx2"/>
                </a:solidFill>
                <a:latin typeface="Consolas" panose="020B0609020204030204" pitchFamily="49" charset="0"/>
                <a:cs typeface="Calibri"/>
              </a:rPr>
              <a:t>JobID</a:t>
            </a:r>
            <a:r>
              <a:rPr lang="en-GB" sz="1200" b="1">
                <a:solidFill>
                  <a:schemeClr val="tx2"/>
                </a:solidFill>
                <a:latin typeface="Consolas" panose="020B0609020204030204" pitchFamily="49" charset="0"/>
                <a:cs typeface="Calibri"/>
              </a:rPr>
              <a:t>     </a:t>
            </a:r>
            <a:r>
              <a:rPr lang="en-GB" sz="1200" b="1" err="1">
                <a:solidFill>
                  <a:schemeClr val="tx2"/>
                </a:solidFill>
                <a:latin typeface="Consolas" panose="020B0609020204030204" pitchFamily="49" charset="0"/>
                <a:cs typeface="Calibri"/>
              </a:rPr>
              <a:t>ReqMem</a:t>
            </a:r>
            <a:r>
              <a:rPr lang="en-GB" sz="1200" b="1">
                <a:solidFill>
                  <a:schemeClr val="tx2"/>
                </a:solidFill>
                <a:latin typeface="Consolas" panose="020B0609020204030204" pitchFamily="49" charset="0"/>
                <a:cs typeface="Calibri"/>
              </a:rPr>
              <a:t>     </a:t>
            </a:r>
            <a:r>
              <a:rPr lang="en-GB" sz="1200" b="1" err="1">
                <a:solidFill>
                  <a:schemeClr val="tx2"/>
                </a:solidFill>
                <a:latin typeface="Consolas" panose="020B0609020204030204" pitchFamily="49" charset="0"/>
                <a:cs typeface="Calibri"/>
              </a:rPr>
              <a:t>MaxRSS</a:t>
            </a:r>
            <a:r>
              <a:rPr lang="en-GB" sz="1200" b="1">
                <a:solidFill>
                  <a:schemeClr val="tx2"/>
                </a:solidFill>
                <a:latin typeface="Consolas" panose="020B0609020204030204" pitchFamily="49" charset="0"/>
                <a:cs typeface="Calibri"/>
              </a:rPr>
              <a:t>  </a:t>
            </a:r>
            <a:r>
              <a:rPr lang="en-GB" sz="1200" b="1" err="1">
                <a:solidFill>
                  <a:schemeClr val="tx2"/>
                </a:solidFill>
                <a:latin typeface="Consolas" panose="020B0609020204030204" pitchFamily="49" charset="0"/>
                <a:cs typeface="Calibri"/>
              </a:rPr>
              <a:t>AllocCPUS</a:t>
            </a:r>
            <a:r>
              <a:rPr lang="en-GB" sz="1200" b="1">
                <a:solidFill>
                  <a:schemeClr val="tx2"/>
                </a:solidFill>
                <a:latin typeface="Consolas" panose="020B0609020204030204" pitchFamily="49" charset="0"/>
                <a:cs typeface="Calibri"/>
              </a:rPr>
              <a:t>   </a:t>
            </a:r>
            <a:r>
              <a:rPr lang="en-GB" sz="1200" b="1" err="1">
                <a:solidFill>
                  <a:schemeClr val="tx2"/>
                </a:solidFill>
                <a:latin typeface="Consolas" panose="020B0609020204030204" pitchFamily="49" charset="0"/>
                <a:cs typeface="Calibri"/>
              </a:rPr>
              <a:t>TotalCPU</a:t>
            </a:r>
            <a:r>
              <a:rPr lang="en-GB" sz="1200" b="1">
                <a:solidFill>
                  <a:schemeClr val="tx2"/>
                </a:solidFill>
                <a:latin typeface="Consolas" panose="020B0609020204030204" pitchFamily="49" charset="0"/>
                <a:cs typeface="Calibri"/>
              </a:rPr>
              <a:t>      State    Elapsed</a:t>
            </a:r>
          </a:p>
          <a:p>
            <a:r>
              <a:rPr lang="en-GB" sz="1200" b="1">
                <a:solidFill>
                  <a:schemeClr val="tx2"/>
                </a:solidFill>
                <a:latin typeface="Consolas" panose="020B0609020204030204" pitchFamily="49" charset="0"/>
                <a:cs typeface="Calibri"/>
              </a:rPr>
              <a:t>------------ ---------- ---------- ---------- ---------- ---------- ----------</a:t>
            </a:r>
          </a:p>
          <a:p>
            <a:r>
              <a:rPr lang="en-GB" sz="1200" b="1">
                <a:solidFill>
                  <a:schemeClr val="tx2"/>
                </a:solidFill>
                <a:latin typeface="Consolas" panose="020B0609020204030204" pitchFamily="49" charset="0"/>
                <a:cs typeface="Calibri"/>
              </a:rPr>
              <a:t>497778_2192         6Gn                     2  37:33.406  COMPLETED   00:38:08</a:t>
            </a:r>
          </a:p>
          <a:p>
            <a:r>
              <a:rPr lang="en-GB" sz="1200" b="1">
                <a:solidFill>
                  <a:schemeClr val="tx2"/>
                </a:solidFill>
                <a:latin typeface="Consolas" panose="020B0609020204030204" pitchFamily="49" charset="0"/>
                <a:cs typeface="Calibri"/>
              </a:rPr>
              <a:t>497778_2192+        6Gn      2.78G          2  37:33.405  COMPLETED   00:38:08</a:t>
            </a:r>
          </a:p>
          <a:p>
            <a:r>
              <a:rPr lang="en-GB" sz="1200" b="1">
                <a:solidFill>
                  <a:schemeClr val="tx2"/>
                </a:solidFill>
                <a:latin typeface="Consolas" panose="020B0609020204030204" pitchFamily="49" charset="0"/>
                <a:cs typeface="Calibri"/>
              </a:rPr>
              <a:t>497778_2192+        6Gn      0.00G          2  00:00.001  COMPLETED   00:38:08</a:t>
            </a:r>
          </a:p>
        </p:txBody>
      </p:sp>
      <p:sp>
        <p:nvSpPr>
          <p:cNvPr id="12" name="TextBox 11">
            <a:extLst>
              <a:ext uri="{FF2B5EF4-FFF2-40B4-BE49-F238E27FC236}">
                <a16:creationId xmlns:a16="http://schemas.microsoft.com/office/drawing/2014/main" id="{C8B43A76-9D9B-44E8-955C-8370524DD5F4}"/>
              </a:ext>
            </a:extLst>
          </p:cNvPr>
          <p:cNvSpPr txBox="1"/>
          <p:nvPr/>
        </p:nvSpPr>
        <p:spPr>
          <a:xfrm>
            <a:off x="3830684" y="3198234"/>
            <a:ext cx="1204689" cy="276999"/>
          </a:xfrm>
          <a:prstGeom prst="rect">
            <a:avLst/>
          </a:prstGeom>
          <a:noFill/>
        </p:spPr>
        <p:txBody>
          <a:bodyPr wrap="none" rtlCol="0">
            <a:spAutoFit/>
          </a:bodyPr>
          <a:lstStyle/>
          <a:p>
            <a:r>
              <a:rPr lang="en-GB" sz="1200"/>
              <a:t>max mem usage</a:t>
            </a:r>
          </a:p>
        </p:txBody>
      </p:sp>
      <p:cxnSp>
        <p:nvCxnSpPr>
          <p:cNvPr id="14" name="Straight Arrow Connector 13">
            <a:extLst>
              <a:ext uri="{FF2B5EF4-FFF2-40B4-BE49-F238E27FC236}">
                <a16:creationId xmlns:a16="http://schemas.microsoft.com/office/drawing/2014/main" id="{7FBFB827-5C60-4A5D-B164-59ABB9A8DD74}"/>
              </a:ext>
            </a:extLst>
          </p:cNvPr>
          <p:cNvCxnSpPr>
            <a:cxnSpLocks/>
          </p:cNvCxnSpPr>
          <p:nvPr/>
        </p:nvCxnSpPr>
        <p:spPr>
          <a:xfrm flipH="1" flipV="1">
            <a:off x="3752305" y="3014015"/>
            <a:ext cx="600892" cy="1842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0CA6ABFA-7D66-4604-A557-DB1049512FAB}"/>
              </a:ext>
            </a:extLst>
          </p:cNvPr>
          <p:cNvSpPr txBox="1"/>
          <p:nvPr/>
        </p:nvSpPr>
        <p:spPr>
          <a:xfrm>
            <a:off x="1009106" y="4210033"/>
            <a:ext cx="7125788" cy="276999"/>
          </a:xfrm>
          <a:prstGeom prst="rect">
            <a:avLst/>
          </a:prstGeom>
          <a:solidFill>
            <a:srgbClr val="DCDCDC"/>
          </a:solidFill>
          <a:ln>
            <a:solidFill>
              <a:schemeClr val="accent2"/>
            </a:solidFill>
          </a:ln>
        </p:spPr>
        <p:txBody>
          <a:bodyPr wrap="square" rtlCol="0">
            <a:spAutoFit/>
          </a:bodyPr>
          <a:lstStyle/>
          <a:p>
            <a:r>
              <a:rPr lang="en-GB" sz="1200" b="1">
                <a:solidFill>
                  <a:schemeClr val="accent2"/>
                </a:solidFill>
                <a:latin typeface="Consolas" panose="020B0609020204030204" pitchFamily="49" charset="0"/>
                <a:cs typeface="Calibri"/>
              </a:rPr>
              <a:t>$ </a:t>
            </a:r>
            <a:r>
              <a:rPr lang="en-GB" sz="1200" b="1" err="1">
                <a:solidFill>
                  <a:schemeClr val="accent2"/>
                </a:solidFill>
                <a:latin typeface="Consolas" panose="020B0609020204030204" pitchFamily="49" charset="0"/>
                <a:cs typeface="Calibri"/>
              </a:rPr>
              <a:t>sacct</a:t>
            </a:r>
            <a:r>
              <a:rPr lang="en-GB" sz="1200" b="1">
                <a:solidFill>
                  <a:schemeClr val="accent2"/>
                </a:solidFill>
                <a:latin typeface="Consolas" panose="020B0609020204030204" pitchFamily="49" charset="0"/>
                <a:cs typeface="Calibri"/>
              </a:rPr>
              <a:t> --format=</a:t>
            </a:r>
            <a:r>
              <a:rPr lang="en-GB" sz="1200" b="1" err="1">
                <a:solidFill>
                  <a:schemeClr val="accent2"/>
                </a:solidFill>
                <a:latin typeface="Consolas" panose="020B0609020204030204" pitchFamily="49" charset="0"/>
                <a:cs typeface="Calibri"/>
              </a:rPr>
              <a:t>JobId,ReqMem,MaxRSS,AllocCPUS,TotalCPU,State,Elapsed</a:t>
            </a:r>
            <a:r>
              <a:rPr lang="en-GB" sz="1200" b="1">
                <a:solidFill>
                  <a:schemeClr val="accent2"/>
                </a:solidFill>
                <a:latin typeface="Consolas" panose="020B0609020204030204" pitchFamily="49" charset="0"/>
                <a:cs typeface="Calibri"/>
              </a:rPr>
              <a:t> --units=G</a:t>
            </a:r>
            <a:endParaRPr lang="en-GB" sz="1200" b="1" i="1">
              <a:solidFill>
                <a:schemeClr val="accent2"/>
              </a:solidFill>
              <a:latin typeface="Consolas" panose="020B0609020204030204" pitchFamily="49" charset="0"/>
              <a:cs typeface="Calibri"/>
            </a:endParaRPr>
          </a:p>
        </p:txBody>
      </p:sp>
      <p:sp>
        <p:nvSpPr>
          <p:cNvPr id="8" name="TextBox 7">
            <a:extLst>
              <a:ext uri="{FF2B5EF4-FFF2-40B4-BE49-F238E27FC236}">
                <a16:creationId xmlns:a16="http://schemas.microsoft.com/office/drawing/2014/main" id="{86043AB0-532B-404E-BAA5-6B7C94096577}"/>
              </a:ext>
            </a:extLst>
          </p:cNvPr>
          <p:cNvSpPr txBox="1"/>
          <p:nvPr/>
        </p:nvSpPr>
        <p:spPr>
          <a:xfrm>
            <a:off x="1765664" y="3198233"/>
            <a:ext cx="1174681" cy="276999"/>
          </a:xfrm>
          <a:prstGeom prst="rect">
            <a:avLst/>
          </a:prstGeom>
          <a:noFill/>
        </p:spPr>
        <p:txBody>
          <a:bodyPr wrap="none" rtlCol="0">
            <a:spAutoFit/>
          </a:bodyPr>
          <a:lstStyle/>
          <a:p>
            <a:r>
              <a:rPr lang="en-GB" sz="1200"/>
              <a:t>requested mem</a:t>
            </a:r>
          </a:p>
        </p:txBody>
      </p:sp>
      <p:cxnSp>
        <p:nvCxnSpPr>
          <p:cNvPr id="13" name="Straight Arrow Connector 12">
            <a:extLst>
              <a:ext uri="{FF2B5EF4-FFF2-40B4-BE49-F238E27FC236}">
                <a16:creationId xmlns:a16="http://schemas.microsoft.com/office/drawing/2014/main" id="{0E8C09FB-0011-4346-BF5E-619421798928}"/>
              </a:ext>
            </a:extLst>
          </p:cNvPr>
          <p:cNvCxnSpPr>
            <a:cxnSpLocks/>
          </p:cNvCxnSpPr>
          <p:nvPr/>
        </p:nvCxnSpPr>
        <p:spPr>
          <a:xfrm flipV="1">
            <a:off x="2291442" y="3009252"/>
            <a:ext cx="600892" cy="1842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263535E5-225A-45A4-8AE3-D35E32E4B8E1}"/>
              </a:ext>
            </a:extLst>
          </p:cNvPr>
          <p:cNvSpPr txBox="1"/>
          <p:nvPr/>
        </p:nvSpPr>
        <p:spPr>
          <a:xfrm>
            <a:off x="5420659" y="3203780"/>
            <a:ext cx="732893" cy="276999"/>
          </a:xfrm>
          <a:prstGeom prst="rect">
            <a:avLst/>
          </a:prstGeom>
          <a:noFill/>
        </p:spPr>
        <p:txBody>
          <a:bodyPr wrap="none" rtlCol="0">
            <a:spAutoFit/>
          </a:bodyPr>
          <a:lstStyle/>
          <a:p>
            <a:r>
              <a:rPr lang="en-GB" sz="1200" err="1"/>
              <a:t>cpu</a:t>
            </a:r>
            <a:r>
              <a:rPr lang="en-GB" sz="1200"/>
              <a:t> time</a:t>
            </a:r>
          </a:p>
        </p:txBody>
      </p:sp>
      <p:sp>
        <p:nvSpPr>
          <p:cNvPr id="17" name="TextBox 16">
            <a:extLst>
              <a:ext uri="{FF2B5EF4-FFF2-40B4-BE49-F238E27FC236}">
                <a16:creationId xmlns:a16="http://schemas.microsoft.com/office/drawing/2014/main" id="{034C2BCB-7479-4600-AA70-F8488B2AFA3D}"/>
              </a:ext>
            </a:extLst>
          </p:cNvPr>
          <p:cNvSpPr txBox="1"/>
          <p:nvPr/>
        </p:nvSpPr>
        <p:spPr>
          <a:xfrm>
            <a:off x="7000176" y="3193471"/>
            <a:ext cx="1079013" cy="276999"/>
          </a:xfrm>
          <a:prstGeom prst="rect">
            <a:avLst/>
          </a:prstGeom>
          <a:noFill/>
        </p:spPr>
        <p:txBody>
          <a:bodyPr wrap="none" rtlCol="0">
            <a:spAutoFit/>
          </a:bodyPr>
          <a:lstStyle/>
          <a:p>
            <a:r>
              <a:rPr lang="en-GB" sz="1200" err="1"/>
              <a:t>wallclock</a:t>
            </a:r>
            <a:r>
              <a:rPr lang="en-GB" sz="1200"/>
              <a:t> time</a:t>
            </a:r>
          </a:p>
        </p:txBody>
      </p:sp>
      <p:cxnSp>
        <p:nvCxnSpPr>
          <p:cNvPr id="18" name="Straight Arrow Connector 17">
            <a:extLst>
              <a:ext uri="{FF2B5EF4-FFF2-40B4-BE49-F238E27FC236}">
                <a16:creationId xmlns:a16="http://schemas.microsoft.com/office/drawing/2014/main" id="{C052E9E7-F32F-48B1-93A8-47EC0C03A2E5}"/>
              </a:ext>
            </a:extLst>
          </p:cNvPr>
          <p:cNvCxnSpPr>
            <a:cxnSpLocks/>
          </p:cNvCxnSpPr>
          <p:nvPr/>
        </p:nvCxnSpPr>
        <p:spPr>
          <a:xfrm flipH="1" flipV="1">
            <a:off x="7413171" y="3037931"/>
            <a:ext cx="65126" cy="1555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28252DE-CF56-44E3-88B3-9918263F6C02}"/>
              </a:ext>
            </a:extLst>
          </p:cNvPr>
          <p:cNvCxnSpPr>
            <a:cxnSpLocks/>
          </p:cNvCxnSpPr>
          <p:nvPr/>
        </p:nvCxnSpPr>
        <p:spPr>
          <a:xfrm flipH="1" flipV="1">
            <a:off x="5489121" y="3009252"/>
            <a:ext cx="297984" cy="1943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3093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C0373-210C-4D44-BC17-A12402981ABF}"/>
              </a:ext>
            </a:extLst>
          </p:cNvPr>
          <p:cNvSpPr>
            <a:spLocks noGrp="1"/>
          </p:cNvSpPr>
          <p:nvPr>
            <p:ph type="title"/>
          </p:nvPr>
        </p:nvSpPr>
        <p:spPr/>
        <p:txBody>
          <a:bodyPr>
            <a:normAutofit fontScale="90000"/>
          </a:bodyPr>
          <a:lstStyle/>
          <a:p>
            <a:r>
              <a:rPr lang="en-GB"/>
              <a:t>Cluster etiquette</a:t>
            </a:r>
          </a:p>
        </p:txBody>
      </p:sp>
      <p:sp>
        <p:nvSpPr>
          <p:cNvPr id="3" name="Content Placeholder 2">
            <a:extLst>
              <a:ext uri="{FF2B5EF4-FFF2-40B4-BE49-F238E27FC236}">
                <a16:creationId xmlns:a16="http://schemas.microsoft.com/office/drawing/2014/main" id="{454F52B0-C5F2-4110-ADBD-9F76CE7A440A}"/>
              </a:ext>
            </a:extLst>
          </p:cNvPr>
          <p:cNvSpPr>
            <a:spLocks noGrp="1"/>
          </p:cNvSpPr>
          <p:nvPr>
            <p:ph idx="1"/>
          </p:nvPr>
        </p:nvSpPr>
        <p:spPr>
          <a:xfrm>
            <a:off x="195942" y="938893"/>
            <a:ext cx="7854044" cy="4054384"/>
          </a:xfrm>
        </p:spPr>
        <p:txBody>
          <a:bodyPr>
            <a:normAutofit fontScale="55000" lnSpcReduction="20000"/>
          </a:bodyPr>
          <a:lstStyle/>
          <a:p>
            <a:r>
              <a:rPr lang="en-GB"/>
              <a:t>NEVER run any jobs on </a:t>
            </a:r>
            <a:r>
              <a:rPr lang="en-GB" b="1" err="1">
                <a:solidFill>
                  <a:schemeClr val="accent3"/>
                </a:solidFill>
              </a:rPr>
              <a:t>gruffalo</a:t>
            </a:r>
            <a:r>
              <a:rPr lang="en-GB"/>
              <a:t> (the head node) itself</a:t>
            </a:r>
          </a:p>
          <a:p>
            <a:pPr lvl="1"/>
            <a:r>
              <a:rPr lang="en-GB"/>
              <a:t>it isn’t designed for this and heavy CPU/mem usage here will negatively affect everyone</a:t>
            </a:r>
            <a:endParaRPr lang="en-GB" b="1"/>
          </a:p>
          <a:p>
            <a:endParaRPr lang="en-GB"/>
          </a:p>
          <a:p>
            <a:r>
              <a:rPr lang="en-GB"/>
              <a:t>Don’t store temporary/working data in backed-up areas (home/projects)</a:t>
            </a:r>
          </a:p>
          <a:p>
            <a:pPr lvl="1"/>
            <a:r>
              <a:rPr lang="en-GB"/>
              <a:t>but don’t forget to store important data there!</a:t>
            </a:r>
          </a:p>
          <a:p>
            <a:endParaRPr lang="en-GB"/>
          </a:p>
          <a:p>
            <a:r>
              <a:rPr lang="en-GB"/>
              <a:t>Fair share policy: </a:t>
            </a:r>
            <a:r>
              <a:rPr lang="en-GB" err="1"/>
              <a:t>Slurm</a:t>
            </a:r>
            <a:r>
              <a:rPr lang="en-GB"/>
              <a:t> attempts to divide the available CPUs equally among all users</a:t>
            </a:r>
          </a:p>
          <a:p>
            <a:pPr lvl="1"/>
            <a:r>
              <a:rPr lang="en-GB"/>
              <a:t>jobs submitted by users without other jobs currently running get prioritised in the queue over those from users with running jobs</a:t>
            </a:r>
          </a:p>
          <a:p>
            <a:endParaRPr lang="en-GB"/>
          </a:p>
          <a:p>
            <a:r>
              <a:rPr lang="en-GB"/>
              <a:t>Be considerate to other users</a:t>
            </a:r>
          </a:p>
          <a:p>
            <a:pPr lvl="1"/>
            <a:r>
              <a:rPr lang="en-GB"/>
              <a:t>using the whole cluster for lots of small jobs of yours at once can prevent other users from running larger jobs for some time</a:t>
            </a:r>
          </a:p>
          <a:p>
            <a:pPr lvl="1"/>
            <a:r>
              <a:rPr lang="en-GB"/>
              <a:t>can prevent this by restricting the number of concurrently running jobs in your array job (e.g. </a:t>
            </a:r>
            <a:r>
              <a:rPr lang="en-GB" sz="2600" b="1">
                <a:solidFill>
                  <a:schemeClr val="accent3"/>
                </a:solidFill>
                <a:latin typeface="Consolas" panose="020B0609020204030204" pitchFamily="49" charset="0"/>
                <a:cs typeface="Courier New" panose="02070309020205020404" pitchFamily="49" charset="0"/>
              </a:rPr>
              <a:t>--array=1-5000%250</a:t>
            </a:r>
            <a:r>
              <a:rPr lang="en-GB"/>
              <a:t> - limits the job to 250 simultaneously running tasks)</a:t>
            </a:r>
          </a:p>
        </p:txBody>
      </p:sp>
    </p:spTree>
    <p:extLst>
      <p:ext uri="{BB962C8B-B14F-4D97-AF65-F5344CB8AC3E}">
        <p14:creationId xmlns:p14="http://schemas.microsoft.com/office/powerpoint/2010/main" val="1210276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Activity: array jobs (setting limits)</a:t>
            </a:r>
          </a:p>
        </p:txBody>
      </p:sp>
      <p:sp>
        <p:nvSpPr>
          <p:cNvPr id="5" name="Content Placeholder 4">
            <a:extLst>
              <a:ext uri="{FF2B5EF4-FFF2-40B4-BE49-F238E27FC236}">
                <a16:creationId xmlns:a16="http://schemas.microsoft.com/office/drawing/2014/main" id="{8A92CDC8-E5AB-40EF-A0F5-EB4BB2D85ED7}"/>
              </a:ext>
            </a:extLst>
          </p:cNvPr>
          <p:cNvSpPr>
            <a:spLocks noGrp="1"/>
          </p:cNvSpPr>
          <p:nvPr>
            <p:ph idx="1"/>
          </p:nvPr>
        </p:nvSpPr>
        <p:spPr/>
        <p:txBody>
          <a:bodyPr>
            <a:normAutofit/>
          </a:bodyPr>
          <a:lstStyle/>
          <a:p>
            <a:r>
              <a:rPr lang="en-GB" sz="2000"/>
              <a:t>You can limit the number of jobs running in parallel, </a:t>
            </a:r>
            <a:r>
              <a:rPr lang="en-GB" sz="2000" err="1"/>
              <a:t>eg</a:t>
            </a:r>
            <a:r>
              <a:rPr lang="en-GB" sz="2000"/>
              <a:t>:</a:t>
            </a:r>
          </a:p>
          <a:p>
            <a:pPr lvl="1"/>
            <a:r>
              <a:rPr lang="en-GB" sz="1600" b="1">
                <a:solidFill>
                  <a:schemeClr val="accent3"/>
                </a:solidFill>
                <a:latin typeface="Consolas" panose="020B0609020204030204" pitchFamily="49" charset="0"/>
                <a:cs typeface="Courier New" panose="02070309020205020404" pitchFamily="49" charset="0"/>
              </a:rPr>
              <a:t>--array=1-1000%50 </a:t>
            </a:r>
          </a:p>
          <a:p>
            <a:pPr marL="457200" lvl="1" indent="0">
              <a:buNone/>
            </a:pPr>
            <a:r>
              <a:rPr lang="en-GB" sz="1800"/>
              <a:t>(limits a 1000 task array to a max of 50 simultaneously running tasks)</a:t>
            </a:r>
          </a:p>
          <a:p>
            <a:endParaRPr lang="en-GB" sz="2000"/>
          </a:p>
        </p:txBody>
      </p:sp>
      <p:cxnSp>
        <p:nvCxnSpPr>
          <p:cNvPr id="6" name="Straight Arrow Connector 5"/>
          <p:cNvCxnSpPr/>
          <p:nvPr/>
        </p:nvCxnSpPr>
        <p:spPr>
          <a:xfrm>
            <a:off x="1834070" y="3639679"/>
            <a:ext cx="1714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2F58C3C6-7C61-4933-A7CA-3C948C905B71}"/>
              </a:ext>
            </a:extLst>
          </p:cNvPr>
          <p:cNvSpPr txBox="1"/>
          <p:nvPr/>
        </p:nvSpPr>
        <p:spPr>
          <a:xfrm>
            <a:off x="2050256" y="2549568"/>
            <a:ext cx="5057775" cy="1938992"/>
          </a:xfrm>
          <a:prstGeom prst="rect">
            <a:avLst/>
          </a:prstGeom>
          <a:solidFill>
            <a:srgbClr val="DCDCDC"/>
          </a:solidFill>
          <a:ln>
            <a:solidFill>
              <a:schemeClr val="accent2"/>
            </a:solidFill>
          </a:ln>
        </p:spPr>
        <p:txBody>
          <a:bodyPr wrap="square" rtlCol="0">
            <a:spAutoFit/>
          </a:bodyPr>
          <a:lstStyle/>
          <a:p>
            <a:r>
              <a:rPr lang="en-GB" sz="1500" b="1">
                <a:solidFill>
                  <a:schemeClr val="accent1">
                    <a:lumMod val="75000"/>
                  </a:schemeClr>
                </a:solidFill>
                <a:cs typeface="Calibri"/>
              </a:rPr>
              <a:t>#!/bin/bash</a:t>
            </a:r>
          </a:p>
          <a:p>
            <a:endParaRPr lang="en-GB" sz="1500" b="1">
              <a:solidFill>
                <a:schemeClr val="accent1">
                  <a:lumMod val="75000"/>
                </a:schemeClr>
              </a:solidFill>
              <a:cs typeface="Calibri"/>
            </a:endParaRPr>
          </a:p>
          <a:p>
            <a:r>
              <a:rPr lang="en-GB" sz="1500" b="1">
                <a:solidFill>
                  <a:schemeClr val="accent1">
                    <a:lumMod val="75000"/>
                  </a:schemeClr>
                </a:solidFill>
                <a:cs typeface="Calibri"/>
              </a:rPr>
              <a:t>#SBATCH  --partition=debug</a:t>
            </a:r>
          </a:p>
          <a:p>
            <a:r>
              <a:rPr lang="en-GB" sz="1500" b="1">
                <a:solidFill>
                  <a:schemeClr val="accent1">
                    <a:lumMod val="75000"/>
                  </a:schemeClr>
                </a:solidFill>
                <a:cs typeface="Calibri"/>
              </a:rPr>
              <a:t>#SBATCH  --</a:t>
            </a:r>
            <a:r>
              <a:rPr lang="en-GB" sz="1500" b="1" err="1">
                <a:solidFill>
                  <a:schemeClr val="accent1">
                    <a:lumMod val="75000"/>
                  </a:schemeClr>
                </a:solidFill>
                <a:cs typeface="Calibri"/>
              </a:rPr>
              <a:t>cpus</a:t>
            </a:r>
            <a:r>
              <a:rPr lang="en-GB" sz="1500" b="1">
                <a:solidFill>
                  <a:schemeClr val="accent1">
                    <a:lumMod val="75000"/>
                  </a:schemeClr>
                </a:solidFill>
                <a:cs typeface="Calibri"/>
              </a:rPr>
              <a:t>-per-task=4</a:t>
            </a:r>
          </a:p>
          <a:p>
            <a:r>
              <a:rPr lang="en-GB" sz="1500" b="1">
                <a:solidFill>
                  <a:schemeClr val="accent1">
                    <a:lumMod val="75000"/>
                  </a:schemeClr>
                </a:solidFill>
                <a:cs typeface="Calibri"/>
              </a:rPr>
              <a:t>#SBATCH  --array=0-9%5</a:t>
            </a:r>
          </a:p>
          <a:p>
            <a:endParaRPr lang="en-GB" sz="1500" b="1">
              <a:solidFill>
                <a:schemeClr val="tx2"/>
              </a:solidFill>
              <a:cs typeface="Calibri"/>
            </a:endParaRPr>
          </a:p>
          <a:p>
            <a:r>
              <a:rPr lang="en-GB" sz="1500" b="1">
                <a:solidFill>
                  <a:schemeClr val="tx2"/>
                </a:solidFill>
                <a:cs typeface="Calibri"/>
              </a:rPr>
              <a:t>FILES=(*.</a:t>
            </a:r>
            <a:r>
              <a:rPr lang="en-GB" sz="1500" b="1" err="1">
                <a:solidFill>
                  <a:schemeClr val="tx2"/>
                </a:solidFill>
                <a:cs typeface="Calibri"/>
              </a:rPr>
              <a:t>fasta</a:t>
            </a:r>
            <a:r>
              <a:rPr lang="en-GB" sz="1500" b="1">
                <a:solidFill>
                  <a:schemeClr val="tx2"/>
                </a:solidFill>
                <a:cs typeface="Calibri"/>
              </a:rPr>
              <a:t>)</a:t>
            </a:r>
          </a:p>
          <a:p>
            <a:r>
              <a:rPr lang="en-GB" sz="1500" b="1" err="1">
                <a:solidFill>
                  <a:schemeClr val="tx2"/>
                </a:solidFill>
                <a:cs typeface="Calibri"/>
              </a:rPr>
              <a:t>pigz</a:t>
            </a:r>
            <a:r>
              <a:rPr lang="en-GB" sz="1500" b="1">
                <a:solidFill>
                  <a:schemeClr val="tx2"/>
                </a:solidFill>
                <a:cs typeface="Calibri"/>
              </a:rPr>
              <a:t>  -k  -f  ${FILES[$SLURM_ARRAY_TASK_ID]}</a:t>
            </a:r>
            <a:endParaRPr lang="en-GB" sz="1500" b="1"/>
          </a:p>
        </p:txBody>
      </p:sp>
    </p:spTree>
    <p:extLst>
      <p:ext uri="{BB962C8B-B14F-4D97-AF65-F5344CB8AC3E}">
        <p14:creationId xmlns:p14="http://schemas.microsoft.com/office/powerpoint/2010/main" val="25569356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2D2D6-61AC-16B6-60DC-BAB04253E8BC}"/>
              </a:ext>
            </a:extLst>
          </p:cNvPr>
          <p:cNvSpPr>
            <a:spLocks noGrp="1"/>
          </p:cNvSpPr>
          <p:nvPr>
            <p:ph type="title"/>
          </p:nvPr>
        </p:nvSpPr>
        <p:spPr/>
        <p:txBody>
          <a:bodyPr>
            <a:normAutofit fontScale="90000"/>
          </a:bodyPr>
          <a:lstStyle/>
          <a:p>
            <a:r>
              <a:rPr lang="en-GB"/>
              <a:t>Post job emails</a:t>
            </a:r>
          </a:p>
        </p:txBody>
      </p:sp>
      <p:sp>
        <p:nvSpPr>
          <p:cNvPr id="5" name="Content Placeholder 4">
            <a:extLst>
              <a:ext uri="{FF2B5EF4-FFF2-40B4-BE49-F238E27FC236}">
                <a16:creationId xmlns:a16="http://schemas.microsoft.com/office/drawing/2014/main" id="{0FB02E31-9E21-1BD8-41C1-E9F3D2E9A27C}"/>
              </a:ext>
            </a:extLst>
          </p:cNvPr>
          <p:cNvSpPr>
            <a:spLocks noGrp="1"/>
          </p:cNvSpPr>
          <p:nvPr>
            <p:ph idx="1"/>
          </p:nvPr>
        </p:nvSpPr>
        <p:spPr>
          <a:xfrm>
            <a:off x="457200" y="1200151"/>
            <a:ext cx="8229600" cy="3747162"/>
          </a:xfrm>
        </p:spPr>
        <p:txBody>
          <a:bodyPr>
            <a:normAutofit fontScale="85000" lnSpcReduction="10000"/>
          </a:bodyPr>
          <a:lstStyle/>
          <a:p>
            <a:r>
              <a:rPr lang="en-GB" err="1"/>
              <a:t>Slurm</a:t>
            </a:r>
            <a:r>
              <a:rPr lang="en-GB"/>
              <a:t> will automatically provide these summaries if you enable post-job emails:</a:t>
            </a:r>
          </a:p>
          <a:p>
            <a:endParaRPr lang="en-GB"/>
          </a:p>
          <a:p>
            <a:endParaRPr lang="en-GB"/>
          </a:p>
          <a:p>
            <a:endParaRPr lang="en-GB"/>
          </a:p>
          <a:p>
            <a:endParaRPr lang="en-GB"/>
          </a:p>
          <a:p>
            <a:r>
              <a:rPr lang="en-GB"/>
              <a:t>It’s </a:t>
            </a:r>
            <a:r>
              <a:rPr lang="en-GB" b="1">
                <a:solidFill>
                  <a:srgbClr val="FF0000"/>
                </a:solidFill>
              </a:rPr>
              <a:t>CRITICALLY</a:t>
            </a:r>
            <a:r>
              <a:rPr lang="en-GB"/>
              <a:t> important that you regularly review your usage and adjust job allocations accordingly</a:t>
            </a:r>
          </a:p>
        </p:txBody>
      </p:sp>
      <p:sp>
        <p:nvSpPr>
          <p:cNvPr id="6" name="TextBox 5">
            <a:extLst>
              <a:ext uri="{FF2B5EF4-FFF2-40B4-BE49-F238E27FC236}">
                <a16:creationId xmlns:a16="http://schemas.microsoft.com/office/drawing/2014/main" id="{C534597F-5CC8-F209-A8A4-71182C081703}"/>
              </a:ext>
            </a:extLst>
          </p:cNvPr>
          <p:cNvSpPr txBox="1"/>
          <p:nvPr/>
        </p:nvSpPr>
        <p:spPr>
          <a:xfrm>
            <a:off x="2043112" y="2387815"/>
            <a:ext cx="5057775" cy="1246495"/>
          </a:xfrm>
          <a:prstGeom prst="rect">
            <a:avLst/>
          </a:prstGeom>
          <a:solidFill>
            <a:srgbClr val="DCDCDC"/>
          </a:solidFill>
          <a:ln>
            <a:solidFill>
              <a:schemeClr val="accent2"/>
            </a:solidFill>
          </a:ln>
        </p:spPr>
        <p:txBody>
          <a:bodyPr wrap="square" rtlCol="0">
            <a:spAutoFit/>
          </a:bodyPr>
          <a:lstStyle/>
          <a:p>
            <a:r>
              <a:rPr lang="en-GB" sz="1500" b="1">
                <a:solidFill>
                  <a:schemeClr val="accent1">
                    <a:lumMod val="75000"/>
                  </a:schemeClr>
                </a:solidFill>
                <a:latin typeface="Consolas" panose="020B0609020204030204" pitchFamily="49" charset="0"/>
                <a:cs typeface="Calibri"/>
              </a:rPr>
              <a:t>#!/bin/bash</a:t>
            </a:r>
          </a:p>
          <a:p>
            <a:endParaRPr lang="en-GB" sz="1500" b="1">
              <a:solidFill>
                <a:schemeClr val="accent1">
                  <a:lumMod val="75000"/>
                </a:schemeClr>
              </a:solidFill>
              <a:latin typeface="Consolas" panose="020B0609020204030204" pitchFamily="49" charset="0"/>
              <a:cs typeface="Calibri"/>
            </a:endParaRPr>
          </a:p>
          <a:p>
            <a:r>
              <a:rPr lang="en-GB" sz="1500" b="1">
                <a:solidFill>
                  <a:schemeClr val="accent1">
                    <a:lumMod val="75000"/>
                  </a:schemeClr>
                </a:solidFill>
                <a:latin typeface="Consolas" panose="020B0609020204030204" pitchFamily="49" charset="0"/>
                <a:cs typeface="Calibri"/>
              </a:rPr>
              <a:t>#SBATCH --mail-user=email@address.com</a:t>
            </a:r>
          </a:p>
          <a:p>
            <a:r>
              <a:rPr lang="en-GB" sz="1500" b="1">
                <a:solidFill>
                  <a:schemeClr val="accent1">
                    <a:lumMod val="75000"/>
                  </a:schemeClr>
                </a:solidFill>
                <a:latin typeface="Consolas" panose="020B0609020204030204" pitchFamily="49" charset="0"/>
                <a:cs typeface="Calibri"/>
              </a:rPr>
              <a:t>#SBATCH --mail-type=END,FAIL</a:t>
            </a:r>
          </a:p>
          <a:p>
            <a:endParaRPr lang="en-GB" sz="1500" b="1">
              <a:solidFill>
                <a:schemeClr val="tx2"/>
              </a:solidFill>
              <a:latin typeface="Consolas" panose="020B0609020204030204" pitchFamily="49" charset="0"/>
              <a:cs typeface="Calibri"/>
            </a:endParaRPr>
          </a:p>
        </p:txBody>
      </p:sp>
    </p:spTree>
    <p:extLst>
      <p:ext uri="{BB962C8B-B14F-4D97-AF65-F5344CB8AC3E}">
        <p14:creationId xmlns:p14="http://schemas.microsoft.com/office/powerpoint/2010/main" val="1070532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A1B3CE-8EFB-426D-9F5E-5412676B13A5}"/>
              </a:ext>
            </a:extLst>
          </p:cNvPr>
          <p:cNvSpPr>
            <a:spLocks noGrp="1"/>
          </p:cNvSpPr>
          <p:nvPr>
            <p:ph type="title"/>
          </p:nvPr>
        </p:nvSpPr>
        <p:spPr/>
        <p:txBody>
          <a:bodyPr>
            <a:normAutofit fontScale="90000"/>
          </a:bodyPr>
          <a:lstStyle/>
          <a:p>
            <a:r>
              <a:rPr lang="en-GB"/>
              <a:t>Where should I write data to?</a:t>
            </a:r>
          </a:p>
        </p:txBody>
      </p:sp>
      <p:sp>
        <p:nvSpPr>
          <p:cNvPr id="6" name="Content Placeholder 5">
            <a:extLst>
              <a:ext uri="{FF2B5EF4-FFF2-40B4-BE49-F238E27FC236}">
                <a16:creationId xmlns:a16="http://schemas.microsoft.com/office/drawing/2014/main" id="{5C08712D-59E0-4F30-B1CC-821C754A2519}"/>
              </a:ext>
            </a:extLst>
          </p:cNvPr>
          <p:cNvSpPr>
            <a:spLocks noGrp="1"/>
          </p:cNvSpPr>
          <p:nvPr>
            <p:ph idx="1"/>
          </p:nvPr>
        </p:nvSpPr>
        <p:spPr>
          <a:xfrm>
            <a:off x="457200" y="1200151"/>
            <a:ext cx="7818120" cy="3610246"/>
          </a:xfrm>
        </p:spPr>
        <p:txBody>
          <a:bodyPr>
            <a:normAutofit/>
          </a:bodyPr>
          <a:lstStyle/>
          <a:p>
            <a:r>
              <a:rPr lang="en-GB" sz="1800"/>
              <a:t>Where you decide to store data will have an effect on performance, available capacity, and backup policies, so it’s important that you understand the differences between the storage locations and the folders they contain</a:t>
            </a:r>
            <a:endParaRPr lang="en-GB"/>
          </a:p>
        </p:txBody>
      </p:sp>
      <p:pic>
        <p:nvPicPr>
          <p:cNvPr id="8" name="Graphic 7" descr="Database with solid fill">
            <a:extLst>
              <a:ext uri="{FF2B5EF4-FFF2-40B4-BE49-F238E27FC236}">
                <a16:creationId xmlns:a16="http://schemas.microsoft.com/office/drawing/2014/main" id="{F8B34FBD-F174-4A87-9FC8-6EE6839D9D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43644" y="2348047"/>
            <a:ext cx="1169126" cy="1169126"/>
          </a:xfrm>
          <a:prstGeom prst="rect">
            <a:avLst/>
          </a:prstGeom>
        </p:spPr>
      </p:pic>
      <p:pic>
        <p:nvPicPr>
          <p:cNvPr id="9" name="Graphic 8" descr="Database with solid fill">
            <a:extLst>
              <a:ext uri="{FF2B5EF4-FFF2-40B4-BE49-F238E27FC236}">
                <a16:creationId xmlns:a16="http://schemas.microsoft.com/office/drawing/2014/main" id="{0B04BA3F-FBF4-43FE-BAC2-9BF235E6DA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87437" y="2348047"/>
            <a:ext cx="1169126" cy="1169126"/>
          </a:xfrm>
          <a:prstGeom prst="rect">
            <a:avLst/>
          </a:prstGeom>
        </p:spPr>
      </p:pic>
      <p:pic>
        <p:nvPicPr>
          <p:cNvPr id="10" name="Graphic 9" descr="Database with solid fill">
            <a:extLst>
              <a:ext uri="{FF2B5EF4-FFF2-40B4-BE49-F238E27FC236}">
                <a16:creationId xmlns:a16="http://schemas.microsoft.com/office/drawing/2014/main" id="{7B6A2414-7D81-4C90-8D01-DAE5623D4E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31230" y="2348047"/>
            <a:ext cx="1169126" cy="1169126"/>
          </a:xfrm>
          <a:prstGeom prst="rect">
            <a:avLst/>
          </a:prstGeom>
        </p:spPr>
      </p:pic>
      <p:sp>
        <p:nvSpPr>
          <p:cNvPr id="12" name="TextBox 11">
            <a:extLst>
              <a:ext uri="{FF2B5EF4-FFF2-40B4-BE49-F238E27FC236}">
                <a16:creationId xmlns:a16="http://schemas.microsoft.com/office/drawing/2014/main" id="{E1A24AA6-D776-4A3D-9E99-26ADF1B1E9DE}"/>
              </a:ext>
            </a:extLst>
          </p:cNvPr>
          <p:cNvSpPr txBox="1"/>
          <p:nvPr/>
        </p:nvSpPr>
        <p:spPr>
          <a:xfrm>
            <a:off x="1865045" y="3552779"/>
            <a:ext cx="1446358" cy="553998"/>
          </a:xfrm>
          <a:prstGeom prst="rect">
            <a:avLst/>
          </a:prstGeom>
          <a:noFill/>
        </p:spPr>
        <p:txBody>
          <a:bodyPr wrap="none" rtlCol="0">
            <a:spAutoFit/>
          </a:bodyPr>
          <a:lstStyle/>
          <a:p>
            <a:pPr algn="ctr"/>
            <a:r>
              <a:rPr lang="en-GB" b="1">
                <a:solidFill>
                  <a:schemeClr val="accent3"/>
                </a:solidFill>
              </a:rPr>
              <a:t>home folders</a:t>
            </a:r>
          </a:p>
          <a:p>
            <a:pPr algn="ctr"/>
            <a:r>
              <a:rPr lang="en-GB" sz="1200"/>
              <a:t>/home</a:t>
            </a:r>
          </a:p>
        </p:txBody>
      </p:sp>
      <p:sp>
        <p:nvSpPr>
          <p:cNvPr id="13" name="TextBox 12">
            <a:extLst>
              <a:ext uri="{FF2B5EF4-FFF2-40B4-BE49-F238E27FC236}">
                <a16:creationId xmlns:a16="http://schemas.microsoft.com/office/drawing/2014/main" id="{A710B63F-F04B-4527-BC18-85F3B07DF305}"/>
              </a:ext>
            </a:extLst>
          </p:cNvPr>
          <p:cNvSpPr txBox="1"/>
          <p:nvPr/>
        </p:nvSpPr>
        <p:spPr>
          <a:xfrm>
            <a:off x="3782406" y="3552779"/>
            <a:ext cx="1573379" cy="553998"/>
          </a:xfrm>
          <a:prstGeom prst="rect">
            <a:avLst/>
          </a:prstGeom>
          <a:noFill/>
        </p:spPr>
        <p:txBody>
          <a:bodyPr wrap="none" rtlCol="0">
            <a:spAutoFit/>
          </a:bodyPr>
          <a:lstStyle/>
          <a:p>
            <a:pPr algn="ctr"/>
            <a:r>
              <a:rPr lang="en-GB" b="1">
                <a:solidFill>
                  <a:schemeClr val="accent3"/>
                </a:solidFill>
              </a:rPr>
              <a:t>project folders</a:t>
            </a:r>
          </a:p>
          <a:p>
            <a:pPr algn="ctr"/>
            <a:r>
              <a:rPr lang="en-GB" sz="1200"/>
              <a:t>/</a:t>
            </a:r>
            <a:r>
              <a:rPr lang="en-GB" sz="1200" err="1"/>
              <a:t>mnt</a:t>
            </a:r>
            <a:r>
              <a:rPr lang="en-GB" sz="1200"/>
              <a:t>/shared/projects</a:t>
            </a:r>
          </a:p>
        </p:txBody>
      </p:sp>
      <p:sp>
        <p:nvSpPr>
          <p:cNvPr id="14" name="TextBox 13">
            <a:extLst>
              <a:ext uri="{FF2B5EF4-FFF2-40B4-BE49-F238E27FC236}">
                <a16:creationId xmlns:a16="http://schemas.microsoft.com/office/drawing/2014/main" id="{4570ECBE-E251-4695-8104-F51D8D63A075}"/>
              </a:ext>
            </a:extLst>
          </p:cNvPr>
          <p:cNvSpPr txBox="1"/>
          <p:nvPr/>
        </p:nvSpPr>
        <p:spPr>
          <a:xfrm>
            <a:off x="5876295" y="3534202"/>
            <a:ext cx="1478995" cy="553998"/>
          </a:xfrm>
          <a:prstGeom prst="rect">
            <a:avLst/>
          </a:prstGeom>
          <a:noFill/>
        </p:spPr>
        <p:txBody>
          <a:bodyPr wrap="none" rtlCol="0">
            <a:spAutoFit/>
          </a:bodyPr>
          <a:lstStyle/>
          <a:p>
            <a:pPr algn="ctr"/>
            <a:r>
              <a:rPr lang="en-GB" b="1">
                <a:solidFill>
                  <a:schemeClr val="accent3"/>
                </a:solidFill>
              </a:rPr>
              <a:t>scratch space</a:t>
            </a:r>
          </a:p>
          <a:p>
            <a:pPr algn="ctr"/>
            <a:r>
              <a:rPr lang="en-GB" sz="1200"/>
              <a:t>/</a:t>
            </a:r>
            <a:r>
              <a:rPr lang="en-GB" sz="1200" err="1"/>
              <a:t>mnt</a:t>
            </a:r>
            <a:r>
              <a:rPr lang="en-GB" sz="1200"/>
              <a:t>/shared/scratch</a:t>
            </a:r>
          </a:p>
        </p:txBody>
      </p:sp>
    </p:spTree>
    <p:extLst>
      <p:ext uri="{BB962C8B-B14F-4D97-AF65-F5344CB8AC3E}">
        <p14:creationId xmlns:p14="http://schemas.microsoft.com/office/powerpoint/2010/main" val="1690517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A1B3CE-8EFB-426D-9F5E-5412676B13A5}"/>
              </a:ext>
            </a:extLst>
          </p:cNvPr>
          <p:cNvSpPr>
            <a:spLocks noGrp="1"/>
          </p:cNvSpPr>
          <p:nvPr>
            <p:ph type="title"/>
          </p:nvPr>
        </p:nvSpPr>
        <p:spPr/>
        <p:txBody>
          <a:bodyPr>
            <a:normAutofit fontScale="90000"/>
          </a:bodyPr>
          <a:lstStyle/>
          <a:p>
            <a:r>
              <a:rPr lang="en-GB"/>
              <a:t>Where should I write data to?</a:t>
            </a:r>
          </a:p>
        </p:txBody>
      </p:sp>
      <p:sp>
        <p:nvSpPr>
          <p:cNvPr id="6" name="Content Placeholder 5">
            <a:extLst>
              <a:ext uri="{FF2B5EF4-FFF2-40B4-BE49-F238E27FC236}">
                <a16:creationId xmlns:a16="http://schemas.microsoft.com/office/drawing/2014/main" id="{5C08712D-59E0-4F30-B1CC-821C754A2519}"/>
              </a:ext>
            </a:extLst>
          </p:cNvPr>
          <p:cNvSpPr>
            <a:spLocks noGrp="1"/>
          </p:cNvSpPr>
          <p:nvPr>
            <p:ph idx="1"/>
          </p:nvPr>
        </p:nvSpPr>
        <p:spPr>
          <a:xfrm>
            <a:off x="457200" y="1200151"/>
            <a:ext cx="7818120" cy="2894138"/>
          </a:xfrm>
        </p:spPr>
        <p:txBody>
          <a:bodyPr>
            <a:normAutofit/>
          </a:bodyPr>
          <a:lstStyle/>
          <a:p>
            <a:r>
              <a:rPr lang="en-GB" sz="2400"/>
              <a:t>Data can be both </a:t>
            </a:r>
            <a:r>
              <a:rPr lang="en-GB" sz="2400" b="1">
                <a:solidFill>
                  <a:schemeClr val="accent3"/>
                </a:solidFill>
              </a:rPr>
              <a:t>shared</a:t>
            </a:r>
            <a:r>
              <a:rPr lang="en-GB" sz="2400"/>
              <a:t> (visible to all nodes) and </a:t>
            </a:r>
            <a:r>
              <a:rPr lang="en-GB" sz="2400" b="1">
                <a:solidFill>
                  <a:schemeClr val="accent3"/>
                </a:solidFill>
              </a:rPr>
              <a:t>local</a:t>
            </a:r>
            <a:r>
              <a:rPr lang="en-GB" sz="2400"/>
              <a:t> (visible to each specific node only) </a:t>
            </a:r>
          </a:p>
        </p:txBody>
      </p:sp>
      <p:pic>
        <p:nvPicPr>
          <p:cNvPr id="8" name="Graphic 7" descr="Database with solid fill">
            <a:extLst>
              <a:ext uri="{FF2B5EF4-FFF2-40B4-BE49-F238E27FC236}">
                <a16:creationId xmlns:a16="http://schemas.microsoft.com/office/drawing/2014/main" id="{F8B34FBD-F174-4A87-9FC8-6EE6839D9D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8205" y="2348047"/>
            <a:ext cx="1169126" cy="1169126"/>
          </a:xfrm>
          <a:prstGeom prst="rect">
            <a:avLst/>
          </a:prstGeom>
        </p:spPr>
      </p:pic>
      <p:pic>
        <p:nvPicPr>
          <p:cNvPr id="9" name="Graphic 8" descr="Database with solid fill">
            <a:extLst>
              <a:ext uri="{FF2B5EF4-FFF2-40B4-BE49-F238E27FC236}">
                <a16:creationId xmlns:a16="http://schemas.microsoft.com/office/drawing/2014/main" id="{0B04BA3F-FBF4-43FE-BAC2-9BF235E6DA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21998" y="2348047"/>
            <a:ext cx="1169126" cy="1169126"/>
          </a:xfrm>
          <a:prstGeom prst="rect">
            <a:avLst/>
          </a:prstGeom>
        </p:spPr>
      </p:pic>
      <p:pic>
        <p:nvPicPr>
          <p:cNvPr id="10" name="Graphic 9" descr="Database with solid fill">
            <a:extLst>
              <a:ext uri="{FF2B5EF4-FFF2-40B4-BE49-F238E27FC236}">
                <a16:creationId xmlns:a16="http://schemas.microsoft.com/office/drawing/2014/main" id="{7B6A2414-7D81-4C90-8D01-DAE5623D4E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791" y="2348047"/>
            <a:ext cx="1169126" cy="1169126"/>
          </a:xfrm>
          <a:prstGeom prst="rect">
            <a:avLst/>
          </a:prstGeom>
        </p:spPr>
      </p:pic>
      <p:sp>
        <p:nvSpPr>
          <p:cNvPr id="12" name="TextBox 11">
            <a:extLst>
              <a:ext uri="{FF2B5EF4-FFF2-40B4-BE49-F238E27FC236}">
                <a16:creationId xmlns:a16="http://schemas.microsoft.com/office/drawing/2014/main" id="{E1A24AA6-D776-4A3D-9E99-26ADF1B1E9DE}"/>
              </a:ext>
            </a:extLst>
          </p:cNvPr>
          <p:cNvSpPr txBox="1"/>
          <p:nvPr/>
        </p:nvSpPr>
        <p:spPr>
          <a:xfrm>
            <a:off x="699606" y="3552779"/>
            <a:ext cx="1446358" cy="553998"/>
          </a:xfrm>
          <a:prstGeom prst="rect">
            <a:avLst/>
          </a:prstGeom>
          <a:noFill/>
        </p:spPr>
        <p:txBody>
          <a:bodyPr wrap="none" rtlCol="0">
            <a:spAutoFit/>
          </a:bodyPr>
          <a:lstStyle/>
          <a:p>
            <a:pPr algn="ctr"/>
            <a:r>
              <a:rPr lang="en-GB" b="1">
                <a:solidFill>
                  <a:schemeClr val="accent3"/>
                </a:solidFill>
              </a:rPr>
              <a:t>home folders</a:t>
            </a:r>
          </a:p>
          <a:p>
            <a:pPr algn="ctr"/>
            <a:r>
              <a:rPr lang="en-GB" sz="1200"/>
              <a:t>/home</a:t>
            </a:r>
          </a:p>
        </p:txBody>
      </p:sp>
      <p:sp>
        <p:nvSpPr>
          <p:cNvPr id="13" name="TextBox 12">
            <a:extLst>
              <a:ext uri="{FF2B5EF4-FFF2-40B4-BE49-F238E27FC236}">
                <a16:creationId xmlns:a16="http://schemas.microsoft.com/office/drawing/2014/main" id="{A710B63F-F04B-4527-BC18-85F3B07DF305}"/>
              </a:ext>
            </a:extLst>
          </p:cNvPr>
          <p:cNvSpPr txBox="1"/>
          <p:nvPr/>
        </p:nvSpPr>
        <p:spPr>
          <a:xfrm>
            <a:off x="2616967" y="3552779"/>
            <a:ext cx="1573379" cy="553998"/>
          </a:xfrm>
          <a:prstGeom prst="rect">
            <a:avLst/>
          </a:prstGeom>
          <a:noFill/>
        </p:spPr>
        <p:txBody>
          <a:bodyPr wrap="none" rtlCol="0">
            <a:spAutoFit/>
          </a:bodyPr>
          <a:lstStyle/>
          <a:p>
            <a:pPr algn="ctr"/>
            <a:r>
              <a:rPr lang="en-GB" b="1">
                <a:solidFill>
                  <a:schemeClr val="accent3"/>
                </a:solidFill>
              </a:rPr>
              <a:t>project folders</a:t>
            </a:r>
          </a:p>
          <a:p>
            <a:pPr algn="ctr"/>
            <a:r>
              <a:rPr lang="en-GB" sz="1200"/>
              <a:t>/</a:t>
            </a:r>
            <a:r>
              <a:rPr lang="en-GB" sz="1200" err="1"/>
              <a:t>mnt</a:t>
            </a:r>
            <a:r>
              <a:rPr lang="en-GB" sz="1200"/>
              <a:t>/shared/projects</a:t>
            </a:r>
          </a:p>
        </p:txBody>
      </p:sp>
      <p:sp>
        <p:nvSpPr>
          <p:cNvPr id="14" name="TextBox 13">
            <a:extLst>
              <a:ext uri="{FF2B5EF4-FFF2-40B4-BE49-F238E27FC236}">
                <a16:creationId xmlns:a16="http://schemas.microsoft.com/office/drawing/2014/main" id="{4570ECBE-E251-4695-8104-F51D8D63A075}"/>
              </a:ext>
            </a:extLst>
          </p:cNvPr>
          <p:cNvSpPr txBox="1"/>
          <p:nvPr/>
        </p:nvSpPr>
        <p:spPr>
          <a:xfrm>
            <a:off x="4710856" y="3534202"/>
            <a:ext cx="1478995" cy="553998"/>
          </a:xfrm>
          <a:prstGeom prst="rect">
            <a:avLst/>
          </a:prstGeom>
          <a:noFill/>
        </p:spPr>
        <p:txBody>
          <a:bodyPr wrap="none" rtlCol="0">
            <a:spAutoFit/>
          </a:bodyPr>
          <a:lstStyle/>
          <a:p>
            <a:pPr algn="ctr"/>
            <a:r>
              <a:rPr lang="en-GB" b="1">
                <a:solidFill>
                  <a:schemeClr val="accent3"/>
                </a:solidFill>
              </a:rPr>
              <a:t>scratch space</a:t>
            </a:r>
          </a:p>
          <a:p>
            <a:pPr algn="ctr"/>
            <a:r>
              <a:rPr lang="en-GB" sz="1200"/>
              <a:t>/</a:t>
            </a:r>
            <a:r>
              <a:rPr lang="en-GB" sz="1200" err="1"/>
              <a:t>mnt</a:t>
            </a:r>
            <a:r>
              <a:rPr lang="en-GB" sz="1200"/>
              <a:t>/shared/scratch</a:t>
            </a:r>
          </a:p>
        </p:txBody>
      </p:sp>
      <p:pic>
        <p:nvPicPr>
          <p:cNvPr id="15" name="Graphic 14" descr="Database with solid fill">
            <a:extLst>
              <a:ext uri="{FF2B5EF4-FFF2-40B4-BE49-F238E27FC236}">
                <a16:creationId xmlns:a16="http://schemas.microsoft.com/office/drawing/2014/main" id="{4BD41460-634A-4D78-BF76-DCD74B1B6A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67653" y="2423163"/>
            <a:ext cx="364670" cy="364670"/>
          </a:xfrm>
          <a:prstGeom prst="rect">
            <a:avLst/>
          </a:prstGeom>
        </p:spPr>
      </p:pic>
      <p:pic>
        <p:nvPicPr>
          <p:cNvPr id="16" name="Graphic 15" descr="Database with solid fill">
            <a:extLst>
              <a:ext uri="{FF2B5EF4-FFF2-40B4-BE49-F238E27FC236}">
                <a16:creationId xmlns:a16="http://schemas.microsoft.com/office/drawing/2014/main" id="{4679B0DA-68DB-46E5-BA8C-EBE97A7FEB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39387" y="2423163"/>
            <a:ext cx="364670" cy="364670"/>
          </a:xfrm>
          <a:prstGeom prst="rect">
            <a:avLst/>
          </a:prstGeom>
        </p:spPr>
      </p:pic>
      <p:pic>
        <p:nvPicPr>
          <p:cNvPr id="17" name="Graphic 16" descr="Database with solid fill">
            <a:extLst>
              <a:ext uri="{FF2B5EF4-FFF2-40B4-BE49-F238E27FC236}">
                <a16:creationId xmlns:a16="http://schemas.microsoft.com/office/drawing/2014/main" id="{66587BC1-532F-4066-BEC3-B1982F9D38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11121" y="2423163"/>
            <a:ext cx="364670" cy="364670"/>
          </a:xfrm>
          <a:prstGeom prst="rect">
            <a:avLst/>
          </a:prstGeom>
        </p:spPr>
      </p:pic>
      <p:pic>
        <p:nvPicPr>
          <p:cNvPr id="18" name="Graphic 17" descr="Database with solid fill">
            <a:extLst>
              <a:ext uri="{FF2B5EF4-FFF2-40B4-BE49-F238E27FC236}">
                <a16:creationId xmlns:a16="http://schemas.microsoft.com/office/drawing/2014/main" id="{8C1D1740-4EC6-42C7-B9F0-D0B32D0A60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82855" y="2423163"/>
            <a:ext cx="364670" cy="364670"/>
          </a:xfrm>
          <a:prstGeom prst="rect">
            <a:avLst/>
          </a:prstGeom>
        </p:spPr>
      </p:pic>
      <p:pic>
        <p:nvPicPr>
          <p:cNvPr id="19" name="Graphic 18" descr="Database with solid fill">
            <a:extLst>
              <a:ext uri="{FF2B5EF4-FFF2-40B4-BE49-F238E27FC236}">
                <a16:creationId xmlns:a16="http://schemas.microsoft.com/office/drawing/2014/main" id="{6EAE6818-41A7-4C9E-95F6-E5F3377018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54591" y="2423163"/>
            <a:ext cx="364670" cy="364670"/>
          </a:xfrm>
          <a:prstGeom prst="rect">
            <a:avLst/>
          </a:prstGeom>
        </p:spPr>
      </p:pic>
      <p:pic>
        <p:nvPicPr>
          <p:cNvPr id="20" name="Graphic 19" descr="Database with solid fill">
            <a:extLst>
              <a:ext uri="{FF2B5EF4-FFF2-40B4-BE49-F238E27FC236}">
                <a16:creationId xmlns:a16="http://schemas.microsoft.com/office/drawing/2014/main" id="{A2374072-21C6-420A-88B3-24373D5CF3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67653" y="2787833"/>
            <a:ext cx="364670" cy="364670"/>
          </a:xfrm>
          <a:prstGeom prst="rect">
            <a:avLst/>
          </a:prstGeom>
        </p:spPr>
      </p:pic>
      <p:pic>
        <p:nvPicPr>
          <p:cNvPr id="21" name="Graphic 20" descr="Database with solid fill">
            <a:extLst>
              <a:ext uri="{FF2B5EF4-FFF2-40B4-BE49-F238E27FC236}">
                <a16:creationId xmlns:a16="http://schemas.microsoft.com/office/drawing/2014/main" id="{B7623FDC-6CF1-49A5-9D25-3864D4F9B2D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39387" y="2787833"/>
            <a:ext cx="364670" cy="364670"/>
          </a:xfrm>
          <a:prstGeom prst="rect">
            <a:avLst/>
          </a:prstGeom>
        </p:spPr>
      </p:pic>
      <p:pic>
        <p:nvPicPr>
          <p:cNvPr id="22" name="Graphic 21" descr="Database with solid fill">
            <a:extLst>
              <a:ext uri="{FF2B5EF4-FFF2-40B4-BE49-F238E27FC236}">
                <a16:creationId xmlns:a16="http://schemas.microsoft.com/office/drawing/2014/main" id="{E7AF7AB2-E659-4A0D-B433-7415F587C3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11121" y="2787833"/>
            <a:ext cx="364670" cy="364670"/>
          </a:xfrm>
          <a:prstGeom prst="rect">
            <a:avLst/>
          </a:prstGeom>
        </p:spPr>
      </p:pic>
      <p:pic>
        <p:nvPicPr>
          <p:cNvPr id="23" name="Graphic 22" descr="Database with solid fill">
            <a:extLst>
              <a:ext uri="{FF2B5EF4-FFF2-40B4-BE49-F238E27FC236}">
                <a16:creationId xmlns:a16="http://schemas.microsoft.com/office/drawing/2014/main" id="{67813F54-D7A3-4BA1-B24D-4B8B9BA3BD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82855" y="2787833"/>
            <a:ext cx="364670" cy="364670"/>
          </a:xfrm>
          <a:prstGeom prst="rect">
            <a:avLst/>
          </a:prstGeom>
        </p:spPr>
      </p:pic>
      <p:pic>
        <p:nvPicPr>
          <p:cNvPr id="24" name="Graphic 23" descr="Database with solid fill">
            <a:extLst>
              <a:ext uri="{FF2B5EF4-FFF2-40B4-BE49-F238E27FC236}">
                <a16:creationId xmlns:a16="http://schemas.microsoft.com/office/drawing/2014/main" id="{AD3E10AD-C978-4940-A7D5-1668D283687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54591" y="2787833"/>
            <a:ext cx="364670" cy="364670"/>
          </a:xfrm>
          <a:prstGeom prst="rect">
            <a:avLst/>
          </a:prstGeom>
        </p:spPr>
      </p:pic>
      <p:pic>
        <p:nvPicPr>
          <p:cNvPr id="25" name="Graphic 24" descr="Database with solid fill">
            <a:extLst>
              <a:ext uri="{FF2B5EF4-FFF2-40B4-BE49-F238E27FC236}">
                <a16:creationId xmlns:a16="http://schemas.microsoft.com/office/drawing/2014/main" id="{0A123E96-7692-46F6-ADF6-9728753298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67653" y="3152503"/>
            <a:ext cx="364670" cy="364670"/>
          </a:xfrm>
          <a:prstGeom prst="rect">
            <a:avLst/>
          </a:prstGeom>
        </p:spPr>
      </p:pic>
      <p:pic>
        <p:nvPicPr>
          <p:cNvPr id="26" name="Graphic 25" descr="Database with solid fill">
            <a:extLst>
              <a:ext uri="{FF2B5EF4-FFF2-40B4-BE49-F238E27FC236}">
                <a16:creationId xmlns:a16="http://schemas.microsoft.com/office/drawing/2014/main" id="{80C7339B-6926-499D-BB47-862502CAAA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39387" y="3152503"/>
            <a:ext cx="364670" cy="364670"/>
          </a:xfrm>
          <a:prstGeom prst="rect">
            <a:avLst/>
          </a:prstGeom>
        </p:spPr>
      </p:pic>
      <p:pic>
        <p:nvPicPr>
          <p:cNvPr id="27" name="Graphic 26" descr="Database with solid fill">
            <a:extLst>
              <a:ext uri="{FF2B5EF4-FFF2-40B4-BE49-F238E27FC236}">
                <a16:creationId xmlns:a16="http://schemas.microsoft.com/office/drawing/2014/main" id="{530F6D80-1EC1-4358-ADAB-F3AA700BB6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11121" y="3152503"/>
            <a:ext cx="364670" cy="364670"/>
          </a:xfrm>
          <a:prstGeom prst="rect">
            <a:avLst/>
          </a:prstGeom>
        </p:spPr>
      </p:pic>
      <p:pic>
        <p:nvPicPr>
          <p:cNvPr id="28" name="Graphic 27" descr="Database with solid fill">
            <a:extLst>
              <a:ext uri="{FF2B5EF4-FFF2-40B4-BE49-F238E27FC236}">
                <a16:creationId xmlns:a16="http://schemas.microsoft.com/office/drawing/2014/main" id="{4AE27151-BCC0-4E2D-92AD-4B3E289827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82855" y="3152503"/>
            <a:ext cx="364670" cy="364670"/>
          </a:xfrm>
          <a:prstGeom prst="rect">
            <a:avLst/>
          </a:prstGeom>
        </p:spPr>
      </p:pic>
      <p:pic>
        <p:nvPicPr>
          <p:cNvPr id="29" name="Graphic 28" descr="Database with solid fill">
            <a:extLst>
              <a:ext uri="{FF2B5EF4-FFF2-40B4-BE49-F238E27FC236}">
                <a16:creationId xmlns:a16="http://schemas.microsoft.com/office/drawing/2014/main" id="{5D3B7145-0580-4F88-8B32-E94516E31B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54591" y="3152503"/>
            <a:ext cx="364670" cy="364670"/>
          </a:xfrm>
          <a:prstGeom prst="rect">
            <a:avLst/>
          </a:prstGeom>
        </p:spPr>
      </p:pic>
      <p:sp>
        <p:nvSpPr>
          <p:cNvPr id="30" name="TextBox 29">
            <a:extLst>
              <a:ext uri="{FF2B5EF4-FFF2-40B4-BE49-F238E27FC236}">
                <a16:creationId xmlns:a16="http://schemas.microsoft.com/office/drawing/2014/main" id="{11860A8C-4047-4CD9-9CFD-4194C76D9DF8}"/>
              </a:ext>
            </a:extLst>
          </p:cNvPr>
          <p:cNvSpPr txBox="1"/>
          <p:nvPr/>
        </p:nvSpPr>
        <p:spPr>
          <a:xfrm>
            <a:off x="6455324" y="3534202"/>
            <a:ext cx="1989071" cy="553998"/>
          </a:xfrm>
          <a:prstGeom prst="rect">
            <a:avLst/>
          </a:prstGeom>
          <a:noFill/>
        </p:spPr>
        <p:txBody>
          <a:bodyPr wrap="none" rtlCol="0">
            <a:spAutoFit/>
          </a:bodyPr>
          <a:lstStyle/>
          <a:p>
            <a:pPr algn="ctr"/>
            <a:r>
              <a:rPr lang="en-GB" b="1">
                <a:solidFill>
                  <a:schemeClr val="accent3"/>
                </a:solidFill>
              </a:rPr>
              <a:t>node scratch space</a:t>
            </a:r>
          </a:p>
          <a:p>
            <a:pPr algn="ctr"/>
            <a:r>
              <a:rPr lang="en-GB" sz="1200"/>
              <a:t>$TMPDIR</a:t>
            </a:r>
          </a:p>
        </p:txBody>
      </p:sp>
      <p:sp>
        <p:nvSpPr>
          <p:cNvPr id="32" name="Left Brace 31">
            <a:extLst>
              <a:ext uri="{FF2B5EF4-FFF2-40B4-BE49-F238E27FC236}">
                <a16:creationId xmlns:a16="http://schemas.microsoft.com/office/drawing/2014/main" id="{1CCB4DE0-DCE1-4613-B60C-C4BA93CE31E8}"/>
              </a:ext>
            </a:extLst>
          </p:cNvPr>
          <p:cNvSpPr/>
          <p:nvPr/>
        </p:nvSpPr>
        <p:spPr>
          <a:xfrm rot="16200000">
            <a:off x="3269632" y="1468863"/>
            <a:ext cx="355839" cy="5677902"/>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3" name="TextBox 2">
            <a:extLst>
              <a:ext uri="{FF2B5EF4-FFF2-40B4-BE49-F238E27FC236}">
                <a16:creationId xmlns:a16="http://schemas.microsoft.com/office/drawing/2014/main" id="{B9CC990D-AAFD-45CF-944D-F4EC5AA08439}"/>
              </a:ext>
            </a:extLst>
          </p:cNvPr>
          <p:cNvSpPr txBox="1"/>
          <p:nvPr/>
        </p:nvSpPr>
        <p:spPr>
          <a:xfrm>
            <a:off x="1799567" y="4485734"/>
            <a:ext cx="3105209" cy="369332"/>
          </a:xfrm>
          <a:prstGeom prst="rect">
            <a:avLst/>
          </a:prstGeom>
          <a:noFill/>
        </p:spPr>
        <p:txBody>
          <a:bodyPr wrap="none" rtlCol="0">
            <a:spAutoFit/>
          </a:bodyPr>
          <a:lstStyle/>
          <a:p>
            <a:pPr algn="ctr"/>
            <a:r>
              <a:rPr lang="en-GB" b="1"/>
              <a:t>shared</a:t>
            </a:r>
            <a:r>
              <a:rPr lang="en-GB"/>
              <a:t> </a:t>
            </a:r>
            <a:r>
              <a:rPr lang="en-GB" b="1" err="1">
                <a:solidFill>
                  <a:schemeClr val="accent3"/>
                </a:solidFill>
              </a:rPr>
              <a:t>BeeGFS</a:t>
            </a:r>
            <a:r>
              <a:rPr lang="en-GB"/>
              <a:t> storage (1.5 PB)</a:t>
            </a:r>
          </a:p>
        </p:txBody>
      </p:sp>
      <p:sp>
        <p:nvSpPr>
          <p:cNvPr id="33" name="Left Brace 32">
            <a:extLst>
              <a:ext uri="{FF2B5EF4-FFF2-40B4-BE49-F238E27FC236}">
                <a16:creationId xmlns:a16="http://schemas.microsoft.com/office/drawing/2014/main" id="{87AA20EF-BFED-4ECF-B627-60AE2926D3C7}"/>
              </a:ext>
            </a:extLst>
          </p:cNvPr>
          <p:cNvSpPr/>
          <p:nvPr/>
        </p:nvSpPr>
        <p:spPr>
          <a:xfrm rot="16200000">
            <a:off x="7288939" y="3330277"/>
            <a:ext cx="355839" cy="1955074"/>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34" name="TextBox 33">
            <a:extLst>
              <a:ext uri="{FF2B5EF4-FFF2-40B4-BE49-F238E27FC236}">
                <a16:creationId xmlns:a16="http://schemas.microsoft.com/office/drawing/2014/main" id="{C0633459-3E33-453A-9069-54E24F94C89D}"/>
              </a:ext>
            </a:extLst>
          </p:cNvPr>
          <p:cNvSpPr txBox="1"/>
          <p:nvPr/>
        </p:nvSpPr>
        <p:spPr>
          <a:xfrm>
            <a:off x="6372731" y="4485734"/>
            <a:ext cx="2349489" cy="369332"/>
          </a:xfrm>
          <a:prstGeom prst="rect">
            <a:avLst/>
          </a:prstGeom>
          <a:noFill/>
        </p:spPr>
        <p:txBody>
          <a:bodyPr wrap="none" rtlCol="0">
            <a:spAutoFit/>
          </a:bodyPr>
          <a:lstStyle/>
          <a:p>
            <a:pPr algn="ctr"/>
            <a:r>
              <a:rPr lang="en-GB" b="1"/>
              <a:t>local</a:t>
            </a:r>
            <a:r>
              <a:rPr lang="en-GB"/>
              <a:t> SSDs (1-2 TB max)</a:t>
            </a:r>
          </a:p>
        </p:txBody>
      </p:sp>
    </p:spTree>
    <p:extLst>
      <p:ext uri="{BB962C8B-B14F-4D97-AF65-F5344CB8AC3E}">
        <p14:creationId xmlns:p14="http://schemas.microsoft.com/office/powerpoint/2010/main" val="3550349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A1B3CE-8EFB-426D-9F5E-5412676B13A5}"/>
              </a:ext>
            </a:extLst>
          </p:cNvPr>
          <p:cNvSpPr>
            <a:spLocks noGrp="1"/>
          </p:cNvSpPr>
          <p:nvPr>
            <p:ph type="title"/>
          </p:nvPr>
        </p:nvSpPr>
        <p:spPr/>
        <p:txBody>
          <a:bodyPr>
            <a:normAutofit fontScale="90000"/>
          </a:bodyPr>
          <a:lstStyle/>
          <a:p>
            <a:r>
              <a:rPr lang="en-GB"/>
              <a:t>Backups</a:t>
            </a:r>
          </a:p>
        </p:txBody>
      </p:sp>
      <p:sp>
        <p:nvSpPr>
          <p:cNvPr id="6" name="Content Placeholder 5">
            <a:extLst>
              <a:ext uri="{FF2B5EF4-FFF2-40B4-BE49-F238E27FC236}">
                <a16:creationId xmlns:a16="http://schemas.microsoft.com/office/drawing/2014/main" id="{5C08712D-59E0-4F30-B1CC-821C754A2519}"/>
              </a:ext>
            </a:extLst>
          </p:cNvPr>
          <p:cNvSpPr>
            <a:spLocks noGrp="1"/>
          </p:cNvSpPr>
          <p:nvPr>
            <p:ph idx="1"/>
          </p:nvPr>
        </p:nvSpPr>
        <p:spPr>
          <a:xfrm>
            <a:off x="457200" y="1200151"/>
            <a:ext cx="7818120" cy="2894138"/>
          </a:xfrm>
        </p:spPr>
        <p:txBody>
          <a:bodyPr>
            <a:normAutofit/>
          </a:bodyPr>
          <a:lstStyle/>
          <a:p>
            <a:r>
              <a:rPr lang="en-GB" sz="2400"/>
              <a:t>Backup policies differ across the tiers:</a:t>
            </a:r>
          </a:p>
        </p:txBody>
      </p:sp>
      <p:pic>
        <p:nvPicPr>
          <p:cNvPr id="8" name="Graphic 7" descr="Database with solid fill">
            <a:extLst>
              <a:ext uri="{FF2B5EF4-FFF2-40B4-BE49-F238E27FC236}">
                <a16:creationId xmlns:a16="http://schemas.microsoft.com/office/drawing/2014/main" id="{F8B34FBD-F174-4A87-9FC8-6EE6839D9D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8205" y="2348047"/>
            <a:ext cx="1169126" cy="1169126"/>
          </a:xfrm>
          <a:prstGeom prst="rect">
            <a:avLst/>
          </a:prstGeom>
        </p:spPr>
      </p:pic>
      <p:pic>
        <p:nvPicPr>
          <p:cNvPr id="9" name="Graphic 8" descr="Database with solid fill">
            <a:extLst>
              <a:ext uri="{FF2B5EF4-FFF2-40B4-BE49-F238E27FC236}">
                <a16:creationId xmlns:a16="http://schemas.microsoft.com/office/drawing/2014/main" id="{0B04BA3F-FBF4-43FE-BAC2-9BF235E6DA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21998" y="2348047"/>
            <a:ext cx="1169126" cy="1169126"/>
          </a:xfrm>
          <a:prstGeom prst="rect">
            <a:avLst/>
          </a:prstGeom>
        </p:spPr>
      </p:pic>
      <p:pic>
        <p:nvPicPr>
          <p:cNvPr id="10" name="Graphic 9" descr="Database with solid fill">
            <a:extLst>
              <a:ext uri="{FF2B5EF4-FFF2-40B4-BE49-F238E27FC236}">
                <a16:creationId xmlns:a16="http://schemas.microsoft.com/office/drawing/2014/main" id="{7B6A2414-7D81-4C90-8D01-DAE5623D4EF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65791" y="2348047"/>
            <a:ext cx="1169126" cy="1169126"/>
          </a:xfrm>
          <a:prstGeom prst="rect">
            <a:avLst/>
          </a:prstGeom>
        </p:spPr>
      </p:pic>
      <p:sp>
        <p:nvSpPr>
          <p:cNvPr id="12" name="TextBox 11">
            <a:extLst>
              <a:ext uri="{FF2B5EF4-FFF2-40B4-BE49-F238E27FC236}">
                <a16:creationId xmlns:a16="http://schemas.microsoft.com/office/drawing/2014/main" id="{E1A24AA6-D776-4A3D-9E99-26ADF1B1E9DE}"/>
              </a:ext>
            </a:extLst>
          </p:cNvPr>
          <p:cNvSpPr txBox="1"/>
          <p:nvPr/>
        </p:nvSpPr>
        <p:spPr>
          <a:xfrm>
            <a:off x="699606" y="3552779"/>
            <a:ext cx="1446358" cy="553998"/>
          </a:xfrm>
          <a:prstGeom prst="rect">
            <a:avLst/>
          </a:prstGeom>
          <a:noFill/>
        </p:spPr>
        <p:txBody>
          <a:bodyPr wrap="none" rtlCol="0">
            <a:spAutoFit/>
          </a:bodyPr>
          <a:lstStyle/>
          <a:p>
            <a:pPr algn="ctr"/>
            <a:r>
              <a:rPr lang="en-GB" b="1">
                <a:solidFill>
                  <a:schemeClr val="accent3"/>
                </a:solidFill>
              </a:rPr>
              <a:t>home folders</a:t>
            </a:r>
          </a:p>
          <a:p>
            <a:pPr algn="ctr"/>
            <a:r>
              <a:rPr lang="en-GB" sz="1200"/>
              <a:t>30 dailies</a:t>
            </a:r>
          </a:p>
        </p:txBody>
      </p:sp>
      <p:sp>
        <p:nvSpPr>
          <p:cNvPr id="13" name="TextBox 12">
            <a:extLst>
              <a:ext uri="{FF2B5EF4-FFF2-40B4-BE49-F238E27FC236}">
                <a16:creationId xmlns:a16="http://schemas.microsoft.com/office/drawing/2014/main" id="{A710B63F-F04B-4527-BC18-85F3B07DF305}"/>
              </a:ext>
            </a:extLst>
          </p:cNvPr>
          <p:cNvSpPr txBox="1"/>
          <p:nvPr/>
        </p:nvSpPr>
        <p:spPr>
          <a:xfrm>
            <a:off x="2456027" y="3552779"/>
            <a:ext cx="1895262" cy="553998"/>
          </a:xfrm>
          <a:prstGeom prst="rect">
            <a:avLst/>
          </a:prstGeom>
          <a:noFill/>
        </p:spPr>
        <p:txBody>
          <a:bodyPr wrap="none" rtlCol="0">
            <a:spAutoFit/>
          </a:bodyPr>
          <a:lstStyle/>
          <a:p>
            <a:pPr algn="ctr"/>
            <a:r>
              <a:rPr lang="en-GB" b="1">
                <a:solidFill>
                  <a:schemeClr val="accent3"/>
                </a:solidFill>
              </a:rPr>
              <a:t>project folders</a:t>
            </a:r>
          </a:p>
          <a:p>
            <a:pPr algn="ctr"/>
            <a:r>
              <a:rPr lang="en-GB" sz="1200"/>
              <a:t>30 dailies and 18 monthlies</a:t>
            </a:r>
          </a:p>
        </p:txBody>
      </p:sp>
      <p:sp>
        <p:nvSpPr>
          <p:cNvPr id="14" name="TextBox 13">
            <a:extLst>
              <a:ext uri="{FF2B5EF4-FFF2-40B4-BE49-F238E27FC236}">
                <a16:creationId xmlns:a16="http://schemas.microsoft.com/office/drawing/2014/main" id="{4570ECBE-E251-4695-8104-F51D8D63A075}"/>
              </a:ext>
            </a:extLst>
          </p:cNvPr>
          <p:cNvSpPr txBox="1"/>
          <p:nvPr/>
        </p:nvSpPr>
        <p:spPr>
          <a:xfrm>
            <a:off x="4725123" y="3534202"/>
            <a:ext cx="1450461" cy="369332"/>
          </a:xfrm>
          <a:prstGeom prst="rect">
            <a:avLst/>
          </a:prstGeom>
          <a:noFill/>
        </p:spPr>
        <p:txBody>
          <a:bodyPr wrap="none" rtlCol="0">
            <a:spAutoFit/>
          </a:bodyPr>
          <a:lstStyle/>
          <a:p>
            <a:pPr algn="ctr"/>
            <a:r>
              <a:rPr lang="en-GB" b="1">
                <a:solidFill>
                  <a:srgbClr val="C00000"/>
                </a:solidFill>
              </a:rPr>
              <a:t>scratch space</a:t>
            </a:r>
          </a:p>
        </p:txBody>
      </p:sp>
      <p:pic>
        <p:nvPicPr>
          <p:cNvPr id="15" name="Graphic 14" descr="Database with solid fill">
            <a:extLst>
              <a:ext uri="{FF2B5EF4-FFF2-40B4-BE49-F238E27FC236}">
                <a16:creationId xmlns:a16="http://schemas.microsoft.com/office/drawing/2014/main" id="{4BD41460-634A-4D78-BF76-DCD74B1B6AF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67653" y="2423163"/>
            <a:ext cx="364670" cy="364670"/>
          </a:xfrm>
          <a:prstGeom prst="rect">
            <a:avLst/>
          </a:prstGeom>
        </p:spPr>
      </p:pic>
      <p:pic>
        <p:nvPicPr>
          <p:cNvPr id="16" name="Graphic 15" descr="Database with solid fill">
            <a:extLst>
              <a:ext uri="{FF2B5EF4-FFF2-40B4-BE49-F238E27FC236}">
                <a16:creationId xmlns:a16="http://schemas.microsoft.com/office/drawing/2014/main" id="{4679B0DA-68DB-46E5-BA8C-EBE97A7FEB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39387" y="2423163"/>
            <a:ext cx="364670" cy="364670"/>
          </a:xfrm>
          <a:prstGeom prst="rect">
            <a:avLst/>
          </a:prstGeom>
        </p:spPr>
      </p:pic>
      <p:pic>
        <p:nvPicPr>
          <p:cNvPr id="17" name="Graphic 16" descr="Database with solid fill">
            <a:extLst>
              <a:ext uri="{FF2B5EF4-FFF2-40B4-BE49-F238E27FC236}">
                <a16:creationId xmlns:a16="http://schemas.microsoft.com/office/drawing/2014/main" id="{66587BC1-532F-4066-BEC3-B1982F9D386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11121" y="2423163"/>
            <a:ext cx="364670" cy="364670"/>
          </a:xfrm>
          <a:prstGeom prst="rect">
            <a:avLst/>
          </a:prstGeom>
        </p:spPr>
      </p:pic>
      <p:pic>
        <p:nvPicPr>
          <p:cNvPr id="18" name="Graphic 17" descr="Database with solid fill">
            <a:extLst>
              <a:ext uri="{FF2B5EF4-FFF2-40B4-BE49-F238E27FC236}">
                <a16:creationId xmlns:a16="http://schemas.microsoft.com/office/drawing/2014/main" id="{8C1D1740-4EC6-42C7-B9F0-D0B32D0A602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82855" y="2423163"/>
            <a:ext cx="364670" cy="364670"/>
          </a:xfrm>
          <a:prstGeom prst="rect">
            <a:avLst/>
          </a:prstGeom>
        </p:spPr>
      </p:pic>
      <p:pic>
        <p:nvPicPr>
          <p:cNvPr id="19" name="Graphic 18" descr="Database with solid fill">
            <a:extLst>
              <a:ext uri="{FF2B5EF4-FFF2-40B4-BE49-F238E27FC236}">
                <a16:creationId xmlns:a16="http://schemas.microsoft.com/office/drawing/2014/main" id="{6EAE6818-41A7-4C9E-95F6-E5F33770189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54591" y="2423163"/>
            <a:ext cx="364670" cy="364670"/>
          </a:xfrm>
          <a:prstGeom prst="rect">
            <a:avLst/>
          </a:prstGeom>
        </p:spPr>
      </p:pic>
      <p:pic>
        <p:nvPicPr>
          <p:cNvPr id="20" name="Graphic 19" descr="Database with solid fill">
            <a:extLst>
              <a:ext uri="{FF2B5EF4-FFF2-40B4-BE49-F238E27FC236}">
                <a16:creationId xmlns:a16="http://schemas.microsoft.com/office/drawing/2014/main" id="{A2374072-21C6-420A-88B3-24373D5CF38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67653" y="2787833"/>
            <a:ext cx="364670" cy="364670"/>
          </a:xfrm>
          <a:prstGeom prst="rect">
            <a:avLst/>
          </a:prstGeom>
        </p:spPr>
      </p:pic>
      <p:pic>
        <p:nvPicPr>
          <p:cNvPr id="21" name="Graphic 20" descr="Database with solid fill">
            <a:extLst>
              <a:ext uri="{FF2B5EF4-FFF2-40B4-BE49-F238E27FC236}">
                <a16:creationId xmlns:a16="http://schemas.microsoft.com/office/drawing/2014/main" id="{B7623FDC-6CF1-49A5-9D25-3864D4F9B2D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39387" y="2787833"/>
            <a:ext cx="364670" cy="364670"/>
          </a:xfrm>
          <a:prstGeom prst="rect">
            <a:avLst/>
          </a:prstGeom>
        </p:spPr>
      </p:pic>
      <p:pic>
        <p:nvPicPr>
          <p:cNvPr id="22" name="Graphic 21" descr="Database with solid fill">
            <a:extLst>
              <a:ext uri="{FF2B5EF4-FFF2-40B4-BE49-F238E27FC236}">
                <a16:creationId xmlns:a16="http://schemas.microsoft.com/office/drawing/2014/main" id="{E7AF7AB2-E659-4A0D-B433-7415F587C33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11121" y="2787833"/>
            <a:ext cx="364670" cy="364670"/>
          </a:xfrm>
          <a:prstGeom prst="rect">
            <a:avLst/>
          </a:prstGeom>
        </p:spPr>
      </p:pic>
      <p:pic>
        <p:nvPicPr>
          <p:cNvPr id="23" name="Graphic 22" descr="Database with solid fill">
            <a:extLst>
              <a:ext uri="{FF2B5EF4-FFF2-40B4-BE49-F238E27FC236}">
                <a16:creationId xmlns:a16="http://schemas.microsoft.com/office/drawing/2014/main" id="{67813F54-D7A3-4BA1-B24D-4B8B9BA3BDA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82855" y="2787833"/>
            <a:ext cx="364670" cy="364670"/>
          </a:xfrm>
          <a:prstGeom prst="rect">
            <a:avLst/>
          </a:prstGeom>
        </p:spPr>
      </p:pic>
      <p:pic>
        <p:nvPicPr>
          <p:cNvPr id="24" name="Graphic 23" descr="Database with solid fill">
            <a:extLst>
              <a:ext uri="{FF2B5EF4-FFF2-40B4-BE49-F238E27FC236}">
                <a16:creationId xmlns:a16="http://schemas.microsoft.com/office/drawing/2014/main" id="{AD3E10AD-C978-4940-A7D5-1668D28368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54591" y="2787833"/>
            <a:ext cx="364670" cy="364670"/>
          </a:xfrm>
          <a:prstGeom prst="rect">
            <a:avLst/>
          </a:prstGeom>
        </p:spPr>
      </p:pic>
      <p:pic>
        <p:nvPicPr>
          <p:cNvPr id="25" name="Graphic 24" descr="Database with solid fill">
            <a:extLst>
              <a:ext uri="{FF2B5EF4-FFF2-40B4-BE49-F238E27FC236}">
                <a16:creationId xmlns:a16="http://schemas.microsoft.com/office/drawing/2014/main" id="{0A123E96-7692-46F6-ADF6-9728753298D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67653" y="3152503"/>
            <a:ext cx="364670" cy="364670"/>
          </a:xfrm>
          <a:prstGeom prst="rect">
            <a:avLst/>
          </a:prstGeom>
        </p:spPr>
      </p:pic>
      <p:pic>
        <p:nvPicPr>
          <p:cNvPr id="26" name="Graphic 25" descr="Database with solid fill">
            <a:extLst>
              <a:ext uri="{FF2B5EF4-FFF2-40B4-BE49-F238E27FC236}">
                <a16:creationId xmlns:a16="http://schemas.microsoft.com/office/drawing/2014/main" id="{80C7339B-6926-499D-BB47-862502CAAA1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39387" y="3152503"/>
            <a:ext cx="364670" cy="364670"/>
          </a:xfrm>
          <a:prstGeom prst="rect">
            <a:avLst/>
          </a:prstGeom>
        </p:spPr>
      </p:pic>
      <p:pic>
        <p:nvPicPr>
          <p:cNvPr id="27" name="Graphic 26" descr="Database with solid fill">
            <a:extLst>
              <a:ext uri="{FF2B5EF4-FFF2-40B4-BE49-F238E27FC236}">
                <a16:creationId xmlns:a16="http://schemas.microsoft.com/office/drawing/2014/main" id="{530F6D80-1EC1-4358-ADAB-F3AA700BB6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11121" y="3152503"/>
            <a:ext cx="364670" cy="364670"/>
          </a:xfrm>
          <a:prstGeom prst="rect">
            <a:avLst/>
          </a:prstGeom>
        </p:spPr>
      </p:pic>
      <p:pic>
        <p:nvPicPr>
          <p:cNvPr id="28" name="Graphic 27" descr="Database with solid fill">
            <a:extLst>
              <a:ext uri="{FF2B5EF4-FFF2-40B4-BE49-F238E27FC236}">
                <a16:creationId xmlns:a16="http://schemas.microsoft.com/office/drawing/2014/main" id="{4AE27151-BCC0-4E2D-92AD-4B3E2898277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82855" y="3152503"/>
            <a:ext cx="364670" cy="364670"/>
          </a:xfrm>
          <a:prstGeom prst="rect">
            <a:avLst/>
          </a:prstGeom>
        </p:spPr>
      </p:pic>
      <p:pic>
        <p:nvPicPr>
          <p:cNvPr id="29" name="Graphic 28" descr="Database with solid fill">
            <a:extLst>
              <a:ext uri="{FF2B5EF4-FFF2-40B4-BE49-F238E27FC236}">
                <a16:creationId xmlns:a16="http://schemas.microsoft.com/office/drawing/2014/main" id="{5D3B7145-0580-4F88-8B32-E94516E31B1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54591" y="3152503"/>
            <a:ext cx="364670" cy="364670"/>
          </a:xfrm>
          <a:prstGeom prst="rect">
            <a:avLst/>
          </a:prstGeom>
        </p:spPr>
      </p:pic>
      <p:sp>
        <p:nvSpPr>
          <p:cNvPr id="30" name="TextBox 29">
            <a:extLst>
              <a:ext uri="{FF2B5EF4-FFF2-40B4-BE49-F238E27FC236}">
                <a16:creationId xmlns:a16="http://schemas.microsoft.com/office/drawing/2014/main" id="{11860A8C-4047-4CD9-9CFD-4194C76D9DF8}"/>
              </a:ext>
            </a:extLst>
          </p:cNvPr>
          <p:cNvSpPr txBox="1"/>
          <p:nvPr/>
        </p:nvSpPr>
        <p:spPr>
          <a:xfrm>
            <a:off x="6455324" y="3534202"/>
            <a:ext cx="1989071" cy="369332"/>
          </a:xfrm>
          <a:prstGeom prst="rect">
            <a:avLst/>
          </a:prstGeom>
          <a:noFill/>
        </p:spPr>
        <p:txBody>
          <a:bodyPr wrap="none" rtlCol="0">
            <a:spAutoFit/>
          </a:bodyPr>
          <a:lstStyle/>
          <a:p>
            <a:pPr algn="ctr"/>
            <a:r>
              <a:rPr lang="en-GB" b="1">
                <a:solidFill>
                  <a:srgbClr val="C00000"/>
                </a:solidFill>
              </a:rPr>
              <a:t>node scratch space</a:t>
            </a:r>
          </a:p>
        </p:txBody>
      </p:sp>
      <p:sp>
        <p:nvSpPr>
          <p:cNvPr id="3" name="Left Brace 2">
            <a:extLst>
              <a:ext uri="{FF2B5EF4-FFF2-40B4-BE49-F238E27FC236}">
                <a16:creationId xmlns:a16="http://schemas.microsoft.com/office/drawing/2014/main" id="{E88256C2-7A45-4EFE-AF54-07CA5A7FF405}"/>
              </a:ext>
            </a:extLst>
          </p:cNvPr>
          <p:cNvSpPr/>
          <p:nvPr/>
        </p:nvSpPr>
        <p:spPr>
          <a:xfrm rot="16200000">
            <a:off x="6424313" y="2180391"/>
            <a:ext cx="355839" cy="3881758"/>
          </a:xfrm>
          <a:prstGeom prst="leftBrace">
            <a:avLst/>
          </a:prstGeom>
          <a:ln>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4" name="TextBox 3">
            <a:extLst>
              <a:ext uri="{FF2B5EF4-FFF2-40B4-BE49-F238E27FC236}">
                <a16:creationId xmlns:a16="http://schemas.microsoft.com/office/drawing/2014/main" id="{AA5EDCB8-7D6B-444F-8814-44CC9F096511}"/>
              </a:ext>
            </a:extLst>
          </p:cNvPr>
          <p:cNvSpPr txBox="1"/>
          <p:nvPr/>
        </p:nvSpPr>
        <p:spPr>
          <a:xfrm>
            <a:off x="5831764" y="4299190"/>
            <a:ext cx="1540935" cy="369332"/>
          </a:xfrm>
          <a:prstGeom prst="rect">
            <a:avLst/>
          </a:prstGeom>
          <a:noFill/>
        </p:spPr>
        <p:txBody>
          <a:bodyPr wrap="none" rtlCol="0">
            <a:spAutoFit/>
          </a:bodyPr>
          <a:lstStyle/>
          <a:p>
            <a:r>
              <a:rPr lang="en-GB" b="1">
                <a:solidFill>
                  <a:srgbClr val="C00000"/>
                </a:solidFill>
              </a:rPr>
              <a:t>not backed up</a:t>
            </a:r>
          </a:p>
        </p:txBody>
      </p:sp>
    </p:spTree>
    <p:extLst>
      <p:ext uri="{BB962C8B-B14F-4D97-AF65-F5344CB8AC3E}">
        <p14:creationId xmlns:p14="http://schemas.microsoft.com/office/powerpoint/2010/main" val="1217656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F202-7F92-F7B4-FED6-97324B50EF25}"/>
              </a:ext>
            </a:extLst>
          </p:cNvPr>
          <p:cNvSpPr>
            <a:spLocks noGrp="1"/>
          </p:cNvSpPr>
          <p:nvPr>
            <p:ph type="title"/>
          </p:nvPr>
        </p:nvSpPr>
        <p:spPr/>
        <p:txBody>
          <a:bodyPr>
            <a:normAutofit fontScale="90000"/>
          </a:bodyPr>
          <a:lstStyle/>
          <a:p>
            <a:r>
              <a:rPr lang="en-US">
                <a:cs typeface="Calibri"/>
              </a:rPr>
              <a:t>What to store where</a:t>
            </a:r>
            <a:endParaRPr lang="en-US"/>
          </a:p>
        </p:txBody>
      </p:sp>
      <p:sp>
        <p:nvSpPr>
          <p:cNvPr id="3" name="Content Placeholder 2">
            <a:extLst>
              <a:ext uri="{FF2B5EF4-FFF2-40B4-BE49-F238E27FC236}">
                <a16:creationId xmlns:a16="http://schemas.microsoft.com/office/drawing/2014/main" id="{7689C90B-B4B6-4B98-C8D4-DBC4BA0C2C33}"/>
              </a:ext>
            </a:extLst>
          </p:cNvPr>
          <p:cNvSpPr>
            <a:spLocks noGrp="1"/>
          </p:cNvSpPr>
          <p:nvPr>
            <p:ph idx="1"/>
          </p:nvPr>
        </p:nvSpPr>
        <p:spPr>
          <a:xfrm>
            <a:off x="457200" y="1200151"/>
            <a:ext cx="8229600" cy="3260760"/>
          </a:xfrm>
        </p:spPr>
        <p:txBody>
          <a:bodyPr vert="horz" lIns="91440" tIns="45720" rIns="91440" bIns="45720" rtlCol="0" anchor="t">
            <a:normAutofit fontScale="55000" lnSpcReduction="20000"/>
          </a:bodyPr>
          <a:lstStyle/>
          <a:p>
            <a:r>
              <a:rPr lang="en-US">
                <a:cs typeface="Calibri"/>
              </a:rPr>
              <a:t>Project folders:</a:t>
            </a:r>
          </a:p>
          <a:p>
            <a:pPr lvl="1"/>
            <a:r>
              <a:rPr lang="en-US">
                <a:ea typeface="+mn-lt"/>
                <a:cs typeface="+mn-lt"/>
              </a:rPr>
              <a:t>What to store: data from “official” projects -- raw data, scripts, results that need to be kept long term</a:t>
            </a:r>
            <a:endParaRPr lang="en-US">
              <a:ea typeface="Calibri"/>
              <a:cs typeface="Calibri"/>
            </a:endParaRPr>
          </a:p>
          <a:p>
            <a:pPr lvl="1"/>
            <a:r>
              <a:rPr lang="en-US">
                <a:ea typeface="+mn-lt"/>
                <a:cs typeface="+mn-lt"/>
              </a:rPr>
              <a:t>What NOT to store: bulky, intermediate files that can be recreated (e.g. BAM files), “debris” created by messy software packages (e.g. thousands of small files from a Trinity assembly)</a:t>
            </a:r>
            <a:endParaRPr lang="en-US">
              <a:ea typeface="Calibri"/>
              <a:cs typeface="Calibri"/>
            </a:endParaRPr>
          </a:p>
          <a:p>
            <a:r>
              <a:rPr lang="en-US">
                <a:ea typeface="Calibri"/>
                <a:cs typeface="Calibri"/>
              </a:rPr>
              <a:t>Scratch:</a:t>
            </a:r>
          </a:p>
          <a:p>
            <a:pPr lvl="1"/>
            <a:r>
              <a:rPr lang="en-US">
                <a:ea typeface="+mn-lt"/>
                <a:cs typeface="+mn-lt"/>
              </a:rPr>
              <a:t>What to store: data analysis outputs in progress</a:t>
            </a:r>
            <a:endParaRPr lang="en-US">
              <a:ea typeface="Calibri"/>
              <a:cs typeface="Calibri"/>
            </a:endParaRPr>
          </a:p>
          <a:p>
            <a:pPr lvl="1"/>
            <a:r>
              <a:rPr lang="en-US">
                <a:ea typeface="+mn-lt"/>
                <a:cs typeface="+mn-lt"/>
              </a:rPr>
              <a:t>What NOT to store: anything that requires permanent storage should be moved to the projects folder if/when you’re sure that you need to keep it</a:t>
            </a:r>
            <a:endParaRPr lang="en-US">
              <a:ea typeface="Calibri"/>
              <a:cs typeface="Calibri"/>
            </a:endParaRPr>
          </a:p>
          <a:p>
            <a:r>
              <a:rPr lang="en-US">
                <a:cs typeface="Calibri"/>
              </a:rPr>
              <a:t>Home folders:</a:t>
            </a:r>
            <a:endParaRPr lang="en-US"/>
          </a:p>
          <a:p>
            <a:pPr lvl="1"/>
            <a:r>
              <a:rPr lang="en-US">
                <a:ea typeface="+mn-lt"/>
                <a:cs typeface="+mn-lt"/>
              </a:rPr>
              <a:t>What to store: as little as possible (&lt;10GB)</a:t>
            </a:r>
            <a:endParaRPr lang="en-US">
              <a:ea typeface="Calibri"/>
              <a:cs typeface="Calibri"/>
            </a:endParaRPr>
          </a:p>
          <a:p>
            <a:pPr lvl="1"/>
            <a:r>
              <a:rPr lang="en-US">
                <a:ea typeface="+mn-lt"/>
                <a:cs typeface="+mn-lt"/>
              </a:rPr>
              <a:t>What NOT to store: “official” project data, big files</a:t>
            </a:r>
            <a:endParaRPr lang="en-US">
              <a:ea typeface="Calibri"/>
              <a:cs typeface="Calibri"/>
            </a:endParaRPr>
          </a:p>
          <a:p>
            <a:endParaRPr lang="en-US">
              <a:ea typeface="Calibri"/>
              <a:cs typeface="Calibri"/>
            </a:endParaRPr>
          </a:p>
        </p:txBody>
      </p:sp>
    </p:spTree>
    <p:extLst>
      <p:ext uri="{BB962C8B-B14F-4D97-AF65-F5344CB8AC3E}">
        <p14:creationId xmlns:p14="http://schemas.microsoft.com/office/powerpoint/2010/main" val="1230999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FB170E-B0F8-45F4-BB60-7A8FC4CC13BB}"/>
              </a:ext>
            </a:extLst>
          </p:cNvPr>
          <p:cNvSpPr>
            <a:spLocks noGrp="1"/>
          </p:cNvSpPr>
          <p:nvPr>
            <p:ph type="title"/>
          </p:nvPr>
        </p:nvSpPr>
        <p:spPr/>
        <p:txBody>
          <a:bodyPr>
            <a:normAutofit fontScale="90000"/>
          </a:bodyPr>
          <a:lstStyle/>
          <a:p>
            <a:r>
              <a:rPr lang="en-GB"/>
              <a:t>Storage performance</a:t>
            </a:r>
          </a:p>
        </p:txBody>
      </p:sp>
      <p:sp>
        <p:nvSpPr>
          <p:cNvPr id="6" name="Content Placeholder 5">
            <a:extLst>
              <a:ext uri="{FF2B5EF4-FFF2-40B4-BE49-F238E27FC236}">
                <a16:creationId xmlns:a16="http://schemas.microsoft.com/office/drawing/2014/main" id="{58AA3601-CB54-4BBD-9EF5-89B27AD315F5}"/>
              </a:ext>
            </a:extLst>
          </p:cNvPr>
          <p:cNvSpPr>
            <a:spLocks noGrp="1"/>
          </p:cNvSpPr>
          <p:nvPr>
            <p:ph idx="1"/>
          </p:nvPr>
        </p:nvSpPr>
        <p:spPr>
          <a:xfrm>
            <a:off x="457200" y="1200150"/>
            <a:ext cx="7723414" cy="3486149"/>
          </a:xfrm>
        </p:spPr>
        <p:txBody>
          <a:bodyPr>
            <a:normAutofit fontScale="92500" lnSpcReduction="10000"/>
          </a:bodyPr>
          <a:lstStyle/>
          <a:p>
            <a:r>
              <a:rPr lang="en-GB" sz="2400"/>
              <a:t>Our </a:t>
            </a:r>
            <a:r>
              <a:rPr lang="en-GB" sz="2400" err="1"/>
              <a:t>BeeGFS</a:t>
            </a:r>
            <a:r>
              <a:rPr lang="en-GB" sz="2400"/>
              <a:t> filesystem maximum file transfer rate is around </a:t>
            </a:r>
            <a:r>
              <a:rPr lang="en-GB" sz="2400" b="1">
                <a:solidFill>
                  <a:schemeClr val="accent3"/>
                </a:solidFill>
              </a:rPr>
              <a:t>12 GB/s</a:t>
            </a:r>
          </a:p>
          <a:p>
            <a:pPr lvl="1"/>
            <a:r>
              <a:rPr lang="en-GB" sz="2000"/>
              <a:t>it’s great for parallel transfers of large data to multiple jobs at once</a:t>
            </a:r>
          </a:p>
          <a:p>
            <a:pPr lvl="1"/>
            <a:r>
              <a:rPr lang="en-GB" sz="2000"/>
              <a:t>but it doesn’t like working with lots and lots of very small files</a:t>
            </a:r>
          </a:p>
          <a:p>
            <a:pPr lvl="1"/>
            <a:endParaRPr lang="en-GB" sz="2000"/>
          </a:p>
          <a:p>
            <a:r>
              <a:rPr lang="en-GB" sz="2400"/>
              <a:t>Local node scratch uses SSDs</a:t>
            </a:r>
          </a:p>
          <a:p>
            <a:pPr lvl="1"/>
            <a:r>
              <a:rPr lang="en-GB" sz="2000"/>
              <a:t>while it can’t match the large streaming transfer rates of the </a:t>
            </a:r>
            <a:r>
              <a:rPr lang="en-GB" sz="2000" err="1"/>
              <a:t>BeeGFS</a:t>
            </a:r>
            <a:r>
              <a:rPr lang="en-GB" sz="2000"/>
              <a:t> system, it will always win when reading/writing lots of very small files</a:t>
            </a:r>
          </a:p>
          <a:p>
            <a:pPr lvl="1"/>
            <a:r>
              <a:rPr lang="en-GB" sz="2000"/>
              <a:t>but it’s limited in size</a:t>
            </a:r>
          </a:p>
          <a:p>
            <a:pPr lvl="1"/>
            <a:r>
              <a:rPr lang="en-GB" sz="2000"/>
              <a:t>and only exists for the lifetime of each job</a:t>
            </a:r>
          </a:p>
        </p:txBody>
      </p:sp>
      <p:pic>
        <p:nvPicPr>
          <p:cNvPr id="7" name="Picture 6" descr="Icon&#10;&#10;Description automatically generated">
            <a:extLst>
              <a:ext uri="{FF2B5EF4-FFF2-40B4-BE49-F238E27FC236}">
                <a16:creationId xmlns:a16="http://schemas.microsoft.com/office/drawing/2014/main" id="{8E08A1DA-7911-4EE4-8C86-60730482642F}"/>
              </a:ext>
            </a:extLst>
          </p:cNvPr>
          <p:cNvPicPr>
            <a:picLocks noChangeAspect="1"/>
          </p:cNvPicPr>
          <p:nvPr/>
        </p:nvPicPr>
        <p:blipFill>
          <a:blip r:embed="rId2"/>
          <a:stretch>
            <a:fillRect/>
          </a:stretch>
        </p:blipFill>
        <p:spPr>
          <a:xfrm>
            <a:off x="7450846" y="3902245"/>
            <a:ext cx="1693154" cy="1214654"/>
          </a:xfrm>
          <a:prstGeom prst="rect">
            <a:avLst/>
          </a:prstGeom>
        </p:spPr>
      </p:pic>
    </p:spTree>
    <p:extLst>
      <p:ext uri="{BB962C8B-B14F-4D97-AF65-F5344CB8AC3E}">
        <p14:creationId xmlns:p14="http://schemas.microsoft.com/office/powerpoint/2010/main" val="1042324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2E8AF0-FBA7-4954-9F2A-4163DD2C8ECF}"/>
              </a:ext>
            </a:extLst>
          </p:cNvPr>
          <p:cNvSpPr>
            <a:spLocks noGrp="1"/>
          </p:cNvSpPr>
          <p:nvPr>
            <p:ph type="title"/>
          </p:nvPr>
        </p:nvSpPr>
        <p:spPr/>
        <p:txBody>
          <a:bodyPr>
            <a:normAutofit fontScale="90000"/>
          </a:bodyPr>
          <a:lstStyle/>
          <a:p>
            <a:r>
              <a:rPr lang="en-GB"/>
              <a:t>Where to process data</a:t>
            </a:r>
          </a:p>
        </p:txBody>
      </p:sp>
      <p:sp>
        <p:nvSpPr>
          <p:cNvPr id="6" name="Content Placeholder 5">
            <a:extLst>
              <a:ext uri="{FF2B5EF4-FFF2-40B4-BE49-F238E27FC236}">
                <a16:creationId xmlns:a16="http://schemas.microsoft.com/office/drawing/2014/main" id="{929BF727-E595-496F-8148-CAC65BF67DC9}"/>
              </a:ext>
            </a:extLst>
          </p:cNvPr>
          <p:cNvSpPr>
            <a:spLocks noGrp="1"/>
          </p:cNvSpPr>
          <p:nvPr>
            <p:ph idx="1"/>
          </p:nvPr>
        </p:nvSpPr>
        <p:spPr>
          <a:xfrm>
            <a:off x="457200" y="1200150"/>
            <a:ext cx="8229600" cy="3554729"/>
          </a:xfrm>
        </p:spPr>
        <p:txBody>
          <a:bodyPr>
            <a:normAutofit fontScale="70000" lnSpcReduction="20000"/>
          </a:bodyPr>
          <a:lstStyle/>
          <a:p>
            <a:r>
              <a:rPr lang="en-GB"/>
              <a:t>Is it faster to:</a:t>
            </a:r>
          </a:p>
          <a:p>
            <a:pPr lvl="1"/>
            <a:r>
              <a:rPr lang="en-GB"/>
              <a:t>a) read and write everything in </a:t>
            </a:r>
            <a:r>
              <a:rPr lang="en-GB" b="1">
                <a:solidFill>
                  <a:schemeClr val="accent2"/>
                </a:solidFill>
              </a:rPr>
              <a:t>shared</a:t>
            </a:r>
            <a:r>
              <a:rPr lang="en-GB"/>
              <a:t> scratch?</a:t>
            </a:r>
          </a:p>
          <a:p>
            <a:pPr lvl="1"/>
            <a:r>
              <a:rPr lang="en-GB"/>
              <a:t>b) read from shared scratch and write to </a:t>
            </a:r>
            <a:r>
              <a:rPr lang="en-GB" b="1">
                <a:solidFill>
                  <a:schemeClr val="accent2"/>
                </a:solidFill>
              </a:rPr>
              <a:t>local</a:t>
            </a:r>
            <a:r>
              <a:rPr lang="en-GB"/>
              <a:t> scratch?</a:t>
            </a:r>
          </a:p>
          <a:p>
            <a:pPr lvl="1"/>
            <a:r>
              <a:rPr lang="en-GB"/>
              <a:t>c) copy everything to local scratch and work from there?</a:t>
            </a:r>
          </a:p>
          <a:p>
            <a:endParaRPr lang="en-GB"/>
          </a:p>
          <a:p>
            <a:r>
              <a:rPr lang="en-GB"/>
              <a:t>Either way, b and c also require results to be copied back to shared scratch before the job ends</a:t>
            </a:r>
          </a:p>
          <a:p>
            <a:endParaRPr lang="en-GB"/>
          </a:p>
          <a:p>
            <a:r>
              <a:rPr lang="en-GB"/>
              <a:t>But if you’re doing a lot of random I/O (or a lot of small file I/O) then chances are things will be </a:t>
            </a:r>
            <a:r>
              <a:rPr lang="en-GB" i="1"/>
              <a:t>much</a:t>
            </a:r>
            <a:r>
              <a:rPr lang="en-GB"/>
              <a:t> faster with local scratch</a:t>
            </a:r>
          </a:p>
        </p:txBody>
      </p:sp>
    </p:spTree>
    <p:extLst>
      <p:ext uri="{BB962C8B-B14F-4D97-AF65-F5344CB8AC3E}">
        <p14:creationId xmlns:p14="http://schemas.microsoft.com/office/powerpoint/2010/main" val="1054007395"/>
      </p:ext>
    </p:extLst>
  </p:cSld>
  <p:clrMapOvr>
    <a:masterClrMapping/>
  </p:clrMapOvr>
</p:sld>
</file>

<file path=ppt/theme/theme1.xml><?xml version="1.0" encoding="utf-8"?>
<a:theme xmlns:a="http://schemas.openxmlformats.org/drawingml/2006/main" name="Hutton PPT template 2017 widescreen">
  <a:themeElements>
    <a:clrScheme name="Custom 5">
      <a:dk1>
        <a:srgbClr val="555559"/>
      </a:dk1>
      <a:lt1>
        <a:sysClr val="window" lastClr="FFFFFF"/>
      </a:lt1>
      <a:dk2>
        <a:srgbClr val="555559"/>
      </a:dk2>
      <a:lt2>
        <a:srgbClr val="FFFFFF"/>
      </a:lt2>
      <a:accent1>
        <a:srgbClr val="799900"/>
      </a:accent1>
      <a:accent2>
        <a:srgbClr val="005769"/>
      </a:accent2>
      <a:accent3>
        <a:srgbClr val="00748C"/>
      </a:accent3>
      <a:accent4>
        <a:srgbClr val="CF009E"/>
      </a:accent4>
      <a:accent5>
        <a:srgbClr val="853175"/>
      </a:accent5>
      <a:accent6>
        <a:srgbClr val="6AA2B8"/>
      </a:accent6>
      <a:hlink>
        <a:srgbClr val="00748C"/>
      </a:hlink>
      <a:folHlink>
        <a:srgbClr val="6AA2B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dd4118c1-80c0-4fd0-a895-4f8cc7b15db9">
      <Terms xmlns="http://schemas.microsoft.com/office/infopath/2007/PartnerControls"/>
    </TaxKeywordTaxHTField>
    <TaxCatchAll xmlns="dd4118c1-80c0-4fd0-a895-4f8cc7b15db9"/>
    <PublishingExpirationDate xmlns="http://schemas.microsoft.com/sharepoint/v3" xsi:nil="true"/>
    <PublishingStartDate xmlns="http://schemas.microsoft.com/sharepoint/v3" xsi:nil="true"/>
    <_dlc_DocId xmlns="dd4118c1-80c0-4fd0-a895-4f8cc7b15db9">6X5HV3WVA3CC-138-175</_dlc_DocId>
    <_dlc_DocIdUrl xmlns="dd4118c1-80c0-4fd0-a895-4f8cc7b15db9">
      <Url>http://connect.hutton.ac.uk/Organisation/Comms/_layouts/15/DocIdRedir.aspx?ID=6X5HV3WVA3CC-138-175</Url>
      <Description>6X5HV3WVA3CC-138-175</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362D038233C51469147F003D8E0F8C5" ma:contentTypeVersion="2" ma:contentTypeDescription="Create a new document." ma:contentTypeScope="" ma:versionID="460adbf0d06597c5193aeeffe506f3a5">
  <xsd:schema xmlns:xsd="http://www.w3.org/2001/XMLSchema" xmlns:xs="http://www.w3.org/2001/XMLSchema" xmlns:p="http://schemas.microsoft.com/office/2006/metadata/properties" xmlns:ns1="http://schemas.microsoft.com/sharepoint/v3" xmlns:ns2="dd4118c1-80c0-4fd0-a895-4f8cc7b15db9" targetNamespace="http://schemas.microsoft.com/office/2006/metadata/properties" ma:root="true" ma:fieldsID="7fdb9e80014ce22284f30f74730fcf76" ns1:_="" ns2:_="">
    <xsd:import namespace="http://schemas.microsoft.com/sharepoint/v3"/>
    <xsd:import namespace="dd4118c1-80c0-4fd0-a895-4f8cc7b15db9"/>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2:TaxCatchAllLabel"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d4118c1-80c0-4fd0-a895-4f8cc7b15db9" elementFormDefault="qualified">
    <xsd:import namespace="http://schemas.microsoft.com/office/2006/documentManagement/types"/>
    <xsd:import namespace="http://schemas.microsoft.com/office/infopath/2007/PartnerControls"/>
    <xsd:element name="TaxKeywordTaxHTField" ma:index="10" nillable="true" ma:taxonomy="true" ma:internalName="TaxKeywordTaxHTField" ma:taxonomyFieldName="TaxKeyword" ma:displayName="Enterprise Keywords" ma:fieldId="{23f27201-bee3-471e-b2e7-b64fd8b7ca38}" ma:taxonomyMulti="true" ma:sspId="0fbbd0a1-8703-46e1-8d9e-cad271c09ae8" ma:termSetId="00000000-0000-0000-0000-000000000000" ma:anchorId="00000000-0000-0000-0000-000000000000" ma:open="true" ma:isKeyword="true">
      <xsd:complexType>
        <xsd:sequence>
          <xsd:element ref="pc:Terms" minOccurs="0" maxOccurs="1"/>
        </xsd:sequence>
      </xsd:complexType>
    </xsd:element>
    <xsd:element name="TaxCatchAll" ma:index="11" nillable="true" ma:displayName="Taxonomy Catch All Column" ma:hidden="true" ma:list="{7a9d32c9-126f-4343-9ebe-808524d350ec}" ma:internalName="TaxCatchAll" ma:showField="CatchAllData" ma:web="dd4118c1-80c0-4fd0-a895-4f8cc7b15db9">
      <xsd:complexType>
        <xsd:complexContent>
          <xsd:extension base="dms:MultiChoiceLookup">
            <xsd:sequence>
              <xsd:element name="Value" type="dms:Lookup" maxOccurs="unbounded" minOccurs="0" nillable="true"/>
            </xsd:sequence>
          </xsd:extension>
        </xsd:complexContent>
      </xsd:complexType>
    </xsd:element>
    <xsd:element name="TaxCatchAllLabel" ma:index="12" nillable="true" ma:displayName="Taxonomy Catch All Column1" ma:hidden="true" ma:list="{7a9d32c9-126f-4343-9ebe-808524d350ec}" ma:internalName="TaxCatchAllLabel" ma:readOnly="true" ma:showField="CatchAllDataLabel" ma:web="dd4118c1-80c0-4fd0-a895-4f8cc7b15db9">
      <xsd:complexType>
        <xsd:complexContent>
          <xsd:extension base="dms:MultiChoiceLookup">
            <xsd:sequence>
              <xsd:element name="Value" type="dms:Lookup" maxOccurs="unbounded" minOccurs="0" nillable="true"/>
            </xsd:sequence>
          </xsd:extension>
        </xsd:complexContent>
      </xsd:complexType>
    </xsd:element>
    <xsd:element name="_dlc_DocId" ma:index="14" nillable="true" ma:displayName="Document ID Value" ma:description="The value of the document ID assigned to this item." ma:internalName="_dlc_DocId" ma:readOnly="true">
      <xsd:simpleType>
        <xsd:restriction base="dms:Text"/>
      </xsd:simpleType>
    </xsd:element>
    <xsd:element name="_dlc_DocIdUrl" ma:index="1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6"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4912F943-A4BD-47F9-AEA1-BA63178B5B75}">
  <ds:schemaRefs>
    <ds:schemaRef ds:uri="http://schemas.microsoft.com/sharepoint/v3/contenttype/forms"/>
  </ds:schemaRefs>
</ds:datastoreItem>
</file>

<file path=customXml/itemProps2.xml><?xml version="1.0" encoding="utf-8"?>
<ds:datastoreItem xmlns:ds="http://schemas.openxmlformats.org/officeDocument/2006/customXml" ds:itemID="{D8CA114C-E986-4103-AE52-B3A961829643}">
  <ds:schemaRefs>
    <ds:schemaRef ds:uri="dd4118c1-80c0-4fd0-a895-4f8cc7b15db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3277235-0B46-4DA6-A21E-4FE2F8B9B516}">
  <ds:schemaRefs>
    <ds:schemaRef ds:uri="dd4118c1-80c0-4fd0-a895-4f8cc7b15db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4.xml><?xml version="1.0" encoding="utf-8"?>
<ds:datastoreItem xmlns:ds="http://schemas.openxmlformats.org/officeDocument/2006/customXml" ds:itemID="{3D40081D-2632-44AA-8732-6DDCBD78A833}">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(16:9)</PresentationFormat>
  <Slides>33</Slides>
  <Notes>2</Notes>
  <HiddenSlides>11</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Hutton PPT template 2017 widescreen</vt:lpstr>
      <vt:lpstr>Resource Allocation  / Best Practice</vt:lpstr>
      <vt:lpstr>Discussion points</vt:lpstr>
      <vt:lpstr>Can I use the entire cluster at once?</vt:lpstr>
      <vt:lpstr>Where should I write data to?</vt:lpstr>
      <vt:lpstr>Where should I write data to?</vt:lpstr>
      <vt:lpstr>Backups</vt:lpstr>
      <vt:lpstr>What to store where</vt:lpstr>
      <vt:lpstr>Storage performance</vt:lpstr>
      <vt:lpstr>Where to process data</vt:lpstr>
      <vt:lpstr>Traditional file servers</vt:lpstr>
      <vt:lpstr>HPC parallel file array</vt:lpstr>
      <vt:lpstr>The Linux kernel</vt:lpstr>
      <vt:lpstr>Activity: unzip the kernel source</vt:lpstr>
      <vt:lpstr>Monitoring network I/O</vt:lpstr>
      <vt:lpstr>Transparent file compression</vt:lpstr>
      <vt:lpstr>Which queue/partition should I use?</vt:lpstr>
      <vt:lpstr>How much CPU/memory should I allocate to a job?</vt:lpstr>
      <vt:lpstr>Limiting CPU usage</vt:lpstr>
      <vt:lpstr>CPUs/cores and parallel jobs</vt:lpstr>
      <vt:lpstr>CPUs/cores and parallel jobs</vt:lpstr>
      <vt:lpstr>CPUs/cores and parallel jobs</vt:lpstr>
      <vt:lpstr>CPUs/cores and parallel jobs</vt:lpstr>
      <vt:lpstr>CPUs/cores and parallel jobs</vt:lpstr>
      <vt:lpstr>Monitoring jobs</vt:lpstr>
      <vt:lpstr>Monitoring jobs</vt:lpstr>
      <vt:lpstr>Allocating memory</vt:lpstr>
      <vt:lpstr>Allocating memory</vt:lpstr>
      <vt:lpstr>What resources is my job currently consuming?</vt:lpstr>
      <vt:lpstr>How much memory is my job using?</vt:lpstr>
      <vt:lpstr>How much memory did my job use?</vt:lpstr>
      <vt:lpstr>Cluster etiquette</vt:lpstr>
      <vt:lpstr>Activity: array jobs (setting limits)</vt:lpstr>
      <vt:lpstr>Post job emails</vt:lpstr>
    </vt:vector>
  </TitlesOfParts>
  <Company>The James Hutton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Iain Milne</dc:creator>
  <cp:keywords/>
  <cp:revision>1</cp:revision>
  <dcterms:created xsi:type="dcterms:W3CDTF">2019-06-26T08:43:14Z</dcterms:created>
  <dcterms:modified xsi:type="dcterms:W3CDTF">2022-08-29T13:02:43Z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0x0101008362D038233C51469147F003D8E0F8C5</vt:lpwstr>
  </property>
  <property fmtid="{D5CDD505-2E9C-101B-9397-08002B2CF9AE}" pid="3" name="_dlc_DocIdItemGuid">
    <vt:lpwstr>014a070b-2025-440a-b392-c30e1cd7105c</vt:lpwstr>
  </property>
  <property fmtid="{D5CDD505-2E9C-101B-9397-08002B2CF9AE}" pid="4" name="TaxKeyword">
    <vt:lpwstr/>
  </property>
</Properties>
</file>