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84" r:id="rId2"/>
    <p:sldId id="509" r:id="rId3"/>
    <p:sldId id="513" r:id="rId4"/>
    <p:sldId id="510" r:id="rId5"/>
    <p:sldId id="511" r:id="rId6"/>
    <p:sldId id="512" r:id="rId7"/>
    <p:sldId id="514" r:id="rId8"/>
    <p:sldId id="516" r:id="rId9"/>
    <p:sldId id="266" r:id="rId10"/>
    <p:sldId id="267" r:id="rId11"/>
    <p:sldId id="331" r:id="rId12"/>
    <p:sldId id="523" r:id="rId13"/>
    <p:sldId id="526" r:id="rId14"/>
    <p:sldId id="527" r:id="rId15"/>
    <p:sldId id="541" r:id="rId16"/>
    <p:sldId id="528" r:id="rId17"/>
    <p:sldId id="530" r:id="rId18"/>
    <p:sldId id="529" r:id="rId19"/>
    <p:sldId id="531" r:id="rId20"/>
    <p:sldId id="545" r:id="rId21"/>
    <p:sldId id="546" r:id="rId22"/>
    <p:sldId id="544" r:id="rId23"/>
    <p:sldId id="532" r:id="rId24"/>
    <p:sldId id="518" r:id="rId25"/>
    <p:sldId id="539" r:id="rId26"/>
    <p:sldId id="538" r:id="rId27"/>
    <p:sldId id="520" r:id="rId28"/>
    <p:sldId id="519" r:id="rId29"/>
    <p:sldId id="521" r:id="rId30"/>
    <p:sldId id="533" r:id="rId31"/>
    <p:sldId id="522" r:id="rId32"/>
    <p:sldId id="540" r:id="rId33"/>
    <p:sldId id="517" r:id="rId34"/>
    <p:sldId id="542" r:id="rId35"/>
    <p:sldId id="524" r:id="rId36"/>
    <p:sldId id="525" r:id="rId37"/>
    <p:sldId id="535" r:id="rId38"/>
    <p:sldId id="537" r:id="rId39"/>
    <p:sldId id="543" r:id="rId4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2175"/>
    <a:srgbClr val="5E8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98663-0690-4426-BFD8-FB552C6F84B1}" v="5653" dt="2022-08-26T09:11:48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9361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183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60"/>
    </p:cViewPr>
  </p:sorterViewPr>
  <p:notesViewPr>
    <p:cSldViewPr snapToGrid="0" snapToObjects="1">
      <p:cViewPr varScale="1">
        <p:scale>
          <a:sx n="44" d="100"/>
          <a:sy n="44" d="100"/>
        </p:scale>
        <p:origin x="-2610" y="-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Thorpe" userId="34f01415-5c27-484f-b803-1ec89ee168f3" providerId="ADAL" clId="{D3C98663-0690-4426-BFD8-FB552C6F84B1}"/>
    <pc:docChg chg="undo custSel addSld delSld modSld sldOrd">
      <pc:chgData name="Peter Thorpe" userId="34f01415-5c27-484f-b803-1ec89ee168f3" providerId="ADAL" clId="{D3C98663-0690-4426-BFD8-FB552C6F84B1}" dt="2022-08-26T08:19:59.954" v="8758" actId="13822"/>
      <pc:docMkLst>
        <pc:docMk/>
      </pc:docMkLst>
      <pc:sldChg chg="modSp add del mod">
        <pc:chgData name="Peter Thorpe" userId="34f01415-5c27-484f-b803-1ec89ee168f3" providerId="ADAL" clId="{D3C98663-0690-4426-BFD8-FB552C6F84B1}" dt="2022-08-26T08:09:19.497" v="8427" actId="2696"/>
        <pc:sldMkLst>
          <pc:docMk/>
          <pc:sldMk cId="946726897" sldId="266"/>
        </pc:sldMkLst>
        <pc:spChg chg="mod">
          <ac:chgData name="Peter Thorpe" userId="34f01415-5c27-484f-b803-1ec89ee168f3" providerId="ADAL" clId="{D3C98663-0690-4426-BFD8-FB552C6F84B1}" dt="2022-08-24T08:01:54.595" v="8417" actId="1076"/>
          <ac:spMkLst>
            <pc:docMk/>
            <pc:sldMk cId="946726897" sldId="266"/>
            <ac:spMk id="2" creationId="{2FED4347-B1C2-41ED-9C8B-1320341AA7F4}"/>
          </ac:spMkLst>
        </pc:spChg>
        <pc:spChg chg="mod">
          <ac:chgData name="Peter Thorpe" userId="34f01415-5c27-484f-b803-1ec89ee168f3" providerId="ADAL" clId="{D3C98663-0690-4426-BFD8-FB552C6F84B1}" dt="2022-08-24T08:01:49.772" v="8414" actId="27636"/>
          <ac:spMkLst>
            <pc:docMk/>
            <pc:sldMk cId="946726897" sldId="266"/>
            <ac:spMk id="3" creationId="{59D10648-71C2-4CA3-9AED-9D9D6534878D}"/>
          </ac:spMkLst>
        </pc:spChg>
      </pc:sldChg>
      <pc:sldChg chg="modSp add mod">
        <pc:chgData name="Peter Thorpe" userId="34f01415-5c27-484f-b803-1ec89ee168f3" providerId="ADAL" clId="{D3C98663-0690-4426-BFD8-FB552C6F84B1}" dt="2022-08-26T08:11:42.997" v="8429" actId="1076"/>
        <pc:sldMkLst>
          <pc:docMk/>
          <pc:sldMk cId="1948478717" sldId="266"/>
        </pc:sldMkLst>
        <pc:cxnChg chg="mod">
          <ac:chgData name="Peter Thorpe" userId="34f01415-5c27-484f-b803-1ec89ee168f3" providerId="ADAL" clId="{D3C98663-0690-4426-BFD8-FB552C6F84B1}" dt="2022-08-26T08:11:42.997" v="8429" actId="1076"/>
          <ac:cxnSpMkLst>
            <pc:docMk/>
            <pc:sldMk cId="1948478717" sldId="266"/>
            <ac:cxnSpMk id="5" creationId="{1B87362A-E63C-4A47-8DD0-4964D8AF85B0}"/>
          </ac:cxnSpMkLst>
        </pc:cxnChg>
      </pc:sldChg>
      <pc:sldChg chg="add">
        <pc:chgData name="Peter Thorpe" userId="34f01415-5c27-484f-b803-1ec89ee168f3" providerId="ADAL" clId="{D3C98663-0690-4426-BFD8-FB552C6F84B1}" dt="2022-08-26T08:09:27.364" v="8428"/>
        <pc:sldMkLst>
          <pc:docMk/>
          <pc:sldMk cId="885992400" sldId="267"/>
        </pc:sldMkLst>
      </pc:sldChg>
      <pc:sldChg chg="modSp add del mod">
        <pc:chgData name="Peter Thorpe" userId="34f01415-5c27-484f-b803-1ec89ee168f3" providerId="ADAL" clId="{D3C98663-0690-4426-BFD8-FB552C6F84B1}" dt="2022-08-26T08:09:19.497" v="8427" actId="2696"/>
        <pc:sldMkLst>
          <pc:docMk/>
          <pc:sldMk cId="4221241605" sldId="267"/>
        </pc:sldMkLst>
        <pc:spChg chg="mod">
          <ac:chgData name="Peter Thorpe" userId="34f01415-5c27-484f-b803-1ec89ee168f3" providerId="ADAL" clId="{D3C98663-0690-4426-BFD8-FB552C6F84B1}" dt="2022-08-24T08:01:49.800" v="8415" actId="27636"/>
          <ac:spMkLst>
            <pc:docMk/>
            <pc:sldMk cId="4221241605" sldId="267"/>
            <ac:spMk id="2" creationId="{02D4078D-C40E-42C0-845E-B26F7AFFD183}"/>
          </ac:spMkLst>
        </pc:spChg>
        <pc:picChg chg="mod">
          <ac:chgData name="Peter Thorpe" userId="34f01415-5c27-484f-b803-1ec89ee168f3" providerId="ADAL" clId="{D3C98663-0690-4426-BFD8-FB552C6F84B1}" dt="2022-08-24T08:02:00.573" v="8418" actId="1076"/>
          <ac:picMkLst>
            <pc:docMk/>
            <pc:sldMk cId="4221241605" sldId="267"/>
            <ac:picMk id="4" creationId="{EE22BAD3-5EB9-49CE-8EB4-4D77EEB1373E}"/>
          </ac:picMkLst>
        </pc:picChg>
        <pc:cxnChg chg="mod">
          <ac:chgData name="Peter Thorpe" userId="34f01415-5c27-484f-b803-1ec89ee168f3" providerId="ADAL" clId="{D3C98663-0690-4426-BFD8-FB552C6F84B1}" dt="2022-08-24T08:02:10.395" v="8420" actId="1076"/>
          <ac:cxnSpMkLst>
            <pc:docMk/>
            <pc:sldMk cId="4221241605" sldId="267"/>
            <ac:cxnSpMk id="6" creationId="{257D0640-CE6B-4B22-A5F1-0836B6BF6DC3}"/>
          </ac:cxnSpMkLst>
        </pc:cxnChg>
        <pc:cxnChg chg="mod">
          <ac:chgData name="Peter Thorpe" userId="34f01415-5c27-484f-b803-1ec89ee168f3" providerId="ADAL" clId="{D3C98663-0690-4426-BFD8-FB552C6F84B1}" dt="2022-08-24T08:02:06.699" v="8419" actId="1076"/>
          <ac:cxnSpMkLst>
            <pc:docMk/>
            <pc:sldMk cId="4221241605" sldId="267"/>
            <ac:cxnSpMk id="7" creationId="{44C642EA-85D0-4FD3-9CC4-98F101156E3F}"/>
          </ac:cxnSpMkLst>
        </pc:cxnChg>
      </pc:sldChg>
      <pc:sldChg chg="delSp modSp add del mod">
        <pc:chgData name="Peter Thorpe" userId="34f01415-5c27-484f-b803-1ec89ee168f3" providerId="ADAL" clId="{D3C98663-0690-4426-BFD8-FB552C6F84B1}" dt="2022-08-26T08:09:19.497" v="8427" actId="2696"/>
        <pc:sldMkLst>
          <pc:docMk/>
          <pc:sldMk cId="2496613329" sldId="331"/>
        </pc:sldMkLst>
        <pc:spChg chg="mod">
          <ac:chgData name="Peter Thorpe" userId="34f01415-5c27-484f-b803-1ec89ee168f3" providerId="ADAL" clId="{D3C98663-0690-4426-BFD8-FB552C6F84B1}" dt="2022-08-24T08:02:23.353" v="8422" actId="27636"/>
          <ac:spMkLst>
            <pc:docMk/>
            <pc:sldMk cId="2496613329" sldId="331"/>
            <ac:spMk id="3" creationId="{BD84C442-ED12-40C1-9DD6-4ED972BDF59C}"/>
          </ac:spMkLst>
        </pc:spChg>
        <pc:spChg chg="del">
          <ac:chgData name="Peter Thorpe" userId="34f01415-5c27-484f-b803-1ec89ee168f3" providerId="ADAL" clId="{D3C98663-0690-4426-BFD8-FB552C6F84B1}" dt="2022-08-24T08:02:28.858" v="8423" actId="478"/>
          <ac:spMkLst>
            <pc:docMk/>
            <pc:sldMk cId="2496613329" sldId="331"/>
            <ac:spMk id="4" creationId="{93AE633D-9786-4AA8-BBB4-F1221554CB9A}"/>
          </ac:spMkLst>
        </pc:spChg>
      </pc:sldChg>
      <pc:sldChg chg="add">
        <pc:chgData name="Peter Thorpe" userId="34f01415-5c27-484f-b803-1ec89ee168f3" providerId="ADAL" clId="{D3C98663-0690-4426-BFD8-FB552C6F84B1}" dt="2022-08-26T08:09:27.364" v="8428"/>
        <pc:sldMkLst>
          <pc:docMk/>
          <pc:sldMk cId="3886514484" sldId="331"/>
        </pc:sldMkLst>
      </pc:sldChg>
      <pc:sldChg chg="modSp mod">
        <pc:chgData name="Peter Thorpe" userId="34f01415-5c27-484f-b803-1ec89ee168f3" providerId="ADAL" clId="{D3C98663-0690-4426-BFD8-FB552C6F84B1}" dt="2022-08-11T08:31:39.618" v="6266" actId="15"/>
        <pc:sldMkLst>
          <pc:docMk/>
          <pc:sldMk cId="53163027" sldId="384"/>
        </pc:sldMkLst>
        <pc:spChg chg="mod">
          <ac:chgData name="Peter Thorpe" userId="34f01415-5c27-484f-b803-1ec89ee168f3" providerId="ADAL" clId="{D3C98663-0690-4426-BFD8-FB552C6F84B1}" dt="2022-08-03T11:49:37.305" v="29" actId="20577"/>
          <ac:spMkLst>
            <pc:docMk/>
            <pc:sldMk cId="53163027" sldId="384"/>
            <ac:spMk id="2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11T08:31:39.618" v="6266" actId="15"/>
          <ac:spMkLst>
            <pc:docMk/>
            <pc:sldMk cId="53163027" sldId="384"/>
            <ac:spMk id="7" creationId="{01459154-FA1E-4BD9-AAE7-30C8D970B179}"/>
          </ac:spMkLst>
        </pc:spChg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3458371335" sldId="473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2595067817" sldId="495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1429040717" sldId="496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36415425" sldId="497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1742178195" sldId="498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716304867" sldId="499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1699877269" sldId="500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1721133890" sldId="501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1302871988" sldId="502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510210411" sldId="503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2789461770" sldId="504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3115161772" sldId="505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4049792717" sldId="506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2298400705" sldId="507"/>
        </pc:sldMkLst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2519576959" sldId="508"/>
        </pc:sldMkLst>
      </pc:sldChg>
      <pc:sldChg chg="modSp mod modAnim">
        <pc:chgData name="Peter Thorpe" userId="34f01415-5c27-484f-b803-1ec89ee168f3" providerId="ADAL" clId="{D3C98663-0690-4426-BFD8-FB552C6F84B1}" dt="2022-08-05T10:25:54.124" v="5901" actId="20577"/>
        <pc:sldMkLst>
          <pc:docMk/>
          <pc:sldMk cId="2372172072" sldId="509"/>
        </pc:sldMkLst>
        <pc:spChg chg="mod">
          <ac:chgData name="Peter Thorpe" userId="34f01415-5c27-484f-b803-1ec89ee168f3" providerId="ADAL" clId="{D3C98663-0690-4426-BFD8-FB552C6F84B1}" dt="2022-08-03T12:18:25.434" v="1335" actId="6549"/>
          <ac:spMkLst>
            <pc:docMk/>
            <pc:sldMk cId="2372172072" sldId="509"/>
            <ac:spMk id="4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05T10:25:54.124" v="5901" actId="20577"/>
          <ac:spMkLst>
            <pc:docMk/>
            <pc:sldMk cId="2372172072" sldId="509"/>
            <ac:spMk id="8" creationId="{00000000-0000-0000-0000-000000000000}"/>
          </ac:spMkLst>
        </pc:spChg>
      </pc:sldChg>
      <pc:sldChg chg="modSp add mod modAnim">
        <pc:chgData name="Peter Thorpe" userId="34f01415-5c27-484f-b803-1ec89ee168f3" providerId="ADAL" clId="{D3C98663-0690-4426-BFD8-FB552C6F84B1}" dt="2022-08-16T11:54:43.363" v="7029" actId="6549"/>
        <pc:sldMkLst>
          <pc:docMk/>
          <pc:sldMk cId="571135094" sldId="510"/>
        </pc:sldMkLst>
        <pc:spChg chg="mod">
          <ac:chgData name="Peter Thorpe" userId="34f01415-5c27-484f-b803-1ec89ee168f3" providerId="ADAL" clId="{D3C98663-0690-4426-BFD8-FB552C6F84B1}" dt="2022-08-03T11:55:52.537" v="532" actId="20577"/>
          <ac:spMkLst>
            <pc:docMk/>
            <pc:sldMk cId="571135094" sldId="510"/>
            <ac:spMk id="4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16T11:54:43.363" v="7029" actId="6549"/>
          <ac:spMkLst>
            <pc:docMk/>
            <pc:sldMk cId="571135094" sldId="510"/>
            <ac:spMk id="8" creationId="{00000000-0000-0000-0000-000000000000}"/>
          </ac:spMkLst>
        </pc:spChg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3083443028" sldId="510"/>
        </pc:sldMkLst>
      </pc:sldChg>
      <pc:sldChg chg="addSp delSp modSp add mod delAnim modAnim">
        <pc:chgData name="Peter Thorpe" userId="34f01415-5c27-484f-b803-1ec89ee168f3" providerId="ADAL" clId="{D3C98663-0690-4426-BFD8-FB552C6F84B1}" dt="2022-08-15T13:37:07.905" v="6919" actId="1076"/>
        <pc:sldMkLst>
          <pc:docMk/>
          <pc:sldMk cId="637095091" sldId="511"/>
        </pc:sldMkLst>
        <pc:spChg chg="add mod">
          <ac:chgData name="Peter Thorpe" userId="34f01415-5c27-484f-b803-1ec89ee168f3" providerId="ADAL" clId="{D3C98663-0690-4426-BFD8-FB552C6F84B1}" dt="2022-08-15T13:37:07.905" v="6919" actId="1076"/>
          <ac:spMkLst>
            <pc:docMk/>
            <pc:sldMk cId="637095091" sldId="511"/>
            <ac:spMk id="2" creationId="{EAF1A953-8A1A-A165-D56C-0E3D81B514A0}"/>
          </ac:spMkLst>
        </pc:spChg>
        <pc:spChg chg="mod">
          <ac:chgData name="Peter Thorpe" userId="34f01415-5c27-484f-b803-1ec89ee168f3" providerId="ADAL" clId="{D3C98663-0690-4426-BFD8-FB552C6F84B1}" dt="2022-08-03T12:02:39.885" v="1100" actId="14100"/>
          <ac:spMkLst>
            <pc:docMk/>
            <pc:sldMk cId="637095091" sldId="511"/>
            <ac:spMk id="4" creationId="{00000000-0000-0000-0000-000000000000}"/>
          </ac:spMkLst>
        </pc:spChg>
        <pc:spChg chg="add mod">
          <ac:chgData name="Peter Thorpe" userId="34f01415-5c27-484f-b803-1ec89ee168f3" providerId="ADAL" clId="{D3C98663-0690-4426-BFD8-FB552C6F84B1}" dt="2022-08-03T12:04:25.272" v="1224" actId="20577"/>
          <ac:spMkLst>
            <pc:docMk/>
            <pc:sldMk cId="637095091" sldId="511"/>
            <ac:spMk id="7" creationId="{4301068C-C119-7596-5DC1-15467E520DD3}"/>
          </ac:spMkLst>
        </pc:spChg>
        <pc:spChg chg="del">
          <ac:chgData name="Peter Thorpe" userId="34f01415-5c27-484f-b803-1ec89ee168f3" providerId="ADAL" clId="{D3C98663-0690-4426-BFD8-FB552C6F84B1}" dt="2022-08-03T11:59:06.743" v="921" actId="478"/>
          <ac:spMkLst>
            <pc:docMk/>
            <pc:sldMk cId="637095091" sldId="511"/>
            <ac:spMk id="8" creationId="{00000000-0000-0000-0000-000000000000}"/>
          </ac:spMkLst>
        </pc:spChg>
        <pc:picChg chg="add mod">
          <ac:chgData name="Peter Thorpe" userId="34f01415-5c27-484f-b803-1ec89ee168f3" providerId="ADAL" clId="{D3C98663-0690-4426-BFD8-FB552C6F84B1}" dt="2022-08-03T12:01:08.427" v="945" actId="1076"/>
          <ac:picMkLst>
            <pc:docMk/>
            <pc:sldMk cId="637095091" sldId="511"/>
            <ac:picMk id="6" creationId="{371DE8B7-8339-F9D9-4B83-F08AB64DFAD4}"/>
          </ac:picMkLst>
        </pc:picChg>
      </pc:sldChg>
      <pc:sldChg chg="del">
        <pc:chgData name="Peter Thorpe" userId="34f01415-5c27-484f-b803-1ec89ee168f3" providerId="ADAL" clId="{D3C98663-0690-4426-BFD8-FB552C6F84B1}" dt="2022-08-03T11:49:27.301" v="0" actId="47"/>
        <pc:sldMkLst>
          <pc:docMk/>
          <pc:sldMk cId="2759902721" sldId="511"/>
        </pc:sldMkLst>
      </pc:sldChg>
      <pc:sldChg chg="addSp modSp add mod modAnim">
        <pc:chgData name="Peter Thorpe" userId="34f01415-5c27-484f-b803-1ec89ee168f3" providerId="ADAL" clId="{D3C98663-0690-4426-BFD8-FB552C6F84B1}" dt="2022-08-15T13:37:02.296" v="6917" actId="1035"/>
        <pc:sldMkLst>
          <pc:docMk/>
          <pc:sldMk cId="3924303683" sldId="512"/>
        </pc:sldMkLst>
        <pc:spChg chg="add mod">
          <ac:chgData name="Peter Thorpe" userId="34f01415-5c27-484f-b803-1ec89ee168f3" providerId="ADAL" clId="{D3C98663-0690-4426-BFD8-FB552C6F84B1}" dt="2022-08-11T09:15:29.112" v="6309" actId="1076"/>
          <ac:spMkLst>
            <pc:docMk/>
            <pc:sldMk cId="3924303683" sldId="512"/>
            <ac:spMk id="2" creationId="{F56A7F69-8B41-529B-769A-8005FDA4656F}"/>
          </ac:spMkLst>
        </pc:spChg>
        <pc:spChg chg="mod">
          <ac:chgData name="Peter Thorpe" userId="34f01415-5c27-484f-b803-1ec89ee168f3" providerId="ADAL" clId="{D3C98663-0690-4426-BFD8-FB552C6F84B1}" dt="2022-08-15T13:37:02.296" v="6917" actId="1035"/>
          <ac:spMkLst>
            <pc:docMk/>
            <pc:sldMk cId="3924303683" sldId="512"/>
            <ac:spMk id="7" creationId="{4301068C-C119-7596-5DC1-15467E520DD3}"/>
          </ac:spMkLst>
        </pc:spChg>
      </pc:sldChg>
      <pc:sldChg chg="modSp add mod modAnim">
        <pc:chgData name="Peter Thorpe" userId="34f01415-5c27-484f-b803-1ec89ee168f3" providerId="ADAL" clId="{D3C98663-0690-4426-BFD8-FB552C6F84B1}" dt="2022-08-11T09:43:42.657" v="6550" actId="20577"/>
        <pc:sldMkLst>
          <pc:docMk/>
          <pc:sldMk cId="2662031542" sldId="513"/>
        </pc:sldMkLst>
        <pc:spChg chg="mod">
          <ac:chgData name="Peter Thorpe" userId="34f01415-5c27-484f-b803-1ec89ee168f3" providerId="ADAL" clId="{D3C98663-0690-4426-BFD8-FB552C6F84B1}" dt="2022-08-11T09:43:42.657" v="6550" actId="20577"/>
          <ac:spMkLst>
            <pc:docMk/>
            <pc:sldMk cId="2662031542" sldId="513"/>
            <ac:spMk id="8" creationId="{00000000-0000-0000-0000-000000000000}"/>
          </ac:spMkLst>
        </pc:spChg>
      </pc:sldChg>
      <pc:sldChg chg="addSp delSp modSp add mod delAnim modAnim">
        <pc:chgData name="Peter Thorpe" userId="34f01415-5c27-484f-b803-1ec89ee168f3" providerId="ADAL" clId="{D3C98663-0690-4426-BFD8-FB552C6F84B1}" dt="2022-08-11T09:15:36.952" v="6311" actId="1076"/>
        <pc:sldMkLst>
          <pc:docMk/>
          <pc:sldMk cId="664534211" sldId="514"/>
        </pc:sldMkLst>
        <pc:spChg chg="add mod">
          <ac:chgData name="Peter Thorpe" userId="34f01415-5c27-484f-b803-1ec89ee168f3" providerId="ADAL" clId="{D3C98663-0690-4426-BFD8-FB552C6F84B1}" dt="2022-08-11T09:15:36.952" v="6311" actId="1076"/>
          <ac:spMkLst>
            <pc:docMk/>
            <pc:sldMk cId="664534211" sldId="514"/>
            <ac:spMk id="2" creationId="{74B39035-4988-C40D-ED16-C3BBDD8CC1E0}"/>
          </ac:spMkLst>
        </pc:spChg>
        <pc:spChg chg="mod">
          <ac:chgData name="Peter Thorpe" userId="34f01415-5c27-484f-b803-1ec89ee168f3" providerId="ADAL" clId="{D3C98663-0690-4426-BFD8-FB552C6F84B1}" dt="2022-08-03T12:24:33.628" v="1780" actId="5793"/>
          <ac:spMkLst>
            <pc:docMk/>
            <pc:sldMk cId="664534211" sldId="514"/>
            <ac:spMk id="4" creationId="{00000000-0000-0000-0000-000000000000}"/>
          </ac:spMkLst>
        </pc:spChg>
        <pc:spChg chg="del">
          <ac:chgData name="Peter Thorpe" userId="34f01415-5c27-484f-b803-1ec89ee168f3" providerId="ADAL" clId="{D3C98663-0690-4426-BFD8-FB552C6F84B1}" dt="2022-08-03T12:24:37.260" v="1782" actId="478"/>
          <ac:spMkLst>
            <pc:docMk/>
            <pc:sldMk cId="664534211" sldId="514"/>
            <ac:spMk id="7" creationId="{4301068C-C119-7596-5DC1-15467E520DD3}"/>
          </ac:spMkLst>
        </pc:spChg>
        <pc:spChg chg="add mod">
          <ac:chgData name="Peter Thorpe" userId="34f01415-5c27-484f-b803-1ec89ee168f3" providerId="ADAL" clId="{D3C98663-0690-4426-BFD8-FB552C6F84B1}" dt="2022-08-04T13:44:19.418" v="4009" actId="20577"/>
          <ac:spMkLst>
            <pc:docMk/>
            <pc:sldMk cId="664534211" sldId="514"/>
            <ac:spMk id="9" creationId="{25297842-02A1-7FD0-D078-5D6EE30A4B51}"/>
          </ac:spMkLst>
        </pc:spChg>
        <pc:picChg chg="del">
          <ac:chgData name="Peter Thorpe" userId="34f01415-5c27-484f-b803-1ec89ee168f3" providerId="ADAL" clId="{D3C98663-0690-4426-BFD8-FB552C6F84B1}" dt="2022-08-03T12:24:35.550" v="1781" actId="478"/>
          <ac:picMkLst>
            <pc:docMk/>
            <pc:sldMk cId="664534211" sldId="514"/>
            <ac:picMk id="6" creationId="{371DE8B7-8339-F9D9-4B83-F08AB64DFAD4}"/>
          </ac:picMkLst>
        </pc:picChg>
        <pc:picChg chg="add mod">
          <ac:chgData name="Peter Thorpe" userId="34f01415-5c27-484f-b803-1ec89ee168f3" providerId="ADAL" clId="{D3C98663-0690-4426-BFD8-FB552C6F84B1}" dt="2022-08-03T12:24:44.409" v="1784" actId="1076"/>
          <ac:picMkLst>
            <pc:docMk/>
            <pc:sldMk cId="664534211" sldId="514"/>
            <ac:picMk id="8" creationId="{129A80EF-49E7-F41E-3CA9-A9A4EEDEC419}"/>
          </ac:picMkLst>
        </pc:picChg>
      </pc:sldChg>
      <pc:sldChg chg="delSp modSp add del mod modAnim">
        <pc:chgData name="Peter Thorpe" userId="34f01415-5c27-484f-b803-1ec89ee168f3" providerId="ADAL" clId="{D3C98663-0690-4426-BFD8-FB552C6F84B1}" dt="2022-08-04T15:11:55.276" v="5069" actId="47"/>
        <pc:sldMkLst>
          <pc:docMk/>
          <pc:sldMk cId="1089552497" sldId="515"/>
        </pc:sldMkLst>
        <pc:spChg chg="mod">
          <ac:chgData name="Peter Thorpe" userId="34f01415-5c27-484f-b803-1ec89ee168f3" providerId="ADAL" clId="{D3C98663-0690-4426-BFD8-FB552C6F84B1}" dt="2022-08-04T08:38:24.656" v="1921" actId="20577"/>
          <ac:spMkLst>
            <pc:docMk/>
            <pc:sldMk cId="1089552497" sldId="515"/>
            <ac:spMk id="4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04T08:59:55.120" v="2522" actId="20577"/>
          <ac:spMkLst>
            <pc:docMk/>
            <pc:sldMk cId="1089552497" sldId="515"/>
            <ac:spMk id="9" creationId="{25297842-02A1-7FD0-D078-5D6EE30A4B51}"/>
          </ac:spMkLst>
        </pc:spChg>
        <pc:picChg chg="del">
          <ac:chgData name="Peter Thorpe" userId="34f01415-5c27-484f-b803-1ec89ee168f3" providerId="ADAL" clId="{D3C98663-0690-4426-BFD8-FB552C6F84B1}" dt="2022-08-04T08:38:28.852" v="1922" actId="478"/>
          <ac:picMkLst>
            <pc:docMk/>
            <pc:sldMk cId="1089552497" sldId="515"/>
            <ac:picMk id="8" creationId="{129A80EF-49E7-F41E-3CA9-A9A4EEDEC419}"/>
          </ac:picMkLst>
        </pc:picChg>
      </pc:sldChg>
      <pc:sldChg chg="addSp modSp add mod modAnim">
        <pc:chgData name="Peter Thorpe" userId="34f01415-5c27-484f-b803-1ec89ee168f3" providerId="ADAL" clId="{D3C98663-0690-4426-BFD8-FB552C6F84B1}" dt="2022-08-16T11:57:47.165" v="7064" actId="20577"/>
        <pc:sldMkLst>
          <pc:docMk/>
          <pc:sldMk cId="1283355808" sldId="516"/>
        </pc:sldMkLst>
        <pc:spChg chg="mod">
          <ac:chgData name="Peter Thorpe" userId="34f01415-5c27-484f-b803-1ec89ee168f3" providerId="ADAL" clId="{D3C98663-0690-4426-BFD8-FB552C6F84B1}" dt="2022-08-04T08:45:29.770" v="1999" actId="20577"/>
          <ac:spMkLst>
            <pc:docMk/>
            <pc:sldMk cId="1283355808" sldId="516"/>
            <ac:spMk id="4" creationId="{00000000-0000-0000-0000-000000000000}"/>
          </ac:spMkLst>
        </pc:spChg>
        <pc:spChg chg="add mod">
          <ac:chgData name="Peter Thorpe" userId="34f01415-5c27-484f-b803-1ec89ee168f3" providerId="ADAL" clId="{D3C98663-0690-4426-BFD8-FB552C6F84B1}" dt="2022-08-16T11:57:47.165" v="7064" actId="20577"/>
          <ac:spMkLst>
            <pc:docMk/>
            <pc:sldMk cId="1283355808" sldId="516"/>
            <ac:spMk id="6" creationId="{EAFE5058-5DEE-F2A9-AB8A-518C3BC06923}"/>
          </ac:spMkLst>
        </pc:spChg>
        <pc:spChg chg="mod">
          <ac:chgData name="Peter Thorpe" userId="34f01415-5c27-484f-b803-1ec89ee168f3" providerId="ADAL" clId="{D3C98663-0690-4426-BFD8-FB552C6F84B1}" dt="2022-08-04T08:50:59.531" v="2000" actId="6549"/>
          <ac:spMkLst>
            <pc:docMk/>
            <pc:sldMk cId="1283355808" sldId="516"/>
            <ac:spMk id="9" creationId="{25297842-02A1-7FD0-D078-5D6EE30A4B51}"/>
          </ac:spMkLst>
        </pc:spChg>
      </pc:sldChg>
      <pc:sldChg chg="modSp add mod modAnim">
        <pc:chgData name="Peter Thorpe" userId="34f01415-5c27-484f-b803-1ec89ee168f3" providerId="ADAL" clId="{D3C98663-0690-4426-BFD8-FB552C6F84B1}" dt="2022-08-23T07:54:02.657" v="8411" actId="20577"/>
        <pc:sldMkLst>
          <pc:docMk/>
          <pc:sldMk cId="432145711" sldId="517"/>
        </pc:sldMkLst>
        <pc:spChg chg="mod">
          <ac:chgData name="Peter Thorpe" userId="34f01415-5c27-484f-b803-1ec89ee168f3" providerId="ADAL" clId="{D3C98663-0690-4426-BFD8-FB552C6F84B1}" dt="2022-08-23T07:54:02.657" v="8411" actId="20577"/>
          <ac:spMkLst>
            <pc:docMk/>
            <pc:sldMk cId="432145711" sldId="517"/>
            <ac:spMk id="9" creationId="{25297842-02A1-7FD0-D078-5D6EE30A4B51}"/>
          </ac:spMkLst>
        </pc:spChg>
      </pc:sldChg>
      <pc:sldChg chg="addSp delSp modSp add mod modAnim">
        <pc:chgData name="Peter Thorpe" userId="34f01415-5c27-484f-b803-1ec89ee168f3" providerId="ADAL" clId="{D3C98663-0690-4426-BFD8-FB552C6F84B1}" dt="2022-08-11T10:26:11.196" v="6597" actId="20577"/>
        <pc:sldMkLst>
          <pc:docMk/>
          <pc:sldMk cId="1974830389" sldId="518"/>
        </pc:sldMkLst>
        <pc:spChg chg="add del">
          <ac:chgData name="Peter Thorpe" userId="34f01415-5c27-484f-b803-1ec89ee168f3" providerId="ADAL" clId="{D3C98663-0690-4426-BFD8-FB552C6F84B1}" dt="2022-08-11T10:22:00.254" v="6560"/>
          <ac:spMkLst>
            <pc:docMk/>
            <pc:sldMk cId="1974830389" sldId="518"/>
            <ac:spMk id="2" creationId="{9DF3F1A7-B307-CC2B-842A-B3CE158E1081}"/>
          </ac:spMkLst>
        </pc:spChg>
        <pc:spChg chg="mod">
          <ac:chgData name="Peter Thorpe" userId="34f01415-5c27-484f-b803-1ec89ee168f3" providerId="ADAL" clId="{D3C98663-0690-4426-BFD8-FB552C6F84B1}" dt="2022-08-11T10:22:38.803" v="6572" actId="20577"/>
          <ac:spMkLst>
            <pc:docMk/>
            <pc:sldMk cId="1974830389" sldId="518"/>
            <ac:spMk id="4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11T10:26:11.196" v="6597" actId="20577"/>
          <ac:spMkLst>
            <pc:docMk/>
            <pc:sldMk cId="1974830389" sldId="518"/>
            <ac:spMk id="9" creationId="{25297842-02A1-7FD0-D078-5D6EE30A4B51}"/>
          </ac:spMkLst>
        </pc:spChg>
        <pc:spChg chg="add del mod">
          <ac:chgData name="Peter Thorpe" userId="34f01415-5c27-484f-b803-1ec89ee168f3" providerId="ADAL" clId="{D3C98663-0690-4426-BFD8-FB552C6F84B1}" dt="2022-08-04T09:01:42.391" v="2532" actId="478"/>
          <ac:spMkLst>
            <pc:docMk/>
            <pc:sldMk cId="1974830389" sldId="518"/>
            <ac:spMk id="12" creationId="{57375460-6583-A774-4838-44B06EB5D24D}"/>
          </ac:spMkLst>
        </pc:spChg>
        <pc:picChg chg="add del mod modCrop">
          <ac:chgData name="Peter Thorpe" userId="34f01415-5c27-484f-b803-1ec89ee168f3" providerId="ADAL" clId="{D3C98663-0690-4426-BFD8-FB552C6F84B1}" dt="2022-08-04T08:58:10.798" v="2416" actId="478"/>
          <ac:picMkLst>
            <pc:docMk/>
            <pc:sldMk cId="1974830389" sldId="518"/>
            <ac:picMk id="3" creationId="{7081E322-EDFF-4C71-1EB2-D94137D3BCB7}"/>
          </ac:picMkLst>
        </pc:picChg>
        <pc:picChg chg="add del mod modCrop">
          <ac:chgData name="Peter Thorpe" userId="34f01415-5c27-484f-b803-1ec89ee168f3" providerId="ADAL" clId="{D3C98663-0690-4426-BFD8-FB552C6F84B1}" dt="2022-08-04T08:57:48.008" v="2413" actId="22"/>
          <ac:picMkLst>
            <pc:docMk/>
            <pc:sldMk cId="1974830389" sldId="518"/>
            <ac:picMk id="7" creationId="{B6F3728E-68D3-4061-53A4-B23EE864D521}"/>
          </ac:picMkLst>
        </pc:picChg>
        <pc:picChg chg="add del mod modCrop">
          <ac:chgData name="Peter Thorpe" userId="34f01415-5c27-484f-b803-1ec89ee168f3" providerId="ADAL" clId="{D3C98663-0690-4426-BFD8-FB552C6F84B1}" dt="2022-08-11T10:21:21.178" v="6553" actId="478"/>
          <ac:picMkLst>
            <pc:docMk/>
            <pc:sldMk cId="1974830389" sldId="518"/>
            <ac:picMk id="10" creationId="{5C11DE9E-6FF3-7939-C826-D8E8FE0F6C1E}"/>
          </ac:picMkLst>
        </pc:picChg>
        <pc:cxnChg chg="add del">
          <ac:chgData name="Peter Thorpe" userId="34f01415-5c27-484f-b803-1ec89ee168f3" providerId="ADAL" clId="{D3C98663-0690-4426-BFD8-FB552C6F84B1}" dt="2022-08-04T09:58:47.791" v="3118" actId="11529"/>
          <ac:cxnSpMkLst>
            <pc:docMk/>
            <pc:sldMk cId="1974830389" sldId="518"/>
            <ac:cxnSpMk id="14" creationId="{759C3E8F-9322-0FC5-9A6E-ECE5AF6940E8}"/>
          </ac:cxnSpMkLst>
        </pc:cxnChg>
      </pc:sldChg>
      <pc:sldChg chg="addSp delSp modSp add mod modAnim">
        <pc:chgData name="Peter Thorpe" userId="34f01415-5c27-484f-b803-1ec89ee168f3" providerId="ADAL" clId="{D3C98663-0690-4426-BFD8-FB552C6F84B1}" dt="2022-08-16T13:07:53.591" v="7347" actId="207"/>
        <pc:sldMkLst>
          <pc:docMk/>
          <pc:sldMk cId="211681433" sldId="519"/>
        </pc:sldMkLst>
        <pc:spChg chg="add del mod">
          <ac:chgData name="Peter Thorpe" userId="34f01415-5c27-484f-b803-1ec89ee168f3" providerId="ADAL" clId="{D3C98663-0690-4426-BFD8-FB552C6F84B1}" dt="2022-08-04T09:47:54.042" v="2692" actId="478"/>
          <ac:spMkLst>
            <pc:docMk/>
            <pc:sldMk cId="211681433" sldId="519"/>
            <ac:spMk id="2" creationId="{4B6AE413-8308-6954-9FBC-B9AE6E82F509}"/>
          </ac:spMkLst>
        </pc:spChg>
        <pc:spChg chg="add del mod">
          <ac:chgData name="Peter Thorpe" userId="34f01415-5c27-484f-b803-1ec89ee168f3" providerId="ADAL" clId="{D3C98663-0690-4426-BFD8-FB552C6F84B1}" dt="2022-08-04T09:54:26.725" v="2930" actId="478"/>
          <ac:spMkLst>
            <pc:docMk/>
            <pc:sldMk cId="211681433" sldId="519"/>
            <ac:spMk id="8" creationId="{EFDC7947-672A-6919-8AE1-2BB373AFB2C1}"/>
          </ac:spMkLst>
        </pc:spChg>
        <pc:spChg chg="mod">
          <ac:chgData name="Peter Thorpe" userId="34f01415-5c27-484f-b803-1ec89ee168f3" providerId="ADAL" clId="{D3C98663-0690-4426-BFD8-FB552C6F84B1}" dt="2022-08-16T13:07:53.591" v="7347" actId="207"/>
          <ac:spMkLst>
            <pc:docMk/>
            <pc:sldMk cId="211681433" sldId="519"/>
            <ac:spMk id="9" creationId="{25297842-02A1-7FD0-D078-5D6EE30A4B51}"/>
          </ac:spMkLst>
        </pc:spChg>
        <pc:spChg chg="add del">
          <ac:chgData name="Peter Thorpe" userId="34f01415-5c27-484f-b803-1ec89ee168f3" providerId="ADAL" clId="{D3C98663-0690-4426-BFD8-FB552C6F84B1}" dt="2022-08-04T09:55:19.642" v="2938"/>
          <ac:spMkLst>
            <pc:docMk/>
            <pc:sldMk cId="211681433" sldId="519"/>
            <ac:spMk id="10" creationId="{AA4D35A9-840C-6006-0D02-8584B2374A7F}"/>
          </ac:spMkLst>
        </pc:spChg>
        <pc:picChg chg="del">
          <ac:chgData name="Peter Thorpe" userId="34f01415-5c27-484f-b803-1ec89ee168f3" providerId="ADAL" clId="{D3C98663-0690-4426-BFD8-FB552C6F84B1}" dt="2022-08-04T09:47:47.437" v="2689" actId="478"/>
          <ac:picMkLst>
            <pc:docMk/>
            <pc:sldMk cId="211681433" sldId="519"/>
            <ac:picMk id="3" creationId="{7081E322-EDFF-4C71-1EB2-D94137D3BCB7}"/>
          </ac:picMkLst>
        </pc:picChg>
        <pc:picChg chg="add mod modCrop">
          <ac:chgData name="Peter Thorpe" userId="34f01415-5c27-484f-b803-1ec89ee168f3" providerId="ADAL" clId="{D3C98663-0690-4426-BFD8-FB552C6F84B1}" dt="2022-08-11T09:22:44.239" v="6415" actId="1076"/>
          <ac:picMkLst>
            <pc:docMk/>
            <pc:sldMk cId="211681433" sldId="519"/>
            <ac:picMk id="7" creationId="{5A6C50B7-DC72-EA0D-FC61-76BD93DBDC66}"/>
          </ac:picMkLst>
        </pc:picChg>
      </pc:sldChg>
      <pc:sldChg chg="addSp delSp modSp add mod modAnim">
        <pc:chgData name="Peter Thorpe" userId="34f01415-5c27-484f-b803-1ec89ee168f3" providerId="ADAL" clId="{D3C98663-0690-4426-BFD8-FB552C6F84B1}" dt="2022-08-16T14:05:36.167" v="7753" actId="20577"/>
        <pc:sldMkLst>
          <pc:docMk/>
          <pc:sldMk cId="3236542140" sldId="520"/>
        </pc:sldMkLst>
        <pc:spChg chg="add mod">
          <ac:chgData name="Peter Thorpe" userId="34f01415-5c27-484f-b803-1ec89ee168f3" providerId="ADAL" clId="{D3C98663-0690-4426-BFD8-FB552C6F84B1}" dt="2022-08-11T10:41:07.531" v="6680" actId="1076"/>
          <ac:spMkLst>
            <pc:docMk/>
            <pc:sldMk cId="3236542140" sldId="520"/>
            <ac:spMk id="7" creationId="{B1D0305E-8251-2D90-AA24-4BF218E9E3F7}"/>
          </ac:spMkLst>
        </pc:spChg>
        <pc:spChg chg="mod">
          <ac:chgData name="Peter Thorpe" userId="34f01415-5c27-484f-b803-1ec89ee168f3" providerId="ADAL" clId="{D3C98663-0690-4426-BFD8-FB552C6F84B1}" dt="2022-08-04T09:49:53.958" v="2720" actId="6549"/>
          <ac:spMkLst>
            <pc:docMk/>
            <pc:sldMk cId="3236542140" sldId="520"/>
            <ac:spMk id="9" creationId="{25297842-02A1-7FD0-D078-5D6EE30A4B51}"/>
          </ac:spMkLst>
        </pc:spChg>
        <pc:spChg chg="mod">
          <ac:chgData name="Peter Thorpe" userId="34f01415-5c27-484f-b803-1ec89ee168f3" providerId="ADAL" clId="{D3C98663-0690-4426-BFD8-FB552C6F84B1}" dt="2022-08-16T14:05:36.167" v="7753" actId="20577"/>
          <ac:spMkLst>
            <pc:docMk/>
            <pc:sldMk cId="3236542140" sldId="520"/>
            <ac:spMk id="12" creationId="{57375460-6583-A774-4838-44B06EB5D24D}"/>
          </ac:spMkLst>
        </pc:spChg>
        <pc:picChg chg="del">
          <ac:chgData name="Peter Thorpe" userId="34f01415-5c27-484f-b803-1ec89ee168f3" providerId="ADAL" clId="{D3C98663-0690-4426-BFD8-FB552C6F84B1}" dt="2022-08-04T09:49:52.303" v="2719" actId="478"/>
          <ac:picMkLst>
            <pc:docMk/>
            <pc:sldMk cId="3236542140" sldId="520"/>
            <ac:picMk id="10" creationId="{5C11DE9E-6FF3-7939-C826-D8E8FE0F6C1E}"/>
          </ac:picMkLst>
        </pc:picChg>
      </pc:sldChg>
      <pc:sldChg chg="delSp modSp add mod modAnim">
        <pc:chgData name="Peter Thorpe" userId="34f01415-5c27-484f-b803-1ec89ee168f3" providerId="ADAL" clId="{D3C98663-0690-4426-BFD8-FB552C6F84B1}" dt="2022-08-04T15:15:49.090" v="5204" actId="20577"/>
        <pc:sldMkLst>
          <pc:docMk/>
          <pc:sldMk cId="1984646232" sldId="521"/>
        </pc:sldMkLst>
        <pc:spChg chg="mod">
          <ac:chgData name="Peter Thorpe" userId="34f01415-5c27-484f-b803-1ec89ee168f3" providerId="ADAL" clId="{D3C98663-0690-4426-BFD8-FB552C6F84B1}" dt="2022-08-04T15:15:49.090" v="5204" actId="20577"/>
          <ac:spMkLst>
            <pc:docMk/>
            <pc:sldMk cId="1984646232" sldId="521"/>
            <ac:spMk id="9" creationId="{25297842-02A1-7FD0-D078-5D6EE30A4B51}"/>
          </ac:spMkLst>
        </pc:spChg>
        <pc:picChg chg="del">
          <ac:chgData name="Peter Thorpe" userId="34f01415-5c27-484f-b803-1ec89ee168f3" providerId="ADAL" clId="{D3C98663-0690-4426-BFD8-FB552C6F84B1}" dt="2022-08-04T09:43:20.615" v="2571" actId="478"/>
          <ac:picMkLst>
            <pc:docMk/>
            <pc:sldMk cId="1984646232" sldId="521"/>
            <ac:picMk id="3" creationId="{7081E322-EDFF-4C71-1EB2-D94137D3BCB7}"/>
          </ac:picMkLst>
        </pc:picChg>
      </pc:sldChg>
      <pc:sldChg chg="add del">
        <pc:chgData name="Peter Thorpe" userId="34f01415-5c27-484f-b803-1ec89ee168f3" providerId="ADAL" clId="{D3C98663-0690-4426-BFD8-FB552C6F84B1}" dt="2022-08-04T09:51:44.777" v="2812" actId="47"/>
        <pc:sldMkLst>
          <pc:docMk/>
          <pc:sldMk cId="2757812042" sldId="522"/>
        </pc:sldMkLst>
      </pc:sldChg>
      <pc:sldChg chg="addSp delSp modSp add mod modAnim">
        <pc:chgData name="Peter Thorpe" userId="34f01415-5c27-484f-b803-1ec89ee168f3" providerId="ADAL" clId="{D3C98663-0690-4426-BFD8-FB552C6F84B1}" dt="2022-08-16T14:07:28.969" v="7758" actId="20577"/>
        <pc:sldMkLst>
          <pc:docMk/>
          <pc:sldMk cId="3800014366" sldId="522"/>
        </pc:sldMkLst>
        <pc:spChg chg="mod">
          <ac:chgData name="Peter Thorpe" userId="34f01415-5c27-484f-b803-1ec89ee168f3" providerId="ADAL" clId="{D3C98663-0690-4426-BFD8-FB552C6F84B1}" dt="2022-08-16T14:07:28.969" v="7758" actId="20577"/>
          <ac:spMkLst>
            <pc:docMk/>
            <pc:sldMk cId="3800014366" sldId="522"/>
            <ac:spMk id="9" creationId="{25297842-02A1-7FD0-D078-5D6EE30A4B51}"/>
          </ac:spMkLst>
        </pc:spChg>
        <pc:picChg chg="add del mod modCrop">
          <ac:chgData name="Peter Thorpe" userId="34f01415-5c27-484f-b803-1ec89ee168f3" providerId="ADAL" clId="{D3C98663-0690-4426-BFD8-FB552C6F84B1}" dt="2022-08-04T10:06:14.615" v="3254" actId="478"/>
          <ac:picMkLst>
            <pc:docMk/>
            <pc:sldMk cId="3800014366" sldId="522"/>
            <ac:picMk id="3" creationId="{02DEE300-CBE5-4491-2CBE-48B8C29E59A3}"/>
          </ac:picMkLst>
        </pc:picChg>
        <pc:picChg chg="del">
          <ac:chgData name="Peter Thorpe" userId="34f01415-5c27-484f-b803-1ec89ee168f3" providerId="ADAL" clId="{D3C98663-0690-4426-BFD8-FB552C6F84B1}" dt="2022-08-04T10:02:10.986" v="3244" actId="478"/>
          <ac:picMkLst>
            <pc:docMk/>
            <pc:sldMk cId="3800014366" sldId="522"/>
            <ac:picMk id="7" creationId="{5A6C50B7-DC72-EA0D-FC61-76BD93DBDC66}"/>
          </ac:picMkLst>
        </pc:picChg>
        <pc:picChg chg="add mod modCrop">
          <ac:chgData name="Peter Thorpe" userId="34f01415-5c27-484f-b803-1ec89ee168f3" providerId="ADAL" clId="{D3C98663-0690-4426-BFD8-FB552C6F84B1}" dt="2022-08-16T14:05:57.991" v="7754" actId="1076"/>
          <ac:picMkLst>
            <pc:docMk/>
            <pc:sldMk cId="3800014366" sldId="522"/>
            <ac:picMk id="8" creationId="{D6BEFE32-910D-A147-6DD5-83C01EF82DB1}"/>
          </ac:picMkLst>
        </pc:picChg>
      </pc:sldChg>
      <pc:sldChg chg="addSp delSp modSp add mod modAnim">
        <pc:chgData name="Peter Thorpe" userId="34f01415-5c27-484f-b803-1ec89ee168f3" providerId="ADAL" clId="{D3C98663-0690-4426-BFD8-FB552C6F84B1}" dt="2022-08-04T14:19:18.684" v="4195" actId="20577"/>
        <pc:sldMkLst>
          <pc:docMk/>
          <pc:sldMk cId="59302684" sldId="523"/>
        </pc:sldMkLst>
        <pc:spChg chg="mod">
          <ac:chgData name="Peter Thorpe" userId="34f01415-5c27-484f-b803-1ec89ee168f3" providerId="ADAL" clId="{D3C98663-0690-4426-BFD8-FB552C6F84B1}" dt="2022-08-04T14:11:40.443" v="4084" actId="20577"/>
          <ac:spMkLst>
            <pc:docMk/>
            <pc:sldMk cId="59302684" sldId="523"/>
            <ac:spMk id="4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04T14:19:18.684" v="4195" actId="20577"/>
          <ac:spMkLst>
            <pc:docMk/>
            <pc:sldMk cId="59302684" sldId="523"/>
            <ac:spMk id="6" creationId="{EAFE5058-5DEE-F2A9-AB8A-518C3BC06923}"/>
          </ac:spMkLst>
        </pc:spChg>
        <pc:picChg chg="add del mod modCrop">
          <ac:chgData name="Peter Thorpe" userId="34f01415-5c27-484f-b803-1ec89ee168f3" providerId="ADAL" clId="{D3C98663-0690-4426-BFD8-FB552C6F84B1}" dt="2022-08-04T14:14:00.301" v="4088" actId="478"/>
          <ac:picMkLst>
            <pc:docMk/>
            <pc:sldMk cId="59302684" sldId="523"/>
            <ac:picMk id="3" creationId="{D1A78605-84A4-A07A-24A4-E895A27C96CD}"/>
          </ac:picMkLst>
        </pc:picChg>
        <pc:picChg chg="add del mod modCrop">
          <ac:chgData name="Peter Thorpe" userId="34f01415-5c27-484f-b803-1ec89ee168f3" providerId="ADAL" clId="{D3C98663-0690-4426-BFD8-FB552C6F84B1}" dt="2022-08-04T14:18:02.021" v="4189" actId="478"/>
          <ac:picMkLst>
            <pc:docMk/>
            <pc:sldMk cId="59302684" sldId="523"/>
            <ac:picMk id="8" creationId="{745A0DE8-0AE6-5323-E361-1A5A2EA0C1D4}"/>
          </ac:picMkLst>
        </pc:picChg>
        <pc:picChg chg="add mod ord">
          <ac:chgData name="Peter Thorpe" userId="34f01415-5c27-484f-b803-1ec89ee168f3" providerId="ADAL" clId="{D3C98663-0690-4426-BFD8-FB552C6F84B1}" dt="2022-08-04T14:18:15.804" v="4194" actId="167"/>
          <ac:picMkLst>
            <pc:docMk/>
            <pc:sldMk cId="59302684" sldId="523"/>
            <ac:picMk id="12" creationId="{9FF8A7B6-7E66-7220-197D-B366E488AA09}"/>
          </ac:picMkLst>
        </pc:picChg>
        <pc:cxnChg chg="add mod">
          <ac:chgData name="Peter Thorpe" userId="34f01415-5c27-484f-b803-1ec89ee168f3" providerId="ADAL" clId="{D3C98663-0690-4426-BFD8-FB552C6F84B1}" dt="2022-08-04T14:18:12.163" v="4193" actId="14100"/>
          <ac:cxnSpMkLst>
            <pc:docMk/>
            <pc:sldMk cId="59302684" sldId="523"/>
            <ac:cxnSpMk id="11" creationId="{3B79F528-2D90-6128-BADA-B4F781D995CE}"/>
          </ac:cxnSpMkLst>
        </pc:cxnChg>
      </pc:sldChg>
      <pc:sldChg chg="modSp add mod modAnim">
        <pc:chgData name="Peter Thorpe" userId="34f01415-5c27-484f-b803-1ec89ee168f3" providerId="ADAL" clId="{D3C98663-0690-4426-BFD8-FB552C6F84B1}" dt="2022-08-16T13:15:16.014" v="7502" actId="404"/>
        <pc:sldMkLst>
          <pc:docMk/>
          <pc:sldMk cId="281373313" sldId="524"/>
        </pc:sldMkLst>
        <pc:spChg chg="mod">
          <ac:chgData name="Peter Thorpe" userId="34f01415-5c27-484f-b803-1ec89ee168f3" providerId="ADAL" clId="{D3C98663-0690-4426-BFD8-FB552C6F84B1}" dt="2022-08-16T13:15:16.014" v="7502" actId="404"/>
          <ac:spMkLst>
            <pc:docMk/>
            <pc:sldMk cId="281373313" sldId="524"/>
            <ac:spMk id="9" creationId="{25297842-02A1-7FD0-D078-5D6EE30A4B51}"/>
          </ac:spMkLst>
        </pc:spChg>
      </pc:sldChg>
      <pc:sldChg chg="addSp modSp add mod modAnim">
        <pc:chgData name="Peter Thorpe" userId="34f01415-5c27-484f-b803-1ec89ee168f3" providerId="ADAL" clId="{D3C98663-0690-4426-BFD8-FB552C6F84B1}" dt="2022-08-16T13:21:07.844" v="7510" actId="20577"/>
        <pc:sldMkLst>
          <pc:docMk/>
          <pc:sldMk cId="1171015094" sldId="525"/>
        </pc:sldMkLst>
        <pc:spChg chg="mod">
          <ac:chgData name="Peter Thorpe" userId="34f01415-5c27-484f-b803-1ec89ee168f3" providerId="ADAL" clId="{D3C98663-0690-4426-BFD8-FB552C6F84B1}" dt="2022-08-04T11:05:14.799" v="4000" actId="20577"/>
          <ac:spMkLst>
            <pc:docMk/>
            <pc:sldMk cId="1171015094" sldId="525"/>
            <ac:spMk id="4" creationId="{00000000-0000-0000-0000-000000000000}"/>
          </ac:spMkLst>
        </pc:spChg>
        <pc:spChg chg="add mod">
          <ac:chgData name="Peter Thorpe" userId="34f01415-5c27-484f-b803-1ec89ee168f3" providerId="ADAL" clId="{D3C98663-0690-4426-BFD8-FB552C6F84B1}" dt="2022-08-16T13:21:07.844" v="7510" actId="20577"/>
          <ac:spMkLst>
            <pc:docMk/>
            <pc:sldMk cId="1171015094" sldId="525"/>
            <ac:spMk id="6" creationId="{FC8E0890-365E-26FF-E0B1-A6E7D0ECFE30}"/>
          </ac:spMkLst>
        </pc:spChg>
        <pc:spChg chg="mod">
          <ac:chgData name="Peter Thorpe" userId="34f01415-5c27-484f-b803-1ec89ee168f3" providerId="ADAL" clId="{D3C98663-0690-4426-BFD8-FB552C6F84B1}" dt="2022-08-04T11:05:18.450" v="4001" actId="20577"/>
          <ac:spMkLst>
            <pc:docMk/>
            <pc:sldMk cId="1171015094" sldId="525"/>
            <ac:spMk id="9" creationId="{25297842-02A1-7FD0-D078-5D6EE30A4B51}"/>
          </ac:spMkLst>
        </pc:spChg>
        <pc:picChg chg="add mod modCrop">
          <ac:chgData name="Peter Thorpe" userId="34f01415-5c27-484f-b803-1ec89ee168f3" providerId="ADAL" clId="{D3C98663-0690-4426-BFD8-FB552C6F84B1}" dt="2022-08-04T15:40:22.487" v="5504" actId="1076"/>
          <ac:picMkLst>
            <pc:docMk/>
            <pc:sldMk cId="1171015094" sldId="525"/>
            <ac:picMk id="3" creationId="{EDC69899-846A-4E6C-0A8E-259B43BF47BF}"/>
          </ac:picMkLst>
        </pc:picChg>
      </pc:sldChg>
      <pc:sldChg chg="addSp delSp modSp add mod">
        <pc:chgData name="Peter Thorpe" userId="34f01415-5c27-484f-b803-1ec89ee168f3" providerId="ADAL" clId="{D3C98663-0690-4426-BFD8-FB552C6F84B1}" dt="2022-08-16T12:07:10.070" v="7151" actId="1076"/>
        <pc:sldMkLst>
          <pc:docMk/>
          <pc:sldMk cId="2563346061" sldId="526"/>
        </pc:sldMkLst>
        <pc:spChg chg="mod">
          <ac:chgData name="Peter Thorpe" userId="34f01415-5c27-484f-b803-1ec89ee168f3" providerId="ADAL" clId="{D3C98663-0690-4426-BFD8-FB552C6F84B1}" dt="2022-08-16T12:02:29.067" v="7148" actId="1076"/>
          <ac:spMkLst>
            <pc:docMk/>
            <pc:sldMk cId="2563346061" sldId="526"/>
            <ac:spMk id="6" creationId="{EAFE5058-5DEE-F2A9-AB8A-518C3BC06923}"/>
          </ac:spMkLst>
        </pc:spChg>
        <pc:spChg chg="add mod">
          <ac:chgData name="Peter Thorpe" userId="34f01415-5c27-484f-b803-1ec89ee168f3" providerId="ADAL" clId="{D3C98663-0690-4426-BFD8-FB552C6F84B1}" dt="2022-08-16T12:02:23.064" v="7145" actId="1076"/>
          <ac:spMkLst>
            <pc:docMk/>
            <pc:sldMk cId="2563346061" sldId="526"/>
            <ac:spMk id="10" creationId="{C20B50CD-4B41-DEFE-AC86-1F9ECEE2D6FC}"/>
          </ac:spMkLst>
        </pc:spChg>
        <pc:picChg chg="add mod modCrop">
          <ac:chgData name="Peter Thorpe" userId="34f01415-5c27-484f-b803-1ec89ee168f3" providerId="ADAL" clId="{D3C98663-0690-4426-BFD8-FB552C6F84B1}" dt="2022-08-16T12:07:10.070" v="7151" actId="1076"/>
          <ac:picMkLst>
            <pc:docMk/>
            <pc:sldMk cId="2563346061" sldId="526"/>
            <ac:picMk id="7" creationId="{84E49C4F-81A3-67E2-E846-31E03AC3D3BB}"/>
          </ac:picMkLst>
        </pc:picChg>
        <pc:picChg chg="del mod modCrop">
          <ac:chgData name="Peter Thorpe" userId="34f01415-5c27-484f-b803-1ec89ee168f3" providerId="ADAL" clId="{D3C98663-0690-4426-BFD8-FB552C6F84B1}" dt="2022-08-04T14:17:01.731" v="4177" actId="478"/>
          <ac:picMkLst>
            <pc:docMk/>
            <pc:sldMk cId="2563346061" sldId="526"/>
            <ac:picMk id="8" creationId="{745A0DE8-0AE6-5323-E361-1A5A2EA0C1D4}"/>
          </ac:picMkLst>
        </pc:picChg>
        <pc:cxnChg chg="mod">
          <ac:chgData name="Peter Thorpe" userId="34f01415-5c27-484f-b803-1ec89ee168f3" providerId="ADAL" clId="{D3C98663-0690-4426-BFD8-FB552C6F84B1}" dt="2022-08-16T12:02:33.304" v="7149" actId="1076"/>
          <ac:cxnSpMkLst>
            <pc:docMk/>
            <pc:sldMk cId="2563346061" sldId="526"/>
            <ac:cxnSpMk id="11" creationId="{3B79F528-2D90-6128-BADA-B4F781D995CE}"/>
          </ac:cxnSpMkLst>
        </pc:cxnChg>
      </pc:sldChg>
      <pc:sldChg chg="addSp delSp modSp add mod">
        <pc:chgData name="Peter Thorpe" userId="34f01415-5c27-484f-b803-1ec89ee168f3" providerId="ADAL" clId="{D3C98663-0690-4426-BFD8-FB552C6F84B1}" dt="2022-08-16T12:08:17.993" v="7184" actId="1076"/>
        <pc:sldMkLst>
          <pc:docMk/>
          <pc:sldMk cId="1001119413" sldId="527"/>
        </pc:sldMkLst>
        <pc:spChg chg="mod">
          <ac:chgData name="Peter Thorpe" userId="34f01415-5c27-484f-b803-1ec89ee168f3" providerId="ADAL" clId="{D3C98663-0690-4426-BFD8-FB552C6F84B1}" dt="2022-08-16T12:08:07.511" v="7182" actId="20577"/>
          <ac:spMkLst>
            <pc:docMk/>
            <pc:sldMk cId="1001119413" sldId="527"/>
            <ac:spMk id="6" creationId="{EAFE5058-5DEE-F2A9-AB8A-518C3BC06923}"/>
          </ac:spMkLst>
        </pc:spChg>
        <pc:spChg chg="del">
          <ac:chgData name="Peter Thorpe" userId="34f01415-5c27-484f-b803-1ec89ee168f3" providerId="ADAL" clId="{D3C98663-0690-4426-BFD8-FB552C6F84B1}" dt="2022-08-16T12:08:14.722" v="7183" actId="478"/>
          <ac:spMkLst>
            <pc:docMk/>
            <pc:sldMk cId="1001119413" sldId="527"/>
            <ac:spMk id="10" creationId="{C20B50CD-4B41-DEFE-AC86-1F9ECEE2D6FC}"/>
          </ac:spMkLst>
        </pc:spChg>
        <pc:cxnChg chg="add del mod">
          <ac:chgData name="Peter Thorpe" userId="34f01415-5c27-484f-b803-1ec89ee168f3" providerId="ADAL" clId="{D3C98663-0690-4426-BFD8-FB552C6F84B1}" dt="2022-08-16T12:08:17.993" v="7184" actId="1076"/>
          <ac:cxnSpMkLst>
            <pc:docMk/>
            <pc:sldMk cId="1001119413" sldId="527"/>
            <ac:cxnSpMk id="11" creationId="{3B79F528-2D90-6128-BADA-B4F781D995CE}"/>
          </ac:cxnSpMkLst>
        </pc:cxnChg>
      </pc:sldChg>
      <pc:sldChg chg="addSp delSp modSp add mod">
        <pc:chgData name="Peter Thorpe" userId="34f01415-5c27-484f-b803-1ec89ee168f3" providerId="ADAL" clId="{D3C98663-0690-4426-BFD8-FB552C6F84B1}" dt="2022-08-16T12:52:36.259" v="7263" actId="20577"/>
        <pc:sldMkLst>
          <pc:docMk/>
          <pc:sldMk cId="1292994841" sldId="528"/>
        </pc:sldMkLst>
        <pc:spChg chg="mod">
          <ac:chgData name="Peter Thorpe" userId="34f01415-5c27-484f-b803-1ec89ee168f3" providerId="ADAL" clId="{D3C98663-0690-4426-BFD8-FB552C6F84B1}" dt="2022-08-04T14:56:07.617" v="4267" actId="1076"/>
          <ac:spMkLst>
            <pc:docMk/>
            <pc:sldMk cId="1292994841" sldId="528"/>
            <ac:spMk id="4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16T12:52:36.259" v="7263" actId="20577"/>
          <ac:spMkLst>
            <pc:docMk/>
            <pc:sldMk cId="1292994841" sldId="528"/>
            <ac:spMk id="6" creationId="{EAFE5058-5DEE-F2A9-AB8A-518C3BC06923}"/>
          </ac:spMkLst>
        </pc:spChg>
        <pc:spChg chg="del">
          <ac:chgData name="Peter Thorpe" userId="34f01415-5c27-484f-b803-1ec89ee168f3" providerId="ADAL" clId="{D3C98663-0690-4426-BFD8-FB552C6F84B1}" dt="2022-08-04T14:55:20.713" v="4259" actId="478"/>
          <ac:spMkLst>
            <pc:docMk/>
            <pc:sldMk cId="1292994841" sldId="528"/>
            <ac:spMk id="10" creationId="{C20B50CD-4B41-DEFE-AC86-1F9ECEE2D6FC}"/>
          </ac:spMkLst>
        </pc:spChg>
        <pc:picChg chg="add del mod modCrop">
          <ac:chgData name="Peter Thorpe" userId="34f01415-5c27-484f-b803-1ec89ee168f3" providerId="ADAL" clId="{D3C98663-0690-4426-BFD8-FB552C6F84B1}" dt="2022-08-16T12:51:30.104" v="7249" actId="478"/>
          <ac:picMkLst>
            <pc:docMk/>
            <pc:sldMk cId="1292994841" sldId="528"/>
            <ac:picMk id="3" creationId="{1C466D21-C89E-8BF4-F8BB-72C41FD77EB4}"/>
          </ac:picMkLst>
        </pc:picChg>
        <pc:picChg chg="add mod modCrop">
          <ac:chgData name="Peter Thorpe" userId="34f01415-5c27-484f-b803-1ec89ee168f3" providerId="ADAL" clId="{D3C98663-0690-4426-BFD8-FB552C6F84B1}" dt="2022-08-16T12:52:23.880" v="7260" actId="14100"/>
          <ac:picMkLst>
            <pc:docMk/>
            <pc:sldMk cId="1292994841" sldId="528"/>
            <ac:picMk id="7" creationId="{5F828306-6D25-ABDE-4102-6089E5E54934}"/>
          </ac:picMkLst>
        </pc:picChg>
        <pc:picChg chg="del">
          <ac:chgData name="Peter Thorpe" userId="34f01415-5c27-484f-b803-1ec89ee168f3" providerId="ADAL" clId="{D3C98663-0690-4426-BFD8-FB552C6F84B1}" dt="2022-08-04T14:55:19.448" v="4258" actId="478"/>
          <ac:picMkLst>
            <pc:docMk/>
            <pc:sldMk cId="1292994841" sldId="528"/>
            <ac:picMk id="7" creationId="{84E49C4F-81A3-67E2-E846-31E03AC3D3BB}"/>
          </ac:picMkLst>
        </pc:picChg>
        <pc:cxnChg chg="del">
          <ac:chgData name="Peter Thorpe" userId="34f01415-5c27-484f-b803-1ec89ee168f3" providerId="ADAL" clId="{D3C98663-0690-4426-BFD8-FB552C6F84B1}" dt="2022-08-04T14:55:21.401" v="4260" actId="478"/>
          <ac:cxnSpMkLst>
            <pc:docMk/>
            <pc:sldMk cId="1292994841" sldId="528"/>
            <ac:cxnSpMk id="11" creationId="{3B79F528-2D90-6128-BADA-B4F781D995CE}"/>
          </ac:cxnSpMkLst>
        </pc:cxnChg>
      </pc:sldChg>
      <pc:sldChg chg="addSp delSp modSp add mod">
        <pc:chgData name="Peter Thorpe" userId="34f01415-5c27-484f-b803-1ec89ee168f3" providerId="ADAL" clId="{D3C98663-0690-4426-BFD8-FB552C6F84B1}" dt="2022-08-04T15:07:09.911" v="4566" actId="20577"/>
        <pc:sldMkLst>
          <pc:docMk/>
          <pc:sldMk cId="2169154040" sldId="529"/>
        </pc:sldMkLst>
        <pc:spChg chg="mod">
          <ac:chgData name="Peter Thorpe" userId="34f01415-5c27-484f-b803-1ec89ee168f3" providerId="ADAL" clId="{D3C98663-0690-4426-BFD8-FB552C6F84B1}" dt="2022-08-04T15:07:09.911" v="4566" actId="20577"/>
          <ac:spMkLst>
            <pc:docMk/>
            <pc:sldMk cId="2169154040" sldId="529"/>
            <ac:spMk id="6" creationId="{EAFE5058-5DEE-F2A9-AB8A-518C3BC06923}"/>
          </ac:spMkLst>
        </pc:spChg>
        <pc:picChg chg="del">
          <ac:chgData name="Peter Thorpe" userId="34f01415-5c27-484f-b803-1ec89ee168f3" providerId="ADAL" clId="{D3C98663-0690-4426-BFD8-FB552C6F84B1}" dt="2022-08-04T14:57:45.050" v="4408" actId="478"/>
          <ac:picMkLst>
            <pc:docMk/>
            <pc:sldMk cId="2169154040" sldId="529"/>
            <ac:picMk id="3" creationId="{1C466D21-C89E-8BF4-F8BB-72C41FD77EB4}"/>
          </ac:picMkLst>
        </pc:picChg>
        <pc:picChg chg="add mod ord modCrop">
          <ac:chgData name="Peter Thorpe" userId="34f01415-5c27-484f-b803-1ec89ee168f3" providerId="ADAL" clId="{D3C98663-0690-4426-BFD8-FB552C6F84B1}" dt="2022-08-04T14:59:17.737" v="4508" actId="166"/>
          <ac:picMkLst>
            <pc:docMk/>
            <pc:sldMk cId="2169154040" sldId="529"/>
            <ac:picMk id="7" creationId="{80528107-2DE0-666C-E1CB-3CF63AF870CF}"/>
          </ac:picMkLst>
        </pc:picChg>
        <pc:picChg chg="add mod ord modCrop">
          <ac:chgData name="Peter Thorpe" userId="34f01415-5c27-484f-b803-1ec89ee168f3" providerId="ADAL" clId="{D3C98663-0690-4426-BFD8-FB552C6F84B1}" dt="2022-08-04T15:00:04.682" v="4532" actId="732"/>
          <ac:picMkLst>
            <pc:docMk/>
            <pc:sldMk cId="2169154040" sldId="529"/>
            <ac:picMk id="10" creationId="{C51C7CB8-28BA-FECA-969B-7427B95BBDF7}"/>
          </ac:picMkLst>
        </pc:picChg>
      </pc:sldChg>
      <pc:sldChg chg="addSp delSp modSp add mod">
        <pc:chgData name="Peter Thorpe" userId="34f01415-5c27-484f-b803-1ec89ee168f3" providerId="ADAL" clId="{D3C98663-0690-4426-BFD8-FB552C6F84B1}" dt="2022-08-16T12:52:56.172" v="7267" actId="478"/>
        <pc:sldMkLst>
          <pc:docMk/>
          <pc:sldMk cId="1573631329" sldId="530"/>
        </pc:sldMkLst>
        <pc:spChg chg="mod">
          <ac:chgData name="Peter Thorpe" userId="34f01415-5c27-484f-b803-1ec89ee168f3" providerId="ADAL" clId="{D3C98663-0690-4426-BFD8-FB552C6F84B1}" dt="2022-08-04T15:06:56.197" v="4543" actId="27636"/>
          <ac:spMkLst>
            <pc:docMk/>
            <pc:sldMk cId="1573631329" sldId="530"/>
            <ac:spMk id="6" creationId="{EAFE5058-5DEE-F2A9-AB8A-518C3BC06923}"/>
          </ac:spMkLst>
        </pc:spChg>
        <pc:picChg chg="add del">
          <ac:chgData name="Peter Thorpe" userId="34f01415-5c27-484f-b803-1ec89ee168f3" providerId="ADAL" clId="{D3C98663-0690-4426-BFD8-FB552C6F84B1}" dt="2022-08-16T12:52:56.172" v="7267" actId="478"/>
          <ac:picMkLst>
            <pc:docMk/>
            <pc:sldMk cId="1573631329" sldId="530"/>
            <ac:picMk id="3" creationId="{1C466D21-C89E-8BF4-F8BB-72C41FD77EB4}"/>
          </ac:picMkLst>
        </pc:picChg>
        <pc:picChg chg="add del">
          <ac:chgData name="Peter Thorpe" userId="34f01415-5c27-484f-b803-1ec89ee168f3" providerId="ADAL" clId="{D3C98663-0690-4426-BFD8-FB552C6F84B1}" dt="2022-08-16T12:52:55.763" v="7266" actId="22"/>
          <ac:picMkLst>
            <pc:docMk/>
            <pc:sldMk cId="1573631329" sldId="530"/>
            <ac:picMk id="7" creationId="{7AE95BD3-F34D-2A02-D5DA-DCA2663EAB21}"/>
          </ac:picMkLst>
        </pc:picChg>
      </pc:sldChg>
      <pc:sldChg chg="modSp add mod modAnim">
        <pc:chgData name="Peter Thorpe" userId="34f01415-5c27-484f-b803-1ec89ee168f3" providerId="ADAL" clId="{D3C98663-0690-4426-BFD8-FB552C6F84B1}" dt="2022-08-05T10:23:05.636" v="5792" actId="20577"/>
        <pc:sldMkLst>
          <pc:docMk/>
          <pc:sldMk cId="153445550" sldId="531"/>
        </pc:sldMkLst>
        <pc:spChg chg="mod">
          <ac:chgData name="Peter Thorpe" userId="34f01415-5c27-484f-b803-1ec89ee168f3" providerId="ADAL" clId="{D3C98663-0690-4426-BFD8-FB552C6F84B1}" dt="2022-08-04T15:07:55.469" v="4604" actId="20577"/>
          <ac:spMkLst>
            <pc:docMk/>
            <pc:sldMk cId="153445550" sldId="531"/>
            <ac:spMk id="4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05T10:23:05.636" v="5792" actId="20577"/>
          <ac:spMkLst>
            <pc:docMk/>
            <pc:sldMk cId="153445550" sldId="531"/>
            <ac:spMk id="6" creationId="{EAFE5058-5DEE-F2A9-AB8A-518C3BC06923}"/>
          </ac:spMkLst>
        </pc:spChg>
      </pc:sldChg>
      <pc:sldChg chg="add del">
        <pc:chgData name="Peter Thorpe" userId="34f01415-5c27-484f-b803-1ec89ee168f3" providerId="ADAL" clId="{D3C98663-0690-4426-BFD8-FB552C6F84B1}" dt="2022-08-04T15:07:32.826" v="4568" actId="47"/>
        <pc:sldMkLst>
          <pc:docMk/>
          <pc:sldMk cId="3684114018" sldId="531"/>
        </pc:sldMkLst>
      </pc:sldChg>
      <pc:sldChg chg="addSp delSp modSp add mod modAnim">
        <pc:chgData name="Peter Thorpe" userId="34f01415-5c27-484f-b803-1ec89ee168f3" providerId="ADAL" clId="{D3C98663-0690-4426-BFD8-FB552C6F84B1}" dt="2022-08-24T10:54:03.774" v="8425" actId="1076"/>
        <pc:sldMkLst>
          <pc:docMk/>
          <pc:sldMk cId="2830458187" sldId="532"/>
        </pc:sldMkLst>
        <pc:spChg chg="mod">
          <ac:chgData name="Peter Thorpe" userId="34f01415-5c27-484f-b803-1ec89ee168f3" providerId="ADAL" clId="{D3C98663-0690-4426-BFD8-FB552C6F84B1}" dt="2022-08-16T12:54:31.242" v="7269" actId="20577"/>
          <ac:spMkLst>
            <pc:docMk/>
            <pc:sldMk cId="2830458187" sldId="532"/>
            <ac:spMk id="4" creationId="{00000000-0000-0000-0000-000000000000}"/>
          </ac:spMkLst>
        </pc:spChg>
        <pc:spChg chg="add mod">
          <ac:chgData name="Peter Thorpe" userId="34f01415-5c27-484f-b803-1ec89ee168f3" providerId="ADAL" clId="{D3C98663-0690-4426-BFD8-FB552C6F84B1}" dt="2022-08-24T10:54:03.774" v="8425" actId="1076"/>
          <ac:spMkLst>
            <pc:docMk/>
            <pc:sldMk cId="2830458187" sldId="532"/>
            <ac:spMk id="7" creationId="{E8A8E1FF-0371-D7BE-BD83-FE390DA6D0AF}"/>
          </ac:spMkLst>
        </pc:spChg>
        <pc:spChg chg="del mod">
          <ac:chgData name="Peter Thorpe" userId="34f01415-5c27-484f-b803-1ec89ee168f3" providerId="ADAL" clId="{D3C98663-0690-4426-BFD8-FB552C6F84B1}" dt="2022-08-04T15:10:51.445" v="4997" actId="478"/>
          <ac:spMkLst>
            <pc:docMk/>
            <pc:sldMk cId="2830458187" sldId="532"/>
            <ac:spMk id="9" creationId="{25297842-02A1-7FD0-D078-5D6EE30A4B51}"/>
          </ac:spMkLst>
        </pc:spChg>
        <pc:picChg chg="add mod modCrop">
          <ac:chgData name="Peter Thorpe" userId="34f01415-5c27-484f-b803-1ec89ee168f3" providerId="ADAL" clId="{D3C98663-0690-4426-BFD8-FB552C6F84B1}" dt="2022-08-16T14:04:55.406" v="7682" actId="1076"/>
          <ac:picMkLst>
            <pc:docMk/>
            <pc:sldMk cId="2830458187" sldId="532"/>
            <ac:picMk id="3" creationId="{17E7281C-CD4F-C498-F583-FE6F84A49DDE}"/>
          </ac:picMkLst>
        </pc:picChg>
        <pc:picChg chg="add mod modCrop">
          <ac:chgData name="Peter Thorpe" userId="34f01415-5c27-484f-b803-1ec89ee168f3" providerId="ADAL" clId="{D3C98663-0690-4426-BFD8-FB552C6F84B1}" dt="2022-08-16T14:04:48.079" v="7680" actId="14100"/>
          <ac:picMkLst>
            <pc:docMk/>
            <pc:sldMk cId="2830458187" sldId="532"/>
            <ac:picMk id="6" creationId="{D5EE484E-9BDB-05AC-361F-B9F92D9AB762}"/>
          </ac:picMkLst>
        </pc:picChg>
      </pc:sldChg>
      <pc:sldChg chg="modSp add mod modAnim">
        <pc:chgData name="Peter Thorpe" userId="34f01415-5c27-484f-b803-1ec89ee168f3" providerId="ADAL" clId="{D3C98663-0690-4426-BFD8-FB552C6F84B1}" dt="2022-08-04T15:47:02.112" v="5750" actId="14100"/>
        <pc:sldMkLst>
          <pc:docMk/>
          <pc:sldMk cId="3115983787" sldId="533"/>
        </pc:sldMkLst>
        <pc:spChg chg="mod">
          <ac:chgData name="Peter Thorpe" userId="34f01415-5c27-484f-b803-1ec89ee168f3" providerId="ADAL" clId="{D3C98663-0690-4426-BFD8-FB552C6F84B1}" dt="2022-08-04T15:36:21.527" v="5483" actId="207"/>
          <ac:spMkLst>
            <pc:docMk/>
            <pc:sldMk cId="3115983787" sldId="533"/>
            <ac:spMk id="9" creationId="{25297842-02A1-7FD0-D078-5D6EE30A4B51}"/>
          </ac:spMkLst>
        </pc:spChg>
        <pc:picChg chg="mod">
          <ac:chgData name="Peter Thorpe" userId="34f01415-5c27-484f-b803-1ec89ee168f3" providerId="ADAL" clId="{D3C98663-0690-4426-BFD8-FB552C6F84B1}" dt="2022-08-04T15:47:02.112" v="5750" actId="14100"/>
          <ac:picMkLst>
            <pc:docMk/>
            <pc:sldMk cId="3115983787" sldId="533"/>
            <ac:picMk id="8" creationId="{D6BEFE32-910D-A147-6DD5-83C01EF82DB1}"/>
          </ac:picMkLst>
        </pc:picChg>
      </pc:sldChg>
      <pc:sldChg chg="new del">
        <pc:chgData name="Peter Thorpe" userId="34f01415-5c27-484f-b803-1ec89ee168f3" providerId="ADAL" clId="{D3C98663-0690-4426-BFD8-FB552C6F84B1}" dt="2022-08-04T15:31:24.705" v="5334" actId="680"/>
        <pc:sldMkLst>
          <pc:docMk/>
          <pc:sldMk cId="2632300989" sldId="534"/>
        </pc:sldMkLst>
      </pc:sldChg>
      <pc:sldChg chg="addSp delSp modSp add del mod delAnim">
        <pc:chgData name="Peter Thorpe" userId="34f01415-5c27-484f-b803-1ec89ee168f3" providerId="ADAL" clId="{D3C98663-0690-4426-BFD8-FB552C6F84B1}" dt="2022-08-11T09:26:38.242" v="6498" actId="47"/>
        <pc:sldMkLst>
          <pc:docMk/>
          <pc:sldMk cId="2928428744" sldId="534"/>
        </pc:sldMkLst>
        <pc:spChg chg="ord">
          <ac:chgData name="Peter Thorpe" userId="34f01415-5c27-484f-b803-1ec89ee168f3" providerId="ADAL" clId="{D3C98663-0690-4426-BFD8-FB552C6F84B1}" dt="2022-08-04T15:31:53.570" v="5341" actId="167"/>
          <ac:spMkLst>
            <pc:docMk/>
            <pc:sldMk cId="2928428744" sldId="534"/>
            <ac:spMk id="4" creationId="{00000000-0000-0000-0000-000000000000}"/>
          </ac:spMkLst>
        </pc:spChg>
        <pc:spChg chg="ord">
          <ac:chgData name="Peter Thorpe" userId="34f01415-5c27-484f-b803-1ec89ee168f3" providerId="ADAL" clId="{D3C98663-0690-4426-BFD8-FB552C6F84B1}" dt="2022-08-04T15:31:53.570" v="5341" actId="167"/>
          <ac:spMkLst>
            <pc:docMk/>
            <pc:sldMk cId="2928428744" sldId="534"/>
            <ac:spMk id="5" creationId="{B10AFA14-06AA-40DF-9E46-200A53DF3381}"/>
          </ac:spMkLst>
        </pc:spChg>
        <pc:spChg chg="del">
          <ac:chgData name="Peter Thorpe" userId="34f01415-5c27-484f-b803-1ec89ee168f3" providerId="ADAL" clId="{D3C98663-0690-4426-BFD8-FB552C6F84B1}" dt="2022-08-04T15:31:32.162" v="5336" actId="478"/>
          <ac:spMkLst>
            <pc:docMk/>
            <pc:sldMk cId="2928428744" sldId="534"/>
            <ac:spMk id="9" creationId="{25297842-02A1-7FD0-D078-5D6EE30A4B51}"/>
          </ac:spMkLst>
        </pc:spChg>
        <pc:spChg chg="add mod ord">
          <ac:chgData name="Peter Thorpe" userId="34f01415-5c27-484f-b803-1ec89ee168f3" providerId="ADAL" clId="{D3C98663-0690-4426-BFD8-FB552C6F84B1}" dt="2022-08-04T15:31:53.570" v="5341" actId="167"/>
          <ac:spMkLst>
            <pc:docMk/>
            <pc:sldMk cId="2928428744" sldId="534"/>
            <ac:spMk id="11" creationId="{8956D31A-8B1A-2E95-600C-6D26AFE407F8}"/>
          </ac:spMkLst>
        </pc:spChg>
        <pc:picChg chg="add mod ord">
          <ac:chgData name="Peter Thorpe" userId="34f01415-5c27-484f-b803-1ec89ee168f3" providerId="ADAL" clId="{D3C98663-0690-4426-BFD8-FB552C6F84B1}" dt="2022-08-04T15:31:53.570" v="5341" actId="167"/>
          <ac:picMkLst>
            <pc:docMk/>
            <pc:sldMk cId="2928428744" sldId="534"/>
            <ac:picMk id="6" creationId="{95CA2C8E-277A-3EEF-B876-834CBD221CDD}"/>
          </ac:picMkLst>
        </pc:picChg>
        <pc:picChg chg="add mod ord">
          <ac:chgData name="Peter Thorpe" userId="34f01415-5c27-484f-b803-1ec89ee168f3" providerId="ADAL" clId="{D3C98663-0690-4426-BFD8-FB552C6F84B1}" dt="2022-08-04T15:32:00.213" v="5343" actId="167"/>
          <ac:picMkLst>
            <pc:docMk/>
            <pc:sldMk cId="2928428744" sldId="534"/>
            <ac:picMk id="7" creationId="{4924A3CF-799E-AF25-2A53-190001EEE461}"/>
          </ac:picMkLst>
        </pc:picChg>
        <pc:picChg chg="del">
          <ac:chgData name="Peter Thorpe" userId="34f01415-5c27-484f-b803-1ec89ee168f3" providerId="ADAL" clId="{D3C98663-0690-4426-BFD8-FB552C6F84B1}" dt="2022-08-04T15:31:33.602" v="5337" actId="478"/>
          <ac:picMkLst>
            <pc:docMk/>
            <pc:sldMk cId="2928428744" sldId="534"/>
            <ac:picMk id="8" creationId="{D6BEFE32-910D-A147-6DD5-83C01EF82DB1}"/>
          </ac:picMkLst>
        </pc:picChg>
        <pc:cxnChg chg="add mod ord">
          <ac:chgData name="Peter Thorpe" userId="34f01415-5c27-484f-b803-1ec89ee168f3" providerId="ADAL" clId="{D3C98663-0690-4426-BFD8-FB552C6F84B1}" dt="2022-08-04T15:31:53.570" v="5341" actId="167"/>
          <ac:cxnSpMkLst>
            <pc:docMk/>
            <pc:sldMk cId="2928428744" sldId="534"/>
            <ac:cxnSpMk id="10" creationId="{C6819F35-327A-41A3-8795-BE6B61491269}"/>
          </ac:cxnSpMkLst>
        </pc:cxnChg>
      </pc:sldChg>
      <pc:sldChg chg="addSp delSp modSp add mod">
        <pc:chgData name="Peter Thorpe" userId="34f01415-5c27-484f-b803-1ec89ee168f3" providerId="ADAL" clId="{D3C98663-0690-4426-BFD8-FB552C6F84B1}" dt="2022-08-16T13:21:34.386" v="7511" actId="6549"/>
        <pc:sldMkLst>
          <pc:docMk/>
          <pc:sldMk cId="4021922985" sldId="535"/>
        </pc:sldMkLst>
        <pc:spChg chg="mod">
          <ac:chgData name="Peter Thorpe" userId="34f01415-5c27-484f-b803-1ec89ee168f3" providerId="ADAL" clId="{D3C98663-0690-4426-BFD8-FB552C6F84B1}" dt="2022-08-16T13:21:34.386" v="7511" actId="6549"/>
          <ac:spMkLst>
            <pc:docMk/>
            <pc:sldMk cId="4021922985" sldId="535"/>
            <ac:spMk id="6" creationId="{FC8E0890-365E-26FF-E0B1-A6E7D0ECFE30}"/>
          </ac:spMkLst>
        </pc:spChg>
        <pc:picChg chg="del">
          <ac:chgData name="Peter Thorpe" userId="34f01415-5c27-484f-b803-1ec89ee168f3" providerId="ADAL" clId="{D3C98663-0690-4426-BFD8-FB552C6F84B1}" dt="2022-08-04T15:41:29.847" v="5526" actId="478"/>
          <ac:picMkLst>
            <pc:docMk/>
            <pc:sldMk cId="4021922985" sldId="535"/>
            <ac:picMk id="3" creationId="{EDC69899-846A-4E6C-0A8E-259B43BF47BF}"/>
          </ac:picMkLst>
        </pc:picChg>
        <pc:picChg chg="add mod modCrop">
          <ac:chgData name="Peter Thorpe" userId="34f01415-5c27-484f-b803-1ec89ee168f3" providerId="ADAL" clId="{D3C98663-0690-4426-BFD8-FB552C6F84B1}" dt="2022-08-04T15:42:05.726" v="5531" actId="14100"/>
          <ac:picMkLst>
            <pc:docMk/>
            <pc:sldMk cId="4021922985" sldId="535"/>
            <ac:picMk id="7" creationId="{756A3A64-4820-17CA-989E-D0566E7C0683}"/>
          </ac:picMkLst>
        </pc:picChg>
      </pc:sldChg>
      <pc:sldChg chg="addSp delSp modSp add del mod delAnim">
        <pc:chgData name="Peter Thorpe" userId="34f01415-5c27-484f-b803-1ec89ee168f3" providerId="ADAL" clId="{D3C98663-0690-4426-BFD8-FB552C6F84B1}" dt="2022-08-16T13:56:14.014" v="7632" actId="47"/>
        <pc:sldMkLst>
          <pc:docMk/>
          <pc:sldMk cId="3455169536" sldId="536"/>
        </pc:sldMkLst>
        <pc:spChg chg="mod">
          <ac:chgData name="Peter Thorpe" userId="34f01415-5c27-484f-b803-1ec89ee168f3" providerId="ADAL" clId="{D3C98663-0690-4426-BFD8-FB552C6F84B1}" dt="2022-08-05T10:23:48.444" v="5796" actId="20577"/>
          <ac:spMkLst>
            <pc:docMk/>
            <pc:sldMk cId="3455169536" sldId="536"/>
            <ac:spMk id="4" creationId="{00000000-0000-0000-0000-000000000000}"/>
          </ac:spMkLst>
        </pc:spChg>
        <pc:spChg chg="del">
          <ac:chgData name="Peter Thorpe" userId="34f01415-5c27-484f-b803-1ec89ee168f3" providerId="ADAL" clId="{D3C98663-0690-4426-BFD8-FB552C6F84B1}" dt="2022-08-04T15:51:56.285" v="5781" actId="478"/>
          <ac:spMkLst>
            <pc:docMk/>
            <pc:sldMk cId="3455169536" sldId="536"/>
            <ac:spMk id="9" creationId="{25297842-02A1-7FD0-D078-5D6EE30A4B51}"/>
          </ac:spMkLst>
        </pc:spChg>
        <pc:picChg chg="add mod modCrop">
          <ac:chgData name="Peter Thorpe" userId="34f01415-5c27-484f-b803-1ec89ee168f3" providerId="ADAL" clId="{D3C98663-0690-4426-BFD8-FB552C6F84B1}" dt="2022-08-04T15:52:34.945" v="5787" actId="14100"/>
          <ac:picMkLst>
            <pc:docMk/>
            <pc:sldMk cId="3455169536" sldId="536"/>
            <ac:picMk id="3" creationId="{5BC748E5-3D49-5881-1BB3-95539F4F892C}"/>
          </ac:picMkLst>
        </pc:picChg>
        <pc:picChg chg="del">
          <ac:chgData name="Peter Thorpe" userId="34f01415-5c27-484f-b803-1ec89ee168f3" providerId="ADAL" clId="{D3C98663-0690-4426-BFD8-FB552C6F84B1}" dt="2022-08-04T15:51:54.114" v="5780" actId="478"/>
          <ac:picMkLst>
            <pc:docMk/>
            <pc:sldMk cId="3455169536" sldId="536"/>
            <ac:picMk id="8" creationId="{D6BEFE32-910D-A147-6DD5-83C01EF82DB1}"/>
          </ac:picMkLst>
        </pc:picChg>
      </pc:sldChg>
      <pc:sldChg chg="delSp modSp add del mod modAnim">
        <pc:chgData name="Peter Thorpe" userId="34f01415-5c27-484f-b803-1ec89ee168f3" providerId="ADAL" clId="{D3C98663-0690-4426-BFD8-FB552C6F84B1}" dt="2022-08-11T08:27:21.103" v="5998" actId="47"/>
        <pc:sldMkLst>
          <pc:docMk/>
          <pc:sldMk cId="2431580799" sldId="537"/>
        </pc:sldMkLst>
        <pc:spChg chg="mod">
          <ac:chgData name="Peter Thorpe" userId="34f01415-5c27-484f-b803-1ec89ee168f3" providerId="ADAL" clId="{D3C98663-0690-4426-BFD8-FB552C6F84B1}" dt="2022-08-11T08:27:08.651" v="5994" actId="1076"/>
          <ac:spMkLst>
            <pc:docMk/>
            <pc:sldMk cId="2431580799" sldId="537"/>
            <ac:spMk id="7" creationId="{4301068C-C119-7596-5DC1-15467E520DD3}"/>
          </ac:spMkLst>
        </pc:spChg>
        <pc:picChg chg="del">
          <ac:chgData name="Peter Thorpe" userId="34f01415-5c27-484f-b803-1ec89ee168f3" providerId="ADAL" clId="{D3C98663-0690-4426-BFD8-FB552C6F84B1}" dt="2022-08-11T08:25:36.567" v="5904" actId="478"/>
          <ac:picMkLst>
            <pc:docMk/>
            <pc:sldMk cId="2431580799" sldId="537"/>
            <ac:picMk id="6" creationId="{371DE8B7-8339-F9D9-4B83-F08AB64DFAD4}"/>
          </ac:picMkLst>
        </pc:picChg>
      </pc:sldChg>
      <pc:sldChg chg="delSp modSp add mod">
        <pc:chgData name="Peter Thorpe" userId="34f01415-5c27-484f-b803-1ec89ee168f3" providerId="ADAL" clId="{D3C98663-0690-4426-BFD8-FB552C6F84B1}" dt="2022-08-16T13:40:14.728" v="7613" actId="20577"/>
        <pc:sldMkLst>
          <pc:docMk/>
          <pc:sldMk cId="3425570720" sldId="537"/>
        </pc:sldMkLst>
        <pc:spChg chg="mod">
          <ac:chgData name="Peter Thorpe" userId="34f01415-5c27-484f-b803-1ec89ee168f3" providerId="ADAL" clId="{D3C98663-0690-4426-BFD8-FB552C6F84B1}" dt="2022-08-11T08:28:09.325" v="6020" actId="20577"/>
          <ac:spMkLst>
            <pc:docMk/>
            <pc:sldMk cId="3425570720" sldId="537"/>
            <ac:spMk id="4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16T13:40:14.728" v="7613" actId="20577"/>
          <ac:spMkLst>
            <pc:docMk/>
            <pc:sldMk cId="3425570720" sldId="537"/>
            <ac:spMk id="6" creationId="{FC8E0890-365E-26FF-E0B1-A6E7D0ECFE30}"/>
          </ac:spMkLst>
        </pc:spChg>
        <pc:picChg chg="del">
          <ac:chgData name="Peter Thorpe" userId="34f01415-5c27-484f-b803-1ec89ee168f3" providerId="ADAL" clId="{D3C98663-0690-4426-BFD8-FB552C6F84B1}" dt="2022-08-11T08:28:11.604" v="6021" actId="478"/>
          <ac:picMkLst>
            <pc:docMk/>
            <pc:sldMk cId="3425570720" sldId="537"/>
            <ac:picMk id="7" creationId="{756A3A64-4820-17CA-989E-D0566E7C0683}"/>
          </ac:picMkLst>
        </pc:picChg>
      </pc:sldChg>
      <pc:sldChg chg="addSp delSp modSp add mod">
        <pc:chgData name="Peter Thorpe" userId="34f01415-5c27-484f-b803-1ec89ee168f3" providerId="ADAL" clId="{D3C98663-0690-4426-BFD8-FB552C6F84B1}" dt="2022-08-16T12:59:08.237" v="7297" actId="207"/>
        <pc:sldMkLst>
          <pc:docMk/>
          <pc:sldMk cId="114151911" sldId="538"/>
        </pc:sldMkLst>
        <pc:spChg chg="mod">
          <ac:chgData name="Peter Thorpe" userId="34f01415-5c27-484f-b803-1ec89ee168f3" providerId="ADAL" clId="{D3C98663-0690-4426-BFD8-FB552C6F84B1}" dt="2022-08-16T12:59:08.237" v="7297" actId="207"/>
          <ac:spMkLst>
            <pc:docMk/>
            <pc:sldMk cId="114151911" sldId="538"/>
            <ac:spMk id="9" creationId="{25297842-02A1-7FD0-D078-5D6EE30A4B51}"/>
          </ac:spMkLst>
        </pc:spChg>
        <pc:picChg chg="add mod modCrop">
          <ac:chgData name="Peter Thorpe" userId="34f01415-5c27-484f-b803-1ec89ee168f3" providerId="ADAL" clId="{D3C98663-0690-4426-BFD8-FB552C6F84B1}" dt="2022-08-11T10:40:09.669" v="6667" actId="14100"/>
          <ac:picMkLst>
            <pc:docMk/>
            <pc:sldMk cId="114151911" sldId="538"/>
            <ac:picMk id="3" creationId="{DA5AA5FA-5A87-1421-62F2-908995AC46CF}"/>
          </ac:picMkLst>
        </pc:picChg>
        <pc:picChg chg="del">
          <ac:chgData name="Peter Thorpe" userId="34f01415-5c27-484f-b803-1ec89ee168f3" providerId="ADAL" clId="{D3C98663-0690-4426-BFD8-FB552C6F84B1}" dt="2022-08-11T10:40:00.265" v="6663" actId="478"/>
          <ac:picMkLst>
            <pc:docMk/>
            <pc:sldMk cId="114151911" sldId="538"/>
            <ac:picMk id="10" creationId="{5C11DE9E-6FF3-7939-C826-D8E8FE0F6C1E}"/>
          </ac:picMkLst>
        </pc:picChg>
      </pc:sldChg>
      <pc:sldChg chg="addSp modSp add mod modAnim">
        <pc:chgData name="Peter Thorpe" userId="34f01415-5c27-484f-b803-1ec89ee168f3" providerId="ADAL" clId="{D3C98663-0690-4426-BFD8-FB552C6F84B1}" dt="2022-08-11T10:28:22.622" v="6645" actId="20577"/>
        <pc:sldMkLst>
          <pc:docMk/>
          <pc:sldMk cId="4130318485" sldId="539"/>
        </pc:sldMkLst>
        <pc:spChg chg="mod">
          <ac:chgData name="Peter Thorpe" userId="34f01415-5c27-484f-b803-1ec89ee168f3" providerId="ADAL" clId="{D3C98663-0690-4426-BFD8-FB552C6F84B1}" dt="2022-08-11T10:28:22.622" v="6645" actId="20577"/>
          <ac:spMkLst>
            <pc:docMk/>
            <pc:sldMk cId="4130318485" sldId="539"/>
            <ac:spMk id="9" creationId="{25297842-02A1-7FD0-D078-5D6EE30A4B51}"/>
          </ac:spMkLst>
        </pc:spChg>
        <pc:picChg chg="add mod modCrop">
          <ac:chgData name="Peter Thorpe" userId="34f01415-5c27-484f-b803-1ec89ee168f3" providerId="ADAL" clId="{D3C98663-0690-4426-BFD8-FB552C6F84B1}" dt="2022-08-11T10:27:59.053" v="6617" actId="14100"/>
          <ac:picMkLst>
            <pc:docMk/>
            <pc:sldMk cId="4130318485" sldId="539"/>
            <ac:picMk id="3" creationId="{CB907509-C2D3-D361-7037-9E6A04875798}"/>
          </ac:picMkLst>
        </pc:picChg>
      </pc:sldChg>
      <pc:sldChg chg="addSp delSp modSp add mod modAnim">
        <pc:chgData name="Peter Thorpe" userId="34f01415-5c27-484f-b803-1ec89ee168f3" providerId="ADAL" clId="{D3C98663-0690-4426-BFD8-FB552C6F84B1}" dt="2022-08-24T11:16:04.056" v="8426" actId="20577"/>
        <pc:sldMkLst>
          <pc:docMk/>
          <pc:sldMk cId="2638588244" sldId="540"/>
        </pc:sldMkLst>
        <pc:spChg chg="add del">
          <ac:chgData name="Peter Thorpe" userId="34f01415-5c27-484f-b803-1ec89ee168f3" providerId="ADAL" clId="{D3C98663-0690-4426-BFD8-FB552C6F84B1}" dt="2022-08-11T11:33:57.180" v="6794"/>
          <ac:spMkLst>
            <pc:docMk/>
            <pc:sldMk cId="2638588244" sldId="540"/>
            <ac:spMk id="2" creationId="{4D7EBC44-5906-68B2-4FB9-BC11DA649D5B}"/>
          </ac:spMkLst>
        </pc:spChg>
        <pc:spChg chg="mod">
          <ac:chgData name="Peter Thorpe" userId="34f01415-5c27-484f-b803-1ec89ee168f3" providerId="ADAL" clId="{D3C98663-0690-4426-BFD8-FB552C6F84B1}" dt="2022-08-24T11:16:04.056" v="8426" actId="20577"/>
          <ac:spMkLst>
            <pc:docMk/>
            <pc:sldMk cId="2638588244" sldId="540"/>
            <ac:spMk id="9" creationId="{25297842-02A1-7FD0-D078-5D6EE30A4B51}"/>
          </ac:spMkLst>
        </pc:spChg>
        <pc:picChg chg="del">
          <ac:chgData name="Peter Thorpe" userId="34f01415-5c27-484f-b803-1ec89ee168f3" providerId="ADAL" clId="{D3C98663-0690-4426-BFD8-FB552C6F84B1}" dt="2022-08-11T11:35:07.273" v="6885" actId="478"/>
          <ac:picMkLst>
            <pc:docMk/>
            <pc:sldMk cId="2638588244" sldId="540"/>
            <ac:picMk id="8" creationId="{D6BEFE32-910D-A147-6DD5-83C01EF82DB1}"/>
          </ac:picMkLst>
        </pc:picChg>
      </pc:sldChg>
      <pc:sldChg chg="delSp add del mod">
        <pc:chgData name="Peter Thorpe" userId="34f01415-5c27-484f-b803-1ec89ee168f3" providerId="ADAL" clId="{D3C98663-0690-4426-BFD8-FB552C6F84B1}" dt="2022-08-11T11:30:19.693" v="6706" actId="47"/>
        <pc:sldMkLst>
          <pc:docMk/>
          <pc:sldMk cId="2972512647" sldId="540"/>
        </pc:sldMkLst>
        <pc:picChg chg="del">
          <ac:chgData name="Peter Thorpe" userId="34f01415-5c27-484f-b803-1ec89ee168f3" providerId="ADAL" clId="{D3C98663-0690-4426-BFD8-FB552C6F84B1}" dt="2022-08-11T11:30:07.408" v="6705" actId="478"/>
          <ac:picMkLst>
            <pc:docMk/>
            <pc:sldMk cId="2972512647" sldId="540"/>
            <ac:picMk id="8" creationId="{D6BEFE32-910D-A147-6DD5-83C01EF82DB1}"/>
          </ac:picMkLst>
        </pc:picChg>
      </pc:sldChg>
      <pc:sldChg chg="addSp delSp modSp add mod">
        <pc:chgData name="Peter Thorpe" userId="34f01415-5c27-484f-b803-1ec89ee168f3" providerId="ADAL" clId="{D3C98663-0690-4426-BFD8-FB552C6F84B1}" dt="2022-08-16T12:22:30.440" v="7248" actId="207"/>
        <pc:sldMkLst>
          <pc:docMk/>
          <pc:sldMk cId="1166746013" sldId="541"/>
        </pc:sldMkLst>
        <pc:spChg chg="add del mod">
          <ac:chgData name="Peter Thorpe" userId="34f01415-5c27-484f-b803-1ec89ee168f3" providerId="ADAL" clId="{D3C98663-0690-4426-BFD8-FB552C6F84B1}" dt="2022-08-16T12:22:30.440" v="7248" actId="207"/>
          <ac:spMkLst>
            <pc:docMk/>
            <pc:sldMk cId="1166746013" sldId="541"/>
            <ac:spMk id="6" creationId="{EAFE5058-5DEE-F2A9-AB8A-518C3BC06923}"/>
          </ac:spMkLst>
        </pc:spChg>
        <pc:spChg chg="del">
          <ac:chgData name="Peter Thorpe" userId="34f01415-5c27-484f-b803-1ec89ee168f3" providerId="ADAL" clId="{D3C98663-0690-4426-BFD8-FB552C6F84B1}" dt="2022-08-15T13:50:43.852" v="6925" actId="478"/>
          <ac:spMkLst>
            <pc:docMk/>
            <pc:sldMk cId="1166746013" sldId="541"/>
            <ac:spMk id="10" creationId="{C20B50CD-4B41-DEFE-AC86-1F9ECEE2D6FC}"/>
          </ac:spMkLst>
        </pc:spChg>
        <pc:picChg chg="del">
          <ac:chgData name="Peter Thorpe" userId="34f01415-5c27-484f-b803-1ec89ee168f3" providerId="ADAL" clId="{D3C98663-0690-4426-BFD8-FB552C6F84B1}" dt="2022-08-15T13:50:35.865" v="6921" actId="478"/>
          <ac:picMkLst>
            <pc:docMk/>
            <pc:sldMk cId="1166746013" sldId="541"/>
            <ac:picMk id="7" creationId="{84E49C4F-81A3-67E2-E846-31E03AC3D3BB}"/>
          </ac:picMkLst>
        </pc:picChg>
        <pc:cxnChg chg="del">
          <ac:chgData name="Peter Thorpe" userId="34f01415-5c27-484f-b803-1ec89ee168f3" providerId="ADAL" clId="{D3C98663-0690-4426-BFD8-FB552C6F84B1}" dt="2022-08-15T13:50:37.460" v="6922" actId="478"/>
          <ac:cxnSpMkLst>
            <pc:docMk/>
            <pc:sldMk cId="1166746013" sldId="541"/>
            <ac:cxnSpMk id="11" creationId="{3B79F528-2D90-6128-BADA-B4F781D995CE}"/>
          </ac:cxnSpMkLst>
        </pc:cxnChg>
      </pc:sldChg>
      <pc:sldChg chg="modSp add mod ord modAnim">
        <pc:chgData name="Peter Thorpe" userId="34f01415-5c27-484f-b803-1ec89ee168f3" providerId="ADAL" clId="{D3C98663-0690-4426-BFD8-FB552C6F84B1}" dt="2022-08-16T13:58:34.390" v="7658" actId="207"/>
        <pc:sldMkLst>
          <pc:docMk/>
          <pc:sldMk cId="3970955565" sldId="542"/>
        </pc:sldMkLst>
        <pc:spChg chg="mod">
          <ac:chgData name="Peter Thorpe" userId="34f01415-5c27-484f-b803-1ec89ee168f3" providerId="ADAL" clId="{D3C98663-0690-4426-BFD8-FB552C6F84B1}" dt="2022-08-16T13:13:51.475" v="7389" actId="20577"/>
          <ac:spMkLst>
            <pc:docMk/>
            <pc:sldMk cId="3970955565" sldId="542"/>
            <ac:spMk id="4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16T13:58:34.390" v="7658" actId="207"/>
          <ac:spMkLst>
            <pc:docMk/>
            <pc:sldMk cId="3970955565" sldId="542"/>
            <ac:spMk id="9" creationId="{25297842-02A1-7FD0-D078-5D6EE30A4B51}"/>
          </ac:spMkLst>
        </pc:spChg>
      </pc:sldChg>
      <pc:sldChg chg="delSp modSp add mod">
        <pc:chgData name="Peter Thorpe" userId="34f01415-5c27-484f-b803-1ec89ee168f3" providerId="ADAL" clId="{D3C98663-0690-4426-BFD8-FB552C6F84B1}" dt="2022-08-16T13:40:49.873" v="7631" actId="403"/>
        <pc:sldMkLst>
          <pc:docMk/>
          <pc:sldMk cId="4148125755" sldId="543"/>
        </pc:sldMkLst>
        <pc:spChg chg="mod">
          <ac:chgData name="Peter Thorpe" userId="34f01415-5c27-484f-b803-1ec89ee168f3" providerId="ADAL" clId="{D3C98663-0690-4426-BFD8-FB552C6F84B1}" dt="2022-08-16T13:40:49.873" v="7631" actId="403"/>
          <ac:spMkLst>
            <pc:docMk/>
            <pc:sldMk cId="4148125755" sldId="543"/>
            <ac:spMk id="4" creationId="{00000000-0000-0000-0000-000000000000}"/>
          </ac:spMkLst>
        </pc:spChg>
        <pc:spChg chg="del mod">
          <ac:chgData name="Peter Thorpe" userId="34f01415-5c27-484f-b803-1ec89ee168f3" providerId="ADAL" clId="{D3C98663-0690-4426-BFD8-FB552C6F84B1}" dt="2022-08-16T13:40:36.566" v="7616" actId="478"/>
          <ac:spMkLst>
            <pc:docMk/>
            <pc:sldMk cId="4148125755" sldId="543"/>
            <ac:spMk id="6" creationId="{FC8E0890-365E-26FF-E0B1-A6E7D0ECFE30}"/>
          </ac:spMkLst>
        </pc:spChg>
        <pc:spChg chg="del">
          <ac:chgData name="Peter Thorpe" userId="34f01415-5c27-484f-b803-1ec89ee168f3" providerId="ADAL" clId="{D3C98663-0690-4426-BFD8-FB552C6F84B1}" dt="2022-08-16T13:40:47.335" v="7629" actId="478"/>
          <ac:spMkLst>
            <pc:docMk/>
            <pc:sldMk cId="4148125755" sldId="543"/>
            <ac:spMk id="9" creationId="{25297842-02A1-7FD0-D078-5D6EE30A4B51}"/>
          </ac:spMkLst>
        </pc:spChg>
      </pc:sldChg>
      <pc:sldChg chg="modSp add mod">
        <pc:chgData name="Peter Thorpe" userId="34f01415-5c27-484f-b803-1ec89ee168f3" providerId="ADAL" clId="{D3C98663-0690-4426-BFD8-FB552C6F84B1}" dt="2022-08-16T14:30:40.876" v="8011" actId="5793"/>
        <pc:sldMkLst>
          <pc:docMk/>
          <pc:sldMk cId="3412470797" sldId="544"/>
        </pc:sldMkLst>
        <pc:spChg chg="mod">
          <ac:chgData name="Peter Thorpe" userId="34f01415-5c27-484f-b803-1ec89ee168f3" providerId="ADAL" clId="{D3C98663-0690-4426-BFD8-FB552C6F84B1}" dt="2022-08-16T14:30:40.876" v="8011" actId="5793"/>
          <ac:spMkLst>
            <pc:docMk/>
            <pc:sldMk cId="3412470797" sldId="544"/>
            <ac:spMk id="6" creationId="{EAFE5058-5DEE-F2A9-AB8A-518C3BC06923}"/>
          </ac:spMkLst>
        </pc:spChg>
      </pc:sldChg>
      <pc:sldChg chg="addSp modSp add mod">
        <pc:chgData name="Peter Thorpe" userId="34f01415-5c27-484f-b803-1ec89ee168f3" providerId="ADAL" clId="{D3C98663-0690-4426-BFD8-FB552C6F84B1}" dt="2022-08-26T08:19:17.351" v="8736" actId="207"/>
        <pc:sldMkLst>
          <pc:docMk/>
          <pc:sldMk cId="2562104521" sldId="545"/>
        </pc:sldMkLst>
        <pc:spChg chg="mod">
          <ac:chgData name="Peter Thorpe" userId="34f01415-5c27-484f-b803-1ec89ee168f3" providerId="ADAL" clId="{D3C98663-0690-4426-BFD8-FB552C6F84B1}" dt="2022-08-22T11:31:35.528" v="8215" actId="20577"/>
          <ac:spMkLst>
            <pc:docMk/>
            <pc:sldMk cId="2562104521" sldId="545"/>
            <ac:spMk id="4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26T08:19:17.351" v="8736" actId="207"/>
          <ac:spMkLst>
            <pc:docMk/>
            <pc:sldMk cId="2562104521" sldId="545"/>
            <ac:spMk id="6" creationId="{EAFE5058-5DEE-F2A9-AB8A-518C3BC06923}"/>
          </ac:spMkLst>
        </pc:spChg>
        <pc:cxnChg chg="add">
          <ac:chgData name="Peter Thorpe" userId="34f01415-5c27-484f-b803-1ec89ee168f3" providerId="ADAL" clId="{D3C98663-0690-4426-BFD8-FB552C6F84B1}" dt="2022-08-26T08:18:38.679" v="8667" actId="11529"/>
          <ac:cxnSpMkLst>
            <pc:docMk/>
            <pc:sldMk cId="2562104521" sldId="545"/>
            <ac:cxnSpMk id="3" creationId="{35F4ECF0-9E85-BC0E-387D-98FDFA2F2E80}"/>
          </ac:cxnSpMkLst>
        </pc:cxnChg>
        <pc:cxnChg chg="add mod">
          <ac:chgData name="Peter Thorpe" userId="34f01415-5c27-484f-b803-1ec89ee168f3" providerId="ADAL" clId="{D3C98663-0690-4426-BFD8-FB552C6F84B1}" dt="2022-08-26T08:18:46.990" v="8725" actId="1038"/>
          <ac:cxnSpMkLst>
            <pc:docMk/>
            <pc:sldMk cId="2562104521" sldId="545"/>
            <ac:cxnSpMk id="7" creationId="{3BC1D343-E3F7-1795-3935-A12C37C95F44}"/>
          </ac:cxnSpMkLst>
        </pc:cxnChg>
        <pc:cxnChg chg="add mod">
          <ac:chgData name="Peter Thorpe" userId="34f01415-5c27-484f-b803-1ec89ee168f3" providerId="ADAL" clId="{D3C98663-0690-4426-BFD8-FB552C6F84B1}" dt="2022-08-26T08:18:51.486" v="8727" actId="1076"/>
          <ac:cxnSpMkLst>
            <pc:docMk/>
            <pc:sldMk cId="2562104521" sldId="545"/>
            <ac:cxnSpMk id="8" creationId="{4AD5D92C-477C-C638-FD95-56ED0B0EA5E8}"/>
          </ac:cxnSpMkLst>
        </pc:cxnChg>
      </pc:sldChg>
      <pc:sldChg chg="addSp modSp add mod">
        <pc:chgData name="Peter Thorpe" userId="34f01415-5c27-484f-b803-1ec89ee168f3" providerId="ADAL" clId="{D3C98663-0690-4426-BFD8-FB552C6F84B1}" dt="2022-08-26T08:19:59.954" v="8758" actId="13822"/>
        <pc:sldMkLst>
          <pc:docMk/>
          <pc:sldMk cId="3160642375" sldId="546"/>
        </pc:sldMkLst>
        <pc:spChg chg="mod">
          <ac:chgData name="Peter Thorpe" userId="34f01415-5c27-484f-b803-1ec89ee168f3" providerId="ADAL" clId="{D3C98663-0690-4426-BFD8-FB552C6F84B1}" dt="2022-08-26T08:17:49.095" v="8636" actId="1076"/>
          <ac:spMkLst>
            <pc:docMk/>
            <pc:sldMk cId="3160642375" sldId="546"/>
            <ac:spMk id="4" creationId="{00000000-0000-0000-0000-000000000000}"/>
          </ac:spMkLst>
        </pc:spChg>
        <pc:spChg chg="mod">
          <ac:chgData name="Peter Thorpe" userId="34f01415-5c27-484f-b803-1ec89ee168f3" providerId="ADAL" clId="{D3C98663-0690-4426-BFD8-FB552C6F84B1}" dt="2022-08-26T08:19:52.111" v="8757" actId="1037"/>
          <ac:spMkLst>
            <pc:docMk/>
            <pc:sldMk cId="3160642375" sldId="546"/>
            <ac:spMk id="6" creationId="{EAFE5058-5DEE-F2A9-AB8A-518C3BC06923}"/>
          </ac:spMkLst>
        </pc:spChg>
        <pc:picChg chg="add mod modCrop">
          <ac:chgData name="Peter Thorpe" userId="34f01415-5c27-484f-b803-1ec89ee168f3" providerId="ADAL" clId="{D3C98663-0690-4426-BFD8-FB552C6F84B1}" dt="2022-08-26T08:17:09.958" v="8597" actId="14100"/>
          <ac:picMkLst>
            <pc:docMk/>
            <pc:sldMk cId="3160642375" sldId="546"/>
            <ac:picMk id="3" creationId="{EB6B3B19-93E6-14A8-8D37-101D62B4759E}"/>
          </ac:picMkLst>
        </pc:picChg>
        <pc:cxnChg chg="add mod">
          <ac:chgData name="Peter Thorpe" userId="34f01415-5c27-484f-b803-1ec89ee168f3" providerId="ADAL" clId="{D3C98663-0690-4426-BFD8-FB552C6F84B1}" dt="2022-08-26T08:19:59.954" v="8758" actId="13822"/>
          <ac:cxnSpMkLst>
            <pc:docMk/>
            <pc:sldMk cId="3160642375" sldId="546"/>
            <ac:cxnSpMk id="8" creationId="{55E60FB5-7068-7851-0FCD-9F90FEBBD9B0}"/>
          </ac:cxnSpMkLst>
        </pc:cxnChg>
      </pc:sldChg>
      <pc:sldMasterChg chg="delSldLayout">
        <pc:chgData name="Peter Thorpe" userId="34f01415-5c27-484f-b803-1ec89ee168f3" providerId="ADAL" clId="{D3C98663-0690-4426-BFD8-FB552C6F84B1}" dt="2022-08-26T08:09:19.497" v="8427" actId="2696"/>
        <pc:sldMasterMkLst>
          <pc:docMk/>
          <pc:sldMasterMk cId="0" sldId="2147483648"/>
        </pc:sldMasterMkLst>
        <pc:sldLayoutChg chg="del">
          <pc:chgData name="Peter Thorpe" userId="34f01415-5c27-484f-b803-1ec89ee168f3" providerId="ADAL" clId="{D3C98663-0690-4426-BFD8-FB552C6F84B1}" dt="2022-08-26T08:09:19.497" v="8427" actId="2696"/>
          <pc:sldLayoutMkLst>
            <pc:docMk/>
            <pc:sldMasterMk cId="0" sldId="2147483648"/>
            <pc:sldLayoutMk cId="856810042" sldId="2147483670"/>
          </pc:sldLayoutMkLst>
        </pc:sldLayoutChg>
      </pc:sldMasterChg>
    </pc:docChg>
  </pc:docChgLst>
  <pc:docChgLst>
    <pc:chgData name="Peter Thorpe" userId="34f01415-5c27-484f-b803-1ec89ee168f3" providerId="ADAL" clId="{F115B46A-EFED-411D-8F69-707FF7BC82D0}"/>
    <pc:docChg chg="undo redo custSel addSld delSld modSld">
      <pc:chgData name="Peter Thorpe" userId="34f01415-5c27-484f-b803-1ec89ee168f3" providerId="ADAL" clId="{F115B46A-EFED-411D-8F69-707FF7BC82D0}" dt="2019-10-16T10:00:58.319" v="1511" actId="20577"/>
      <pc:docMkLst>
        <pc:docMk/>
      </pc:docMkLst>
      <pc:sldChg chg="modSp">
        <pc:chgData name="Peter Thorpe" userId="34f01415-5c27-484f-b803-1ec89ee168f3" providerId="ADAL" clId="{F115B46A-EFED-411D-8F69-707FF7BC82D0}" dt="2019-10-15T10:29:44.818" v="65" actId="207"/>
        <pc:sldMkLst>
          <pc:docMk/>
          <pc:sldMk cId="1255345919" sldId="279"/>
        </pc:sldMkLst>
        <pc:spChg chg="mod">
          <ac:chgData name="Peter Thorpe" userId="34f01415-5c27-484f-b803-1ec89ee168f3" providerId="ADAL" clId="{F115B46A-EFED-411D-8F69-707FF7BC82D0}" dt="2019-10-15T10:29:35.170" v="64" actId="14100"/>
          <ac:spMkLst>
            <pc:docMk/>
            <pc:sldMk cId="1255345919" sldId="279"/>
            <ac:spMk id="14" creationId="{2C1A67DD-D2C6-4DD6-8E96-6BB757AD7796}"/>
          </ac:spMkLst>
        </pc:spChg>
        <pc:graphicFrameChg chg="modGraphic">
          <ac:chgData name="Peter Thorpe" userId="34f01415-5c27-484f-b803-1ec89ee168f3" providerId="ADAL" clId="{F115B46A-EFED-411D-8F69-707FF7BC82D0}" dt="2019-10-15T10:29:44.818" v="65" actId="207"/>
          <ac:graphicFrameMkLst>
            <pc:docMk/>
            <pc:sldMk cId="1255345919" sldId="279"/>
            <ac:graphicFrameMk id="4" creationId="{D18F6B8B-2C65-42F1-9BB4-6B09AC69EB3B}"/>
          </ac:graphicFrameMkLst>
        </pc:graphicFrameChg>
      </pc:sldChg>
      <pc:sldChg chg="addSp modSp">
        <pc:chgData name="Peter Thorpe" userId="34f01415-5c27-484f-b803-1ec89ee168f3" providerId="ADAL" clId="{F115B46A-EFED-411D-8F69-707FF7BC82D0}" dt="2019-10-16T07:37:37.360" v="938" actId="14100"/>
        <pc:sldMkLst>
          <pc:docMk/>
          <pc:sldMk cId="53163027" sldId="384"/>
        </pc:sldMkLst>
        <pc:spChg chg="mod">
          <ac:chgData name="Peter Thorpe" userId="34f01415-5c27-484f-b803-1ec89ee168f3" providerId="ADAL" clId="{F115B46A-EFED-411D-8F69-707FF7BC82D0}" dt="2019-10-15T14:11:39.415" v="95" actId="1076"/>
          <ac:spMkLst>
            <pc:docMk/>
            <pc:sldMk cId="53163027" sldId="384"/>
            <ac:spMk id="2" creationId="{00000000-0000-0000-0000-000000000000}"/>
          </ac:spMkLst>
        </pc:spChg>
        <pc:picChg chg="add mod">
          <ac:chgData name="Peter Thorpe" userId="34f01415-5c27-484f-b803-1ec89ee168f3" providerId="ADAL" clId="{F115B46A-EFED-411D-8F69-707FF7BC82D0}" dt="2019-10-16T07:37:25.051" v="936" actId="1038"/>
          <ac:picMkLst>
            <pc:docMk/>
            <pc:sldMk cId="53163027" sldId="384"/>
            <ac:picMk id="3" creationId="{22DF81B2-3D57-4EE1-BF9A-719C14E4B0D3}"/>
          </ac:picMkLst>
        </pc:picChg>
        <pc:picChg chg="add mod">
          <ac:chgData name="Peter Thorpe" userId="34f01415-5c27-484f-b803-1ec89ee168f3" providerId="ADAL" clId="{F115B46A-EFED-411D-8F69-707FF7BC82D0}" dt="2019-10-16T07:37:25.051" v="936" actId="1038"/>
          <ac:picMkLst>
            <pc:docMk/>
            <pc:sldMk cId="53163027" sldId="384"/>
            <ac:picMk id="6" creationId="{D83DADCF-124E-4376-A6C7-9661DF1277FC}"/>
          </ac:picMkLst>
        </pc:picChg>
        <pc:picChg chg="mod">
          <ac:chgData name="Peter Thorpe" userId="34f01415-5c27-484f-b803-1ec89ee168f3" providerId="ADAL" clId="{F115B46A-EFED-411D-8F69-707FF7BC82D0}" dt="2019-10-16T07:37:37.360" v="938" actId="14100"/>
          <ac:picMkLst>
            <pc:docMk/>
            <pc:sldMk cId="53163027" sldId="384"/>
            <ac:picMk id="1026" creationId="{00000000-0000-0000-0000-000000000000}"/>
          </ac:picMkLst>
        </pc:picChg>
      </pc:sldChg>
      <pc:sldChg chg="modSp">
        <pc:chgData name="Peter Thorpe" userId="34f01415-5c27-484f-b803-1ec89ee168f3" providerId="ADAL" clId="{F115B46A-EFED-411D-8F69-707FF7BC82D0}" dt="2019-10-16T10:00:58.319" v="1511" actId="20577"/>
        <pc:sldMkLst>
          <pc:docMk/>
          <pc:sldMk cId="1428217101" sldId="388"/>
        </pc:sldMkLst>
        <pc:spChg chg="mod">
          <ac:chgData name="Peter Thorpe" userId="34f01415-5c27-484f-b803-1ec89ee168f3" providerId="ADAL" clId="{F115B46A-EFED-411D-8F69-707FF7BC82D0}" dt="2019-10-15T14:38:17.489" v="482" actId="20577"/>
          <ac:spMkLst>
            <pc:docMk/>
            <pc:sldMk cId="1428217101" sldId="388"/>
            <ac:spMk id="4" creationId="{00000000-0000-0000-0000-000000000000}"/>
          </ac:spMkLst>
        </pc:spChg>
        <pc:spChg chg="mod">
          <ac:chgData name="Peter Thorpe" userId="34f01415-5c27-484f-b803-1ec89ee168f3" providerId="ADAL" clId="{F115B46A-EFED-411D-8F69-707FF7BC82D0}" dt="2019-10-16T10:00:58.319" v="1511" actId="20577"/>
          <ac:spMkLst>
            <pc:docMk/>
            <pc:sldMk cId="1428217101" sldId="388"/>
            <ac:spMk id="8" creationId="{00000000-0000-0000-0000-000000000000}"/>
          </ac:spMkLst>
        </pc:spChg>
      </pc:sldChg>
      <pc:sldChg chg="addSp delSp modSp">
        <pc:chgData name="Peter Thorpe" userId="34f01415-5c27-484f-b803-1ec89ee168f3" providerId="ADAL" clId="{F115B46A-EFED-411D-8F69-707FF7BC82D0}" dt="2019-10-16T07:44:03.208" v="1043"/>
        <pc:sldMkLst>
          <pc:docMk/>
          <pc:sldMk cId="531557203" sldId="435"/>
        </pc:sldMkLst>
        <pc:spChg chg="mod">
          <ac:chgData name="Peter Thorpe" userId="34f01415-5c27-484f-b803-1ec89ee168f3" providerId="ADAL" clId="{F115B46A-EFED-411D-8F69-707FF7BC82D0}" dt="2019-10-16T07:44:01.317" v="1036" actId="1076"/>
          <ac:spMkLst>
            <pc:docMk/>
            <pc:sldMk cId="531557203" sldId="435"/>
            <ac:spMk id="7" creationId="{46461F60-263D-40DC-96BB-9353FFE7E97B}"/>
          </ac:spMkLst>
        </pc:spChg>
        <pc:spChg chg="mod">
          <ac:chgData name="Peter Thorpe" userId="34f01415-5c27-484f-b803-1ec89ee168f3" providerId="ADAL" clId="{F115B46A-EFED-411D-8F69-707FF7BC82D0}" dt="2019-10-16T07:44:01.149" v="1035" actId="1076"/>
          <ac:spMkLst>
            <pc:docMk/>
            <pc:sldMk cId="531557203" sldId="435"/>
            <ac:spMk id="8" creationId="{00000000-0000-0000-0000-000000000000}"/>
          </ac:spMkLst>
        </pc:spChg>
        <pc:graphicFrameChg chg="mod">
          <ac:chgData name="Peter Thorpe" userId="34f01415-5c27-484f-b803-1ec89ee168f3" providerId="ADAL" clId="{F115B46A-EFED-411D-8F69-707FF7BC82D0}" dt="2019-10-16T07:44:02.180" v="1039" actId="1076"/>
          <ac:graphicFrameMkLst>
            <pc:docMk/>
            <pc:sldMk cId="531557203" sldId="435"/>
            <ac:graphicFrameMk id="2" creationId="{BBE40D1C-AEDD-4E7B-8509-5B99567487BA}"/>
          </ac:graphicFrameMkLst>
        </pc:graphicFrameChg>
        <pc:picChg chg="add del mod">
          <ac:chgData name="Peter Thorpe" userId="34f01415-5c27-484f-b803-1ec89ee168f3" providerId="ADAL" clId="{F115B46A-EFED-411D-8F69-707FF7BC82D0}" dt="2019-10-16T07:44:03.208" v="1043"/>
          <ac:picMkLst>
            <pc:docMk/>
            <pc:sldMk cId="531557203" sldId="435"/>
            <ac:picMk id="1026" creationId="{3E7C2467-CA59-47F3-96E6-6D2A238794FA}"/>
          </ac:picMkLst>
        </pc:picChg>
        <pc:cxnChg chg="mod">
          <ac:chgData name="Peter Thorpe" userId="34f01415-5c27-484f-b803-1ec89ee168f3" providerId="ADAL" clId="{F115B46A-EFED-411D-8F69-707FF7BC82D0}" dt="2019-10-16T07:44:01.525" v="1037" actId="1076"/>
          <ac:cxnSpMkLst>
            <pc:docMk/>
            <pc:sldMk cId="531557203" sldId="435"/>
            <ac:cxnSpMk id="5" creationId="{1314C7E7-4892-46F3-AA08-FA613417A22A}"/>
          </ac:cxnSpMkLst>
        </pc:cxnChg>
      </pc:sldChg>
      <pc:sldChg chg="modSp">
        <pc:chgData name="Peter Thorpe" userId="34f01415-5c27-484f-b803-1ec89ee168f3" providerId="ADAL" clId="{F115B46A-EFED-411D-8F69-707FF7BC82D0}" dt="2019-10-15T10:30:28.698" v="71" actId="1038"/>
        <pc:sldMkLst>
          <pc:docMk/>
          <pc:sldMk cId="2838257811" sldId="436"/>
        </pc:sldMkLst>
        <pc:picChg chg="mod">
          <ac:chgData name="Peter Thorpe" userId="34f01415-5c27-484f-b803-1ec89ee168f3" providerId="ADAL" clId="{F115B46A-EFED-411D-8F69-707FF7BC82D0}" dt="2019-10-15T10:30:28.698" v="71" actId="1038"/>
          <ac:picMkLst>
            <pc:docMk/>
            <pc:sldMk cId="2838257811" sldId="436"/>
            <ac:picMk id="3" creationId="{D18A7643-2CA3-441A-BB3F-B07110E05292}"/>
          </ac:picMkLst>
        </pc:picChg>
        <pc:picChg chg="mod">
          <ac:chgData name="Peter Thorpe" userId="34f01415-5c27-484f-b803-1ec89ee168f3" providerId="ADAL" clId="{F115B46A-EFED-411D-8F69-707FF7BC82D0}" dt="2019-10-15T10:30:28.698" v="71" actId="1038"/>
          <ac:picMkLst>
            <pc:docMk/>
            <pc:sldMk cId="2838257811" sldId="436"/>
            <ac:picMk id="7172" creationId="{46211E4B-E366-4637-B675-A4136845B2E9}"/>
          </ac:picMkLst>
        </pc:picChg>
      </pc:sldChg>
      <pc:sldChg chg="modSp">
        <pc:chgData name="Peter Thorpe" userId="34f01415-5c27-484f-b803-1ec89ee168f3" providerId="ADAL" clId="{F115B46A-EFED-411D-8F69-707FF7BC82D0}" dt="2019-10-15T15:20:04.481" v="675" actId="20577"/>
        <pc:sldMkLst>
          <pc:docMk/>
          <pc:sldMk cId="414994616" sldId="437"/>
        </pc:sldMkLst>
        <pc:spChg chg="mod">
          <ac:chgData name="Peter Thorpe" userId="34f01415-5c27-484f-b803-1ec89ee168f3" providerId="ADAL" clId="{F115B46A-EFED-411D-8F69-707FF7BC82D0}" dt="2019-10-15T15:20:04.481" v="675" actId="20577"/>
          <ac:spMkLst>
            <pc:docMk/>
            <pc:sldMk cId="414994616" sldId="437"/>
            <ac:spMk id="8" creationId="{00000000-0000-0000-0000-000000000000}"/>
          </ac:spMkLst>
        </pc:spChg>
      </pc:sldChg>
      <pc:sldChg chg="modSp">
        <pc:chgData name="Peter Thorpe" userId="34f01415-5c27-484f-b803-1ec89ee168f3" providerId="ADAL" clId="{F115B46A-EFED-411D-8F69-707FF7BC82D0}" dt="2019-10-15T15:27:15.807" v="910" actId="20577"/>
        <pc:sldMkLst>
          <pc:docMk/>
          <pc:sldMk cId="3832291790" sldId="439"/>
        </pc:sldMkLst>
        <pc:spChg chg="mod">
          <ac:chgData name="Peter Thorpe" userId="34f01415-5c27-484f-b803-1ec89ee168f3" providerId="ADAL" clId="{F115B46A-EFED-411D-8F69-707FF7BC82D0}" dt="2019-10-15T15:27:15.807" v="910" actId="20577"/>
          <ac:spMkLst>
            <pc:docMk/>
            <pc:sldMk cId="3832291790" sldId="439"/>
            <ac:spMk id="8" creationId="{00000000-0000-0000-0000-000000000000}"/>
          </ac:spMkLst>
        </pc:spChg>
      </pc:sldChg>
      <pc:sldChg chg="modSp">
        <pc:chgData name="Peter Thorpe" userId="34f01415-5c27-484f-b803-1ec89ee168f3" providerId="ADAL" clId="{F115B46A-EFED-411D-8F69-707FF7BC82D0}" dt="2019-10-16T07:44:06.167" v="1045" actId="113"/>
        <pc:sldMkLst>
          <pc:docMk/>
          <pc:sldMk cId="2631719842" sldId="440"/>
        </pc:sldMkLst>
        <pc:spChg chg="mod">
          <ac:chgData name="Peter Thorpe" userId="34f01415-5c27-484f-b803-1ec89ee168f3" providerId="ADAL" clId="{F115B46A-EFED-411D-8F69-707FF7BC82D0}" dt="2019-10-16T07:44:06.167" v="1045" actId="113"/>
          <ac:spMkLst>
            <pc:docMk/>
            <pc:sldMk cId="2631719842" sldId="440"/>
            <ac:spMk id="3" creationId="{18431EE4-9E41-4E32-A234-2EA9829FBD13}"/>
          </ac:spMkLst>
        </pc:spChg>
      </pc:sldChg>
      <pc:sldChg chg="modSp">
        <pc:chgData name="Peter Thorpe" userId="34f01415-5c27-484f-b803-1ec89ee168f3" providerId="ADAL" clId="{F115B46A-EFED-411D-8F69-707FF7BC82D0}" dt="2019-10-15T10:29:09.684" v="62" actId="6549"/>
        <pc:sldMkLst>
          <pc:docMk/>
          <pc:sldMk cId="3267586340" sldId="442"/>
        </pc:sldMkLst>
        <pc:spChg chg="mod">
          <ac:chgData name="Peter Thorpe" userId="34f01415-5c27-484f-b803-1ec89ee168f3" providerId="ADAL" clId="{F115B46A-EFED-411D-8F69-707FF7BC82D0}" dt="2019-10-15T10:29:09.684" v="62" actId="6549"/>
          <ac:spMkLst>
            <pc:docMk/>
            <pc:sldMk cId="3267586340" sldId="442"/>
            <ac:spMk id="3" creationId="{ABB0803D-1206-42B3-B051-FA36CC314AB1}"/>
          </ac:spMkLst>
        </pc:spChg>
      </pc:sldChg>
      <pc:sldChg chg="modSp">
        <pc:chgData name="Peter Thorpe" userId="34f01415-5c27-484f-b803-1ec89ee168f3" providerId="ADAL" clId="{F115B46A-EFED-411D-8F69-707FF7BC82D0}" dt="2019-10-15T10:29:24.813" v="63" actId="113"/>
        <pc:sldMkLst>
          <pc:docMk/>
          <pc:sldMk cId="2999569131" sldId="443"/>
        </pc:sldMkLst>
        <pc:graphicFrameChg chg="modGraphic">
          <ac:chgData name="Peter Thorpe" userId="34f01415-5c27-484f-b803-1ec89ee168f3" providerId="ADAL" clId="{F115B46A-EFED-411D-8F69-707FF7BC82D0}" dt="2019-10-15T10:29:24.813" v="63" actId="113"/>
          <ac:graphicFrameMkLst>
            <pc:docMk/>
            <pc:sldMk cId="2999569131" sldId="443"/>
            <ac:graphicFrameMk id="5" creationId="{BCD02C54-0B64-4514-97DF-0AC5BF4FA292}"/>
          </ac:graphicFrameMkLst>
        </pc:graphicFrameChg>
      </pc:sldChg>
      <pc:sldChg chg="modSp">
        <pc:chgData name="Peter Thorpe" userId="34f01415-5c27-484f-b803-1ec89ee168f3" providerId="ADAL" clId="{F115B46A-EFED-411D-8F69-707FF7BC82D0}" dt="2019-10-15T10:30:01.710" v="66" actId="113"/>
        <pc:sldMkLst>
          <pc:docMk/>
          <pc:sldMk cId="1454906302" sldId="444"/>
        </pc:sldMkLst>
        <pc:graphicFrameChg chg="modGraphic">
          <ac:chgData name="Peter Thorpe" userId="34f01415-5c27-484f-b803-1ec89ee168f3" providerId="ADAL" clId="{F115B46A-EFED-411D-8F69-707FF7BC82D0}" dt="2019-10-15T10:30:01.710" v="66" actId="113"/>
          <ac:graphicFrameMkLst>
            <pc:docMk/>
            <pc:sldMk cId="1454906302" sldId="444"/>
            <ac:graphicFrameMk id="5" creationId="{BCD02C54-0B64-4514-97DF-0AC5BF4FA292}"/>
          </ac:graphicFrameMkLst>
        </pc:graphicFrameChg>
      </pc:sldChg>
      <pc:sldChg chg="modSp">
        <pc:chgData name="Peter Thorpe" userId="34f01415-5c27-484f-b803-1ec89ee168f3" providerId="ADAL" clId="{F115B46A-EFED-411D-8F69-707FF7BC82D0}" dt="2019-10-15T14:45:18.496" v="512" actId="20577"/>
        <pc:sldMkLst>
          <pc:docMk/>
          <pc:sldMk cId="3392393788" sldId="445"/>
        </pc:sldMkLst>
        <pc:spChg chg="mod">
          <ac:chgData name="Peter Thorpe" userId="34f01415-5c27-484f-b803-1ec89ee168f3" providerId="ADAL" clId="{F115B46A-EFED-411D-8F69-707FF7BC82D0}" dt="2019-10-15T14:45:18.496" v="512" actId="20577"/>
          <ac:spMkLst>
            <pc:docMk/>
            <pc:sldMk cId="3392393788" sldId="445"/>
            <ac:spMk id="8" creationId="{00000000-0000-0000-0000-000000000000}"/>
          </ac:spMkLst>
        </pc:spChg>
      </pc:sldChg>
      <pc:sldChg chg="add">
        <pc:chgData name="Peter Thorpe" userId="34f01415-5c27-484f-b803-1ec89ee168f3" providerId="ADAL" clId="{F115B46A-EFED-411D-8F69-707FF7BC82D0}" dt="2019-10-15T15:23:40.417" v="693"/>
        <pc:sldMkLst>
          <pc:docMk/>
          <pc:sldMk cId="937991568" sldId="446"/>
        </pc:sldMkLst>
      </pc:sldChg>
      <pc:sldChg chg="addSp delSp modSp modAnim">
        <pc:chgData name="Peter Thorpe" userId="34f01415-5c27-484f-b803-1ec89ee168f3" providerId="ADAL" clId="{F115B46A-EFED-411D-8F69-707FF7BC82D0}" dt="2019-10-16T08:10:09.674" v="1278" actId="1038"/>
        <pc:sldMkLst>
          <pc:docMk/>
          <pc:sldMk cId="2094160706" sldId="464"/>
        </pc:sldMkLst>
        <pc:spChg chg="add del mod">
          <ac:chgData name="Peter Thorpe" userId="34f01415-5c27-484f-b803-1ec89ee168f3" providerId="ADAL" clId="{F115B46A-EFED-411D-8F69-707FF7BC82D0}" dt="2019-10-15T14:16:13.430" v="106" actId="478"/>
          <ac:spMkLst>
            <pc:docMk/>
            <pc:sldMk cId="2094160706" sldId="464"/>
            <ac:spMk id="2" creationId="{9003DB5E-E876-411A-B405-A10C01455660}"/>
          </ac:spMkLst>
        </pc:spChg>
        <pc:spChg chg="mod">
          <ac:chgData name="Peter Thorpe" userId="34f01415-5c27-484f-b803-1ec89ee168f3" providerId="ADAL" clId="{F115B46A-EFED-411D-8F69-707FF7BC82D0}" dt="2019-10-16T08:08:27.018" v="1105" actId="1076"/>
          <ac:spMkLst>
            <pc:docMk/>
            <pc:sldMk cId="2094160706" sldId="464"/>
            <ac:spMk id="8" creationId="{00000000-0000-0000-0000-000000000000}"/>
          </ac:spMkLst>
        </pc:spChg>
        <pc:spChg chg="add del mod">
          <ac:chgData name="Peter Thorpe" userId="34f01415-5c27-484f-b803-1ec89ee168f3" providerId="ADAL" clId="{F115B46A-EFED-411D-8F69-707FF7BC82D0}" dt="2019-10-16T08:08:57.244" v="1197" actId="478"/>
          <ac:spMkLst>
            <pc:docMk/>
            <pc:sldMk cId="2094160706" sldId="464"/>
            <ac:spMk id="9" creationId="{076C57CD-BFC0-4960-9963-E919BF5DE687}"/>
          </ac:spMkLst>
        </pc:spChg>
        <pc:spChg chg="add mod">
          <ac:chgData name="Peter Thorpe" userId="34f01415-5c27-484f-b803-1ec89ee168f3" providerId="ADAL" clId="{F115B46A-EFED-411D-8F69-707FF7BC82D0}" dt="2019-10-16T08:08:21.174" v="1103" actId="1036"/>
          <ac:spMkLst>
            <pc:docMk/>
            <pc:sldMk cId="2094160706" sldId="464"/>
            <ac:spMk id="10" creationId="{1071A6E3-9411-4431-A118-B033D3CE21CB}"/>
          </ac:spMkLst>
        </pc:spChg>
        <pc:spChg chg="add del mod">
          <ac:chgData name="Peter Thorpe" userId="34f01415-5c27-484f-b803-1ec89ee168f3" providerId="ADAL" clId="{F115B46A-EFED-411D-8F69-707FF7BC82D0}" dt="2019-10-16T08:08:58.722" v="1198" actId="478"/>
          <ac:spMkLst>
            <pc:docMk/>
            <pc:sldMk cId="2094160706" sldId="464"/>
            <ac:spMk id="11" creationId="{ADD61295-20EF-436C-A6DB-7B930E2D55B3}"/>
          </ac:spMkLst>
        </pc:spChg>
        <pc:spChg chg="add mod">
          <ac:chgData name="Peter Thorpe" userId="34f01415-5c27-484f-b803-1ec89ee168f3" providerId="ADAL" clId="{F115B46A-EFED-411D-8F69-707FF7BC82D0}" dt="2019-10-16T08:09:28.098" v="1209" actId="1076"/>
          <ac:spMkLst>
            <pc:docMk/>
            <pc:sldMk cId="2094160706" sldId="464"/>
            <ac:spMk id="12" creationId="{3AA0D4AE-6B12-450C-9C12-3EC0DCAE32D3}"/>
          </ac:spMkLst>
        </pc:spChg>
        <pc:spChg chg="add del mod">
          <ac:chgData name="Peter Thorpe" userId="34f01415-5c27-484f-b803-1ec89ee168f3" providerId="ADAL" clId="{F115B46A-EFED-411D-8F69-707FF7BC82D0}" dt="2019-10-15T14:20:21.250" v="213" actId="478"/>
          <ac:spMkLst>
            <pc:docMk/>
            <pc:sldMk cId="2094160706" sldId="464"/>
            <ac:spMk id="12" creationId="{A035BA10-8802-45C8-A49A-AA0F8D5C48BF}"/>
          </ac:spMkLst>
        </pc:spChg>
        <pc:spChg chg="add mod">
          <ac:chgData name="Peter Thorpe" userId="34f01415-5c27-484f-b803-1ec89ee168f3" providerId="ADAL" clId="{F115B46A-EFED-411D-8F69-707FF7BC82D0}" dt="2019-10-16T08:09:41.344" v="1240" actId="14100"/>
          <ac:spMkLst>
            <pc:docMk/>
            <pc:sldMk cId="2094160706" sldId="464"/>
            <ac:spMk id="13" creationId="{C16A8ECC-ADCC-4250-A9F3-2D635212F92E}"/>
          </ac:spMkLst>
        </pc:spChg>
        <pc:spChg chg="add mod">
          <ac:chgData name="Peter Thorpe" userId="34f01415-5c27-484f-b803-1ec89ee168f3" providerId="ADAL" clId="{F115B46A-EFED-411D-8F69-707FF7BC82D0}" dt="2019-10-16T08:10:09.674" v="1278" actId="1038"/>
          <ac:spMkLst>
            <pc:docMk/>
            <pc:sldMk cId="2094160706" sldId="464"/>
            <ac:spMk id="14" creationId="{60096988-2272-43F6-B535-0B1C9366244E}"/>
          </ac:spMkLst>
        </pc:spChg>
        <pc:picChg chg="add del">
          <ac:chgData name="Peter Thorpe" userId="34f01415-5c27-484f-b803-1ec89ee168f3" providerId="ADAL" clId="{F115B46A-EFED-411D-8F69-707FF7BC82D0}" dt="2019-10-16T08:07:50.993" v="1048"/>
          <ac:picMkLst>
            <pc:docMk/>
            <pc:sldMk cId="2094160706" sldId="464"/>
            <ac:picMk id="2" creationId="{21C550F3-2512-4E36-A4D1-3C07F5D6B550}"/>
          </ac:picMkLst>
        </pc:picChg>
        <pc:picChg chg="add mod modCrop">
          <ac:chgData name="Peter Thorpe" userId="34f01415-5c27-484f-b803-1ec89ee168f3" providerId="ADAL" clId="{F115B46A-EFED-411D-8F69-707FF7BC82D0}" dt="2019-10-16T08:09:14.610" v="1203" actId="1076"/>
          <ac:picMkLst>
            <pc:docMk/>
            <pc:sldMk cId="2094160706" sldId="464"/>
            <ac:picMk id="3" creationId="{39CA8B93-ECF3-4FC2-BC5B-3A15DEF442B2}"/>
          </ac:picMkLst>
        </pc:picChg>
        <pc:picChg chg="add del mod modCrop">
          <ac:chgData name="Peter Thorpe" userId="34f01415-5c27-484f-b803-1ec89ee168f3" providerId="ADAL" clId="{F115B46A-EFED-411D-8F69-707FF7BC82D0}" dt="2019-10-15T14:17:17.899" v="109" actId="478"/>
          <ac:picMkLst>
            <pc:docMk/>
            <pc:sldMk cId="2094160706" sldId="464"/>
            <ac:picMk id="3" creationId="{51BE0AA4-341B-4439-A3C7-87E8185F2BF7}"/>
          </ac:picMkLst>
        </pc:picChg>
        <pc:picChg chg="add del mod modCrop">
          <ac:chgData name="Peter Thorpe" userId="34f01415-5c27-484f-b803-1ec89ee168f3" providerId="ADAL" clId="{F115B46A-EFED-411D-8F69-707FF7BC82D0}" dt="2019-10-16T08:08:54.858" v="1195" actId="478"/>
          <ac:picMkLst>
            <pc:docMk/>
            <pc:sldMk cId="2094160706" sldId="464"/>
            <ac:picMk id="7" creationId="{248A5196-2FCF-4B1D-BE83-9D7B1F84AB6D}"/>
          </ac:picMkLst>
        </pc:picChg>
        <pc:cxnChg chg="add mod">
          <ac:chgData name="Peter Thorpe" userId="34f01415-5c27-484f-b803-1ec89ee168f3" providerId="ADAL" clId="{F115B46A-EFED-411D-8F69-707FF7BC82D0}" dt="2019-10-16T08:10:06.007" v="1270" actId="14100"/>
          <ac:cxnSpMkLst>
            <pc:docMk/>
            <pc:sldMk cId="2094160706" sldId="464"/>
            <ac:cxnSpMk id="16" creationId="{324FFBF1-309C-409B-9BA7-E03DDD157E87}"/>
          </ac:cxnSpMkLst>
        </pc:cxnChg>
      </pc:sldChg>
      <pc:sldChg chg="modSp modAnim">
        <pc:chgData name="Peter Thorpe" userId="34f01415-5c27-484f-b803-1ec89ee168f3" providerId="ADAL" clId="{F115B46A-EFED-411D-8F69-707FF7BC82D0}" dt="2019-10-16T08:52:14.522" v="1466" actId="207"/>
        <pc:sldMkLst>
          <pc:docMk/>
          <pc:sldMk cId="202404638" sldId="465"/>
        </pc:sldMkLst>
        <pc:spChg chg="mod">
          <ac:chgData name="Peter Thorpe" userId="34f01415-5c27-484f-b803-1ec89ee168f3" providerId="ADAL" clId="{F115B46A-EFED-411D-8F69-707FF7BC82D0}" dt="2019-10-16T08:52:14.522" v="1466" actId="207"/>
          <ac:spMkLst>
            <pc:docMk/>
            <pc:sldMk cId="202404638" sldId="465"/>
            <ac:spMk id="8" creationId="{00000000-0000-0000-0000-000000000000}"/>
          </ac:spMkLst>
        </pc:spChg>
      </pc:sldChg>
      <pc:sldChg chg="modSp">
        <pc:chgData name="Peter Thorpe" userId="34f01415-5c27-484f-b803-1ec89ee168f3" providerId="ADAL" clId="{F115B46A-EFED-411D-8F69-707FF7BC82D0}" dt="2019-10-15T14:25:29.077" v="289" actId="14100"/>
        <pc:sldMkLst>
          <pc:docMk/>
          <pc:sldMk cId="1687578162" sldId="466"/>
        </pc:sldMkLst>
        <pc:spChg chg="mod">
          <ac:chgData name="Peter Thorpe" userId="34f01415-5c27-484f-b803-1ec89ee168f3" providerId="ADAL" clId="{F115B46A-EFED-411D-8F69-707FF7BC82D0}" dt="2019-10-15T14:25:29.077" v="289" actId="14100"/>
          <ac:spMkLst>
            <pc:docMk/>
            <pc:sldMk cId="1687578162" sldId="466"/>
            <ac:spMk id="14" creationId="{27F8B742-DF71-465A-8352-8EB7326599EC}"/>
          </ac:spMkLst>
        </pc:spChg>
      </pc:sldChg>
      <pc:sldChg chg="addSp delSp modSp del modAnim">
        <pc:chgData name="Peter Thorpe" userId="34f01415-5c27-484f-b803-1ec89ee168f3" providerId="ADAL" clId="{F115B46A-EFED-411D-8F69-707FF7BC82D0}" dt="2019-10-15T14:56:28.578" v="629" actId="2696"/>
        <pc:sldMkLst>
          <pc:docMk/>
          <pc:sldMk cId="3154132931" sldId="471"/>
        </pc:sldMkLst>
        <pc:spChg chg="add mod">
          <ac:chgData name="Peter Thorpe" userId="34f01415-5c27-484f-b803-1ec89ee168f3" providerId="ADAL" clId="{F115B46A-EFED-411D-8F69-707FF7BC82D0}" dt="2019-10-15T14:54:23.626" v="620" actId="1076"/>
          <ac:spMkLst>
            <pc:docMk/>
            <pc:sldMk cId="3154132931" sldId="471"/>
            <ac:spMk id="5" creationId="{A0748421-B2A1-4A56-AC44-C0E973D39143}"/>
          </ac:spMkLst>
        </pc:spChg>
        <pc:spChg chg="del mod">
          <ac:chgData name="Peter Thorpe" userId="34f01415-5c27-484f-b803-1ec89ee168f3" providerId="ADAL" clId="{F115B46A-EFED-411D-8F69-707FF7BC82D0}" dt="2019-10-15T14:54:18.719" v="619" actId="478"/>
          <ac:spMkLst>
            <pc:docMk/>
            <pc:sldMk cId="3154132931" sldId="471"/>
            <ac:spMk id="7" creationId="{249D6AA6-6EEE-4306-ACF1-4C8A0777713A}"/>
          </ac:spMkLst>
        </pc:spChg>
      </pc:sldChg>
      <pc:sldChg chg="modSp">
        <pc:chgData name="Peter Thorpe" userId="34f01415-5c27-484f-b803-1ec89ee168f3" providerId="ADAL" clId="{F115B46A-EFED-411D-8F69-707FF7BC82D0}" dt="2019-10-15T10:28:24.822" v="20" actId="20577"/>
        <pc:sldMkLst>
          <pc:docMk/>
          <pc:sldMk cId="3458371335" sldId="473"/>
        </pc:sldMkLst>
        <pc:spChg chg="mod">
          <ac:chgData name="Peter Thorpe" userId="34f01415-5c27-484f-b803-1ec89ee168f3" providerId="ADAL" clId="{F115B46A-EFED-411D-8F69-707FF7BC82D0}" dt="2019-10-15T10:28:24.822" v="20" actId="20577"/>
          <ac:spMkLst>
            <pc:docMk/>
            <pc:sldMk cId="3458371335" sldId="473"/>
            <ac:spMk id="8" creationId="{00000000-0000-0000-0000-000000000000}"/>
          </ac:spMkLst>
        </pc:spChg>
      </pc:sldChg>
      <pc:sldChg chg="delSp modSp delAnim">
        <pc:chgData name="Peter Thorpe" userId="34f01415-5c27-484f-b803-1ec89ee168f3" providerId="ADAL" clId="{F115B46A-EFED-411D-8F69-707FF7BC82D0}" dt="2019-10-16T08:20:43.469" v="1447" actId="5793"/>
        <pc:sldMkLst>
          <pc:docMk/>
          <pc:sldMk cId="458990600" sldId="474"/>
        </pc:sldMkLst>
        <pc:spChg chg="mod">
          <ac:chgData name="Peter Thorpe" userId="34f01415-5c27-484f-b803-1ec89ee168f3" providerId="ADAL" clId="{F115B46A-EFED-411D-8F69-707FF7BC82D0}" dt="2019-10-16T08:20:43.469" v="1447" actId="5793"/>
          <ac:spMkLst>
            <pc:docMk/>
            <pc:sldMk cId="458990600" sldId="474"/>
            <ac:spMk id="4" creationId="{00000000-0000-0000-0000-000000000000}"/>
          </ac:spMkLst>
        </pc:spChg>
        <pc:spChg chg="ord">
          <ac:chgData name="Peter Thorpe" userId="34f01415-5c27-484f-b803-1ec89ee168f3" providerId="ADAL" clId="{F115B46A-EFED-411D-8F69-707FF7BC82D0}" dt="2019-10-16T08:20:21.430" v="1437" actId="167"/>
          <ac:spMkLst>
            <pc:docMk/>
            <pc:sldMk cId="458990600" sldId="474"/>
            <ac:spMk id="5" creationId="{02A97227-63FE-4928-9BC6-CC32196FCF70}"/>
          </ac:spMkLst>
        </pc:spChg>
        <pc:spChg chg="del">
          <ac:chgData name="Peter Thorpe" userId="34f01415-5c27-484f-b803-1ec89ee168f3" providerId="ADAL" clId="{F115B46A-EFED-411D-8F69-707FF7BC82D0}" dt="2019-10-16T08:19:24.629" v="1338" actId="478"/>
          <ac:spMkLst>
            <pc:docMk/>
            <pc:sldMk cId="458990600" sldId="474"/>
            <ac:spMk id="6" creationId="{00000000-0000-0000-0000-000000000000}"/>
          </ac:spMkLst>
        </pc:spChg>
      </pc:sldChg>
      <pc:sldChg chg="addSp modSp">
        <pc:chgData name="Peter Thorpe" userId="34f01415-5c27-484f-b803-1ec89ee168f3" providerId="ADAL" clId="{F115B46A-EFED-411D-8F69-707FF7BC82D0}" dt="2019-10-15T14:29:58.145" v="425" actId="1076"/>
        <pc:sldMkLst>
          <pc:docMk/>
          <pc:sldMk cId="2054287680" sldId="475"/>
        </pc:sldMkLst>
        <pc:spChg chg="add mod">
          <ac:chgData name="Peter Thorpe" userId="34f01415-5c27-484f-b803-1ec89ee168f3" providerId="ADAL" clId="{F115B46A-EFED-411D-8F69-707FF7BC82D0}" dt="2019-10-15T14:29:58.145" v="425" actId="1076"/>
          <ac:spMkLst>
            <pc:docMk/>
            <pc:sldMk cId="2054287680" sldId="475"/>
            <ac:spMk id="5" creationId="{99EEFA4E-F526-4015-828F-F08C0625C013}"/>
          </ac:spMkLst>
        </pc:spChg>
        <pc:graphicFrameChg chg="mod modGraphic">
          <ac:chgData name="Peter Thorpe" userId="34f01415-5c27-484f-b803-1ec89ee168f3" providerId="ADAL" clId="{F115B46A-EFED-411D-8F69-707FF7BC82D0}" dt="2019-10-15T14:29:33.726" v="384" actId="1036"/>
          <ac:graphicFrameMkLst>
            <pc:docMk/>
            <pc:sldMk cId="2054287680" sldId="475"/>
            <ac:graphicFrameMk id="12" creationId="{71911454-CDA1-4929-A507-DEA20FC96CB0}"/>
          </ac:graphicFrameMkLst>
        </pc:graphicFrameChg>
      </pc:sldChg>
      <pc:sldChg chg="modSp">
        <pc:chgData name="Peter Thorpe" userId="34f01415-5c27-484f-b803-1ec89ee168f3" providerId="ADAL" clId="{F115B46A-EFED-411D-8F69-707FF7BC82D0}" dt="2019-10-15T15:25:15.403" v="775" actId="14100"/>
        <pc:sldMkLst>
          <pc:docMk/>
          <pc:sldMk cId="3941056105" sldId="476"/>
        </pc:sldMkLst>
        <pc:spChg chg="mod">
          <ac:chgData name="Peter Thorpe" userId="34f01415-5c27-484f-b803-1ec89ee168f3" providerId="ADAL" clId="{F115B46A-EFED-411D-8F69-707FF7BC82D0}" dt="2019-10-15T15:25:15.403" v="775" actId="14100"/>
          <ac:spMkLst>
            <pc:docMk/>
            <pc:sldMk cId="3941056105" sldId="476"/>
            <ac:spMk id="4" creationId="{00000000-0000-0000-0000-000000000000}"/>
          </ac:spMkLst>
        </pc:spChg>
        <pc:spChg chg="mod">
          <ac:chgData name="Peter Thorpe" userId="34f01415-5c27-484f-b803-1ec89ee168f3" providerId="ADAL" clId="{F115B46A-EFED-411D-8F69-707FF7BC82D0}" dt="2019-10-15T15:24:11.135" v="772" actId="27636"/>
          <ac:spMkLst>
            <pc:docMk/>
            <pc:sldMk cId="3941056105" sldId="476"/>
            <ac:spMk id="11" creationId="{5D38EDEB-D370-44D1-8C30-9CE09E7A276B}"/>
          </ac:spMkLst>
        </pc:spChg>
      </pc:sldChg>
      <pc:sldChg chg="addSp delSp modSp add">
        <pc:chgData name="Peter Thorpe" userId="34f01415-5c27-484f-b803-1ec89ee168f3" providerId="ADAL" clId="{F115B46A-EFED-411D-8F69-707FF7BC82D0}" dt="2019-10-15T14:25:51.844" v="306" actId="113"/>
        <pc:sldMkLst>
          <pc:docMk/>
          <pc:sldMk cId="3622756299" sldId="477"/>
        </pc:sldMkLst>
        <pc:spChg chg="mod">
          <ac:chgData name="Peter Thorpe" userId="34f01415-5c27-484f-b803-1ec89ee168f3" providerId="ADAL" clId="{F115B46A-EFED-411D-8F69-707FF7BC82D0}" dt="2019-10-15T10:32:22.940" v="78" actId="1076"/>
          <ac:spMkLst>
            <pc:docMk/>
            <pc:sldMk cId="3622756299" sldId="477"/>
            <ac:spMk id="14" creationId="{27F8B742-DF71-465A-8352-8EB7326599EC}"/>
          </ac:spMkLst>
        </pc:spChg>
        <pc:graphicFrameChg chg="modGraphic">
          <ac:chgData name="Peter Thorpe" userId="34f01415-5c27-484f-b803-1ec89ee168f3" providerId="ADAL" clId="{F115B46A-EFED-411D-8F69-707FF7BC82D0}" dt="2019-10-15T14:25:51.844" v="306" actId="113"/>
          <ac:graphicFrameMkLst>
            <pc:docMk/>
            <pc:sldMk cId="3622756299" sldId="477"/>
            <ac:graphicFrameMk id="2" creationId="{530AD0D5-0B2A-43C6-8F28-62023C53712F}"/>
          </ac:graphicFrameMkLst>
        </pc:graphicFrameChg>
        <pc:cxnChg chg="del">
          <ac:chgData name="Peter Thorpe" userId="34f01415-5c27-484f-b803-1ec89ee168f3" providerId="ADAL" clId="{F115B46A-EFED-411D-8F69-707FF7BC82D0}" dt="2019-10-15T10:32:26.912" v="80" actId="478"/>
          <ac:cxnSpMkLst>
            <pc:docMk/>
            <pc:sldMk cId="3622756299" sldId="477"/>
            <ac:cxnSpMk id="4" creationId="{91239C52-DA7C-47ED-9118-0DFA550D880A}"/>
          </ac:cxnSpMkLst>
        </pc:cxnChg>
        <pc:cxnChg chg="add mod">
          <ac:chgData name="Peter Thorpe" userId="34f01415-5c27-484f-b803-1ec89ee168f3" providerId="ADAL" clId="{F115B46A-EFED-411D-8F69-707FF7BC82D0}" dt="2019-10-15T10:32:44.854" v="83" actId="1076"/>
          <ac:cxnSpMkLst>
            <pc:docMk/>
            <pc:sldMk cId="3622756299" sldId="477"/>
            <ac:cxnSpMk id="15" creationId="{3F207DB3-8B61-4CAC-A655-DBD3129BBAF9}"/>
          </ac:cxnSpMkLst>
        </pc:cxnChg>
        <pc:cxnChg chg="del">
          <ac:chgData name="Peter Thorpe" userId="34f01415-5c27-484f-b803-1ec89ee168f3" providerId="ADAL" clId="{F115B46A-EFED-411D-8F69-707FF7BC82D0}" dt="2019-10-15T10:32:25.338" v="79" actId="478"/>
          <ac:cxnSpMkLst>
            <pc:docMk/>
            <pc:sldMk cId="3622756299" sldId="477"/>
            <ac:cxnSpMk id="16" creationId="{4B675D6C-A53C-4FDA-BA81-880362FCBBF7}"/>
          </ac:cxnSpMkLst>
        </pc:cxnChg>
      </pc:sldChg>
      <pc:sldChg chg="modSp add modAnim">
        <pc:chgData name="Peter Thorpe" userId="34f01415-5c27-484f-b803-1ec89ee168f3" providerId="ADAL" clId="{F115B46A-EFED-411D-8F69-707FF7BC82D0}" dt="2019-10-15T15:27:55.215" v="920" actId="1035"/>
        <pc:sldMkLst>
          <pc:docMk/>
          <pc:sldMk cId="2261617305" sldId="478"/>
        </pc:sldMkLst>
        <pc:spChg chg="mod">
          <ac:chgData name="Peter Thorpe" userId="34f01415-5c27-484f-b803-1ec89ee168f3" providerId="ADAL" clId="{F115B46A-EFED-411D-8F69-707FF7BC82D0}" dt="2019-10-15T14:55:52.736" v="624"/>
          <ac:spMkLst>
            <pc:docMk/>
            <pc:sldMk cId="2261617305" sldId="478"/>
            <ac:spMk id="4" creationId="{00000000-0000-0000-0000-000000000000}"/>
          </ac:spMkLst>
        </pc:spChg>
        <pc:spChg chg="mod">
          <ac:chgData name="Peter Thorpe" userId="34f01415-5c27-484f-b803-1ec89ee168f3" providerId="ADAL" clId="{F115B46A-EFED-411D-8F69-707FF7BC82D0}" dt="2019-10-15T15:27:55.215" v="920" actId="1035"/>
          <ac:spMkLst>
            <pc:docMk/>
            <pc:sldMk cId="2261617305" sldId="478"/>
            <ac:spMk id="5" creationId="{B6098584-EE13-4B17-B321-395CFBDDBEB0}"/>
          </ac:spMkLst>
        </pc:spChg>
        <pc:spChg chg="mod">
          <ac:chgData name="Peter Thorpe" userId="34f01415-5c27-484f-b803-1ec89ee168f3" providerId="ADAL" clId="{F115B46A-EFED-411D-8F69-707FF7BC82D0}" dt="2019-10-15T15:27:52.533" v="914" actId="1076"/>
          <ac:spMkLst>
            <pc:docMk/>
            <pc:sldMk cId="2261617305" sldId="478"/>
            <ac:spMk id="8" creationId="{00000000-0000-0000-0000-000000000000}"/>
          </ac:spMkLst>
        </pc:spChg>
      </pc:sldChg>
      <pc:sldChg chg="add">
        <pc:chgData name="Peter Thorpe" userId="34f01415-5c27-484f-b803-1ec89ee168f3" providerId="ADAL" clId="{F115B46A-EFED-411D-8F69-707FF7BC82D0}" dt="2019-10-15T15:23:18.839" v="692"/>
        <pc:sldMkLst>
          <pc:docMk/>
          <pc:sldMk cId="1425987685" sldId="479"/>
        </pc:sldMkLst>
      </pc:sldChg>
      <pc:sldChg chg="modSp add modAnim">
        <pc:chgData name="Peter Thorpe" userId="34f01415-5c27-484f-b803-1ec89ee168f3" providerId="ADAL" clId="{F115B46A-EFED-411D-8F69-707FF7BC82D0}" dt="2019-10-15T15:26:38.883" v="879" actId="20577"/>
        <pc:sldMkLst>
          <pc:docMk/>
          <pc:sldMk cId="4246896809" sldId="480"/>
        </pc:sldMkLst>
        <pc:spChg chg="mod">
          <ac:chgData name="Peter Thorpe" userId="34f01415-5c27-484f-b803-1ec89ee168f3" providerId="ADAL" clId="{F115B46A-EFED-411D-8F69-707FF7BC82D0}" dt="2019-10-15T15:26:38.883" v="879" actId="20577"/>
          <ac:spMkLst>
            <pc:docMk/>
            <pc:sldMk cId="4246896809" sldId="480"/>
            <ac:spMk id="8" creationId="{00000000-0000-0000-0000-000000000000}"/>
          </ac:spMkLst>
        </pc:spChg>
        <pc:picChg chg="mod">
          <ac:chgData name="Peter Thorpe" userId="34f01415-5c27-484f-b803-1ec89ee168f3" providerId="ADAL" clId="{F115B46A-EFED-411D-8F69-707FF7BC82D0}" dt="2019-10-15T15:25:53.316" v="807" actId="1076"/>
          <ac:picMkLst>
            <pc:docMk/>
            <pc:sldMk cId="4246896809" sldId="480"/>
            <ac:picMk id="3" creationId="{F21F0E9C-AED4-4142-830E-BCCDEA7B6056}"/>
          </ac:picMkLst>
        </pc:picChg>
      </pc:sldChg>
      <pc:sldChg chg="addSp delSp modSp add">
        <pc:chgData name="Peter Thorpe" userId="34f01415-5c27-484f-b803-1ec89ee168f3" providerId="ADAL" clId="{F115B46A-EFED-411D-8F69-707FF7BC82D0}" dt="2019-10-16T07:39:21.115" v="954" actId="20577"/>
        <pc:sldMkLst>
          <pc:docMk/>
          <pc:sldMk cId="1144243749" sldId="481"/>
        </pc:sldMkLst>
        <pc:spChg chg="mod">
          <ac:chgData name="Peter Thorpe" userId="34f01415-5c27-484f-b803-1ec89ee168f3" providerId="ADAL" clId="{F115B46A-EFED-411D-8F69-707FF7BC82D0}" dt="2019-10-16T07:39:15.602" v="950" actId="20577"/>
          <ac:spMkLst>
            <pc:docMk/>
            <pc:sldMk cId="1144243749" sldId="481"/>
            <ac:spMk id="4" creationId="{00000000-0000-0000-0000-000000000000}"/>
          </ac:spMkLst>
        </pc:spChg>
        <pc:spChg chg="mod">
          <ac:chgData name="Peter Thorpe" userId="34f01415-5c27-484f-b803-1ec89ee168f3" providerId="ADAL" clId="{F115B46A-EFED-411D-8F69-707FF7BC82D0}" dt="2019-10-16T07:39:21.115" v="954" actId="20577"/>
          <ac:spMkLst>
            <pc:docMk/>
            <pc:sldMk cId="1144243749" sldId="481"/>
            <ac:spMk id="7" creationId="{90E32702-B5C3-4FED-BF7D-C3820E11B430}"/>
          </ac:spMkLst>
        </pc:spChg>
        <pc:picChg chg="del">
          <ac:chgData name="Peter Thorpe" userId="34f01415-5c27-484f-b803-1ec89ee168f3" providerId="ADAL" clId="{F115B46A-EFED-411D-8F69-707FF7BC82D0}" dt="2019-10-16T07:39:03.609" v="940" actId="478"/>
          <ac:picMkLst>
            <pc:docMk/>
            <pc:sldMk cId="1144243749" sldId="481"/>
            <ac:picMk id="5" creationId="{55D221BE-7815-4950-9A41-AF4995064A9E}"/>
          </ac:picMkLst>
        </pc:picChg>
        <pc:picChg chg="add mod">
          <ac:chgData name="Peter Thorpe" userId="34f01415-5c27-484f-b803-1ec89ee168f3" providerId="ADAL" clId="{F115B46A-EFED-411D-8F69-707FF7BC82D0}" dt="2019-10-16T07:39:07.584" v="943" actId="1076"/>
          <ac:picMkLst>
            <pc:docMk/>
            <pc:sldMk cId="1144243749" sldId="481"/>
            <ac:picMk id="9" creationId="{7E259D2C-A262-4E5C-8976-37455204A8D7}"/>
          </ac:picMkLst>
        </pc:picChg>
      </pc:sldChg>
      <pc:sldChg chg="addSp modSp add">
        <pc:chgData name="Peter Thorpe" userId="34f01415-5c27-484f-b803-1ec89ee168f3" providerId="ADAL" clId="{F115B46A-EFED-411D-8F69-707FF7BC82D0}" dt="2019-10-16T08:11:49.282" v="1337" actId="1076"/>
        <pc:sldMkLst>
          <pc:docMk/>
          <pc:sldMk cId="463555733" sldId="482"/>
        </pc:sldMkLst>
        <pc:spChg chg="mod">
          <ac:chgData name="Peter Thorpe" userId="34f01415-5c27-484f-b803-1ec89ee168f3" providerId="ADAL" clId="{F115B46A-EFED-411D-8F69-707FF7BC82D0}" dt="2019-10-16T08:10:27.361" v="1320" actId="1076"/>
          <ac:spMkLst>
            <pc:docMk/>
            <pc:sldMk cId="463555733" sldId="482"/>
            <ac:spMk id="4" creationId="{00000000-0000-0000-0000-000000000000}"/>
          </ac:spMkLst>
        </pc:spChg>
        <pc:spChg chg="mod">
          <ac:chgData name="Peter Thorpe" userId="34f01415-5c27-484f-b803-1ec89ee168f3" providerId="ADAL" clId="{F115B46A-EFED-411D-8F69-707FF7BC82D0}" dt="2019-10-16T08:11:49.282" v="1337" actId="1076"/>
          <ac:spMkLst>
            <pc:docMk/>
            <pc:sldMk cId="463555733" sldId="482"/>
            <ac:spMk id="5" creationId="{0AFD7557-B622-4D9D-867A-AFF92DC49910}"/>
          </ac:spMkLst>
        </pc:spChg>
        <pc:spChg chg="mod">
          <ac:chgData name="Peter Thorpe" userId="34f01415-5c27-484f-b803-1ec89ee168f3" providerId="ADAL" clId="{F115B46A-EFED-411D-8F69-707FF7BC82D0}" dt="2019-10-16T08:10:23.205" v="1319" actId="1036"/>
          <ac:spMkLst>
            <pc:docMk/>
            <pc:sldMk cId="463555733" sldId="482"/>
            <ac:spMk id="6" creationId="{00000000-0000-0000-0000-000000000000}"/>
          </ac:spMkLst>
        </pc:spChg>
        <pc:spChg chg="mod">
          <ac:chgData name="Peter Thorpe" userId="34f01415-5c27-484f-b803-1ec89ee168f3" providerId="ADAL" clId="{F115B46A-EFED-411D-8F69-707FF7BC82D0}" dt="2019-10-16T08:10:30.193" v="1321" actId="1076"/>
          <ac:spMkLst>
            <pc:docMk/>
            <pc:sldMk cId="463555733" sldId="482"/>
            <ac:spMk id="8" creationId="{00000000-0000-0000-0000-000000000000}"/>
          </ac:spMkLst>
        </pc:spChg>
        <pc:spChg chg="mod">
          <ac:chgData name="Peter Thorpe" userId="34f01415-5c27-484f-b803-1ec89ee168f3" providerId="ADAL" clId="{F115B46A-EFED-411D-8F69-707FF7BC82D0}" dt="2019-10-16T08:10:23.205" v="1319" actId="1036"/>
          <ac:spMkLst>
            <pc:docMk/>
            <pc:sldMk cId="463555733" sldId="482"/>
            <ac:spMk id="9" creationId="{076C57CD-BFC0-4960-9963-E919BF5DE687}"/>
          </ac:spMkLst>
        </pc:spChg>
        <pc:spChg chg="mod">
          <ac:chgData name="Peter Thorpe" userId="34f01415-5c27-484f-b803-1ec89ee168f3" providerId="ADAL" clId="{F115B46A-EFED-411D-8F69-707FF7BC82D0}" dt="2019-10-16T08:10:23.205" v="1319" actId="1036"/>
          <ac:spMkLst>
            <pc:docMk/>
            <pc:sldMk cId="463555733" sldId="482"/>
            <ac:spMk id="10" creationId="{1071A6E3-9411-4431-A118-B033D3CE21CB}"/>
          </ac:spMkLst>
        </pc:spChg>
        <pc:spChg chg="mod">
          <ac:chgData name="Peter Thorpe" userId="34f01415-5c27-484f-b803-1ec89ee168f3" providerId="ADAL" clId="{F115B46A-EFED-411D-8F69-707FF7BC82D0}" dt="2019-10-16T08:11:41.179" v="1336" actId="1035"/>
          <ac:spMkLst>
            <pc:docMk/>
            <pc:sldMk cId="463555733" sldId="482"/>
            <ac:spMk id="11" creationId="{ADD61295-20EF-436C-A6DB-7B930E2D55B3}"/>
          </ac:spMkLst>
        </pc:spChg>
        <pc:picChg chg="mod">
          <ac:chgData name="Peter Thorpe" userId="34f01415-5c27-484f-b803-1ec89ee168f3" providerId="ADAL" clId="{F115B46A-EFED-411D-8F69-707FF7BC82D0}" dt="2019-10-16T08:10:23.205" v="1319" actId="1036"/>
          <ac:picMkLst>
            <pc:docMk/>
            <pc:sldMk cId="463555733" sldId="482"/>
            <ac:picMk id="7" creationId="{248A5196-2FCF-4B1D-BE83-9D7B1F84AB6D}"/>
          </ac:picMkLst>
        </pc:picChg>
        <pc:picChg chg="add mod modCrop">
          <ac:chgData name="Peter Thorpe" userId="34f01415-5c27-484f-b803-1ec89ee168f3" providerId="ADAL" clId="{F115B46A-EFED-411D-8F69-707FF7BC82D0}" dt="2019-10-16T08:10:42.401" v="1325" actId="1076"/>
          <ac:picMkLst>
            <pc:docMk/>
            <pc:sldMk cId="463555733" sldId="482"/>
            <ac:picMk id="12" creationId="{8B76EF7E-67DE-45DC-B801-7B7D234E4323}"/>
          </ac:picMkLst>
        </pc:picChg>
        <pc:picChg chg="add mod">
          <ac:chgData name="Peter Thorpe" userId="34f01415-5c27-484f-b803-1ec89ee168f3" providerId="ADAL" clId="{F115B46A-EFED-411D-8F69-707FF7BC82D0}" dt="2019-10-16T08:11:09.906" v="1327" actId="1076"/>
          <ac:picMkLst>
            <pc:docMk/>
            <pc:sldMk cId="463555733" sldId="482"/>
            <ac:picMk id="13" creationId="{15276264-A9A3-4FA6-8B47-CF00C50658D5}"/>
          </ac:picMkLst>
        </pc:picChg>
        <pc:cxnChg chg="add mod">
          <ac:chgData name="Peter Thorpe" userId="34f01415-5c27-484f-b803-1ec89ee168f3" providerId="ADAL" clId="{F115B46A-EFED-411D-8F69-707FF7BC82D0}" dt="2019-10-16T08:11:19.324" v="1329" actId="13822"/>
          <ac:cxnSpMkLst>
            <pc:docMk/>
            <pc:sldMk cId="463555733" sldId="482"/>
            <ac:cxnSpMk id="3" creationId="{114F1168-C08F-45F9-A11B-ECA858B5858D}"/>
          </ac:cxnSpMkLst>
        </pc:cxnChg>
        <pc:cxnChg chg="add mod">
          <ac:chgData name="Peter Thorpe" userId="34f01415-5c27-484f-b803-1ec89ee168f3" providerId="ADAL" clId="{F115B46A-EFED-411D-8F69-707FF7BC82D0}" dt="2019-10-16T08:11:27.328" v="1332" actId="14100"/>
          <ac:cxnSpMkLst>
            <pc:docMk/>
            <pc:sldMk cId="463555733" sldId="482"/>
            <ac:cxnSpMk id="14" creationId="{869A32CD-EF6E-4C46-BA3D-93783F375E67}"/>
          </ac:cxnSpMkLst>
        </pc:cxnChg>
      </pc:sldChg>
    </pc:docChg>
  </pc:docChgLst>
  <pc:docChgLst>
    <pc:chgData name="Peter Thorpe" userId="34f01415-5c27-484f-b803-1ec89ee168f3" providerId="ADAL" clId="{7666FA92-DF33-4FB5-9469-50347C63C597}"/>
    <pc:docChg chg="undo custSel modSld sldOrd">
      <pc:chgData name="Peter Thorpe" userId="34f01415-5c27-484f-b803-1ec89ee168f3" providerId="ADAL" clId="{7666FA92-DF33-4FB5-9469-50347C63C597}" dt="2020-12-08T14:33:30.657" v="228" actId="1076"/>
      <pc:docMkLst>
        <pc:docMk/>
      </pc:docMkLst>
      <pc:sldChg chg="modSp">
        <pc:chgData name="Peter Thorpe" userId="34f01415-5c27-484f-b803-1ec89ee168f3" providerId="ADAL" clId="{7666FA92-DF33-4FB5-9469-50347C63C597}" dt="2020-12-08T14:26:04.630" v="95" actId="113"/>
        <pc:sldMkLst>
          <pc:docMk/>
          <pc:sldMk cId="1255345919" sldId="279"/>
        </pc:sldMkLst>
        <pc:spChg chg="mod">
          <ac:chgData name="Peter Thorpe" userId="34f01415-5c27-484f-b803-1ec89ee168f3" providerId="ADAL" clId="{7666FA92-DF33-4FB5-9469-50347C63C597}" dt="2020-12-08T14:26:04.630" v="95" actId="113"/>
          <ac:spMkLst>
            <pc:docMk/>
            <pc:sldMk cId="1255345919" sldId="279"/>
            <ac:spMk id="14" creationId="{2C1A67DD-D2C6-4DD6-8E96-6BB757AD7796}"/>
          </ac:spMkLst>
        </pc:spChg>
      </pc:sldChg>
      <pc:sldChg chg="modSp">
        <pc:chgData name="Peter Thorpe" userId="34f01415-5c27-484f-b803-1ec89ee168f3" providerId="ADAL" clId="{7666FA92-DF33-4FB5-9469-50347C63C597}" dt="2020-12-08T14:25:48.610" v="93" actId="20577"/>
        <pc:sldMkLst>
          <pc:docMk/>
          <pc:sldMk cId="1428217101" sldId="388"/>
        </pc:sldMkLst>
        <pc:spChg chg="mod">
          <ac:chgData name="Peter Thorpe" userId="34f01415-5c27-484f-b803-1ec89ee168f3" providerId="ADAL" clId="{7666FA92-DF33-4FB5-9469-50347C63C597}" dt="2020-12-08T14:25:48.610" v="93" actId="20577"/>
          <ac:spMkLst>
            <pc:docMk/>
            <pc:sldMk cId="1428217101" sldId="388"/>
            <ac:spMk id="8" creationId="{00000000-0000-0000-0000-000000000000}"/>
          </ac:spMkLst>
        </pc:spChg>
      </pc:sldChg>
      <pc:sldChg chg="modSp">
        <pc:chgData name="Peter Thorpe" userId="34f01415-5c27-484f-b803-1ec89ee168f3" providerId="ADAL" clId="{7666FA92-DF33-4FB5-9469-50347C63C597}" dt="2020-12-08T14:28:23.570" v="131" actId="20577"/>
        <pc:sldMkLst>
          <pc:docMk/>
          <pc:sldMk cId="1666750711" sldId="434"/>
        </pc:sldMkLst>
        <pc:spChg chg="mod">
          <ac:chgData name="Peter Thorpe" userId="34f01415-5c27-484f-b803-1ec89ee168f3" providerId="ADAL" clId="{7666FA92-DF33-4FB5-9469-50347C63C597}" dt="2020-12-08T14:28:23.570" v="131" actId="20577"/>
          <ac:spMkLst>
            <pc:docMk/>
            <pc:sldMk cId="1666750711" sldId="434"/>
            <ac:spMk id="8" creationId="{00000000-0000-0000-0000-000000000000}"/>
          </ac:spMkLst>
        </pc:spChg>
      </pc:sldChg>
      <pc:sldChg chg="modSp">
        <pc:chgData name="Peter Thorpe" userId="34f01415-5c27-484f-b803-1ec89ee168f3" providerId="ADAL" clId="{7666FA92-DF33-4FB5-9469-50347C63C597}" dt="2020-12-08T14:29:11.196" v="133" actId="20577"/>
        <pc:sldMkLst>
          <pc:docMk/>
          <pc:sldMk cId="2560536064" sldId="438"/>
        </pc:sldMkLst>
        <pc:spChg chg="mod">
          <ac:chgData name="Peter Thorpe" userId="34f01415-5c27-484f-b803-1ec89ee168f3" providerId="ADAL" clId="{7666FA92-DF33-4FB5-9469-50347C63C597}" dt="2020-12-08T14:29:11.196" v="133" actId="20577"/>
          <ac:spMkLst>
            <pc:docMk/>
            <pc:sldMk cId="2560536064" sldId="438"/>
            <ac:spMk id="8" creationId="{00000000-0000-0000-0000-000000000000}"/>
          </ac:spMkLst>
        </pc:spChg>
      </pc:sldChg>
      <pc:sldChg chg="modSp">
        <pc:chgData name="Peter Thorpe" userId="34f01415-5c27-484f-b803-1ec89ee168f3" providerId="ADAL" clId="{7666FA92-DF33-4FB5-9469-50347C63C597}" dt="2020-12-08T14:33:30.657" v="228" actId="1076"/>
        <pc:sldMkLst>
          <pc:docMk/>
          <pc:sldMk cId="2631719842" sldId="440"/>
        </pc:sldMkLst>
        <pc:spChg chg="mod">
          <ac:chgData name="Peter Thorpe" userId="34f01415-5c27-484f-b803-1ec89ee168f3" providerId="ADAL" clId="{7666FA92-DF33-4FB5-9469-50347C63C597}" dt="2020-12-08T14:33:30.657" v="228" actId="1076"/>
          <ac:spMkLst>
            <pc:docMk/>
            <pc:sldMk cId="2631719842" sldId="440"/>
            <ac:spMk id="3" creationId="{18431EE4-9E41-4E32-A234-2EA9829FBD13}"/>
          </ac:spMkLst>
        </pc:spChg>
      </pc:sldChg>
      <pc:sldChg chg="modSp">
        <pc:chgData name="Peter Thorpe" userId="34f01415-5c27-484f-b803-1ec89ee168f3" providerId="ADAL" clId="{7666FA92-DF33-4FB5-9469-50347C63C597}" dt="2020-12-08T14:27:52.690" v="123" actId="14100"/>
        <pc:sldMkLst>
          <pc:docMk/>
          <pc:sldMk cId="423923756" sldId="460"/>
        </pc:sldMkLst>
        <pc:picChg chg="mod">
          <ac:chgData name="Peter Thorpe" userId="34f01415-5c27-484f-b803-1ec89ee168f3" providerId="ADAL" clId="{7666FA92-DF33-4FB5-9469-50347C63C597}" dt="2020-12-08T14:27:52.690" v="123" actId="14100"/>
          <ac:picMkLst>
            <pc:docMk/>
            <pc:sldMk cId="423923756" sldId="460"/>
            <ac:picMk id="2" creationId="{FD10F6B7-817F-435F-B64A-9625C0DE810B}"/>
          </ac:picMkLst>
        </pc:picChg>
      </pc:sldChg>
      <pc:sldChg chg="modSp">
        <pc:chgData name="Peter Thorpe" userId="34f01415-5c27-484f-b803-1ec89ee168f3" providerId="ADAL" clId="{7666FA92-DF33-4FB5-9469-50347C63C597}" dt="2020-12-08T14:29:44.586" v="135"/>
        <pc:sldMkLst>
          <pc:docMk/>
          <pc:sldMk cId="547196246" sldId="462"/>
        </pc:sldMkLst>
        <pc:graphicFrameChg chg="mod">
          <ac:chgData name="Peter Thorpe" userId="34f01415-5c27-484f-b803-1ec89ee168f3" providerId="ADAL" clId="{7666FA92-DF33-4FB5-9469-50347C63C597}" dt="2020-12-08T14:29:44.586" v="135"/>
          <ac:graphicFrameMkLst>
            <pc:docMk/>
            <pc:sldMk cId="547196246" sldId="462"/>
            <ac:graphicFrameMk id="10" creationId="{E91841E2-48DE-4E15-9023-0BBF1C37AECF}"/>
          </ac:graphicFrameMkLst>
        </pc:graphicFrameChg>
      </pc:sldChg>
      <pc:sldChg chg="modSp ord">
        <pc:chgData name="Peter Thorpe" userId="34f01415-5c27-484f-b803-1ec89ee168f3" providerId="ADAL" clId="{7666FA92-DF33-4FB5-9469-50347C63C597}" dt="2020-12-08T14:30:55.987" v="138" actId="113"/>
        <pc:sldMkLst>
          <pc:docMk/>
          <pc:sldMk cId="1453523633" sldId="465"/>
        </pc:sldMkLst>
        <pc:graphicFrameChg chg="mod modGraphic">
          <ac:chgData name="Peter Thorpe" userId="34f01415-5c27-484f-b803-1ec89ee168f3" providerId="ADAL" clId="{7666FA92-DF33-4FB5-9469-50347C63C597}" dt="2020-12-08T14:30:55.987" v="138" actId="113"/>
          <ac:graphicFrameMkLst>
            <pc:docMk/>
            <pc:sldMk cId="1453523633" sldId="465"/>
            <ac:graphicFrameMk id="10" creationId="{1F60FAFF-08AD-402B-AACD-50AE9F2E0F4F}"/>
          </ac:graphicFrameMkLst>
        </pc:graphicFrameChg>
      </pc:sldChg>
      <pc:sldChg chg="modSp">
        <pc:chgData name="Peter Thorpe" userId="34f01415-5c27-484f-b803-1ec89ee168f3" providerId="ADAL" clId="{7666FA92-DF33-4FB5-9469-50347C63C597}" dt="2020-12-08T14:31:22.717" v="140" actId="14100"/>
        <pc:sldMkLst>
          <pc:docMk/>
          <pc:sldMk cId="733099655" sldId="466"/>
        </pc:sldMkLst>
        <pc:picChg chg="mod">
          <ac:chgData name="Peter Thorpe" userId="34f01415-5c27-484f-b803-1ec89ee168f3" providerId="ADAL" clId="{7666FA92-DF33-4FB5-9469-50347C63C597}" dt="2020-12-08T14:31:22.717" v="140" actId="14100"/>
          <ac:picMkLst>
            <pc:docMk/>
            <pc:sldMk cId="733099655" sldId="466"/>
            <ac:picMk id="7" creationId="{FEB98698-B8E6-44DC-A9CD-774711639884}"/>
          </ac:picMkLst>
        </pc:picChg>
      </pc:sldChg>
      <pc:sldChg chg="modSp">
        <pc:chgData name="Peter Thorpe" userId="34f01415-5c27-484f-b803-1ec89ee168f3" providerId="ADAL" clId="{7666FA92-DF33-4FB5-9469-50347C63C597}" dt="2020-12-08T14:26:34.978" v="115" actId="20577"/>
        <pc:sldMkLst>
          <pc:docMk/>
          <pc:sldMk cId="3458371335" sldId="473"/>
        </pc:sldMkLst>
        <pc:spChg chg="mod">
          <ac:chgData name="Peter Thorpe" userId="34f01415-5c27-484f-b803-1ec89ee168f3" providerId="ADAL" clId="{7666FA92-DF33-4FB5-9469-50347C63C597}" dt="2020-12-08T14:26:34.978" v="115" actId="20577"/>
          <ac:spMkLst>
            <pc:docMk/>
            <pc:sldMk cId="3458371335" sldId="473"/>
            <ac:spMk id="8" creationId="{00000000-0000-0000-0000-000000000000}"/>
          </ac:spMkLst>
        </pc:spChg>
      </pc:sldChg>
      <pc:sldChg chg="addSp modSp">
        <pc:chgData name="Peter Thorpe" userId="34f01415-5c27-484f-b803-1ec89ee168f3" providerId="ADAL" clId="{7666FA92-DF33-4FB5-9469-50347C63C597}" dt="2020-12-08T14:26:58.542" v="117" actId="1076"/>
        <pc:sldMkLst>
          <pc:docMk/>
          <pc:sldMk cId="1514442196" sldId="484"/>
        </pc:sldMkLst>
        <pc:spChg chg="add mod">
          <ac:chgData name="Peter Thorpe" userId="34f01415-5c27-484f-b803-1ec89ee168f3" providerId="ADAL" clId="{7666FA92-DF33-4FB5-9469-50347C63C597}" dt="2020-12-08T14:26:58.542" v="117" actId="1076"/>
          <ac:spMkLst>
            <pc:docMk/>
            <pc:sldMk cId="1514442196" sldId="484"/>
            <ac:spMk id="2" creationId="{F553BBB9-31A6-4397-BAD0-A15E740FAFB4}"/>
          </ac:spMkLst>
        </pc:spChg>
      </pc:sldChg>
      <pc:sldChg chg="modSp">
        <pc:chgData name="Peter Thorpe" userId="34f01415-5c27-484f-b803-1ec89ee168f3" providerId="ADAL" clId="{7666FA92-DF33-4FB5-9469-50347C63C597}" dt="2020-12-08T14:27:12.907" v="119" actId="14100"/>
        <pc:sldMkLst>
          <pc:docMk/>
          <pc:sldMk cId="4120285716" sldId="485"/>
        </pc:sldMkLst>
        <pc:graphicFrameChg chg="mod modGraphic">
          <ac:chgData name="Peter Thorpe" userId="34f01415-5c27-484f-b803-1ec89ee168f3" providerId="ADAL" clId="{7666FA92-DF33-4FB5-9469-50347C63C597}" dt="2020-12-08T14:27:12.907" v="119" actId="14100"/>
          <ac:graphicFrameMkLst>
            <pc:docMk/>
            <pc:sldMk cId="4120285716" sldId="485"/>
            <ac:graphicFrameMk id="2" creationId="{610E8C93-CADD-41EC-93EF-40A14F0732EA}"/>
          </ac:graphicFrameMkLst>
        </pc:graphicFrameChg>
      </pc:sldChg>
    </pc:docChg>
  </pc:docChgLst>
  <pc:docChgLst>
    <pc:chgData name="Peter Thorpe" userId="34f01415-5c27-484f-b803-1ec89ee168f3" providerId="ADAL" clId="{F2AC4E19-ABDA-4707-9F1A-6CC38183119A}"/>
    <pc:docChg chg="custSel addSld delSld modSld">
      <pc:chgData name="Peter Thorpe" userId="34f01415-5c27-484f-b803-1ec89ee168f3" providerId="ADAL" clId="{F2AC4E19-ABDA-4707-9F1A-6CC38183119A}" dt="2021-02-03T11:17:01.631" v="2472"/>
      <pc:docMkLst>
        <pc:docMk/>
      </pc:docMkLst>
      <pc:sldChg chg="modSp add del mod">
        <pc:chgData name="Peter Thorpe" userId="34f01415-5c27-484f-b803-1ec89ee168f3" providerId="ADAL" clId="{F2AC4E19-ABDA-4707-9F1A-6CC38183119A}" dt="2021-02-02T08:25:46.903" v="1709" actId="2696"/>
        <pc:sldMkLst>
          <pc:docMk/>
          <pc:sldMk cId="3084461843" sldId="269"/>
        </pc:sldMkLst>
        <pc:spChg chg="mod">
          <ac:chgData name="Peter Thorpe" userId="34f01415-5c27-484f-b803-1ec89ee168f3" providerId="ADAL" clId="{F2AC4E19-ABDA-4707-9F1A-6CC38183119A}" dt="2021-01-28T10:10:32.495" v="1674" actId="20577"/>
          <ac:spMkLst>
            <pc:docMk/>
            <pc:sldMk cId="3084461843" sldId="269"/>
            <ac:spMk id="3" creationId="{A2DE1C41-172E-4FB9-ACDB-81F65F5D74CC}"/>
          </ac:spMkLst>
        </pc:spChg>
      </pc:sldChg>
      <pc:sldChg chg="addSp modSp add mod">
        <pc:chgData name="Peter Thorpe" userId="34f01415-5c27-484f-b803-1ec89ee168f3" providerId="ADAL" clId="{F2AC4E19-ABDA-4707-9F1A-6CC38183119A}" dt="2021-02-03T08:46:22.624" v="2385" actId="20577"/>
        <pc:sldMkLst>
          <pc:docMk/>
          <pc:sldMk cId="3541443297" sldId="269"/>
        </pc:sldMkLst>
        <pc:spChg chg="mod">
          <ac:chgData name="Peter Thorpe" userId="34f01415-5c27-484f-b803-1ec89ee168f3" providerId="ADAL" clId="{F2AC4E19-ABDA-4707-9F1A-6CC38183119A}" dt="2021-02-03T08:46:22.624" v="2385" actId="20577"/>
          <ac:spMkLst>
            <pc:docMk/>
            <pc:sldMk cId="3541443297" sldId="269"/>
            <ac:spMk id="3" creationId="{A2DE1C41-172E-4FB9-ACDB-81F65F5D74CC}"/>
          </ac:spMkLst>
        </pc:spChg>
        <pc:spChg chg="add mod">
          <ac:chgData name="Peter Thorpe" userId="34f01415-5c27-484f-b803-1ec89ee168f3" providerId="ADAL" clId="{F2AC4E19-ABDA-4707-9F1A-6CC38183119A}" dt="2021-02-03T08:42:30.947" v="2353" actId="20577"/>
          <ac:spMkLst>
            <pc:docMk/>
            <pc:sldMk cId="3541443297" sldId="269"/>
            <ac:spMk id="4" creationId="{17D49219-EBCB-4FD6-A82A-74CC45494FE6}"/>
          </ac:spMkLst>
        </pc:spChg>
      </pc:sldChg>
      <pc:sldChg chg="addSp modSp add del mod">
        <pc:chgData name="Peter Thorpe" userId="34f01415-5c27-484f-b803-1ec89ee168f3" providerId="ADAL" clId="{F2AC4E19-ABDA-4707-9F1A-6CC38183119A}" dt="2021-02-02T08:25:46.903" v="1709" actId="2696"/>
        <pc:sldMkLst>
          <pc:docMk/>
          <pc:sldMk cId="169515911" sldId="270"/>
        </pc:sldMkLst>
        <pc:spChg chg="mod">
          <ac:chgData name="Peter Thorpe" userId="34f01415-5c27-484f-b803-1ec89ee168f3" providerId="ADAL" clId="{F2AC4E19-ABDA-4707-9F1A-6CC38183119A}" dt="2021-01-28T09:27:28.231" v="1546" actId="1076"/>
          <ac:spMkLst>
            <pc:docMk/>
            <pc:sldMk cId="169515911" sldId="270"/>
            <ac:spMk id="2" creationId="{7A3B3949-83D7-4B58-89BE-DC3A0D7DB43B}"/>
          </ac:spMkLst>
        </pc:spChg>
        <pc:spChg chg="mod">
          <ac:chgData name="Peter Thorpe" userId="34f01415-5c27-484f-b803-1ec89ee168f3" providerId="ADAL" clId="{F2AC4E19-ABDA-4707-9F1A-6CC38183119A}" dt="2021-01-28T10:04:12.696" v="1673"/>
          <ac:spMkLst>
            <pc:docMk/>
            <pc:sldMk cId="169515911" sldId="270"/>
            <ac:spMk id="4" creationId="{0A06A79D-C4D2-4F30-B94A-65E7B044DA90}"/>
          </ac:spMkLst>
        </pc:spChg>
        <pc:spChg chg="add mod">
          <ac:chgData name="Peter Thorpe" userId="34f01415-5c27-484f-b803-1ec89ee168f3" providerId="ADAL" clId="{F2AC4E19-ABDA-4707-9F1A-6CC38183119A}" dt="2021-02-02T08:25:38.691" v="1708"/>
          <ac:spMkLst>
            <pc:docMk/>
            <pc:sldMk cId="169515911" sldId="270"/>
            <ac:spMk id="5" creationId="{8D22F7DE-ABE4-4BDC-965D-9BF7CCB36128}"/>
          </ac:spMkLst>
        </pc:spChg>
        <pc:picChg chg="add mod modCrop">
          <ac:chgData name="Peter Thorpe" userId="34f01415-5c27-484f-b803-1ec89ee168f3" providerId="ADAL" clId="{F2AC4E19-ABDA-4707-9F1A-6CC38183119A}" dt="2021-01-28T09:33:32.146" v="1670" actId="732"/>
          <ac:picMkLst>
            <pc:docMk/>
            <pc:sldMk cId="169515911" sldId="270"/>
            <ac:picMk id="3" creationId="{57493195-EC0F-4A74-A4D2-CCEEA60500FD}"/>
          </ac:picMkLst>
        </pc:picChg>
      </pc:sldChg>
      <pc:sldChg chg="del">
        <pc:chgData name="Peter Thorpe" userId="34f01415-5c27-484f-b803-1ec89ee168f3" providerId="ADAL" clId="{F2AC4E19-ABDA-4707-9F1A-6CC38183119A}" dt="2021-01-25T09:07:51.485" v="88" actId="47"/>
        <pc:sldMkLst>
          <pc:docMk/>
          <pc:sldMk cId="697361989" sldId="270"/>
        </pc:sldMkLst>
      </pc:sldChg>
      <pc:sldChg chg="modSp add mod">
        <pc:chgData name="Peter Thorpe" userId="34f01415-5c27-484f-b803-1ec89ee168f3" providerId="ADAL" clId="{F2AC4E19-ABDA-4707-9F1A-6CC38183119A}" dt="2021-02-03T09:48:44.360" v="2394"/>
        <pc:sldMkLst>
          <pc:docMk/>
          <pc:sldMk cId="990150271" sldId="270"/>
        </pc:sldMkLst>
        <pc:spChg chg="mod">
          <ac:chgData name="Peter Thorpe" userId="34f01415-5c27-484f-b803-1ec89ee168f3" providerId="ADAL" clId="{F2AC4E19-ABDA-4707-9F1A-6CC38183119A}" dt="2021-02-03T09:48:44.360" v="2394"/>
          <ac:spMkLst>
            <pc:docMk/>
            <pc:sldMk cId="990150271" sldId="270"/>
            <ac:spMk id="4" creationId="{0A06A79D-C4D2-4F30-B94A-65E7B044DA90}"/>
          </ac:spMkLst>
        </pc:spChg>
      </pc:sldChg>
      <pc:sldChg chg="del">
        <pc:chgData name="Peter Thorpe" userId="34f01415-5c27-484f-b803-1ec89ee168f3" providerId="ADAL" clId="{F2AC4E19-ABDA-4707-9F1A-6CC38183119A}" dt="2021-01-25T09:07:52.356" v="89" actId="47"/>
        <pc:sldMkLst>
          <pc:docMk/>
          <pc:sldMk cId="478598306" sldId="274"/>
        </pc:sldMkLst>
      </pc:sldChg>
      <pc:sldChg chg="modSp add del mod">
        <pc:chgData name="Peter Thorpe" userId="34f01415-5c27-484f-b803-1ec89ee168f3" providerId="ADAL" clId="{F2AC4E19-ABDA-4707-9F1A-6CC38183119A}" dt="2021-02-02T08:25:46.903" v="1709" actId="2696"/>
        <pc:sldMkLst>
          <pc:docMk/>
          <pc:sldMk cId="1260149942" sldId="276"/>
        </pc:sldMkLst>
        <pc:spChg chg="mod">
          <ac:chgData name="Peter Thorpe" userId="34f01415-5c27-484f-b803-1ec89ee168f3" providerId="ADAL" clId="{F2AC4E19-ABDA-4707-9F1A-6CC38183119A}" dt="2021-01-28T09:31:57.021" v="1659" actId="6549"/>
          <ac:spMkLst>
            <pc:docMk/>
            <pc:sldMk cId="1260149942" sldId="276"/>
            <ac:spMk id="6" creationId="{04C5A20C-4963-4DBA-87B6-B029C66F7FCF}"/>
          </ac:spMkLst>
        </pc:spChg>
      </pc:sldChg>
      <pc:sldChg chg="add">
        <pc:chgData name="Peter Thorpe" userId="34f01415-5c27-484f-b803-1ec89ee168f3" providerId="ADAL" clId="{F2AC4E19-ABDA-4707-9F1A-6CC38183119A}" dt="2021-02-02T08:25:49.967" v="1710"/>
        <pc:sldMkLst>
          <pc:docMk/>
          <pc:sldMk cId="2583516237" sldId="276"/>
        </pc:sldMkLst>
      </pc:sldChg>
      <pc:sldChg chg="del">
        <pc:chgData name="Peter Thorpe" userId="34f01415-5c27-484f-b803-1ec89ee168f3" providerId="ADAL" clId="{F2AC4E19-ABDA-4707-9F1A-6CC38183119A}" dt="2021-01-25T09:07:52.968" v="90" actId="47"/>
        <pc:sldMkLst>
          <pc:docMk/>
          <pc:sldMk cId="3422462247" sldId="276"/>
        </pc:sldMkLst>
      </pc:sldChg>
      <pc:sldChg chg="del">
        <pc:chgData name="Peter Thorpe" userId="34f01415-5c27-484f-b803-1ec89ee168f3" providerId="ADAL" clId="{F2AC4E19-ABDA-4707-9F1A-6CC38183119A}" dt="2021-01-25T09:01:47.720" v="0" actId="47"/>
        <pc:sldMkLst>
          <pc:docMk/>
          <pc:sldMk cId="1255345919" sldId="279"/>
        </pc:sldMkLst>
      </pc:sldChg>
      <pc:sldChg chg="del">
        <pc:chgData name="Peter Thorpe" userId="34f01415-5c27-484f-b803-1ec89ee168f3" providerId="ADAL" clId="{F2AC4E19-ABDA-4707-9F1A-6CC38183119A}" dt="2021-01-25T09:01:47.720" v="0" actId="47"/>
        <pc:sldMkLst>
          <pc:docMk/>
          <pc:sldMk cId="2570299421" sldId="290"/>
        </pc:sldMkLst>
      </pc:sldChg>
      <pc:sldChg chg="del">
        <pc:chgData name="Peter Thorpe" userId="34f01415-5c27-484f-b803-1ec89ee168f3" providerId="ADAL" clId="{F2AC4E19-ABDA-4707-9F1A-6CC38183119A}" dt="2021-01-25T09:07:50.289" v="86" actId="47"/>
        <pc:sldMkLst>
          <pc:docMk/>
          <pc:sldMk cId="2055689357" sldId="303"/>
        </pc:sldMkLst>
      </pc:sldChg>
      <pc:sldChg chg="del">
        <pc:chgData name="Peter Thorpe" userId="34f01415-5c27-484f-b803-1ec89ee168f3" providerId="ADAL" clId="{F2AC4E19-ABDA-4707-9F1A-6CC38183119A}" dt="2021-01-25T09:07:50.893" v="87" actId="47"/>
        <pc:sldMkLst>
          <pc:docMk/>
          <pc:sldMk cId="768674963" sldId="304"/>
        </pc:sldMkLst>
      </pc:sldChg>
      <pc:sldChg chg="del">
        <pc:chgData name="Peter Thorpe" userId="34f01415-5c27-484f-b803-1ec89ee168f3" providerId="ADAL" clId="{F2AC4E19-ABDA-4707-9F1A-6CC38183119A}" dt="2021-01-25T09:17:32.830" v="839" actId="47"/>
        <pc:sldMkLst>
          <pc:docMk/>
          <pc:sldMk cId="2415390648" sldId="311"/>
        </pc:sldMkLst>
      </pc:sldChg>
      <pc:sldChg chg="addSp delSp modSp mod">
        <pc:chgData name="Peter Thorpe" userId="34f01415-5c27-484f-b803-1ec89ee168f3" providerId="ADAL" clId="{F2AC4E19-ABDA-4707-9F1A-6CC38183119A}" dt="2021-01-25T09:20:05.883" v="1131" actId="20577"/>
        <pc:sldMkLst>
          <pc:docMk/>
          <pc:sldMk cId="53163027" sldId="384"/>
        </pc:sldMkLst>
        <pc:spChg chg="mod">
          <ac:chgData name="Peter Thorpe" userId="34f01415-5c27-484f-b803-1ec89ee168f3" providerId="ADAL" clId="{F2AC4E19-ABDA-4707-9F1A-6CC38183119A}" dt="2021-01-25T09:20:05.883" v="1131" actId="20577"/>
          <ac:spMkLst>
            <pc:docMk/>
            <pc:sldMk cId="53163027" sldId="384"/>
            <ac:spMk id="2" creationId="{00000000-0000-0000-0000-000000000000}"/>
          </ac:spMkLst>
        </pc:spChg>
        <pc:picChg chg="del">
          <ac:chgData name="Peter Thorpe" userId="34f01415-5c27-484f-b803-1ec89ee168f3" providerId="ADAL" clId="{F2AC4E19-ABDA-4707-9F1A-6CC38183119A}" dt="2021-01-25T09:19:31.347" v="1102" actId="478"/>
          <ac:picMkLst>
            <pc:docMk/>
            <pc:sldMk cId="53163027" sldId="384"/>
            <ac:picMk id="3" creationId="{22DF81B2-3D57-4EE1-BF9A-719C14E4B0D3}"/>
          </ac:picMkLst>
        </pc:picChg>
        <pc:picChg chg="add mod modCrop">
          <ac:chgData name="Peter Thorpe" userId="34f01415-5c27-484f-b803-1ec89ee168f3" providerId="ADAL" clId="{F2AC4E19-ABDA-4707-9F1A-6CC38183119A}" dt="2021-01-25T09:19:58.340" v="1108" actId="1076"/>
          <ac:picMkLst>
            <pc:docMk/>
            <pc:sldMk cId="53163027" sldId="384"/>
            <ac:picMk id="4" creationId="{78DCFD08-2CD4-430B-8F1E-E8C45987BE3A}"/>
          </ac:picMkLst>
        </pc:picChg>
        <pc:picChg chg="del">
          <ac:chgData name="Peter Thorpe" userId="34f01415-5c27-484f-b803-1ec89ee168f3" providerId="ADAL" clId="{F2AC4E19-ABDA-4707-9F1A-6CC38183119A}" dt="2021-01-25T09:19:30.034" v="1101" actId="478"/>
          <ac:picMkLst>
            <pc:docMk/>
            <pc:sldMk cId="53163027" sldId="384"/>
            <ac:picMk id="6" creationId="{D83DADCF-124E-4376-A6C7-9661DF1277FC}"/>
          </ac:picMkLst>
        </pc:picChg>
        <pc:picChg chg="del">
          <ac:chgData name="Peter Thorpe" userId="34f01415-5c27-484f-b803-1ec89ee168f3" providerId="ADAL" clId="{F2AC4E19-ABDA-4707-9F1A-6CC38183119A}" dt="2021-01-25T09:19:29.428" v="1100" actId="478"/>
          <ac:picMkLst>
            <pc:docMk/>
            <pc:sldMk cId="53163027" sldId="384"/>
            <ac:picMk id="1026" creationId="{00000000-0000-0000-0000-000000000000}"/>
          </ac:picMkLst>
        </pc:picChg>
      </pc:sldChg>
      <pc:sldChg chg="del">
        <pc:chgData name="Peter Thorpe" userId="34f01415-5c27-484f-b803-1ec89ee168f3" providerId="ADAL" clId="{F2AC4E19-ABDA-4707-9F1A-6CC38183119A}" dt="2021-01-25T09:01:47.720" v="0" actId="47"/>
        <pc:sldMkLst>
          <pc:docMk/>
          <pc:sldMk cId="1428217101" sldId="388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1892108790" sldId="431"/>
        </pc:sldMkLst>
      </pc:sldChg>
      <pc:sldChg chg="del">
        <pc:chgData name="Peter Thorpe" userId="34f01415-5c27-484f-b803-1ec89ee168f3" providerId="ADAL" clId="{F2AC4E19-ABDA-4707-9F1A-6CC38183119A}" dt="2021-01-25T09:07:47.864" v="85" actId="47"/>
        <pc:sldMkLst>
          <pc:docMk/>
          <pc:sldMk cId="2664575807" sldId="432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1666750711" sldId="434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531557203" sldId="435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2838257811" sldId="436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202404638" sldId="437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2560536064" sldId="438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3622756299" sldId="439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2992765440" sldId="441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1454953550" sldId="443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1425987685" sldId="445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937991568" sldId="446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1646096234" sldId="448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423923756" sldId="460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3370966444" sldId="461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547196246" sldId="462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965501359" sldId="463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1757542864" sldId="464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1453523633" sldId="465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733099655" sldId="466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1242972063" sldId="467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1976842141" sldId="468"/>
        </pc:sldMkLst>
      </pc:sldChg>
      <pc:sldChg chg="modSp mod">
        <pc:chgData name="Peter Thorpe" userId="34f01415-5c27-484f-b803-1ec89ee168f3" providerId="ADAL" clId="{F2AC4E19-ABDA-4707-9F1A-6CC38183119A}" dt="2021-02-02T09:20:37.047" v="2322" actId="20577"/>
        <pc:sldMkLst>
          <pc:docMk/>
          <pc:sldMk cId="3504341971" sldId="469"/>
        </pc:sldMkLst>
        <pc:spChg chg="mod">
          <ac:chgData name="Peter Thorpe" userId="34f01415-5c27-484f-b803-1ec89ee168f3" providerId="ADAL" clId="{F2AC4E19-ABDA-4707-9F1A-6CC38183119A}" dt="2021-02-02T09:20:37.047" v="2322" actId="20577"/>
          <ac:spMkLst>
            <pc:docMk/>
            <pc:sldMk cId="3504341971" sldId="469"/>
            <ac:spMk id="3" creationId="{EF7A40A2-16D2-49B2-8464-6AAD081D9ADE}"/>
          </ac:spMkLst>
        </pc:spChg>
        <pc:spChg chg="mod">
          <ac:chgData name="Peter Thorpe" userId="34f01415-5c27-484f-b803-1ec89ee168f3" providerId="ADAL" clId="{F2AC4E19-ABDA-4707-9F1A-6CC38183119A}" dt="2021-01-25T09:14:10.825" v="519" actId="1076"/>
          <ac:spMkLst>
            <pc:docMk/>
            <pc:sldMk cId="3504341971" sldId="469"/>
            <ac:spMk id="4" creationId="{00000000-0000-0000-0000-000000000000}"/>
          </ac:spMkLst>
        </pc:spChg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2785856131" sldId="470"/>
        </pc:sldMkLst>
      </pc:sldChg>
      <pc:sldChg chg="modSp mod">
        <pc:chgData name="Peter Thorpe" userId="34f01415-5c27-484f-b803-1ec89ee168f3" providerId="ADAL" clId="{F2AC4E19-ABDA-4707-9F1A-6CC38183119A}" dt="2021-02-02T08:27:38.894" v="1809"/>
        <pc:sldMkLst>
          <pc:docMk/>
          <pc:sldMk cId="2363690282" sldId="472"/>
        </pc:sldMkLst>
        <pc:graphicFrameChg chg="mod modGraphic">
          <ac:chgData name="Peter Thorpe" userId="34f01415-5c27-484f-b803-1ec89ee168f3" providerId="ADAL" clId="{F2AC4E19-ABDA-4707-9F1A-6CC38183119A}" dt="2021-02-02T08:27:38.894" v="1809"/>
          <ac:graphicFrameMkLst>
            <pc:docMk/>
            <pc:sldMk cId="2363690282" sldId="472"/>
            <ac:graphicFrameMk id="2" creationId="{FF6E1948-A605-40B8-925B-6698ED9CB033}"/>
          </ac:graphicFrameMkLst>
        </pc:graphicFrameChg>
      </pc:sldChg>
      <pc:sldChg chg="delSp modSp mod modAnim">
        <pc:chgData name="Peter Thorpe" userId="34f01415-5c27-484f-b803-1ec89ee168f3" providerId="ADAL" clId="{F2AC4E19-ABDA-4707-9F1A-6CC38183119A}" dt="2021-02-02T08:27:11.811" v="1807" actId="6549"/>
        <pc:sldMkLst>
          <pc:docMk/>
          <pc:sldMk cId="3458371335" sldId="473"/>
        </pc:sldMkLst>
        <pc:spChg chg="mod">
          <ac:chgData name="Peter Thorpe" userId="34f01415-5c27-484f-b803-1ec89ee168f3" providerId="ADAL" clId="{F2AC4E19-ABDA-4707-9F1A-6CC38183119A}" dt="2021-02-02T08:27:11.811" v="1807" actId="6549"/>
          <ac:spMkLst>
            <pc:docMk/>
            <pc:sldMk cId="3458371335" sldId="473"/>
            <ac:spMk id="8" creationId="{00000000-0000-0000-0000-000000000000}"/>
          </ac:spMkLst>
        </pc:spChg>
        <pc:picChg chg="del">
          <ac:chgData name="Peter Thorpe" userId="34f01415-5c27-484f-b803-1ec89ee168f3" providerId="ADAL" clId="{F2AC4E19-ABDA-4707-9F1A-6CC38183119A}" dt="2021-02-02T08:26:56.520" v="1806" actId="478"/>
          <ac:picMkLst>
            <pc:docMk/>
            <pc:sldMk cId="3458371335" sldId="473"/>
            <ac:picMk id="2" creationId="{801EFE3F-4732-419B-BE83-E0E9A5D55082}"/>
          </ac:picMkLst>
        </pc:picChg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458990600" sldId="474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2054287680" sldId="475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1144243749" sldId="481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2094160706" sldId="482"/>
        </pc:sldMkLst>
      </pc:sldChg>
      <pc:sldChg chg="modSp mod">
        <pc:chgData name="Peter Thorpe" userId="34f01415-5c27-484f-b803-1ec89ee168f3" providerId="ADAL" clId="{F2AC4E19-ABDA-4707-9F1A-6CC38183119A}" dt="2021-01-25T09:02:07.884" v="27" actId="20577"/>
        <pc:sldMkLst>
          <pc:docMk/>
          <pc:sldMk cId="2764927889" sldId="483"/>
        </pc:sldMkLst>
        <pc:graphicFrameChg chg="modGraphic">
          <ac:chgData name="Peter Thorpe" userId="34f01415-5c27-484f-b803-1ec89ee168f3" providerId="ADAL" clId="{F2AC4E19-ABDA-4707-9F1A-6CC38183119A}" dt="2021-01-25T09:02:07.884" v="27" actId="20577"/>
          <ac:graphicFrameMkLst>
            <pc:docMk/>
            <pc:sldMk cId="2764927889" sldId="483"/>
            <ac:graphicFrameMk id="2" creationId="{FF6E1948-A605-40B8-925B-6698ED9CB033}"/>
          </ac:graphicFrameMkLst>
        </pc:graphicFrameChg>
      </pc:sldChg>
      <pc:sldChg chg="modSp mod">
        <pc:chgData name="Peter Thorpe" userId="34f01415-5c27-484f-b803-1ec89ee168f3" providerId="ADAL" clId="{F2AC4E19-ABDA-4707-9F1A-6CC38183119A}" dt="2021-02-02T08:27:57.718" v="1810" actId="20577"/>
        <pc:sldMkLst>
          <pc:docMk/>
          <pc:sldMk cId="1514442196" sldId="484"/>
        </pc:sldMkLst>
        <pc:spChg chg="mod">
          <ac:chgData name="Peter Thorpe" userId="34f01415-5c27-484f-b803-1ec89ee168f3" providerId="ADAL" clId="{F2AC4E19-ABDA-4707-9F1A-6CC38183119A}" dt="2021-02-02T08:27:57.718" v="1810" actId="20577"/>
          <ac:spMkLst>
            <pc:docMk/>
            <pc:sldMk cId="1514442196" sldId="484"/>
            <ac:spMk id="2" creationId="{F553BBB9-31A6-4397-BAD0-A15E740FAFB4}"/>
          </ac:spMkLst>
        </pc:spChg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4120285716" sldId="485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2220913780" sldId="486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1898430157" sldId="487"/>
        </pc:sldMkLst>
      </pc:sldChg>
      <pc:sldChg chg="del">
        <pc:chgData name="Peter Thorpe" userId="34f01415-5c27-484f-b803-1ec89ee168f3" providerId="ADAL" clId="{F2AC4E19-ABDA-4707-9F1A-6CC38183119A}" dt="2021-01-25T09:07:39.549" v="84" actId="47"/>
        <pc:sldMkLst>
          <pc:docMk/>
          <pc:sldMk cId="463555733" sldId="488"/>
        </pc:sldMkLst>
      </pc:sldChg>
      <pc:sldChg chg="delSp modSp add mod">
        <pc:chgData name="Peter Thorpe" userId="34f01415-5c27-484f-b803-1ec89ee168f3" providerId="ADAL" clId="{F2AC4E19-ABDA-4707-9F1A-6CC38183119A}" dt="2021-02-02T08:28:45.816" v="1816" actId="1076"/>
        <pc:sldMkLst>
          <pc:docMk/>
          <pc:sldMk cId="1809948314" sldId="489"/>
        </pc:sldMkLst>
        <pc:spChg chg="del">
          <ac:chgData name="Peter Thorpe" userId="34f01415-5c27-484f-b803-1ec89ee168f3" providerId="ADAL" clId="{F2AC4E19-ABDA-4707-9F1A-6CC38183119A}" dt="2021-01-25T09:02:25.421" v="32" actId="478"/>
          <ac:spMkLst>
            <pc:docMk/>
            <pc:sldMk cId="1809948314" sldId="489"/>
            <ac:spMk id="2" creationId="{F553BBB9-31A6-4397-BAD0-A15E740FAFB4}"/>
          </ac:spMkLst>
        </pc:spChg>
        <pc:spChg chg="mod">
          <ac:chgData name="Peter Thorpe" userId="34f01415-5c27-484f-b803-1ec89ee168f3" providerId="ADAL" clId="{F2AC4E19-ABDA-4707-9F1A-6CC38183119A}" dt="2021-02-02T08:28:45.816" v="1816" actId="1076"/>
          <ac:spMkLst>
            <pc:docMk/>
            <pc:sldMk cId="1809948314" sldId="489"/>
            <ac:spMk id="4" creationId="{00000000-0000-0000-0000-000000000000}"/>
          </ac:spMkLst>
        </pc:spChg>
        <pc:spChg chg="ord">
          <ac:chgData name="Peter Thorpe" userId="34f01415-5c27-484f-b803-1ec89ee168f3" providerId="ADAL" clId="{F2AC4E19-ABDA-4707-9F1A-6CC38183119A}" dt="2021-02-02T08:28:10.569" v="1812" actId="167"/>
          <ac:spMkLst>
            <pc:docMk/>
            <pc:sldMk cId="1809948314" sldId="489"/>
            <ac:spMk id="5" creationId="{B10AFA14-06AA-40DF-9E46-200A53DF3381}"/>
          </ac:spMkLst>
        </pc:spChg>
        <pc:picChg chg="del">
          <ac:chgData name="Peter Thorpe" userId="34f01415-5c27-484f-b803-1ec89ee168f3" providerId="ADAL" clId="{F2AC4E19-ABDA-4707-9F1A-6CC38183119A}" dt="2021-01-25T09:02:22.941" v="30" actId="478"/>
          <ac:picMkLst>
            <pc:docMk/>
            <pc:sldMk cId="1809948314" sldId="489"/>
            <ac:picMk id="3" creationId="{C9EF2A0A-56DA-4DAA-862B-EFAC2DB9C4D7}"/>
          </ac:picMkLst>
        </pc:picChg>
        <pc:picChg chg="del">
          <ac:chgData name="Peter Thorpe" userId="34f01415-5c27-484f-b803-1ec89ee168f3" providerId="ADAL" clId="{F2AC4E19-ABDA-4707-9F1A-6CC38183119A}" dt="2021-01-25T09:02:23.516" v="31" actId="478"/>
          <ac:picMkLst>
            <pc:docMk/>
            <pc:sldMk cId="1809948314" sldId="489"/>
            <ac:picMk id="7" creationId="{E75C6C6B-EE9C-4247-8CC5-8B322C2CE882}"/>
          </ac:picMkLst>
        </pc:picChg>
        <pc:picChg chg="del">
          <ac:chgData name="Peter Thorpe" userId="34f01415-5c27-484f-b803-1ec89ee168f3" providerId="ADAL" clId="{F2AC4E19-ABDA-4707-9F1A-6CC38183119A}" dt="2021-01-25T09:02:22.446" v="29" actId="478"/>
          <ac:picMkLst>
            <pc:docMk/>
            <pc:sldMk cId="1809948314" sldId="489"/>
            <ac:picMk id="9" creationId="{393F06A3-EC23-4E60-BD5A-9A99133F9C95}"/>
          </ac:picMkLst>
        </pc:picChg>
        <pc:picChg chg="mod">
          <ac:chgData name="Peter Thorpe" userId="34f01415-5c27-484f-b803-1ec89ee168f3" providerId="ADAL" clId="{F2AC4E19-ABDA-4707-9F1A-6CC38183119A}" dt="2021-02-02T08:28:42.920" v="1815" actId="1076"/>
          <ac:picMkLst>
            <pc:docMk/>
            <pc:sldMk cId="1809948314" sldId="489"/>
            <ac:picMk id="10" creationId="{95A10625-21CD-4996-B342-1403F852C30B}"/>
          </ac:picMkLst>
        </pc:picChg>
      </pc:sldChg>
      <pc:sldChg chg="addSp modSp add mod">
        <pc:chgData name="Peter Thorpe" userId="34f01415-5c27-484f-b803-1ec89ee168f3" providerId="ADAL" clId="{F2AC4E19-ABDA-4707-9F1A-6CC38183119A}" dt="2021-02-02T08:29:02.211" v="1819" actId="1076"/>
        <pc:sldMkLst>
          <pc:docMk/>
          <pc:sldMk cId="1432566974" sldId="490"/>
        </pc:sldMkLst>
        <pc:spChg chg="mod">
          <ac:chgData name="Peter Thorpe" userId="34f01415-5c27-484f-b803-1ec89ee168f3" providerId="ADAL" clId="{F2AC4E19-ABDA-4707-9F1A-6CC38183119A}" dt="2021-01-25T09:14:30.537" v="537" actId="20577"/>
          <ac:spMkLst>
            <pc:docMk/>
            <pc:sldMk cId="1432566974" sldId="490"/>
            <ac:spMk id="4" creationId="{00000000-0000-0000-0000-000000000000}"/>
          </ac:spMkLst>
        </pc:spChg>
        <pc:spChg chg="add mod">
          <ac:chgData name="Peter Thorpe" userId="34f01415-5c27-484f-b803-1ec89ee168f3" providerId="ADAL" clId="{F2AC4E19-ABDA-4707-9F1A-6CC38183119A}" dt="2021-01-25T09:17:06.538" v="838" actId="20577"/>
          <ac:spMkLst>
            <pc:docMk/>
            <pc:sldMk cId="1432566974" sldId="490"/>
            <ac:spMk id="6" creationId="{85D3067F-39AA-488E-992E-070C20B4709F}"/>
          </ac:spMkLst>
        </pc:spChg>
        <pc:picChg chg="mod modCrop">
          <ac:chgData name="Peter Thorpe" userId="34f01415-5c27-484f-b803-1ec89ee168f3" providerId="ADAL" clId="{F2AC4E19-ABDA-4707-9F1A-6CC38183119A}" dt="2021-02-02T08:28:58.194" v="1818" actId="14100"/>
          <ac:picMkLst>
            <pc:docMk/>
            <pc:sldMk cId="1432566974" sldId="490"/>
            <ac:picMk id="10" creationId="{95A10625-21CD-4996-B342-1403F852C30B}"/>
          </ac:picMkLst>
        </pc:picChg>
        <pc:cxnChg chg="add mod">
          <ac:chgData name="Peter Thorpe" userId="34f01415-5c27-484f-b803-1ec89ee168f3" providerId="ADAL" clId="{F2AC4E19-ABDA-4707-9F1A-6CC38183119A}" dt="2021-02-02T08:29:02.211" v="1819" actId="1076"/>
          <ac:cxnSpMkLst>
            <pc:docMk/>
            <pc:sldMk cId="1432566974" sldId="490"/>
            <ac:cxnSpMk id="3" creationId="{95DA3FF5-2CC0-4984-BCC1-BA2AA7731F5A}"/>
          </ac:cxnSpMkLst>
        </pc:cxnChg>
      </pc:sldChg>
      <pc:sldChg chg="addSp modSp add mod">
        <pc:chgData name="Peter Thorpe" userId="34f01415-5c27-484f-b803-1ec89ee168f3" providerId="ADAL" clId="{F2AC4E19-ABDA-4707-9F1A-6CC38183119A}" dt="2021-02-02T08:31:57.044" v="1943" actId="1076"/>
        <pc:sldMkLst>
          <pc:docMk/>
          <pc:sldMk cId="344272616" sldId="491"/>
        </pc:sldMkLst>
        <pc:spChg chg="mod">
          <ac:chgData name="Peter Thorpe" userId="34f01415-5c27-484f-b803-1ec89ee168f3" providerId="ADAL" clId="{F2AC4E19-ABDA-4707-9F1A-6CC38183119A}" dt="2021-02-02T08:31:54.815" v="1942" actId="14100"/>
          <ac:spMkLst>
            <pc:docMk/>
            <pc:sldMk cId="344272616" sldId="491"/>
            <ac:spMk id="3" creationId="{EF7A40A2-16D2-49B2-8464-6AAD081D9ADE}"/>
          </ac:spMkLst>
        </pc:spChg>
        <pc:spChg chg="mod">
          <ac:chgData name="Peter Thorpe" userId="34f01415-5c27-484f-b803-1ec89ee168f3" providerId="ADAL" clId="{F2AC4E19-ABDA-4707-9F1A-6CC38183119A}" dt="2021-01-25T09:17:43.522" v="852" actId="20577"/>
          <ac:spMkLst>
            <pc:docMk/>
            <pc:sldMk cId="344272616" sldId="491"/>
            <ac:spMk id="4" creationId="{00000000-0000-0000-0000-000000000000}"/>
          </ac:spMkLst>
        </pc:spChg>
        <pc:picChg chg="add mod modCrop">
          <ac:chgData name="Peter Thorpe" userId="34f01415-5c27-484f-b803-1ec89ee168f3" providerId="ADAL" clId="{F2AC4E19-ABDA-4707-9F1A-6CC38183119A}" dt="2021-02-02T08:31:57.044" v="1943" actId="1076"/>
          <ac:picMkLst>
            <pc:docMk/>
            <pc:sldMk cId="344272616" sldId="491"/>
            <ac:picMk id="2" creationId="{DE353C98-3C82-4A15-B4C1-22F469ABF1A5}"/>
          </ac:picMkLst>
        </pc:picChg>
      </pc:sldChg>
      <pc:sldChg chg="modSp add mod">
        <pc:chgData name="Peter Thorpe" userId="34f01415-5c27-484f-b803-1ec89ee168f3" providerId="ADAL" clId="{F2AC4E19-ABDA-4707-9F1A-6CC38183119A}" dt="2021-02-02T08:34:45.460" v="2254" actId="1076"/>
        <pc:sldMkLst>
          <pc:docMk/>
          <pc:sldMk cId="3981575170" sldId="492"/>
        </pc:sldMkLst>
        <pc:spChg chg="mod">
          <ac:chgData name="Peter Thorpe" userId="34f01415-5c27-484f-b803-1ec89ee168f3" providerId="ADAL" clId="{F2AC4E19-ABDA-4707-9F1A-6CC38183119A}" dt="2021-02-02T08:34:45.460" v="2254" actId="1076"/>
          <ac:spMkLst>
            <pc:docMk/>
            <pc:sldMk cId="3981575170" sldId="492"/>
            <ac:spMk id="3" creationId="{EF7A40A2-16D2-49B2-8464-6AAD081D9ADE}"/>
          </ac:spMkLst>
        </pc:spChg>
        <pc:spChg chg="mod">
          <ac:chgData name="Peter Thorpe" userId="34f01415-5c27-484f-b803-1ec89ee168f3" providerId="ADAL" clId="{F2AC4E19-ABDA-4707-9F1A-6CC38183119A}" dt="2021-01-25T09:20:19.141" v="1150" actId="20577"/>
          <ac:spMkLst>
            <pc:docMk/>
            <pc:sldMk cId="3981575170" sldId="492"/>
            <ac:spMk id="4" creationId="{00000000-0000-0000-0000-000000000000}"/>
          </ac:spMkLst>
        </pc:spChg>
      </pc:sldChg>
      <pc:sldChg chg="addSp delSp modSp new mod">
        <pc:chgData name="Peter Thorpe" userId="34f01415-5c27-484f-b803-1ec89ee168f3" providerId="ADAL" clId="{F2AC4E19-ABDA-4707-9F1A-6CC38183119A}" dt="2021-02-02T08:25:34.082" v="1707" actId="21"/>
        <pc:sldMkLst>
          <pc:docMk/>
          <pc:sldMk cId="4095684112" sldId="493"/>
        </pc:sldMkLst>
        <pc:spChg chg="mod">
          <ac:chgData name="Peter Thorpe" userId="34f01415-5c27-484f-b803-1ec89ee168f3" providerId="ADAL" clId="{F2AC4E19-ABDA-4707-9F1A-6CC38183119A}" dt="2021-02-02T08:25:17.074" v="1703" actId="20577"/>
          <ac:spMkLst>
            <pc:docMk/>
            <pc:sldMk cId="4095684112" sldId="493"/>
            <ac:spMk id="2" creationId="{934F6CE5-263F-42F4-ACC0-B914ECDA37A7}"/>
          </ac:spMkLst>
        </pc:spChg>
        <pc:spChg chg="del">
          <ac:chgData name="Peter Thorpe" userId="34f01415-5c27-484f-b803-1ec89ee168f3" providerId="ADAL" clId="{F2AC4E19-ABDA-4707-9F1A-6CC38183119A}" dt="2021-02-02T08:25:23.679" v="1704" actId="478"/>
          <ac:spMkLst>
            <pc:docMk/>
            <pc:sldMk cId="4095684112" sldId="493"/>
            <ac:spMk id="3" creationId="{3734B47F-F160-495B-A4E0-CE2260B59B3D}"/>
          </ac:spMkLst>
        </pc:spChg>
        <pc:spChg chg="add mod">
          <ac:chgData name="Peter Thorpe" userId="34f01415-5c27-484f-b803-1ec89ee168f3" providerId="ADAL" clId="{F2AC4E19-ABDA-4707-9F1A-6CC38183119A}" dt="2021-02-02T08:25:26.920" v="1705" actId="14100"/>
          <ac:spMkLst>
            <pc:docMk/>
            <pc:sldMk cId="4095684112" sldId="493"/>
            <ac:spMk id="4" creationId="{ED053B85-CDF7-4E74-A530-AC45B861C0A1}"/>
          </ac:spMkLst>
        </pc:spChg>
        <pc:spChg chg="add del mod">
          <ac:chgData name="Peter Thorpe" userId="34f01415-5c27-484f-b803-1ec89ee168f3" providerId="ADAL" clId="{F2AC4E19-ABDA-4707-9F1A-6CC38183119A}" dt="2021-02-02T08:25:34.082" v="1707" actId="21"/>
          <ac:spMkLst>
            <pc:docMk/>
            <pc:sldMk cId="4095684112" sldId="493"/>
            <ac:spMk id="5" creationId="{CE568ABB-2D0A-48A2-B8F0-10E81E681668}"/>
          </ac:spMkLst>
        </pc:spChg>
      </pc:sldChg>
      <pc:sldChg chg="addSp delSp modSp new mod">
        <pc:chgData name="Peter Thorpe" userId="34f01415-5c27-484f-b803-1ec89ee168f3" providerId="ADAL" clId="{F2AC4E19-ABDA-4707-9F1A-6CC38183119A}" dt="2021-02-03T11:17:01.631" v="2472"/>
        <pc:sldMkLst>
          <pc:docMk/>
          <pc:sldMk cId="3062056433" sldId="494"/>
        </pc:sldMkLst>
        <pc:spChg chg="mod">
          <ac:chgData name="Peter Thorpe" userId="34f01415-5c27-484f-b803-1ec89ee168f3" providerId="ADAL" clId="{F2AC4E19-ABDA-4707-9F1A-6CC38183119A}" dt="2021-02-03T11:01:17.193" v="2431" actId="27636"/>
          <ac:spMkLst>
            <pc:docMk/>
            <pc:sldMk cId="3062056433" sldId="494"/>
            <ac:spMk id="2" creationId="{24621895-8368-4776-B4ED-B1B9AF5FEEB7}"/>
          </ac:spMkLst>
        </pc:spChg>
        <pc:spChg chg="del mod">
          <ac:chgData name="Peter Thorpe" userId="34f01415-5c27-484f-b803-1ec89ee168f3" providerId="ADAL" clId="{F2AC4E19-ABDA-4707-9F1A-6CC38183119A}" dt="2021-02-03T10:59:45.218" v="2428" actId="478"/>
          <ac:spMkLst>
            <pc:docMk/>
            <pc:sldMk cId="3062056433" sldId="494"/>
            <ac:spMk id="3" creationId="{73F923C2-98DD-4BE3-8344-BB187C99AABB}"/>
          </ac:spMkLst>
        </pc:spChg>
        <pc:spChg chg="add mod">
          <ac:chgData name="Peter Thorpe" userId="34f01415-5c27-484f-b803-1ec89ee168f3" providerId="ADAL" clId="{F2AC4E19-ABDA-4707-9F1A-6CC38183119A}" dt="2021-02-03T11:03:40.276" v="2437"/>
          <ac:spMkLst>
            <pc:docMk/>
            <pc:sldMk cId="3062056433" sldId="494"/>
            <ac:spMk id="9" creationId="{7161622D-EC64-4321-8869-9A307E1D0E4B}"/>
          </ac:spMkLst>
        </pc:spChg>
        <pc:spChg chg="add mod">
          <ac:chgData name="Peter Thorpe" userId="34f01415-5c27-484f-b803-1ec89ee168f3" providerId="ADAL" clId="{F2AC4E19-ABDA-4707-9F1A-6CC38183119A}" dt="2021-02-03T11:10:59.209" v="2444" actId="14100"/>
          <ac:spMkLst>
            <pc:docMk/>
            <pc:sldMk cId="3062056433" sldId="494"/>
            <ac:spMk id="11" creationId="{9709B21B-91AB-4C40-BB19-6C6A41EFA5E9}"/>
          </ac:spMkLst>
        </pc:spChg>
        <pc:spChg chg="add mod">
          <ac:chgData name="Peter Thorpe" userId="34f01415-5c27-484f-b803-1ec89ee168f3" providerId="ADAL" clId="{F2AC4E19-ABDA-4707-9F1A-6CC38183119A}" dt="2021-02-03T11:17:01.631" v="2472"/>
          <ac:spMkLst>
            <pc:docMk/>
            <pc:sldMk cId="3062056433" sldId="494"/>
            <ac:spMk id="12" creationId="{EFF55190-E34D-4683-8587-79EF4E1C2397}"/>
          </ac:spMkLst>
        </pc:spChg>
        <pc:picChg chg="add del">
          <ac:chgData name="Peter Thorpe" userId="34f01415-5c27-484f-b803-1ec89ee168f3" providerId="ADAL" clId="{F2AC4E19-ABDA-4707-9F1A-6CC38183119A}" dt="2021-02-03T10:05:26.094" v="2397" actId="478"/>
          <ac:picMkLst>
            <pc:docMk/>
            <pc:sldMk cId="3062056433" sldId="494"/>
            <ac:picMk id="4" creationId="{02ECFCB9-C17A-4909-892E-33B55FB6DC2C}"/>
          </ac:picMkLst>
        </pc:picChg>
        <pc:picChg chg="add del mod modCrop">
          <ac:chgData name="Peter Thorpe" userId="34f01415-5c27-484f-b803-1ec89ee168f3" providerId="ADAL" clId="{F2AC4E19-ABDA-4707-9F1A-6CC38183119A}" dt="2021-02-03T10:59:42.001" v="2426" actId="478"/>
          <ac:picMkLst>
            <pc:docMk/>
            <pc:sldMk cId="3062056433" sldId="494"/>
            <ac:picMk id="5" creationId="{D7472760-A060-42DF-9738-E5359B2764EB}"/>
          </ac:picMkLst>
        </pc:picChg>
        <pc:picChg chg="add del mod modCrop">
          <ac:chgData name="Peter Thorpe" userId="34f01415-5c27-484f-b803-1ec89ee168f3" providerId="ADAL" clId="{F2AC4E19-ABDA-4707-9F1A-6CC38183119A}" dt="2021-02-03T10:59:42.986" v="2427" actId="478"/>
          <ac:picMkLst>
            <pc:docMk/>
            <pc:sldMk cId="3062056433" sldId="494"/>
            <ac:picMk id="6" creationId="{3C955FF5-9545-4D54-90A4-2B1062C6B57A}"/>
          </ac:picMkLst>
        </pc:picChg>
        <pc:picChg chg="add del mod modCrop">
          <ac:chgData name="Peter Thorpe" userId="34f01415-5c27-484f-b803-1ec89ee168f3" providerId="ADAL" clId="{F2AC4E19-ABDA-4707-9F1A-6CC38183119A}" dt="2021-02-03T10:59:41.281" v="2425" actId="478"/>
          <ac:picMkLst>
            <pc:docMk/>
            <pc:sldMk cId="3062056433" sldId="494"/>
            <ac:picMk id="7" creationId="{65F85227-9314-41A0-8A43-F26ACE9A230B}"/>
          </ac:picMkLst>
        </pc:picChg>
        <pc:picChg chg="add mod modCrop">
          <ac:chgData name="Peter Thorpe" userId="34f01415-5c27-484f-b803-1ec89ee168f3" providerId="ADAL" clId="{F2AC4E19-ABDA-4707-9F1A-6CC38183119A}" dt="2021-02-03T11:03:57.040" v="2438" actId="1076"/>
          <ac:picMkLst>
            <pc:docMk/>
            <pc:sldMk cId="3062056433" sldId="494"/>
            <ac:picMk id="10" creationId="{B67597E5-18E7-4CEA-A92A-01F5CCAA1328}"/>
          </ac:picMkLst>
        </pc:picChg>
      </pc:sldChg>
      <pc:sldMasterChg chg="delSldLayout">
        <pc:chgData name="Peter Thorpe" userId="34f01415-5c27-484f-b803-1ec89ee168f3" providerId="ADAL" clId="{F2AC4E19-ABDA-4707-9F1A-6CC38183119A}" dt="2021-02-02T08:25:46.903" v="1709" actId="2696"/>
        <pc:sldMasterMkLst>
          <pc:docMk/>
          <pc:sldMasterMk cId="0" sldId="2147483648"/>
        </pc:sldMasterMkLst>
        <pc:sldLayoutChg chg="del">
          <pc:chgData name="Peter Thorpe" userId="34f01415-5c27-484f-b803-1ec89ee168f3" providerId="ADAL" clId="{F2AC4E19-ABDA-4707-9F1A-6CC38183119A}" dt="2021-02-02T08:25:46.903" v="1709" actId="2696"/>
          <pc:sldLayoutMkLst>
            <pc:docMk/>
            <pc:sldMasterMk cId="0" sldId="2147483648"/>
            <pc:sldLayoutMk cId="372514982" sldId="2147483670"/>
          </pc:sldLayoutMkLst>
        </pc:sldLayoutChg>
        <pc:sldLayoutChg chg="del">
          <pc:chgData name="Peter Thorpe" userId="34f01415-5c27-484f-b803-1ec89ee168f3" providerId="ADAL" clId="{F2AC4E19-ABDA-4707-9F1A-6CC38183119A}" dt="2021-01-25T09:07:52.968" v="90" actId="47"/>
          <pc:sldLayoutMkLst>
            <pc:docMk/>
            <pc:sldMasterMk cId="0" sldId="2147483648"/>
            <pc:sldLayoutMk cId="736328099" sldId="2147483670"/>
          </pc:sldLayoutMkLst>
        </pc:sldLayoutChg>
      </pc:sldMasterChg>
    </pc:docChg>
  </pc:docChgLst>
  <pc:docChgLst>
    <pc:chgData name="Peter Thorpe" userId="34f01415-5c27-484f-b803-1ec89ee168f3" providerId="ADAL" clId="{F2FE6738-DE03-4C9D-BCDF-D8171C03F8FC}"/>
    <pc:docChg chg="undo custSel addSld delSld modSld">
      <pc:chgData name="Peter Thorpe" userId="34f01415-5c27-484f-b803-1ec89ee168f3" providerId="ADAL" clId="{F2FE6738-DE03-4C9D-BCDF-D8171C03F8FC}" dt="2021-08-19T09:09:03.359" v="1255" actId="1076"/>
      <pc:docMkLst>
        <pc:docMk/>
      </pc:docMkLst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3541443297" sldId="269"/>
        </pc:sldMkLst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990150271" sldId="270"/>
        </pc:sldMkLst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2583516237" sldId="276"/>
        </pc:sldMkLst>
      </pc:sldChg>
      <pc:sldChg chg="addSp delSp modSp mod">
        <pc:chgData name="Peter Thorpe" userId="34f01415-5c27-484f-b803-1ec89ee168f3" providerId="ADAL" clId="{F2FE6738-DE03-4C9D-BCDF-D8171C03F8FC}" dt="2021-08-19T09:09:03.359" v="1255" actId="1076"/>
        <pc:sldMkLst>
          <pc:docMk/>
          <pc:sldMk cId="53163027" sldId="384"/>
        </pc:sldMkLst>
        <pc:spChg chg="mod">
          <ac:chgData name="Peter Thorpe" userId="34f01415-5c27-484f-b803-1ec89ee168f3" providerId="ADAL" clId="{F2FE6738-DE03-4C9D-BCDF-D8171C03F8FC}" dt="2021-08-18T08:48:46.841" v="20" actId="20577"/>
          <ac:spMkLst>
            <pc:docMk/>
            <pc:sldMk cId="53163027" sldId="384"/>
            <ac:spMk id="2" creationId="{00000000-0000-0000-0000-000000000000}"/>
          </ac:spMkLst>
        </pc:spChg>
        <pc:spChg chg="add del">
          <ac:chgData name="Peter Thorpe" userId="34f01415-5c27-484f-b803-1ec89ee168f3" providerId="ADAL" clId="{F2FE6738-DE03-4C9D-BCDF-D8171C03F8FC}" dt="2021-08-18T09:15:07.783" v="973"/>
          <ac:spMkLst>
            <pc:docMk/>
            <pc:sldMk cId="53163027" sldId="384"/>
            <ac:spMk id="3" creationId="{9E18AF90-2456-464D-969A-5DEDE74879FE}"/>
          </ac:spMkLst>
        </pc:spChg>
        <pc:spChg chg="add del mod">
          <ac:chgData name="Peter Thorpe" userId="34f01415-5c27-484f-b803-1ec89ee168f3" providerId="ADAL" clId="{F2FE6738-DE03-4C9D-BCDF-D8171C03F8FC}" dt="2021-08-18T09:15:17.016" v="977" actId="478"/>
          <ac:spMkLst>
            <pc:docMk/>
            <pc:sldMk cId="53163027" sldId="384"/>
            <ac:spMk id="5" creationId="{E25610FA-78CA-4086-B398-2AAFCDBD685C}"/>
          </ac:spMkLst>
        </pc:spChg>
        <pc:spChg chg="add del">
          <ac:chgData name="Peter Thorpe" userId="34f01415-5c27-484f-b803-1ec89ee168f3" providerId="ADAL" clId="{F2FE6738-DE03-4C9D-BCDF-D8171C03F8FC}" dt="2021-08-18T09:15:14.415" v="976"/>
          <ac:spMkLst>
            <pc:docMk/>
            <pc:sldMk cId="53163027" sldId="384"/>
            <ac:spMk id="6" creationId="{8A0969EF-E025-4E72-90C2-860887B4F81E}"/>
          </ac:spMkLst>
        </pc:spChg>
        <pc:spChg chg="add mod">
          <ac:chgData name="Peter Thorpe" userId="34f01415-5c27-484f-b803-1ec89ee168f3" providerId="ADAL" clId="{F2FE6738-DE03-4C9D-BCDF-D8171C03F8FC}" dt="2021-08-19T09:09:03.359" v="1255" actId="1076"/>
          <ac:spMkLst>
            <pc:docMk/>
            <pc:sldMk cId="53163027" sldId="384"/>
            <ac:spMk id="7" creationId="{01459154-FA1E-4BD9-AAE7-30C8D970B179}"/>
          </ac:spMkLst>
        </pc:spChg>
        <pc:picChg chg="del">
          <ac:chgData name="Peter Thorpe" userId="34f01415-5c27-484f-b803-1ec89ee168f3" providerId="ADAL" clId="{F2FE6738-DE03-4C9D-BCDF-D8171C03F8FC}" dt="2021-08-18T08:48:48.864" v="21" actId="478"/>
          <ac:picMkLst>
            <pc:docMk/>
            <pc:sldMk cId="53163027" sldId="384"/>
            <ac:picMk id="4" creationId="{78DCFD08-2CD4-430B-8F1E-E8C45987BE3A}"/>
          </ac:picMkLst>
        </pc:picChg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2631719842" sldId="440"/>
        </pc:sldMkLst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3504341971" sldId="469"/>
        </pc:sldMkLst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2123639355" sldId="471"/>
        </pc:sldMkLst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2363690282" sldId="472"/>
        </pc:sldMkLst>
      </pc:sldChg>
      <pc:sldChg chg="addSp modSp mod modAnim">
        <pc:chgData name="Peter Thorpe" userId="34f01415-5c27-484f-b803-1ec89ee168f3" providerId="ADAL" clId="{F2FE6738-DE03-4C9D-BCDF-D8171C03F8FC}" dt="2021-08-18T09:16:19.404" v="1018" actId="404"/>
        <pc:sldMkLst>
          <pc:docMk/>
          <pc:sldMk cId="3458371335" sldId="473"/>
        </pc:sldMkLst>
        <pc:spChg chg="mod">
          <ac:chgData name="Peter Thorpe" userId="34f01415-5c27-484f-b803-1ec89ee168f3" providerId="ADAL" clId="{F2FE6738-DE03-4C9D-BCDF-D8171C03F8FC}" dt="2021-08-18T08:49:12.929" v="25" actId="20577"/>
          <ac:spMkLst>
            <pc:docMk/>
            <pc:sldMk cId="3458371335" sldId="473"/>
            <ac:spMk id="4" creationId="{00000000-0000-0000-0000-000000000000}"/>
          </ac:spMkLst>
        </pc:spChg>
        <pc:spChg chg="ord">
          <ac:chgData name="Peter Thorpe" userId="34f01415-5c27-484f-b803-1ec89ee168f3" providerId="ADAL" clId="{F2FE6738-DE03-4C9D-BCDF-D8171C03F8FC}" dt="2021-08-18T08:49:40.428" v="55" actId="167"/>
          <ac:spMkLst>
            <pc:docMk/>
            <pc:sldMk cId="3458371335" sldId="473"/>
            <ac:spMk id="5" creationId="{B10AFA14-06AA-40DF-9E46-200A53DF3381}"/>
          </ac:spMkLst>
        </pc:spChg>
        <pc:spChg chg="mod">
          <ac:chgData name="Peter Thorpe" userId="34f01415-5c27-484f-b803-1ec89ee168f3" providerId="ADAL" clId="{F2FE6738-DE03-4C9D-BCDF-D8171C03F8FC}" dt="2021-08-18T09:16:19.404" v="1018" actId="404"/>
          <ac:spMkLst>
            <pc:docMk/>
            <pc:sldMk cId="3458371335" sldId="473"/>
            <ac:spMk id="8" creationId="{00000000-0000-0000-0000-000000000000}"/>
          </ac:spMkLst>
        </pc:spChg>
        <pc:picChg chg="add mod">
          <ac:chgData name="Peter Thorpe" userId="34f01415-5c27-484f-b803-1ec89ee168f3" providerId="ADAL" clId="{F2FE6738-DE03-4C9D-BCDF-D8171C03F8FC}" dt="2021-08-18T08:49:46.176" v="57" actId="1076"/>
          <ac:picMkLst>
            <pc:docMk/>
            <pc:sldMk cId="3458371335" sldId="473"/>
            <ac:picMk id="7" creationId="{538A7A42-0F48-4135-B81B-D5EBBD305787}"/>
          </ac:picMkLst>
        </pc:picChg>
        <pc:picChg chg="add mod">
          <ac:chgData name="Peter Thorpe" userId="34f01415-5c27-484f-b803-1ec89ee168f3" providerId="ADAL" clId="{F2FE6738-DE03-4C9D-BCDF-D8171C03F8FC}" dt="2021-08-18T08:49:54.432" v="61" actId="1076"/>
          <ac:picMkLst>
            <pc:docMk/>
            <pc:sldMk cId="3458371335" sldId="473"/>
            <ac:picMk id="9" creationId="{F0B997D9-C5CD-48C9-906C-88EE377ADDAF}"/>
          </ac:picMkLst>
        </pc:picChg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2764927889" sldId="483"/>
        </pc:sldMkLst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1514442196" sldId="484"/>
        </pc:sldMkLst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1809948314" sldId="489"/>
        </pc:sldMkLst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1432566974" sldId="490"/>
        </pc:sldMkLst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344272616" sldId="491"/>
        </pc:sldMkLst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3981575170" sldId="492"/>
        </pc:sldMkLst>
      </pc:sldChg>
      <pc:sldChg chg="del">
        <pc:chgData name="Peter Thorpe" userId="34f01415-5c27-484f-b803-1ec89ee168f3" providerId="ADAL" clId="{F2FE6738-DE03-4C9D-BCDF-D8171C03F8FC}" dt="2021-08-18T08:48:54.629" v="22" actId="2696"/>
        <pc:sldMkLst>
          <pc:docMk/>
          <pc:sldMk cId="4095684112" sldId="493"/>
        </pc:sldMkLst>
      </pc:sldChg>
      <pc:sldChg chg="del">
        <pc:chgData name="Peter Thorpe" userId="34f01415-5c27-484f-b803-1ec89ee168f3" providerId="ADAL" clId="{F2FE6738-DE03-4C9D-BCDF-D8171C03F8FC}" dt="2021-08-18T09:10:36.627" v="755" actId="47"/>
        <pc:sldMkLst>
          <pc:docMk/>
          <pc:sldMk cId="3062056433" sldId="494"/>
        </pc:sldMkLst>
      </pc:sldChg>
      <pc:sldChg chg="addSp delSp modSp add mod">
        <pc:chgData name="Peter Thorpe" userId="34f01415-5c27-484f-b803-1ec89ee168f3" providerId="ADAL" clId="{F2FE6738-DE03-4C9D-BCDF-D8171C03F8FC}" dt="2021-08-18T08:50:53.488" v="120" actId="1076"/>
        <pc:sldMkLst>
          <pc:docMk/>
          <pc:sldMk cId="2595067817" sldId="495"/>
        </pc:sldMkLst>
        <pc:spChg chg="mod">
          <ac:chgData name="Peter Thorpe" userId="34f01415-5c27-484f-b803-1ec89ee168f3" providerId="ADAL" clId="{F2FE6738-DE03-4C9D-BCDF-D8171C03F8FC}" dt="2021-08-18T08:50:29.648" v="113" actId="20577"/>
          <ac:spMkLst>
            <pc:docMk/>
            <pc:sldMk cId="2595067817" sldId="495"/>
            <ac:spMk id="8" creationId="{00000000-0000-0000-0000-000000000000}"/>
          </ac:spMkLst>
        </pc:spChg>
        <pc:picChg chg="del">
          <ac:chgData name="Peter Thorpe" userId="34f01415-5c27-484f-b803-1ec89ee168f3" providerId="ADAL" clId="{F2FE6738-DE03-4C9D-BCDF-D8171C03F8FC}" dt="2021-08-18T08:50:32.264" v="115" actId="478"/>
          <ac:picMkLst>
            <pc:docMk/>
            <pc:sldMk cId="2595067817" sldId="495"/>
            <ac:picMk id="7" creationId="{538A7A42-0F48-4135-B81B-D5EBBD305787}"/>
          </ac:picMkLst>
        </pc:picChg>
        <pc:picChg chg="del">
          <ac:chgData name="Peter Thorpe" userId="34f01415-5c27-484f-b803-1ec89ee168f3" providerId="ADAL" clId="{F2FE6738-DE03-4C9D-BCDF-D8171C03F8FC}" dt="2021-08-18T08:50:31.744" v="114" actId="478"/>
          <ac:picMkLst>
            <pc:docMk/>
            <pc:sldMk cId="2595067817" sldId="495"/>
            <ac:picMk id="9" creationId="{F0B997D9-C5CD-48C9-906C-88EE377ADDAF}"/>
          </ac:picMkLst>
        </pc:picChg>
        <pc:picChg chg="add mod">
          <ac:chgData name="Peter Thorpe" userId="34f01415-5c27-484f-b803-1ec89ee168f3" providerId="ADAL" clId="{F2FE6738-DE03-4C9D-BCDF-D8171C03F8FC}" dt="2021-08-18T08:50:53.488" v="120" actId="1076"/>
          <ac:picMkLst>
            <pc:docMk/>
            <pc:sldMk cId="2595067817" sldId="495"/>
            <ac:picMk id="10" creationId="{CA0AE9AF-0C1A-4688-BF86-64B7943E2042}"/>
          </ac:picMkLst>
        </pc:picChg>
      </pc:sldChg>
      <pc:sldChg chg="addSp delSp modSp add mod">
        <pc:chgData name="Peter Thorpe" userId="34f01415-5c27-484f-b803-1ec89ee168f3" providerId="ADAL" clId="{F2FE6738-DE03-4C9D-BCDF-D8171C03F8FC}" dt="2021-08-18T08:51:40.655" v="133" actId="14100"/>
        <pc:sldMkLst>
          <pc:docMk/>
          <pc:sldMk cId="1429040717" sldId="496"/>
        </pc:sldMkLst>
        <pc:spChg chg="mod">
          <ac:chgData name="Peter Thorpe" userId="34f01415-5c27-484f-b803-1ec89ee168f3" providerId="ADAL" clId="{F2FE6738-DE03-4C9D-BCDF-D8171C03F8FC}" dt="2021-08-18T08:51:14.794" v="126" actId="5793"/>
          <ac:spMkLst>
            <pc:docMk/>
            <pc:sldMk cId="1429040717" sldId="496"/>
            <ac:spMk id="8" creationId="{00000000-0000-0000-0000-000000000000}"/>
          </ac:spMkLst>
        </pc:spChg>
        <pc:picChg chg="add del mod">
          <ac:chgData name="Peter Thorpe" userId="34f01415-5c27-484f-b803-1ec89ee168f3" providerId="ADAL" clId="{F2FE6738-DE03-4C9D-BCDF-D8171C03F8FC}" dt="2021-08-18T08:51:28.759" v="130" actId="478"/>
          <ac:picMkLst>
            <pc:docMk/>
            <pc:sldMk cId="1429040717" sldId="496"/>
            <ac:picMk id="7" creationId="{5707AA06-31EF-4440-93F4-9D5806D1D9DD}"/>
          </ac:picMkLst>
        </pc:picChg>
        <pc:picChg chg="add mod">
          <ac:chgData name="Peter Thorpe" userId="34f01415-5c27-484f-b803-1ec89ee168f3" providerId="ADAL" clId="{F2FE6738-DE03-4C9D-BCDF-D8171C03F8FC}" dt="2021-08-18T08:51:40.655" v="133" actId="14100"/>
          <ac:picMkLst>
            <pc:docMk/>
            <pc:sldMk cId="1429040717" sldId="496"/>
            <ac:picMk id="9" creationId="{7D8F2D20-9312-46C2-9F1A-1CC15751E254}"/>
          </ac:picMkLst>
        </pc:picChg>
        <pc:picChg chg="del">
          <ac:chgData name="Peter Thorpe" userId="34f01415-5c27-484f-b803-1ec89ee168f3" providerId="ADAL" clId="{F2FE6738-DE03-4C9D-BCDF-D8171C03F8FC}" dt="2021-08-18T08:51:16.992" v="127" actId="478"/>
          <ac:picMkLst>
            <pc:docMk/>
            <pc:sldMk cId="1429040717" sldId="496"/>
            <ac:picMk id="10" creationId="{CA0AE9AF-0C1A-4688-BF86-64B7943E2042}"/>
          </ac:picMkLst>
        </pc:picChg>
      </pc:sldChg>
      <pc:sldChg chg="addSp delSp modSp add mod modAnim">
        <pc:chgData name="Peter Thorpe" userId="34f01415-5c27-484f-b803-1ec89ee168f3" providerId="ADAL" clId="{F2FE6738-DE03-4C9D-BCDF-D8171C03F8FC}" dt="2021-08-18T14:35:28.940" v="1188" actId="6549"/>
        <pc:sldMkLst>
          <pc:docMk/>
          <pc:sldMk cId="36415425" sldId="497"/>
        </pc:sldMkLst>
        <pc:spChg chg="mod">
          <ac:chgData name="Peter Thorpe" userId="34f01415-5c27-484f-b803-1ec89ee168f3" providerId="ADAL" clId="{F2FE6738-DE03-4C9D-BCDF-D8171C03F8FC}" dt="2021-08-18T14:35:28.940" v="1188" actId="6549"/>
          <ac:spMkLst>
            <pc:docMk/>
            <pc:sldMk cId="36415425" sldId="497"/>
            <ac:spMk id="8" creationId="{00000000-0000-0000-0000-000000000000}"/>
          </ac:spMkLst>
        </pc:spChg>
        <pc:picChg chg="add mod">
          <ac:chgData name="Peter Thorpe" userId="34f01415-5c27-484f-b803-1ec89ee168f3" providerId="ADAL" clId="{F2FE6738-DE03-4C9D-BCDF-D8171C03F8FC}" dt="2021-08-18T09:16:43.594" v="1019" actId="14100"/>
          <ac:picMkLst>
            <pc:docMk/>
            <pc:sldMk cId="36415425" sldId="497"/>
            <ac:picMk id="7" creationId="{9BBB280E-6B71-4E97-B882-3F966331745A}"/>
          </ac:picMkLst>
        </pc:picChg>
        <pc:picChg chg="del">
          <ac:chgData name="Peter Thorpe" userId="34f01415-5c27-484f-b803-1ec89ee168f3" providerId="ADAL" clId="{F2FE6738-DE03-4C9D-BCDF-D8171C03F8FC}" dt="2021-08-18T08:52:16.969" v="200" actId="478"/>
          <ac:picMkLst>
            <pc:docMk/>
            <pc:sldMk cId="36415425" sldId="497"/>
            <ac:picMk id="9" creationId="{7D8F2D20-9312-46C2-9F1A-1CC15751E254}"/>
          </ac:picMkLst>
        </pc:picChg>
        <pc:picChg chg="add del mod">
          <ac:chgData name="Peter Thorpe" userId="34f01415-5c27-484f-b803-1ec89ee168f3" providerId="ADAL" clId="{F2FE6738-DE03-4C9D-BCDF-D8171C03F8FC}" dt="2021-08-18T08:52:49.650" v="209"/>
          <ac:picMkLst>
            <pc:docMk/>
            <pc:sldMk cId="36415425" sldId="497"/>
            <ac:picMk id="10" creationId="{C3CFF2F7-2A89-4C0D-B9B2-2DA281278CA5}"/>
          </ac:picMkLst>
        </pc:picChg>
      </pc:sldChg>
      <pc:sldChg chg="addSp delSp modSp add mod delAnim modAnim">
        <pc:chgData name="Peter Thorpe" userId="34f01415-5c27-484f-b803-1ec89ee168f3" providerId="ADAL" clId="{F2FE6738-DE03-4C9D-BCDF-D8171C03F8FC}" dt="2021-08-18T14:35:53.849" v="1189" actId="1076"/>
        <pc:sldMkLst>
          <pc:docMk/>
          <pc:sldMk cId="1742178195" sldId="498"/>
        </pc:sldMkLst>
        <pc:spChg chg="add mod">
          <ac:chgData name="Peter Thorpe" userId="34f01415-5c27-484f-b803-1ec89ee168f3" providerId="ADAL" clId="{F2FE6738-DE03-4C9D-BCDF-D8171C03F8FC}" dt="2021-08-18T14:35:53.849" v="1189" actId="1076"/>
          <ac:spMkLst>
            <pc:docMk/>
            <pc:sldMk cId="1742178195" sldId="498"/>
            <ac:spMk id="2" creationId="{CE7A0092-2F59-45A6-8B54-575012B735CF}"/>
          </ac:spMkLst>
        </pc:spChg>
        <pc:spChg chg="del">
          <ac:chgData name="Peter Thorpe" userId="34f01415-5c27-484f-b803-1ec89ee168f3" providerId="ADAL" clId="{F2FE6738-DE03-4C9D-BCDF-D8171C03F8FC}" dt="2021-08-18T08:54:52.721" v="243" actId="478"/>
          <ac:spMkLst>
            <pc:docMk/>
            <pc:sldMk cId="1742178195" sldId="498"/>
            <ac:spMk id="6" creationId="{00000000-0000-0000-0000-000000000000}"/>
          </ac:spMkLst>
        </pc:spChg>
        <pc:spChg chg="mod">
          <ac:chgData name="Peter Thorpe" userId="34f01415-5c27-484f-b803-1ec89ee168f3" providerId="ADAL" clId="{F2FE6738-DE03-4C9D-BCDF-D8171C03F8FC}" dt="2021-08-18T08:54:55.553" v="244" actId="14100"/>
          <ac:spMkLst>
            <pc:docMk/>
            <pc:sldMk cId="1742178195" sldId="498"/>
            <ac:spMk id="8" creationId="{00000000-0000-0000-0000-000000000000}"/>
          </ac:spMkLst>
        </pc:spChg>
        <pc:picChg chg="add mod">
          <ac:chgData name="Peter Thorpe" userId="34f01415-5c27-484f-b803-1ec89ee168f3" providerId="ADAL" clId="{F2FE6738-DE03-4C9D-BCDF-D8171C03F8FC}" dt="2021-08-18T08:54:33.770" v="236" actId="1076"/>
          <ac:picMkLst>
            <pc:docMk/>
            <pc:sldMk cId="1742178195" sldId="498"/>
            <ac:picMk id="7" creationId="{B237ADEC-FCC9-4BA4-9321-EF0F08BDDF0A}"/>
          </ac:picMkLst>
        </pc:picChg>
        <pc:picChg chg="add mod ord">
          <ac:chgData name="Peter Thorpe" userId="34f01415-5c27-484f-b803-1ec89ee168f3" providerId="ADAL" clId="{F2FE6738-DE03-4C9D-BCDF-D8171C03F8FC}" dt="2021-08-18T08:54:58.704" v="245" actId="1076"/>
          <ac:picMkLst>
            <pc:docMk/>
            <pc:sldMk cId="1742178195" sldId="498"/>
            <ac:picMk id="9" creationId="{AFE13CEF-E36E-43A5-968C-99A55E6F3C33}"/>
          </ac:picMkLst>
        </pc:picChg>
        <pc:picChg chg="del">
          <ac:chgData name="Peter Thorpe" userId="34f01415-5c27-484f-b803-1ec89ee168f3" providerId="ADAL" clId="{F2FE6738-DE03-4C9D-BCDF-D8171C03F8FC}" dt="2021-08-18T08:54:01.320" v="230" actId="478"/>
          <ac:picMkLst>
            <pc:docMk/>
            <pc:sldMk cId="1742178195" sldId="498"/>
            <ac:picMk id="10" creationId="{CA0AE9AF-0C1A-4688-BF86-64B7943E2042}"/>
          </ac:picMkLst>
        </pc:picChg>
      </pc:sldChg>
      <pc:sldChg chg="addSp delSp modSp add mod">
        <pc:chgData name="Peter Thorpe" userId="34f01415-5c27-484f-b803-1ec89ee168f3" providerId="ADAL" clId="{F2FE6738-DE03-4C9D-BCDF-D8171C03F8FC}" dt="2021-08-18T14:36:29.248" v="1190" actId="1076"/>
        <pc:sldMkLst>
          <pc:docMk/>
          <pc:sldMk cId="716304867" sldId="499"/>
        </pc:sldMkLst>
        <pc:spChg chg="mod">
          <ac:chgData name="Peter Thorpe" userId="34f01415-5c27-484f-b803-1ec89ee168f3" providerId="ADAL" clId="{F2FE6738-DE03-4C9D-BCDF-D8171C03F8FC}" dt="2021-08-18T14:36:29.248" v="1190" actId="1076"/>
          <ac:spMkLst>
            <pc:docMk/>
            <pc:sldMk cId="716304867" sldId="499"/>
            <ac:spMk id="2" creationId="{CE7A0092-2F59-45A6-8B54-575012B735CF}"/>
          </ac:spMkLst>
        </pc:spChg>
        <pc:spChg chg="add del mod">
          <ac:chgData name="Peter Thorpe" userId="34f01415-5c27-484f-b803-1ec89ee168f3" providerId="ADAL" clId="{F2FE6738-DE03-4C9D-BCDF-D8171C03F8FC}" dt="2021-08-18T08:56:35.482" v="311" actId="478"/>
          <ac:spMkLst>
            <pc:docMk/>
            <pc:sldMk cId="716304867" sldId="499"/>
            <ac:spMk id="3" creationId="{DF789FF0-E58B-4238-9E22-5166F9D3B38D}"/>
          </ac:spMkLst>
        </pc:spChg>
        <pc:picChg chg="del">
          <ac:chgData name="Peter Thorpe" userId="34f01415-5c27-484f-b803-1ec89ee168f3" providerId="ADAL" clId="{F2FE6738-DE03-4C9D-BCDF-D8171C03F8FC}" dt="2021-08-18T08:55:45.483" v="296" actId="478"/>
          <ac:picMkLst>
            <pc:docMk/>
            <pc:sldMk cId="716304867" sldId="499"/>
            <ac:picMk id="7" creationId="{B237ADEC-FCC9-4BA4-9321-EF0F08BDDF0A}"/>
          </ac:picMkLst>
        </pc:picChg>
        <pc:picChg chg="del">
          <ac:chgData name="Peter Thorpe" userId="34f01415-5c27-484f-b803-1ec89ee168f3" providerId="ADAL" clId="{F2FE6738-DE03-4C9D-BCDF-D8171C03F8FC}" dt="2021-08-18T08:55:56.498" v="298" actId="478"/>
          <ac:picMkLst>
            <pc:docMk/>
            <pc:sldMk cId="716304867" sldId="499"/>
            <ac:picMk id="9" creationId="{AFE13CEF-E36E-43A5-968C-99A55E6F3C33}"/>
          </ac:picMkLst>
        </pc:picChg>
        <pc:picChg chg="add mod">
          <ac:chgData name="Peter Thorpe" userId="34f01415-5c27-484f-b803-1ec89ee168f3" providerId="ADAL" clId="{F2FE6738-DE03-4C9D-BCDF-D8171C03F8FC}" dt="2021-08-18T09:17:26.587" v="1020" actId="1076"/>
          <ac:picMkLst>
            <pc:docMk/>
            <pc:sldMk cId="716304867" sldId="499"/>
            <ac:picMk id="10" creationId="{4BFB3B5D-4781-403C-9260-844B624BB7C3}"/>
          </ac:picMkLst>
        </pc:picChg>
        <pc:picChg chg="add mod ord modCrop">
          <ac:chgData name="Peter Thorpe" userId="34f01415-5c27-484f-b803-1ec89ee168f3" providerId="ADAL" clId="{F2FE6738-DE03-4C9D-BCDF-D8171C03F8FC}" dt="2021-08-18T08:56:25.268" v="308" actId="732"/>
          <ac:picMkLst>
            <pc:docMk/>
            <pc:sldMk cId="716304867" sldId="499"/>
            <ac:picMk id="11" creationId="{2DA5AA59-C6EB-4D58-BEDA-256C0A15C960}"/>
          </ac:picMkLst>
        </pc:picChg>
      </pc:sldChg>
      <pc:sldChg chg="addSp modSp add mod">
        <pc:chgData name="Peter Thorpe" userId="34f01415-5c27-484f-b803-1ec89ee168f3" providerId="ADAL" clId="{F2FE6738-DE03-4C9D-BCDF-D8171C03F8FC}" dt="2021-08-18T09:17:30.691" v="1021" actId="1076"/>
        <pc:sldMkLst>
          <pc:docMk/>
          <pc:sldMk cId="1699877269" sldId="500"/>
        </pc:sldMkLst>
        <pc:spChg chg="add mod">
          <ac:chgData name="Peter Thorpe" userId="34f01415-5c27-484f-b803-1ec89ee168f3" providerId="ADAL" clId="{F2FE6738-DE03-4C9D-BCDF-D8171C03F8FC}" dt="2021-08-18T08:57:00.095" v="318" actId="207"/>
          <ac:spMkLst>
            <pc:docMk/>
            <pc:sldMk cId="1699877269" sldId="500"/>
            <ac:spMk id="3" creationId="{015A8943-11CA-4622-B69D-58778D68FC8F}"/>
          </ac:spMkLst>
        </pc:spChg>
        <pc:spChg chg="add mod">
          <ac:chgData name="Peter Thorpe" userId="34f01415-5c27-484f-b803-1ec89ee168f3" providerId="ADAL" clId="{F2FE6738-DE03-4C9D-BCDF-D8171C03F8FC}" dt="2021-08-18T08:57:29.579" v="328" actId="14100"/>
          <ac:spMkLst>
            <pc:docMk/>
            <pc:sldMk cId="1699877269" sldId="500"/>
            <ac:spMk id="9" creationId="{83260CCF-1E87-4EBF-895D-97B138121547}"/>
          </ac:spMkLst>
        </pc:spChg>
        <pc:picChg chg="mod">
          <ac:chgData name="Peter Thorpe" userId="34f01415-5c27-484f-b803-1ec89ee168f3" providerId="ADAL" clId="{F2FE6738-DE03-4C9D-BCDF-D8171C03F8FC}" dt="2021-08-18T09:17:30.691" v="1021" actId="1076"/>
          <ac:picMkLst>
            <pc:docMk/>
            <pc:sldMk cId="1699877269" sldId="500"/>
            <ac:picMk id="10" creationId="{4BFB3B5D-4781-403C-9260-844B624BB7C3}"/>
          </ac:picMkLst>
        </pc:picChg>
      </pc:sldChg>
      <pc:sldChg chg="addSp delSp modSp add mod">
        <pc:chgData name="Peter Thorpe" userId="34f01415-5c27-484f-b803-1ec89ee168f3" providerId="ADAL" clId="{F2FE6738-DE03-4C9D-BCDF-D8171C03F8FC}" dt="2021-08-18T14:39:53.554" v="1226" actId="1076"/>
        <pc:sldMkLst>
          <pc:docMk/>
          <pc:sldMk cId="1721133890" sldId="501"/>
        </pc:sldMkLst>
        <pc:spChg chg="del">
          <ac:chgData name="Peter Thorpe" userId="34f01415-5c27-484f-b803-1ec89ee168f3" providerId="ADAL" clId="{F2FE6738-DE03-4C9D-BCDF-D8171C03F8FC}" dt="2021-08-18T08:58:25.300" v="357" actId="478"/>
          <ac:spMkLst>
            <pc:docMk/>
            <pc:sldMk cId="1721133890" sldId="501"/>
            <ac:spMk id="2" creationId="{CE7A0092-2F59-45A6-8B54-575012B735CF}"/>
          </ac:spMkLst>
        </pc:spChg>
        <pc:spChg chg="add del mod">
          <ac:chgData name="Peter Thorpe" userId="34f01415-5c27-484f-b803-1ec89ee168f3" providerId="ADAL" clId="{F2FE6738-DE03-4C9D-BCDF-D8171C03F8FC}" dt="2021-08-18T08:59:06.672" v="368"/>
          <ac:spMkLst>
            <pc:docMk/>
            <pc:sldMk cId="1721133890" sldId="501"/>
            <ac:spMk id="3" creationId="{7F907DFE-2FD5-4963-A39A-0B2C62A20458}"/>
          </ac:spMkLst>
        </pc:spChg>
        <pc:spChg chg="mod">
          <ac:chgData name="Peter Thorpe" userId="34f01415-5c27-484f-b803-1ec89ee168f3" providerId="ADAL" clId="{F2FE6738-DE03-4C9D-BCDF-D8171C03F8FC}" dt="2021-08-18T09:18:18.516" v="1027" actId="20577"/>
          <ac:spMkLst>
            <pc:docMk/>
            <pc:sldMk cId="1721133890" sldId="501"/>
            <ac:spMk id="4" creationId="{00000000-0000-0000-0000-000000000000}"/>
          </ac:spMkLst>
        </pc:spChg>
        <pc:spChg chg="mod">
          <ac:chgData name="Peter Thorpe" userId="34f01415-5c27-484f-b803-1ec89ee168f3" providerId="ADAL" clId="{F2FE6738-DE03-4C9D-BCDF-D8171C03F8FC}" dt="2021-08-18T14:39:53.554" v="1226" actId="1076"/>
          <ac:spMkLst>
            <pc:docMk/>
            <pc:sldMk cId="1721133890" sldId="501"/>
            <ac:spMk id="8" creationId="{00000000-0000-0000-0000-000000000000}"/>
          </ac:spMkLst>
        </pc:spChg>
        <pc:spChg chg="add mod">
          <ac:chgData name="Peter Thorpe" userId="34f01415-5c27-484f-b803-1ec89ee168f3" providerId="ADAL" clId="{F2FE6738-DE03-4C9D-BCDF-D8171C03F8FC}" dt="2021-08-18T09:18:33.075" v="1031" actId="1076"/>
          <ac:spMkLst>
            <pc:docMk/>
            <pc:sldMk cId="1721133890" sldId="501"/>
            <ac:spMk id="12" creationId="{519B59AE-15BF-4351-B72F-42CF5D65F1DB}"/>
          </ac:spMkLst>
        </pc:spChg>
        <pc:picChg chg="add mod ord modCrop">
          <ac:chgData name="Peter Thorpe" userId="34f01415-5c27-484f-b803-1ec89ee168f3" providerId="ADAL" clId="{F2FE6738-DE03-4C9D-BCDF-D8171C03F8FC}" dt="2021-08-18T14:36:58.335" v="1192" actId="167"/>
          <ac:picMkLst>
            <pc:docMk/>
            <pc:sldMk cId="1721133890" sldId="501"/>
            <ac:picMk id="9" creationId="{10ECF540-C0FD-4774-9C22-19EC7F8B6A5E}"/>
          </ac:picMkLst>
        </pc:picChg>
        <pc:picChg chg="del">
          <ac:chgData name="Peter Thorpe" userId="34f01415-5c27-484f-b803-1ec89ee168f3" providerId="ADAL" clId="{F2FE6738-DE03-4C9D-BCDF-D8171C03F8FC}" dt="2021-08-18T08:58:03.747" v="354" actId="478"/>
          <ac:picMkLst>
            <pc:docMk/>
            <pc:sldMk cId="1721133890" sldId="501"/>
            <ac:picMk id="10" creationId="{4BFB3B5D-4781-403C-9260-844B624BB7C3}"/>
          </ac:picMkLst>
        </pc:picChg>
        <pc:picChg chg="del">
          <ac:chgData name="Peter Thorpe" userId="34f01415-5c27-484f-b803-1ec89ee168f3" providerId="ADAL" clId="{F2FE6738-DE03-4C9D-BCDF-D8171C03F8FC}" dt="2021-08-18T08:58:04.130" v="355" actId="478"/>
          <ac:picMkLst>
            <pc:docMk/>
            <pc:sldMk cId="1721133890" sldId="501"/>
            <ac:picMk id="11" creationId="{2DA5AA59-C6EB-4D58-BEDA-256C0A15C960}"/>
          </ac:picMkLst>
        </pc:picChg>
        <pc:picChg chg="add mod">
          <ac:chgData name="Peter Thorpe" userId="34f01415-5c27-484f-b803-1ec89ee168f3" providerId="ADAL" clId="{F2FE6738-DE03-4C9D-BCDF-D8171C03F8FC}" dt="2021-08-18T08:59:58.164" v="420"/>
          <ac:picMkLst>
            <pc:docMk/>
            <pc:sldMk cId="1721133890" sldId="501"/>
            <ac:picMk id="13" creationId="{62DE3F36-84E3-4F47-B3E3-8CA1575989A4}"/>
          </ac:picMkLst>
        </pc:picChg>
        <pc:cxnChg chg="add mod">
          <ac:chgData name="Peter Thorpe" userId="34f01415-5c27-484f-b803-1ec89ee168f3" providerId="ADAL" clId="{F2FE6738-DE03-4C9D-BCDF-D8171C03F8FC}" dt="2021-08-18T09:19:59.676" v="1084" actId="1036"/>
          <ac:cxnSpMkLst>
            <pc:docMk/>
            <pc:sldMk cId="1721133890" sldId="501"/>
            <ac:cxnSpMk id="7" creationId="{F3D508FB-2172-4FC1-A71F-D8798A5EDB5C}"/>
          </ac:cxnSpMkLst>
        </pc:cxnChg>
        <pc:cxnChg chg="add mod">
          <ac:chgData name="Peter Thorpe" userId="34f01415-5c27-484f-b803-1ec89ee168f3" providerId="ADAL" clId="{F2FE6738-DE03-4C9D-BCDF-D8171C03F8FC}" dt="2021-08-18T09:19:11.933" v="1035" actId="13822"/>
          <ac:cxnSpMkLst>
            <pc:docMk/>
            <pc:sldMk cId="1721133890" sldId="501"/>
            <ac:cxnSpMk id="17" creationId="{540FD14D-997C-4CB6-8780-A414B6FD2088}"/>
          </ac:cxnSpMkLst>
        </pc:cxnChg>
        <pc:cxnChg chg="add mod">
          <ac:chgData name="Peter Thorpe" userId="34f01415-5c27-484f-b803-1ec89ee168f3" providerId="ADAL" clId="{F2FE6738-DE03-4C9D-BCDF-D8171C03F8FC}" dt="2021-08-18T09:20:03.845" v="1085" actId="14100"/>
          <ac:cxnSpMkLst>
            <pc:docMk/>
            <pc:sldMk cId="1721133890" sldId="501"/>
            <ac:cxnSpMk id="20" creationId="{9ADDFB74-662F-48C7-AB0E-EE0F95134E95}"/>
          </ac:cxnSpMkLst>
        </pc:cxnChg>
        <pc:cxnChg chg="add mod">
          <ac:chgData name="Peter Thorpe" userId="34f01415-5c27-484f-b803-1ec89ee168f3" providerId="ADAL" clId="{F2FE6738-DE03-4C9D-BCDF-D8171C03F8FC}" dt="2021-08-18T09:19:44.349" v="1080" actId="1037"/>
          <ac:cxnSpMkLst>
            <pc:docMk/>
            <pc:sldMk cId="1721133890" sldId="501"/>
            <ac:cxnSpMk id="21" creationId="{359F3D9B-1B0C-460B-8BE4-FF72C0A6BAA5}"/>
          </ac:cxnSpMkLst>
        </pc:cxnChg>
      </pc:sldChg>
      <pc:sldChg chg="addSp delSp modSp add mod">
        <pc:chgData name="Peter Thorpe" userId="34f01415-5c27-484f-b803-1ec89ee168f3" providerId="ADAL" clId="{F2FE6738-DE03-4C9D-BCDF-D8171C03F8FC}" dt="2021-08-18T09:21:17.176" v="1103" actId="20577"/>
        <pc:sldMkLst>
          <pc:docMk/>
          <pc:sldMk cId="1302871988" sldId="502"/>
        </pc:sldMkLst>
        <pc:spChg chg="add del">
          <ac:chgData name="Peter Thorpe" userId="34f01415-5c27-484f-b803-1ec89ee168f3" providerId="ADAL" clId="{F2FE6738-DE03-4C9D-BCDF-D8171C03F8FC}" dt="2021-08-18T09:00:53.733" v="429"/>
          <ac:spMkLst>
            <pc:docMk/>
            <pc:sldMk cId="1302871988" sldId="502"/>
            <ac:spMk id="2" creationId="{945B101D-84AD-40DD-AA0D-53EAAE9B3F30}"/>
          </ac:spMkLst>
        </pc:spChg>
        <pc:spChg chg="mod">
          <ac:chgData name="Peter Thorpe" userId="34f01415-5c27-484f-b803-1ec89ee168f3" providerId="ADAL" clId="{F2FE6738-DE03-4C9D-BCDF-D8171C03F8FC}" dt="2021-08-18T09:20:55.503" v="1091" actId="1076"/>
          <ac:spMkLst>
            <pc:docMk/>
            <pc:sldMk cId="1302871988" sldId="502"/>
            <ac:spMk id="8" creationId="{00000000-0000-0000-0000-000000000000}"/>
          </ac:spMkLst>
        </pc:spChg>
        <pc:spChg chg="add mod">
          <ac:chgData name="Peter Thorpe" userId="34f01415-5c27-484f-b803-1ec89ee168f3" providerId="ADAL" clId="{F2FE6738-DE03-4C9D-BCDF-D8171C03F8FC}" dt="2021-08-18T09:21:17.176" v="1103" actId="20577"/>
          <ac:spMkLst>
            <pc:docMk/>
            <pc:sldMk cId="1302871988" sldId="502"/>
            <ac:spMk id="11" creationId="{72B99884-875B-4D28-9542-94917E17E7D1}"/>
          </ac:spMkLst>
        </pc:spChg>
        <pc:spChg chg="del">
          <ac:chgData name="Peter Thorpe" userId="34f01415-5c27-484f-b803-1ec89ee168f3" providerId="ADAL" clId="{F2FE6738-DE03-4C9D-BCDF-D8171C03F8FC}" dt="2021-08-18T09:00:21.955" v="425" actId="478"/>
          <ac:spMkLst>
            <pc:docMk/>
            <pc:sldMk cId="1302871988" sldId="502"/>
            <ac:spMk id="12" creationId="{519B59AE-15BF-4351-B72F-42CF5D65F1DB}"/>
          </ac:spMkLst>
        </pc:spChg>
        <pc:picChg chg="add del mod">
          <ac:chgData name="Peter Thorpe" userId="34f01415-5c27-484f-b803-1ec89ee168f3" providerId="ADAL" clId="{F2FE6738-DE03-4C9D-BCDF-D8171C03F8FC}" dt="2021-08-18T09:01:35.300" v="435" actId="478"/>
          <ac:picMkLst>
            <pc:docMk/>
            <pc:sldMk cId="1302871988" sldId="502"/>
            <ac:picMk id="3" creationId="{CF3B7B2A-3B77-4857-8EA3-FFDE36CE17A1}"/>
          </ac:picMkLst>
        </pc:picChg>
        <pc:picChg chg="add del">
          <ac:chgData name="Peter Thorpe" userId="34f01415-5c27-484f-b803-1ec89ee168f3" providerId="ADAL" clId="{F2FE6738-DE03-4C9D-BCDF-D8171C03F8FC}" dt="2021-08-18T09:01:34.731" v="434" actId="478"/>
          <ac:picMkLst>
            <pc:docMk/>
            <pc:sldMk cId="1302871988" sldId="502"/>
            <ac:picMk id="6" creationId="{65D41193-CA7A-410B-AB46-294F3F029795}"/>
          </ac:picMkLst>
        </pc:picChg>
        <pc:picChg chg="add mod">
          <ac:chgData name="Peter Thorpe" userId="34f01415-5c27-484f-b803-1ec89ee168f3" providerId="ADAL" clId="{F2FE6738-DE03-4C9D-BCDF-D8171C03F8FC}" dt="2021-08-18T09:20:53.069" v="1090" actId="1076"/>
          <ac:picMkLst>
            <pc:docMk/>
            <pc:sldMk cId="1302871988" sldId="502"/>
            <ac:picMk id="7" creationId="{33868C39-93EB-4C6B-BBFB-52F776291CCE}"/>
          </ac:picMkLst>
        </pc:picChg>
        <pc:picChg chg="del">
          <ac:chgData name="Peter Thorpe" userId="34f01415-5c27-484f-b803-1ec89ee168f3" providerId="ADAL" clId="{F2FE6738-DE03-4C9D-BCDF-D8171C03F8FC}" dt="2021-08-18T09:00:13.571" v="423" actId="478"/>
          <ac:picMkLst>
            <pc:docMk/>
            <pc:sldMk cId="1302871988" sldId="502"/>
            <ac:picMk id="9" creationId="{10ECF540-C0FD-4774-9C22-19EC7F8B6A5E}"/>
          </ac:picMkLst>
        </pc:picChg>
      </pc:sldChg>
      <pc:sldChg chg="delSp modSp add mod modAnim">
        <pc:chgData name="Peter Thorpe" userId="34f01415-5c27-484f-b803-1ec89ee168f3" providerId="ADAL" clId="{F2FE6738-DE03-4C9D-BCDF-D8171C03F8FC}" dt="2021-08-18T09:22:19.775" v="1114" actId="20577"/>
        <pc:sldMkLst>
          <pc:docMk/>
          <pc:sldMk cId="510210411" sldId="503"/>
        </pc:sldMkLst>
        <pc:spChg chg="mod">
          <ac:chgData name="Peter Thorpe" userId="34f01415-5c27-484f-b803-1ec89ee168f3" providerId="ADAL" clId="{F2FE6738-DE03-4C9D-BCDF-D8171C03F8FC}" dt="2021-08-18T09:22:19.775" v="1114" actId="20577"/>
          <ac:spMkLst>
            <pc:docMk/>
            <pc:sldMk cId="510210411" sldId="503"/>
            <ac:spMk id="8" creationId="{00000000-0000-0000-0000-000000000000}"/>
          </ac:spMkLst>
        </pc:spChg>
        <pc:picChg chg="mod">
          <ac:chgData name="Peter Thorpe" userId="34f01415-5c27-484f-b803-1ec89ee168f3" providerId="ADAL" clId="{F2FE6738-DE03-4C9D-BCDF-D8171C03F8FC}" dt="2021-08-18T09:22:08.231" v="1113" actId="14100"/>
          <ac:picMkLst>
            <pc:docMk/>
            <pc:sldMk cId="510210411" sldId="503"/>
            <ac:picMk id="3" creationId="{CF3B7B2A-3B77-4857-8EA3-FFDE36CE17A1}"/>
          </ac:picMkLst>
        </pc:picChg>
        <pc:picChg chg="mod">
          <ac:chgData name="Peter Thorpe" userId="34f01415-5c27-484f-b803-1ec89ee168f3" providerId="ADAL" clId="{F2FE6738-DE03-4C9D-BCDF-D8171C03F8FC}" dt="2021-08-18T09:21:59.133" v="1110" actId="1076"/>
          <ac:picMkLst>
            <pc:docMk/>
            <pc:sldMk cId="510210411" sldId="503"/>
            <ac:picMk id="6" creationId="{65D41193-CA7A-410B-AB46-294F3F029795}"/>
          </ac:picMkLst>
        </pc:picChg>
        <pc:picChg chg="del">
          <ac:chgData name="Peter Thorpe" userId="34f01415-5c27-484f-b803-1ec89ee168f3" providerId="ADAL" clId="{F2FE6738-DE03-4C9D-BCDF-D8171C03F8FC}" dt="2021-08-18T09:01:45.363" v="440" actId="478"/>
          <ac:picMkLst>
            <pc:docMk/>
            <pc:sldMk cId="510210411" sldId="503"/>
            <ac:picMk id="7" creationId="{33868C39-93EB-4C6B-BBFB-52F776291CCE}"/>
          </ac:picMkLst>
        </pc:picChg>
      </pc:sldChg>
      <pc:sldChg chg="addSp delSp modSp add mod delAnim">
        <pc:chgData name="Peter Thorpe" userId="34f01415-5c27-484f-b803-1ec89ee168f3" providerId="ADAL" clId="{F2FE6738-DE03-4C9D-BCDF-D8171C03F8FC}" dt="2021-08-18T09:22:35.743" v="1131" actId="20577"/>
        <pc:sldMkLst>
          <pc:docMk/>
          <pc:sldMk cId="2789461770" sldId="504"/>
        </pc:sldMkLst>
        <pc:spChg chg="mod">
          <ac:chgData name="Peter Thorpe" userId="34f01415-5c27-484f-b803-1ec89ee168f3" providerId="ADAL" clId="{F2FE6738-DE03-4C9D-BCDF-D8171C03F8FC}" dt="2021-08-18T09:05:11.980" v="564" actId="1076"/>
          <ac:spMkLst>
            <pc:docMk/>
            <pc:sldMk cId="2789461770" sldId="504"/>
            <ac:spMk id="4" creationId="{00000000-0000-0000-0000-000000000000}"/>
          </ac:spMkLst>
        </pc:spChg>
        <pc:spChg chg="del">
          <ac:chgData name="Peter Thorpe" userId="34f01415-5c27-484f-b803-1ec89ee168f3" providerId="ADAL" clId="{F2FE6738-DE03-4C9D-BCDF-D8171C03F8FC}" dt="2021-08-18T09:04:56.253" v="558" actId="478"/>
          <ac:spMkLst>
            <pc:docMk/>
            <pc:sldMk cId="2789461770" sldId="504"/>
            <ac:spMk id="6" creationId="{00000000-0000-0000-0000-000000000000}"/>
          </ac:spMkLst>
        </pc:spChg>
        <pc:spChg chg="mod">
          <ac:chgData name="Peter Thorpe" userId="34f01415-5c27-484f-b803-1ec89ee168f3" providerId="ADAL" clId="{F2FE6738-DE03-4C9D-BCDF-D8171C03F8FC}" dt="2021-08-18T09:22:35.743" v="1131" actId="20577"/>
          <ac:spMkLst>
            <pc:docMk/>
            <pc:sldMk cId="2789461770" sldId="504"/>
            <ac:spMk id="8" creationId="{00000000-0000-0000-0000-000000000000}"/>
          </ac:spMkLst>
        </pc:spChg>
        <pc:picChg chg="del">
          <ac:chgData name="Peter Thorpe" userId="34f01415-5c27-484f-b803-1ec89ee168f3" providerId="ADAL" clId="{F2FE6738-DE03-4C9D-BCDF-D8171C03F8FC}" dt="2021-08-18T09:04:52.628" v="557" actId="478"/>
          <ac:picMkLst>
            <pc:docMk/>
            <pc:sldMk cId="2789461770" sldId="504"/>
            <ac:picMk id="7" creationId="{538A7A42-0F48-4135-B81B-D5EBBD305787}"/>
          </ac:picMkLst>
        </pc:picChg>
        <pc:picChg chg="del">
          <ac:chgData name="Peter Thorpe" userId="34f01415-5c27-484f-b803-1ec89ee168f3" providerId="ADAL" clId="{F2FE6738-DE03-4C9D-BCDF-D8171C03F8FC}" dt="2021-08-18T09:04:52.117" v="556" actId="478"/>
          <ac:picMkLst>
            <pc:docMk/>
            <pc:sldMk cId="2789461770" sldId="504"/>
            <ac:picMk id="9" creationId="{F0B997D9-C5CD-48C9-906C-88EE377ADDAF}"/>
          </ac:picMkLst>
        </pc:picChg>
        <pc:picChg chg="add mod">
          <ac:chgData name="Peter Thorpe" userId="34f01415-5c27-484f-b803-1ec89ee168f3" providerId="ADAL" clId="{F2FE6738-DE03-4C9D-BCDF-D8171C03F8FC}" dt="2021-08-18T09:05:05.380" v="563" actId="1076"/>
          <ac:picMkLst>
            <pc:docMk/>
            <pc:sldMk cId="2789461770" sldId="504"/>
            <ac:picMk id="10" creationId="{CE2D5A7B-6BB2-4BE6-A5AD-FAB161F50C5A}"/>
          </ac:picMkLst>
        </pc:picChg>
      </pc:sldChg>
      <pc:sldChg chg="addSp delSp modSp add mod modAnim">
        <pc:chgData name="Peter Thorpe" userId="34f01415-5c27-484f-b803-1ec89ee168f3" providerId="ADAL" clId="{F2FE6738-DE03-4C9D-BCDF-D8171C03F8FC}" dt="2021-08-18T09:06:15.974" v="649" actId="404"/>
        <pc:sldMkLst>
          <pc:docMk/>
          <pc:sldMk cId="3115161772" sldId="505"/>
        </pc:sldMkLst>
        <pc:spChg chg="mod">
          <ac:chgData name="Peter Thorpe" userId="34f01415-5c27-484f-b803-1ec89ee168f3" providerId="ADAL" clId="{F2FE6738-DE03-4C9D-BCDF-D8171C03F8FC}" dt="2021-08-18T09:06:15.974" v="649" actId="404"/>
          <ac:spMkLst>
            <pc:docMk/>
            <pc:sldMk cId="3115161772" sldId="505"/>
            <ac:spMk id="8" creationId="{00000000-0000-0000-0000-000000000000}"/>
          </ac:spMkLst>
        </pc:spChg>
        <pc:picChg chg="add mod">
          <ac:chgData name="Peter Thorpe" userId="34f01415-5c27-484f-b803-1ec89ee168f3" providerId="ADAL" clId="{F2FE6738-DE03-4C9D-BCDF-D8171C03F8FC}" dt="2021-08-18T09:05:42.426" v="568" actId="1076"/>
          <ac:picMkLst>
            <pc:docMk/>
            <pc:sldMk cId="3115161772" sldId="505"/>
            <ac:picMk id="6" creationId="{224BC0EA-F8F8-4234-BFC4-68A50A6D1D5D}"/>
          </ac:picMkLst>
        </pc:picChg>
        <pc:picChg chg="del">
          <ac:chgData name="Peter Thorpe" userId="34f01415-5c27-484f-b803-1ec89ee168f3" providerId="ADAL" clId="{F2FE6738-DE03-4C9D-BCDF-D8171C03F8FC}" dt="2021-08-18T09:05:38.035" v="566" actId="478"/>
          <ac:picMkLst>
            <pc:docMk/>
            <pc:sldMk cId="3115161772" sldId="505"/>
            <ac:picMk id="10" creationId="{CE2D5A7B-6BB2-4BE6-A5AD-FAB161F50C5A}"/>
          </ac:picMkLst>
        </pc:picChg>
      </pc:sldChg>
      <pc:sldChg chg="addSp delSp modSp add mod modAnim">
        <pc:chgData name="Peter Thorpe" userId="34f01415-5c27-484f-b803-1ec89ee168f3" providerId="ADAL" clId="{F2FE6738-DE03-4C9D-BCDF-D8171C03F8FC}" dt="2021-08-18T09:09:09.652" v="738"/>
        <pc:sldMkLst>
          <pc:docMk/>
          <pc:sldMk cId="4049792717" sldId="506"/>
        </pc:sldMkLst>
        <pc:spChg chg="mod">
          <ac:chgData name="Peter Thorpe" userId="34f01415-5c27-484f-b803-1ec89ee168f3" providerId="ADAL" clId="{F2FE6738-DE03-4C9D-BCDF-D8171C03F8FC}" dt="2021-08-18T09:06:39.675" v="661" actId="14100"/>
          <ac:spMkLst>
            <pc:docMk/>
            <pc:sldMk cId="4049792717" sldId="506"/>
            <ac:spMk id="4" creationId="{00000000-0000-0000-0000-000000000000}"/>
          </ac:spMkLst>
        </pc:spChg>
        <pc:spChg chg="mod">
          <ac:chgData name="Peter Thorpe" userId="34f01415-5c27-484f-b803-1ec89ee168f3" providerId="ADAL" clId="{F2FE6738-DE03-4C9D-BCDF-D8171C03F8FC}" dt="2021-08-18T09:09:09.652" v="738"/>
          <ac:spMkLst>
            <pc:docMk/>
            <pc:sldMk cId="4049792717" sldId="506"/>
            <ac:spMk id="8" creationId="{00000000-0000-0000-0000-000000000000}"/>
          </ac:spMkLst>
        </pc:spChg>
        <pc:picChg chg="add del mod">
          <ac:chgData name="Peter Thorpe" userId="34f01415-5c27-484f-b803-1ec89ee168f3" providerId="ADAL" clId="{F2FE6738-DE03-4C9D-BCDF-D8171C03F8FC}" dt="2021-08-18T09:08:51.333" v="735" actId="478"/>
          <ac:picMkLst>
            <pc:docMk/>
            <pc:sldMk cId="4049792717" sldId="506"/>
            <ac:picMk id="6" creationId="{F13F799C-3674-408C-8631-22FD519320B7}"/>
          </ac:picMkLst>
        </pc:picChg>
        <pc:picChg chg="add mod">
          <ac:chgData name="Peter Thorpe" userId="34f01415-5c27-484f-b803-1ec89ee168f3" providerId="ADAL" clId="{F2FE6738-DE03-4C9D-BCDF-D8171C03F8FC}" dt="2021-08-18T09:08:40.870" v="732"/>
          <ac:picMkLst>
            <pc:docMk/>
            <pc:sldMk cId="4049792717" sldId="506"/>
            <ac:picMk id="7" creationId="{300A37C3-B1B8-44D4-A8D5-4810BF13EA0A}"/>
          </ac:picMkLst>
        </pc:picChg>
        <pc:picChg chg="add mod">
          <ac:chgData name="Peter Thorpe" userId="34f01415-5c27-484f-b803-1ec89ee168f3" providerId="ADAL" clId="{F2FE6738-DE03-4C9D-BCDF-D8171C03F8FC}" dt="2021-08-18T09:08:54.541" v="737" actId="1076"/>
          <ac:picMkLst>
            <pc:docMk/>
            <pc:sldMk cId="4049792717" sldId="506"/>
            <ac:picMk id="9" creationId="{9600F3CA-248F-42AA-A00E-C2EA3FB7294F}"/>
          </ac:picMkLst>
        </pc:picChg>
        <pc:picChg chg="del">
          <ac:chgData name="Peter Thorpe" userId="34f01415-5c27-484f-b803-1ec89ee168f3" providerId="ADAL" clId="{F2FE6738-DE03-4C9D-BCDF-D8171C03F8FC}" dt="2021-08-18T09:06:41.668" v="662" actId="478"/>
          <ac:picMkLst>
            <pc:docMk/>
            <pc:sldMk cId="4049792717" sldId="506"/>
            <ac:picMk id="10" creationId="{CE2D5A7B-6BB2-4BE6-A5AD-FAB161F50C5A}"/>
          </ac:picMkLst>
        </pc:picChg>
      </pc:sldChg>
      <pc:sldChg chg="add del">
        <pc:chgData name="Peter Thorpe" userId="34f01415-5c27-484f-b803-1ec89ee168f3" providerId="ADAL" clId="{F2FE6738-DE03-4C9D-BCDF-D8171C03F8FC}" dt="2021-08-18T09:08:48.631" v="734" actId="47"/>
        <pc:sldMkLst>
          <pc:docMk/>
          <pc:sldMk cId="2187311585" sldId="507"/>
        </pc:sldMkLst>
      </pc:sldChg>
      <pc:sldChg chg="addSp delSp modSp add mod delAnim">
        <pc:chgData name="Peter Thorpe" userId="34f01415-5c27-484f-b803-1ec89ee168f3" providerId="ADAL" clId="{F2FE6738-DE03-4C9D-BCDF-D8171C03F8FC}" dt="2021-08-18T09:25:29.791" v="1182" actId="14100"/>
        <pc:sldMkLst>
          <pc:docMk/>
          <pc:sldMk cId="2298400705" sldId="507"/>
        </pc:sldMkLst>
        <pc:spChg chg="mod">
          <ac:chgData name="Peter Thorpe" userId="34f01415-5c27-484f-b803-1ec89ee168f3" providerId="ADAL" clId="{F2FE6738-DE03-4C9D-BCDF-D8171C03F8FC}" dt="2021-08-18T09:25:23.897" v="1180" actId="404"/>
          <ac:spMkLst>
            <pc:docMk/>
            <pc:sldMk cId="2298400705" sldId="507"/>
            <ac:spMk id="4" creationId="{00000000-0000-0000-0000-000000000000}"/>
          </ac:spMkLst>
        </pc:spChg>
        <pc:spChg chg="del mod">
          <ac:chgData name="Peter Thorpe" userId="34f01415-5c27-484f-b803-1ec89ee168f3" providerId="ADAL" clId="{F2FE6738-DE03-4C9D-BCDF-D8171C03F8FC}" dt="2021-08-18T09:09:53.477" v="744" actId="478"/>
          <ac:spMkLst>
            <pc:docMk/>
            <pc:sldMk cId="2298400705" sldId="507"/>
            <ac:spMk id="8" creationId="{00000000-0000-0000-0000-000000000000}"/>
          </ac:spMkLst>
        </pc:spChg>
        <pc:graphicFrameChg chg="add mod modGraphic">
          <ac:chgData name="Peter Thorpe" userId="34f01415-5c27-484f-b803-1ec89ee168f3" providerId="ADAL" clId="{F2FE6738-DE03-4C9D-BCDF-D8171C03F8FC}" dt="2021-08-18T09:25:27.503" v="1181" actId="1076"/>
          <ac:graphicFrameMkLst>
            <pc:docMk/>
            <pc:sldMk cId="2298400705" sldId="507"/>
            <ac:graphicFrameMk id="2" creationId="{55C3512E-A819-4DEB-97B3-ABCA2669F6A7}"/>
          </ac:graphicFrameMkLst>
        </pc:graphicFrameChg>
        <pc:graphicFrameChg chg="add mod">
          <ac:chgData name="Peter Thorpe" userId="34f01415-5c27-484f-b803-1ec89ee168f3" providerId="ADAL" clId="{F2FE6738-DE03-4C9D-BCDF-D8171C03F8FC}" dt="2021-08-18T09:25:29.791" v="1182" actId="14100"/>
          <ac:graphicFrameMkLst>
            <pc:docMk/>
            <pc:sldMk cId="2298400705" sldId="507"/>
            <ac:graphicFrameMk id="7" creationId="{BD340904-CAA8-43A0-8F32-E476B71BA95E}"/>
          </ac:graphicFrameMkLst>
        </pc:graphicFrameChg>
        <pc:picChg chg="del">
          <ac:chgData name="Peter Thorpe" userId="34f01415-5c27-484f-b803-1ec89ee168f3" providerId="ADAL" clId="{F2FE6738-DE03-4C9D-BCDF-D8171C03F8FC}" dt="2021-08-18T09:09:41.900" v="741" actId="478"/>
          <ac:picMkLst>
            <pc:docMk/>
            <pc:sldMk cId="2298400705" sldId="507"/>
            <ac:picMk id="9" creationId="{9600F3CA-248F-42AA-A00E-C2EA3FB7294F}"/>
          </ac:picMkLst>
        </pc:picChg>
      </pc:sldChg>
      <pc:sldChg chg="addSp delSp modSp add mod delAnim modAnim">
        <pc:chgData name="Peter Thorpe" userId="34f01415-5c27-484f-b803-1ec89ee168f3" providerId="ADAL" clId="{F2FE6738-DE03-4C9D-BCDF-D8171C03F8FC}" dt="2021-08-19T09:08:35.605" v="1236" actId="767"/>
        <pc:sldMkLst>
          <pc:docMk/>
          <pc:sldMk cId="2519576959" sldId="508"/>
        </pc:sldMkLst>
        <pc:spChg chg="add del mod">
          <ac:chgData name="Peter Thorpe" userId="34f01415-5c27-484f-b803-1ec89ee168f3" providerId="ADAL" clId="{F2FE6738-DE03-4C9D-BCDF-D8171C03F8FC}" dt="2021-08-18T09:12:29.633" v="875"/>
          <ac:spMkLst>
            <pc:docMk/>
            <pc:sldMk cId="2519576959" sldId="508"/>
            <ac:spMk id="2" creationId="{4CCA352E-01E8-4DA6-8384-632676BE42DD}"/>
          </ac:spMkLst>
        </pc:spChg>
        <pc:spChg chg="add mod">
          <ac:chgData name="Peter Thorpe" userId="34f01415-5c27-484f-b803-1ec89ee168f3" providerId="ADAL" clId="{F2FE6738-DE03-4C9D-BCDF-D8171C03F8FC}" dt="2021-08-19T09:08:24.960" v="1231" actId="1076"/>
          <ac:spMkLst>
            <pc:docMk/>
            <pc:sldMk cId="2519576959" sldId="508"/>
            <ac:spMk id="3" creationId="{483B9DC2-741B-4DC1-87DF-2C6DFAC06D10}"/>
          </ac:spMkLst>
        </pc:spChg>
        <pc:spChg chg="mod">
          <ac:chgData name="Peter Thorpe" userId="34f01415-5c27-484f-b803-1ec89ee168f3" providerId="ADAL" clId="{F2FE6738-DE03-4C9D-BCDF-D8171C03F8FC}" dt="2021-08-18T09:10:50.316" v="767" actId="20577"/>
          <ac:spMkLst>
            <pc:docMk/>
            <pc:sldMk cId="2519576959" sldId="508"/>
            <ac:spMk id="4" creationId="{00000000-0000-0000-0000-000000000000}"/>
          </ac:spMkLst>
        </pc:spChg>
        <pc:spChg chg="del">
          <ac:chgData name="Peter Thorpe" userId="34f01415-5c27-484f-b803-1ec89ee168f3" providerId="ADAL" clId="{F2FE6738-DE03-4C9D-BCDF-D8171C03F8FC}" dt="2021-08-18T09:12:33.121" v="876" actId="478"/>
          <ac:spMkLst>
            <pc:docMk/>
            <pc:sldMk cId="2519576959" sldId="508"/>
            <ac:spMk id="6" creationId="{00000000-0000-0000-0000-000000000000}"/>
          </ac:spMkLst>
        </pc:spChg>
        <pc:spChg chg="mod">
          <ac:chgData name="Peter Thorpe" userId="34f01415-5c27-484f-b803-1ec89ee168f3" providerId="ADAL" clId="{F2FE6738-DE03-4C9D-BCDF-D8171C03F8FC}" dt="2021-08-18T09:26:46.840" v="1187" actId="20577"/>
          <ac:spMkLst>
            <pc:docMk/>
            <pc:sldMk cId="2519576959" sldId="508"/>
            <ac:spMk id="8" creationId="{00000000-0000-0000-0000-000000000000}"/>
          </ac:spMkLst>
        </pc:spChg>
        <pc:spChg chg="add mod">
          <ac:chgData name="Peter Thorpe" userId="34f01415-5c27-484f-b803-1ec89ee168f3" providerId="ADAL" clId="{F2FE6738-DE03-4C9D-BCDF-D8171C03F8FC}" dt="2021-08-18T09:14:25.805" v="911" actId="1076"/>
          <ac:spMkLst>
            <pc:docMk/>
            <pc:sldMk cId="2519576959" sldId="508"/>
            <ac:spMk id="10" creationId="{C8682B29-5EB2-4FB3-8757-332C13644534}"/>
          </ac:spMkLst>
        </pc:spChg>
        <pc:spChg chg="add del mod">
          <ac:chgData name="Peter Thorpe" userId="34f01415-5c27-484f-b803-1ec89ee168f3" providerId="ADAL" clId="{F2FE6738-DE03-4C9D-BCDF-D8171C03F8FC}" dt="2021-08-19T09:08:35.605" v="1236" actId="767"/>
          <ac:spMkLst>
            <pc:docMk/>
            <pc:sldMk cId="2519576959" sldId="508"/>
            <ac:spMk id="11" creationId="{ACFAC6DF-39BB-40F0-9A0E-9E36CC713A5E}"/>
          </ac:spMkLst>
        </pc:spChg>
        <pc:picChg chg="del">
          <ac:chgData name="Peter Thorpe" userId="34f01415-5c27-484f-b803-1ec89ee168f3" providerId="ADAL" clId="{F2FE6738-DE03-4C9D-BCDF-D8171C03F8FC}" dt="2021-08-18T09:10:52.844" v="769" actId="478"/>
          <ac:picMkLst>
            <pc:docMk/>
            <pc:sldMk cId="2519576959" sldId="508"/>
            <ac:picMk id="7" creationId="{538A7A42-0F48-4135-B81B-D5EBBD305787}"/>
          </ac:picMkLst>
        </pc:picChg>
        <pc:picChg chg="del">
          <ac:chgData name="Peter Thorpe" userId="34f01415-5c27-484f-b803-1ec89ee168f3" providerId="ADAL" clId="{F2FE6738-DE03-4C9D-BCDF-D8171C03F8FC}" dt="2021-08-18T09:10:52.445" v="768" actId="478"/>
          <ac:picMkLst>
            <pc:docMk/>
            <pc:sldMk cId="2519576959" sldId="508"/>
            <ac:picMk id="9" creationId="{F0B997D9-C5CD-48C9-906C-88EE377ADDAF}"/>
          </ac:picMkLst>
        </pc:picChg>
      </pc:sldChg>
      <pc:sldChg chg="delSp modSp add mod delAnim modAnim">
        <pc:chgData name="Peter Thorpe" userId="34f01415-5c27-484f-b803-1ec89ee168f3" providerId="ADAL" clId="{F2FE6738-DE03-4C9D-BCDF-D8171C03F8FC}" dt="2021-08-18T09:16:00.532" v="1001" actId="478"/>
        <pc:sldMkLst>
          <pc:docMk/>
          <pc:sldMk cId="2372172072" sldId="509"/>
        </pc:sldMkLst>
        <pc:spChg chg="mod">
          <ac:chgData name="Peter Thorpe" userId="34f01415-5c27-484f-b803-1ec89ee168f3" providerId="ADAL" clId="{F2FE6738-DE03-4C9D-BCDF-D8171C03F8FC}" dt="2021-08-18T09:15:23.336" v="985" actId="20577"/>
          <ac:spMkLst>
            <pc:docMk/>
            <pc:sldMk cId="2372172072" sldId="509"/>
            <ac:spMk id="4" creationId="{00000000-0000-0000-0000-000000000000}"/>
          </ac:spMkLst>
        </pc:spChg>
        <pc:spChg chg="del">
          <ac:chgData name="Peter Thorpe" userId="34f01415-5c27-484f-b803-1ec89ee168f3" providerId="ADAL" clId="{F2FE6738-DE03-4C9D-BCDF-D8171C03F8FC}" dt="2021-08-18T09:16:00.532" v="1001" actId="478"/>
          <ac:spMkLst>
            <pc:docMk/>
            <pc:sldMk cId="2372172072" sldId="509"/>
            <ac:spMk id="6" creationId="{00000000-0000-0000-0000-000000000000}"/>
          </ac:spMkLst>
        </pc:spChg>
        <pc:spChg chg="mod">
          <ac:chgData name="Peter Thorpe" userId="34f01415-5c27-484f-b803-1ec89ee168f3" providerId="ADAL" clId="{F2FE6738-DE03-4C9D-BCDF-D8171C03F8FC}" dt="2021-08-18T09:15:56.862" v="1000"/>
          <ac:spMkLst>
            <pc:docMk/>
            <pc:sldMk cId="2372172072" sldId="509"/>
            <ac:spMk id="8" creationId="{00000000-0000-0000-0000-000000000000}"/>
          </ac:spMkLst>
        </pc:spChg>
        <pc:picChg chg="del">
          <ac:chgData name="Peter Thorpe" userId="34f01415-5c27-484f-b803-1ec89ee168f3" providerId="ADAL" clId="{F2FE6738-DE03-4C9D-BCDF-D8171C03F8FC}" dt="2021-08-18T09:15:29.512" v="987" actId="478"/>
          <ac:picMkLst>
            <pc:docMk/>
            <pc:sldMk cId="2372172072" sldId="509"/>
            <ac:picMk id="7" creationId="{538A7A42-0F48-4135-B81B-D5EBBD305787}"/>
          </ac:picMkLst>
        </pc:picChg>
        <pc:picChg chg="del">
          <ac:chgData name="Peter Thorpe" userId="34f01415-5c27-484f-b803-1ec89ee168f3" providerId="ADAL" clId="{F2FE6738-DE03-4C9D-BCDF-D8171C03F8FC}" dt="2021-08-18T09:15:29.097" v="986" actId="478"/>
          <ac:picMkLst>
            <pc:docMk/>
            <pc:sldMk cId="2372172072" sldId="509"/>
            <ac:picMk id="9" creationId="{F0B997D9-C5CD-48C9-906C-88EE377ADDAF}"/>
          </ac:picMkLst>
        </pc:picChg>
      </pc:sldChg>
      <pc:sldChg chg="add del">
        <pc:chgData name="Peter Thorpe" userId="34f01415-5c27-484f-b803-1ec89ee168f3" providerId="ADAL" clId="{F2FE6738-DE03-4C9D-BCDF-D8171C03F8FC}" dt="2021-08-18T09:12:19.544" v="871"/>
        <pc:sldMkLst>
          <pc:docMk/>
          <pc:sldMk cId="3072439556" sldId="509"/>
        </pc:sldMkLst>
      </pc:sldChg>
      <pc:sldChg chg="addSp delSp modSp add mod modAnim">
        <pc:chgData name="Peter Thorpe" userId="34f01415-5c27-484f-b803-1ec89ee168f3" providerId="ADAL" clId="{F2FE6738-DE03-4C9D-BCDF-D8171C03F8FC}" dt="2021-08-18T09:25:05.001" v="1177" actId="27636"/>
        <pc:sldMkLst>
          <pc:docMk/>
          <pc:sldMk cId="3083443028" sldId="510"/>
        </pc:sldMkLst>
        <pc:spChg chg="add del mod">
          <ac:chgData name="Peter Thorpe" userId="34f01415-5c27-484f-b803-1ec89ee168f3" providerId="ADAL" clId="{F2FE6738-DE03-4C9D-BCDF-D8171C03F8FC}" dt="2021-08-18T09:23:15.272" v="1135" actId="478"/>
          <ac:spMkLst>
            <pc:docMk/>
            <pc:sldMk cId="3083443028" sldId="510"/>
            <ac:spMk id="3" creationId="{F82DE151-9005-4608-B61D-623C6E4D0CB7}"/>
          </ac:spMkLst>
        </pc:spChg>
        <pc:spChg chg="del">
          <ac:chgData name="Peter Thorpe" userId="34f01415-5c27-484f-b803-1ec89ee168f3" providerId="ADAL" clId="{F2FE6738-DE03-4C9D-BCDF-D8171C03F8FC}" dt="2021-08-18T09:23:12.978" v="1133" actId="478"/>
          <ac:spMkLst>
            <pc:docMk/>
            <pc:sldMk cId="3083443028" sldId="510"/>
            <ac:spMk id="4" creationId="{00000000-0000-0000-0000-000000000000}"/>
          </ac:spMkLst>
        </pc:spChg>
        <pc:spChg chg="mod">
          <ac:chgData name="Peter Thorpe" userId="34f01415-5c27-484f-b803-1ec89ee168f3" providerId="ADAL" clId="{F2FE6738-DE03-4C9D-BCDF-D8171C03F8FC}" dt="2021-08-18T09:25:05.001" v="1177" actId="27636"/>
          <ac:spMkLst>
            <pc:docMk/>
            <pc:sldMk cId="3083443028" sldId="510"/>
            <ac:spMk id="8" creationId="{00000000-0000-0000-0000-000000000000}"/>
          </ac:spMkLst>
        </pc:spChg>
        <pc:spChg chg="add mod">
          <ac:chgData name="Peter Thorpe" userId="34f01415-5c27-484f-b803-1ec89ee168f3" providerId="ADAL" clId="{F2FE6738-DE03-4C9D-BCDF-D8171C03F8FC}" dt="2021-08-18T09:23:13.165" v="1134"/>
          <ac:spMkLst>
            <pc:docMk/>
            <pc:sldMk cId="3083443028" sldId="510"/>
            <ac:spMk id="9" creationId="{629D9B62-8872-4A6E-9334-60FB1E14147B}"/>
          </ac:spMkLst>
        </pc:spChg>
        <pc:picChg chg="del">
          <ac:chgData name="Peter Thorpe" userId="34f01415-5c27-484f-b803-1ec89ee168f3" providerId="ADAL" clId="{F2FE6738-DE03-4C9D-BCDF-D8171C03F8FC}" dt="2021-08-18T09:24:29.782" v="1142" actId="478"/>
          <ac:picMkLst>
            <pc:docMk/>
            <pc:sldMk cId="3083443028" sldId="510"/>
            <ac:picMk id="10" creationId="{CE2D5A7B-6BB2-4BE6-A5AD-FAB161F50C5A}"/>
          </ac:picMkLst>
        </pc:picChg>
        <pc:picChg chg="add mod">
          <ac:chgData name="Peter Thorpe" userId="34f01415-5c27-484f-b803-1ec89ee168f3" providerId="ADAL" clId="{F2FE6738-DE03-4C9D-BCDF-D8171C03F8FC}" dt="2021-08-18T09:24:32.449" v="1144" actId="1076"/>
          <ac:picMkLst>
            <pc:docMk/>
            <pc:sldMk cId="3083443028" sldId="510"/>
            <ac:picMk id="11" creationId="{2D4CF635-E395-4674-B40C-AE3F469F8443}"/>
          </ac:picMkLst>
        </pc:picChg>
      </pc:sldChg>
      <pc:sldChg chg="delSp modSp add mod modAnim">
        <pc:chgData name="Peter Thorpe" userId="34f01415-5c27-484f-b803-1ec89ee168f3" providerId="ADAL" clId="{F2FE6738-DE03-4C9D-BCDF-D8171C03F8FC}" dt="2021-08-18T14:39:24.674" v="1225" actId="20577"/>
        <pc:sldMkLst>
          <pc:docMk/>
          <pc:sldMk cId="2759902721" sldId="511"/>
        </pc:sldMkLst>
        <pc:spChg chg="del">
          <ac:chgData name="Peter Thorpe" userId="34f01415-5c27-484f-b803-1ec89ee168f3" providerId="ADAL" clId="{F2FE6738-DE03-4C9D-BCDF-D8171C03F8FC}" dt="2021-08-18T14:38:50.722" v="1198" actId="478"/>
          <ac:spMkLst>
            <pc:docMk/>
            <pc:sldMk cId="2759902721" sldId="511"/>
            <ac:spMk id="2" creationId="{CE7A0092-2F59-45A6-8B54-575012B735CF}"/>
          </ac:spMkLst>
        </pc:spChg>
        <pc:spChg chg="mod">
          <ac:chgData name="Peter Thorpe" userId="34f01415-5c27-484f-b803-1ec89ee168f3" providerId="ADAL" clId="{F2FE6738-DE03-4C9D-BCDF-D8171C03F8FC}" dt="2021-08-18T14:39:24.674" v="1225" actId="20577"/>
          <ac:spMkLst>
            <pc:docMk/>
            <pc:sldMk cId="2759902721" sldId="511"/>
            <ac:spMk id="4" creationId="{00000000-0000-0000-0000-000000000000}"/>
          </ac:spMkLst>
        </pc:spChg>
        <pc:spChg chg="mod">
          <ac:chgData name="Peter Thorpe" userId="34f01415-5c27-484f-b803-1ec89ee168f3" providerId="ADAL" clId="{F2FE6738-DE03-4C9D-BCDF-D8171C03F8FC}" dt="2021-08-18T14:39:07.419" v="1202" actId="1076"/>
          <ac:spMkLst>
            <pc:docMk/>
            <pc:sldMk cId="2759902721" sldId="511"/>
            <ac:spMk id="8" creationId="{00000000-0000-0000-0000-000000000000}"/>
          </ac:spMkLst>
        </pc:spChg>
        <pc:picChg chg="del">
          <ac:chgData name="Peter Thorpe" userId="34f01415-5c27-484f-b803-1ec89ee168f3" providerId="ADAL" clId="{F2FE6738-DE03-4C9D-BCDF-D8171C03F8FC}" dt="2021-08-18T14:38:49.242" v="1197" actId="478"/>
          <ac:picMkLst>
            <pc:docMk/>
            <pc:sldMk cId="2759902721" sldId="511"/>
            <ac:picMk id="7" creationId="{B237ADEC-FCC9-4BA4-9321-EF0F08BDDF0A}"/>
          </ac:picMkLst>
        </pc:picChg>
        <pc:picChg chg="del">
          <ac:chgData name="Peter Thorpe" userId="34f01415-5c27-484f-b803-1ec89ee168f3" providerId="ADAL" clId="{F2FE6738-DE03-4C9D-BCDF-D8171C03F8FC}" dt="2021-08-18T14:38:48.739" v="1196" actId="478"/>
          <ac:picMkLst>
            <pc:docMk/>
            <pc:sldMk cId="2759902721" sldId="511"/>
            <ac:picMk id="9" creationId="{AFE13CEF-E36E-43A5-968C-99A55E6F3C33}"/>
          </ac:picMkLst>
        </pc:picChg>
      </pc:sldChg>
      <pc:sldChg chg="new del">
        <pc:chgData name="Peter Thorpe" userId="34f01415-5c27-484f-b803-1ec89ee168f3" providerId="ADAL" clId="{F2FE6738-DE03-4C9D-BCDF-D8171C03F8FC}" dt="2021-08-18T14:38:41.131" v="1194" actId="680"/>
        <pc:sldMkLst>
          <pc:docMk/>
          <pc:sldMk cId="4246252076" sldId="511"/>
        </pc:sldMkLst>
      </pc:sldChg>
      <pc:sldMasterChg chg="delSldLayout">
        <pc:chgData name="Peter Thorpe" userId="34f01415-5c27-484f-b803-1ec89ee168f3" providerId="ADAL" clId="{F2FE6738-DE03-4C9D-BCDF-D8171C03F8FC}" dt="2021-08-18T09:10:36.627" v="755" actId="47"/>
        <pc:sldMasterMkLst>
          <pc:docMk/>
          <pc:sldMasterMk cId="0" sldId="2147483648"/>
        </pc:sldMasterMkLst>
        <pc:sldLayoutChg chg="del">
          <pc:chgData name="Peter Thorpe" userId="34f01415-5c27-484f-b803-1ec89ee168f3" providerId="ADAL" clId="{F2FE6738-DE03-4C9D-BCDF-D8171C03F8FC}" dt="2021-08-18T09:10:36.627" v="755" actId="47"/>
          <pc:sldLayoutMkLst>
            <pc:docMk/>
            <pc:sldMasterMk cId="0" sldId="2147483648"/>
            <pc:sldLayoutMk cId="2547502184" sldId="2147483670"/>
          </pc:sldLayoutMkLst>
        </pc:sldLayoutChg>
      </pc:sldMasterChg>
    </pc:docChg>
  </pc:docChgLst>
  <pc:docChgLst>
    <pc:chgData name="Peter Thorpe" userId="34f01415-5c27-484f-b803-1ec89ee168f3" providerId="ADAL" clId="{BB4C962F-70AA-4521-9135-6EB3E690A277}"/>
    <pc:docChg chg="modSld">
      <pc:chgData name="Peter Thorpe" userId="34f01415-5c27-484f-b803-1ec89ee168f3" providerId="ADAL" clId="{BB4C962F-70AA-4521-9135-6EB3E690A277}" dt="2021-01-20T09:57:15.851" v="0" actId="14734"/>
      <pc:docMkLst>
        <pc:docMk/>
      </pc:docMkLst>
      <pc:sldChg chg="modSp">
        <pc:chgData name="Peter Thorpe" userId="34f01415-5c27-484f-b803-1ec89ee168f3" providerId="ADAL" clId="{BB4C962F-70AA-4521-9135-6EB3E690A277}" dt="2021-01-20T09:57:15.851" v="0" actId="14734"/>
        <pc:sldMkLst>
          <pc:docMk/>
          <pc:sldMk cId="4120285716" sldId="485"/>
        </pc:sldMkLst>
        <pc:graphicFrameChg chg="modGraphic">
          <ac:chgData name="Peter Thorpe" userId="34f01415-5c27-484f-b803-1ec89ee168f3" providerId="ADAL" clId="{BB4C962F-70AA-4521-9135-6EB3E690A277}" dt="2021-01-20T09:57:15.851" v="0" actId="14734"/>
          <ac:graphicFrameMkLst>
            <pc:docMk/>
            <pc:sldMk cId="4120285716" sldId="485"/>
            <ac:graphicFrameMk id="2" creationId="{610E8C93-CADD-41EC-93EF-40A14F0732EA}"/>
          </ac:graphicFrameMkLst>
        </pc:graphicFrameChg>
      </pc:sldChg>
    </pc:docChg>
  </pc:docChgLst>
  <pc:docChgLst>
    <pc:chgData name="Peter Thorpe" userId="34f01415-5c27-484f-b803-1ec89ee168f3" providerId="ADAL" clId="{5DFAE787-89B8-46E7-8A8C-98C83BC6F992}"/>
    <pc:docChg chg="custSel addSld delSld modSld">
      <pc:chgData name="Peter Thorpe" userId="34f01415-5c27-484f-b803-1ec89ee168f3" providerId="ADAL" clId="{5DFAE787-89B8-46E7-8A8C-98C83BC6F992}" dt="2020-12-08T14:18:41.133" v="644"/>
      <pc:docMkLst>
        <pc:docMk/>
      </pc:docMkLst>
      <pc:sldChg chg="del">
        <pc:chgData name="Peter Thorpe" userId="34f01415-5c27-484f-b803-1ec89ee168f3" providerId="ADAL" clId="{5DFAE787-89B8-46E7-8A8C-98C83BC6F992}" dt="2020-12-08T14:18:29.577" v="636" actId="2696"/>
        <pc:sldMkLst>
          <pc:docMk/>
          <pc:sldMk cId="3504946328" sldId="256"/>
        </pc:sldMkLst>
      </pc:sldChg>
      <pc:sldChg chg="modSp">
        <pc:chgData name="Peter Thorpe" userId="34f01415-5c27-484f-b803-1ec89ee168f3" providerId="ADAL" clId="{5DFAE787-89B8-46E7-8A8C-98C83BC6F992}" dt="2020-12-08T10:52:19.399" v="244" actId="6549"/>
        <pc:sldMkLst>
          <pc:docMk/>
          <pc:sldMk cId="2570299421" sldId="290"/>
        </pc:sldMkLst>
        <pc:spChg chg="mod">
          <ac:chgData name="Peter Thorpe" userId="34f01415-5c27-484f-b803-1ec89ee168f3" providerId="ADAL" clId="{5DFAE787-89B8-46E7-8A8C-98C83BC6F992}" dt="2020-12-08T10:52:19.399" v="244" actId="6549"/>
          <ac:spMkLst>
            <pc:docMk/>
            <pc:sldMk cId="2570299421" sldId="290"/>
            <ac:spMk id="3" creationId="{707DB2C1-B5EB-4536-8BE1-814EF14A31B1}"/>
          </ac:spMkLst>
        </pc:spChg>
        <pc:spChg chg="ord">
          <ac:chgData name="Peter Thorpe" userId="34f01415-5c27-484f-b803-1ec89ee168f3" providerId="ADAL" clId="{5DFAE787-89B8-46E7-8A8C-98C83BC6F992}" dt="2020-12-08T10:52:15.436" v="243" actId="167"/>
          <ac:spMkLst>
            <pc:docMk/>
            <pc:sldMk cId="2570299421" sldId="290"/>
            <ac:spMk id="6" creationId="{2B372864-1E53-4262-B493-E24144026755}"/>
          </ac:spMkLst>
        </pc:spChg>
      </pc:sldChg>
      <pc:sldChg chg="add del">
        <pc:chgData name="Peter Thorpe" userId="34f01415-5c27-484f-b803-1ec89ee168f3" providerId="ADAL" clId="{5DFAE787-89B8-46E7-8A8C-98C83BC6F992}" dt="2020-12-08T14:18:41.133" v="644"/>
        <pc:sldMkLst>
          <pc:docMk/>
          <pc:sldMk cId="2415390648" sldId="311"/>
        </pc:sldMkLst>
      </pc:sldChg>
      <pc:sldChg chg="modSp modAnim">
        <pc:chgData name="Peter Thorpe" userId="34f01415-5c27-484f-b803-1ec89ee168f3" providerId="ADAL" clId="{5DFAE787-89B8-46E7-8A8C-98C83BC6F992}" dt="2020-12-08T11:10:03.491" v="490" actId="313"/>
        <pc:sldMkLst>
          <pc:docMk/>
          <pc:sldMk cId="1428217101" sldId="388"/>
        </pc:sldMkLst>
        <pc:spChg chg="mod">
          <ac:chgData name="Peter Thorpe" userId="34f01415-5c27-484f-b803-1ec89ee168f3" providerId="ADAL" clId="{5DFAE787-89B8-46E7-8A8C-98C83BC6F992}" dt="2020-12-08T11:10:03.491" v="490" actId="313"/>
          <ac:spMkLst>
            <pc:docMk/>
            <pc:sldMk cId="1428217101" sldId="388"/>
            <ac:spMk id="8" creationId="{00000000-0000-0000-0000-000000000000}"/>
          </ac:spMkLst>
        </pc:spChg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1892108790" sldId="431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2664575807" sldId="432"/>
        </pc:sldMkLst>
      </pc:sldChg>
      <pc:sldChg chg="add del">
        <pc:chgData name="Peter Thorpe" userId="34f01415-5c27-484f-b803-1ec89ee168f3" providerId="ADAL" clId="{5DFAE787-89B8-46E7-8A8C-98C83BC6F992}" dt="2020-12-08T14:18:41.133" v="644"/>
        <pc:sldMkLst>
          <pc:docMk/>
          <pc:sldMk cId="1666750711" sldId="434"/>
        </pc:sldMkLst>
      </pc:sldChg>
      <pc:sldChg chg="add del">
        <pc:chgData name="Peter Thorpe" userId="34f01415-5c27-484f-b803-1ec89ee168f3" providerId="ADAL" clId="{5DFAE787-89B8-46E7-8A8C-98C83BC6F992}" dt="2020-12-08T14:18:41.133" v="644"/>
        <pc:sldMkLst>
          <pc:docMk/>
          <pc:sldMk cId="531557203" sldId="435"/>
        </pc:sldMkLst>
      </pc:sldChg>
      <pc:sldChg chg="add del">
        <pc:chgData name="Peter Thorpe" userId="34f01415-5c27-484f-b803-1ec89ee168f3" providerId="ADAL" clId="{5DFAE787-89B8-46E7-8A8C-98C83BC6F992}" dt="2020-12-08T14:18:41.133" v="644"/>
        <pc:sldMkLst>
          <pc:docMk/>
          <pc:sldMk cId="2838257811" sldId="436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202404638" sldId="437"/>
        </pc:sldMkLst>
      </pc:sldChg>
      <pc:sldChg chg="del">
        <pc:chgData name="Peter Thorpe" userId="34f01415-5c27-484f-b803-1ec89ee168f3" providerId="ADAL" clId="{5DFAE787-89B8-46E7-8A8C-98C83BC6F992}" dt="2020-12-08T11:08:28.269" v="481" actId="2696"/>
        <pc:sldMkLst>
          <pc:docMk/>
          <pc:sldMk cId="414994616" sldId="437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2560536064" sldId="438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3622756299" sldId="439"/>
        </pc:sldMkLst>
      </pc:sldChg>
      <pc:sldChg chg="del">
        <pc:chgData name="Peter Thorpe" userId="34f01415-5c27-484f-b803-1ec89ee168f3" providerId="ADAL" clId="{5DFAE787-89B8-46E7-8A8C-98C83BC6F992}" dt="2020-12-08T11:08:30.285" v="482" actId="2696"/>
        <pc:sldMkLst>
          <pc:docMk/>
          <pc:sldMk cId="3832291790" sldId="439"/>
        </pc:sldMkLst>
      </pc:sldChg>
      <pc:sldChg chg="modSp">
        <pc:chgData name="Peter Thorpe" userId="34f01415-5c27-484f-b803-1ec89ee168f3" providerId="ADAL" clId="{5DFAE787-89B8-46E7-8A8C-98C83BC6F992}" dt="2020-12-08T14:15:46.674" v="621" actId="27636"/>
        <pc:sldMkLst>
          <pc:docMk/>
          <pc:sldMk cId="2631719842" sldId="440"/>
        </pc:sldMkLst>
        <pc:spChg chg="mod">
          <ac:chgData name="Peter Thorpe" userId="34f01415-5c27-484f-b803-1ec89ee168f3" providerId="ADAL" clId="{5DFAE787-89B8-46E7-8A8C-98C83BC6F992}" dt="2020-12-08T14:15:46.674" v="621" actId="27636"/>
          <ac:spMkLst>
            <pc:docMk/>
            <pc:sldMk cId="2631719842" sldId="440"/>
            <ac:spMk id="3" creationId="{18431EE4-9E41-4E32-A234-2EA9829FBD13}"/>
          </ac:spMkLst>
        </pc:spChg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2992765440" sldId="441"/>
        </pc:sldMkLst>
      </pc:sldChg>
      <pc:sldChg chg="del">
        <pc:chgData name="Peter Thorpe" userId="34f01415-5c27-484f-b803-1ec89ee168f3" providerId="ADAL" clId="{5DFAE787-89B8-46E7-8A8C-98C83BC6F992}" dt="2020-12-08T10:45:55.291" v="167" actId="2696"/>
        <pc:sldMkLst>
          <pc:docMk/>
          <pc:sldMk cId="3267586340" sldId="442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1454953550" sldId="443"/>
        </pc:sldMkLst>
      </pc:sldChg>
      <pc:sldChg chg="del">
        <pc:chgData name="Peter Thorpe" userId="34f01415-5c27-484f-b803-1ec89ee168f3" providerId="ADAL" clId="{5DFAE787-89B8-46E7-8A8C-98C83BC6F992}" dt="2020-12-08T10:45:56.918" v="168" actId="2696"/>
        <pc:sldMkLst>
          <pc:docMk/>
          <pc:sldMk cId="2999569131" sldId="443"/>
        </pc:sldMkLst>
      </pc:sldChg>
      <pc:sldChg chg="del">
        <pc:chgData name="Peter Thorpe" userId="34f01415-5c27-484f-b803-1ec89ee168f3" providerId="ADAL" clId="{5DFAE787-89B8-46E7-8A8C-98C83BC6F992}" dt="2020-12-08T10:45:58.032" v="169" actId="2696"/>
        <pc:sldMkLst>
          <pc:docMk/>
          <pc:sldMk cId="1454906302" sldId="444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1425987685" sldId="445"/>
        </pc:sldMkLst>
      </pc:sldChg>
      <pc:sldChg chg="del">
        <pc:chgData name="Peter Thorpe" userId="34f01415-5c27-484f-b803-1ec89ee168f3" providerId="ADAL" clId="{5DFAE787-89B8-46E7-8A8C-98C83BC6F992}" dt="2020-12-08T14:18:29.533" v="623" actId="2696"/>
        <pc:sldMkLst>
          <pc:docMk/>
          <pc:sldMk cId="3392393788" sldId="445"/>
        </pc:sldMkLst>
      </pc:sldChg>
      <pc:sldChg chg="add del">
        <pc:chgData name="Peter Thorpe" userId="34f01415-5c27-484f-b803-1ec89ee168f3" providerId="ADAL" clId="{5DFAE787-89B8-46E7-8A8C-98C83BC6F992}" dt="2020-12-08T14:18:41.133" v="644"/>
        <pc:sldMkLst>
          <pc:docMk/>
          <pc:sldMk cId="937991568" sldId="446"/>
        </pc:sldMkLst>
      </pc:sldChg>
      <pc:sldChg chg="del">
        <pc:chgData name="Peter Thorpe" userId="34f01415-5c27-484f-b803-1ec89ee168f3" providerId="ADAL" clId="{5DFAE787-89B8-46E7-8A8C-98C83BC6F992}" dt="2020-12-08T14:18:29.581" v="638" actId="2696"/>
        <pc:sldMkLst>
          <pc:docMk/>
          <pc:sldMk cId="1749620285" sldId="447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1646096234" sldId="448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423923756" sldId="460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3370966444" sldId="461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547196246" sldId="462"/>
        </pc:sldMkLst>
      </pc:sldChg>
      <pc:sldChg chg="del">
        <pc:chgData name="Peter Thorpe" userId="34f01415-5c27-484f-b803-1ec89ee168f3" providerId="ADAL" clId="{5DFAE787-89B8-46E7-8A8C-98C83BC6F992}" dt="2020-12-08T14:18:29.542" v="626" actId="2696"/>
        <pc:sldMkLst>
          <pc:docMk/>
          <pc:sldMk cId="2661387436" sldId="462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965501359" sldId="463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1757542864" sldId="464"/>
        </pc:sldMkLst>
      </pc:sldChg>
      <pc:sldChg chg="del">
        <pc:chgData name="Peter Thorpe" userId="34f01415-5c27-484f-b803-1ec89ee168f3" providerId="ADAL" clId="{5DFAE787-89B8-46E7-8A8C-98C83BC6F992}" dt="2020-12-08T14:18:29.547" v="628" actId="2696"/>
        <pc:sldMkLst>
          <pc:docMk/>
          <pc:sldMk cId="2094160706" sldId="464"/>
        </pc:sldMkLst>
      </pc:sldChg>
      <pc:sldChg chg="del">
        <pc:chgData name="Peter Thorpe" userId="34f01415-5c27-484f-b803-1ec89ee168f3" providerId="ADAL" clId="{5DFAE787-89B8-46E7-8A8C-98C83BC6F992}" dt="2020-12-08T14:18:29.556" v="630" actId="2696"/>
        <pc:sldMkLst>
          <pc:docMk/>
          <pc:sldMk cId="202404638" sldId="465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1453523633" sldId="465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733099655" sldId="466"/>
        </pc:sldMkLst>
      </pc:sldChg>
      <pc:sldChg chg="del">
        <pc:chgData name="Peter Thorpe" userId="34f01415-5c27-484f-b803-1ec89ee168f3" providerId="ADAL" clId="{5DFAE787-89B8-46E7-8A8C-98C83BC6F992}" dt="2020-12-08T14:18:29.560" v="631" actId="2696"/>
        <pc:sldMkLst>
          <pc:docMk/>
          <pc:sldMk cId="1687578162" sldId="466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1242972063" sldId="467"/>
        </pc:sldMkLst>
      </pc:sldChg>
      <pc:sldChg chg="del">
        <pc:chgData name="Peter Thorpe" userId="34f01415-5c27-484f-b803-1ec89ee168f3" providerId="ADAL" clId="{5DFAE787-89B8-46E7-8A8C-98C83BC6F992}" dt="2020-12-08T14:18:29.567" v="633" actId="2696"/>
        <pc:sldMkLst>
          <pc:docMk/>
          <pc:sldMk cId="1390087662" sldId="467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1976842141" sldId="468"/>
        </pc:sldMkLst>
      </pc:sldChg>
      <pc:sldChg chg="del">
        <pc:chgData name="Peter Thorpe" userId="34f01415-5c27-484f-b803-1ec89ee168f3" providerId="ADAL" clId="{5DFAE787-89B8-46E7-8A8C-98C83BC6F992}" dt="2020-12-08T14:18:29.570" v="634" actId="2696"/>
        <pc:sldMkLst>
          <pc:docMk/>
          <pc:sldMk cId="2992765440" sldId="468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3504341971" sldId="469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2785856131" sldId="470"/>
        </pc:sldMkLst>
      </pc:sldChg>
      <pc:sldChg chg="addSp modSp add">
        <pc:chgData name="Peter Thorpe" userId="34f01415-5c27-484f-b803-1ec89ee168f3" providerId="ADAL" clId="{5DFAE787-89B8-46E7-8A8C-98C83BC6F992}" dt="2020-12-08T10:53:40.078" v="395" actId="20577"/>
        <pc:sldMkLst>
          <pc:docMk/>
          <pc:sldMk cId="2123639355" sldId="471"/>
        </pc:sldMkLst>
        <pc:spChg chg="mod">
          <ac:chgData name="Peter Thorpe" userId="34f01415-5c27-484f-b803-1ec89ee168f3" providerId="ADAL" clId="{5DFAE787-89B8-46E7-8A8C-98C83BC6F992}" dt="2020-12-08T10:46:55.484" v="174" actId="1076"/>
          <ac:spMkLst>
            <pc:docMk/>
            <pc:sldMk cId="2123639355" sldId="471"/>
            <ac:spMk id="3" creationId="{1EA48012-9C54-4B7A-A0D9-E8F8EDFF8B7C}"/>
          </ac:spMkLst>
        </pc:spChg>
        <pc:spChg chg="add mod">
          <ac:chgData name="Peter Thorpe" userId="34f01415-5c27-484f-b803-1ec89ee168f3" providerId="ADAL" clId="{5DFAE787-89B8-46E7-8A8C-98C83BC6F992}" dt="2020-12-08T10:52:46.213" v="257" actId="20577"/>
          <ac:spMkLst>
            <pc:docMk/>
            <pc:sldMk cId="2123639355" sldId="471"/>
            <ac:spMk id="7" creationId="{1F749D4D-B654-4F8F-B35E-D7A36D8CD4F0}"/>
          </ac:spMkLst>
        </pc:spChg>
        <pc:spChg chg="add mod">
          <ac:chgData name="Peter Thorpe" userId="34f01415-5c27-484f-b803-1ec89ee168f3" providerId="ADAL" clId="{5DFAE787-89B8-46E7-8A8C-98C83BC6F992}" dt="2020-12-08T10:53:40.078" v="395" actId="20577"/>
          <ac:spMkLst>
            <pc:docMk/>
            <pc:sldMk cId="2123639355" sldId="471"/>
            <ac:spMk id="9" creationId="{F906322A-F7E2-404E-9FC0-EC94E994DCF7}"/>
          </ac:spMkLst>
        </pc:spChg>
        <pc:graphicFrameChg chg="modGraphic">
          <ac:chgData name="Peter Thorpe" userId="34f01415-5c27-484f-b803-1ec89ee168f3" providerId="ADAL" clId="{5DFAE787-89B8-46E7-8A8C-98C83BC6F992}" dt="2020-12-08T10:46:52.179" v="173" actId="14734"/>
          <ac:graphicFrameMkLst>
            <pc:docMk/>
            <pc:sldMk cId="2123639355" sldId="471"/>
            <ac:graphicFrameMk id="2" creationId="{FF6E1948-A605-40B8-925B-6698ED9CB033}"/>
          </ac:graphicFrameMkLst>
        </pc:graphicFrameChg>
        <pc:cxnChg chg="add mod">
          <ac:chgData name="Peter Thorpe" userId="34f01415-5c27-484f-b803-1ec89ee168f3" providerId="ADAL" clId="{5DFAE787-89B8-46E7-8A8C-98C83BC6F992}" dt="2020-12-08T10:52:41.774" v="245" actId="11529"/>
          <ac:cxnSpMkLst>
            <pc:docMk/>
            <pc:sldMk cId="2123639355" sldId="471"/>
            <ac:cxnSpMk id="5" creationId="{962158D5-2919-4FF0-BD43-4E5A49077518}"/>
          </ac:cxnSpMkLst>
        </pc:cxnChg>
      </pc:sldChg>
      <pc:sldChg chg="modSp add">
        <pc:chgData name="Peter Thorpe" userId="34f01415-5c27-484f-b803-1ec89ee168f3" providerId="ADAL" clId="{5DFAE787-89B8-46E7-8A8C-98C83BC6F992}" dt="2020-12-08T10:47:02.913" v="175" actId="2166"/>
        <pc:sldMkLst>
          <pc:docMk/>
          <pc:sldMk cId="2363690282" sldId="472"/>
        </pc:sldMkLst>
        <pc:graphicFrameChg chg="modGraphic">
          <ac:chgData name="Peter Thorpe" userId="34f01415-5c27-484f-b803-1ec89ee168f3" providerId="ADAL" clId="{5DFAE787-89B8-46E7-8A8C-98C83BC6F992}" dt="2020-12-08T10:47:02.913" v="175" actId="2166"/>
          <ac:graphicFrameMkLst>
            <pc:docMk/>
            <pc:sldMk cId="2363690282" sldId="472"/>
            <ac:graphicFrameMk id="2" creationId="{FF6E1948-A605-40B8-925B-6698ED9CB033}"/>
          </ac:graphicFrameMkLst>
        </pc:graphicFrameChg>
      </pc:sldChg>
      <pc:sldChg chg="modSp">
        <pc:chgData name="Peter Thorpe" userId="34f01415-5c27-484f-b803-1ec89ee168f3" providerId="ADAL" clId="{5DFAE787-89B8-46E7-8A8C-98C83BC6F992}" dt="2020-12-08T10:47:39.516" v="178" actId="20577"/>
        <pc:sldMkLst>
          <pc:docMk/>
          <pc:sldMk cId="3458371335" sldId="473"/>
        </pc:sldMkLst>
        <pc:spChg chg="mod">
          <ac:chgData name="Peter Thorpe" userId="34f01415-5c27-484f-b803-1ec89ee168f3" providerId="ADAL" clId="{5DFAE787-89B8-46E7-8A8C-98C83BC6F992}" dt="2020-12-08T10:45:50.247" v="166" actId="20577"/>
          <ac:spMkLst>
            <pc:docMk/>
            <pc:sldMk cId="3458371335" sldId="473"/>
            <ac:spMk id="4" creationId="{00000000-0000-0000-0000-000000000000}"/>
          </ac:spMkLst>
        </pc:spChg>
        <pc:spChg chg="mod">
          <ac:chgData name="Peter Thorpe" userId="34f01415-5c27-484f-b803-1ec89ee168f3" providerId="ADAL" clId="{5DFAE787-89B8-46E7-8A8C-98C83BC6F992}" dt="2020-12-08T10:47:39.516" v="178" actId="20577"/>
          <ac:spMkLst>
            <pc:docMk/>
            <pc:sldMk cId="3458371335" sldId="473"/>
            <ac:spMk id="8" creationId="{00000000-0000-0000-0000-000000000000}"/>
          </ac:spMkLst>
        </pc:spChg>
      </pc:sldChg>
      <pc:sldChg chg="modSp">
        <pc:chgData name="Peter Thorpe" userId="34f01415-5c27-484f-b803-1ec89ee168f3" providerId="ADAL" clId="{5DFAE787-89B8-46E7-8A8C-98C83BC6F992}" dt="2020-12-08T11:10:27.878" v="491" actId="20577"/>
        <pc:sldMkLst>
          <pc:docMk/>
          <pc:sldMk cId="458990600" sldId="474"/>
        </pc:sldMkLst>
        <pc:spChg chg="mod">
          <ac:chgData name="Peter Thorpe" userId="34f01415-5c27-484f-b803-1ec89ee168f3" providerId="ADAL" clId="{5DFAE787-89B8-46E7-8A8C-98C83BC6F992}" dt="2020-12-08T11:10:27.878" v="491" actId="20577"/>
          <ac:spMkLst>
            <pc:docMk/>
            <pc:sldMk cId="458990600" sldId="474"/>
            <ac:spMk id="4" creationId="{00000000-0000-0000-0000-000000000000}"/>
          </ac:spMkLst>
        </pc:spChg>
      </pc:sldChg>
      <pc:sldChg chg="add del">
        <pc:chgData name="Peter Thorpe" userId="34f01415-5c27-484f-b803-1ec89ee168f3" providerId="ADAL" clId="{5DFAE787-89B8-46E7-8A8C-98C83BC6F992}" dt="2020-12-08T14:18:41.133" v="644"/>
        <pc:sldMkLst>
          <pc:docMk/>
          <pc:sldMk cId="2054287680" sldId="475"/>
        </pc:sldMkLst>
      </pc:sldChg>
      <pc:sldChg chg="del">
        <pc:chgData name="Peter Thorpe" userId="34f01415-5c27-484f-b803-1ec89ee168f3" providerId="ADAL" clId="{5DFAE787-89B8-46E7-8A8C-98C83BC6F992}" dt="2020-12-08T14:18:29.589" v="641" actId="2696"/>
        <pc:sldMkLst>
          <pc:docMk/>
          <pc:sldMk cId="3941056105" sldId="476"/>
        </pc:sldMkLst>
      </pc:sldChg>
      <pc:sldChg chg="del">
        <pc:chgData name="Peter Thorpe" userId="34f01415-5c27-484f-b803-1ec89ee168f3" providerId="ADAL" clId="{5DFAE787-89B8-46E7-8A8C-98C83BC6F992}" dt="2020-12-08T14:18:29.564" v="632" actId="2696"/>
        <pc:sldMkLst>
          <pc:docMk/>
          <pc:sldMk cId="3622756299" sldId="477"/>
        </pc:sldMkLst>
      </pc:sldChg>
      <pc:sldChg chg="del">
        <pc:chgData name="Peter Thorpe" userId="34f01415-5c27-484f-b803-1ec89ee168f3" providerId="ADAL" clId="{5DFAE787-89B8-46E7-8A8C-98C83BC6F992}" dt="2020-12-08T14:18:29.579" v="637" actId="2696"/>
        <pc:sldMkLst>
          <pc:docMk/>
          <pc:sldMk cId="2261617305" sldId="478"/>
        </pc:sldMkLst>
      </pc:sldChg>
      <pc:sldChg chg="del">
        <pc:chgData name="Peter Thorpe" userId="34f01415-5c27-484f-b803-1ec89ee168f3" providerId="ADAL" clId="{5DFAE787-89B8-46E7-8A8C-98C83BC6F992}" dt="2020-12-08T14:18:29.583" v="639" actId="2696"/>
        <pc:sldMkLst>
          <pc:docMk/>
          <pc:sldMk cId="1425987685" sldId="479"/>
        </pc:sldMkLst>
      </pc:sldChg>
      <pc:sldChg chg="del">
        <pc:chgData name="Peter Thorpe" userId="34f01415-5c27-484f-b803-1ec89ee168f3" providerId="ADAL" clId="{5DFAE787-89B8-46E7-8A8C-98C83BC6F992}" dt="2020-12-08T14:18:29.591" v="642" actId="2696"/>
        <pc:sldMkLst>
          <pc:docMk/>
          <pc:sldMk cId="4246896809" sldId="480"/>
        </pc:sldMkLst>
      </pc:sldChg>
      <pc:sldChg chg="add del">
        <pc:chgData name="Peter Thorpe" userId="34f01415-5c27-484f-b803-1ec89ee168f3" providerId="ADAL" clId="{5DFAE787-89B8-46E7-8A8C-98C83BC6F992}" dt="2020-12-08T14:18:41.133" v="644"/>
        <pc:sldMkLst>
          <pc:docMk/>
          <pc:sldMk cId="1144243749" sldId="481"/>
        </pc:sldMkLst>
      </pc:sldChg>
      <pc:sldChg chg="del">
        <pc:chgData name="Peter Thorpe" userId="34f01415-5c27-484f-b803-1ec89ee168f3" providerId="ADAL" clId="{5DFAE787-89B8-46E7-8A8C-98C83BC6F992}" dt="2020-12-08T14:18:29.553" v="629" actId="2696"/>
        <pc:sldMkLst>
          <pc:docMk/>
          <pc:sldMk cId="463555733" sldId="482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2094160706" sldId="482"/>
        </pc:sldMkLst>
      </pc:sldChg>
      <pc:sldChg chg="modSp add">
        <pc:chgData name="Peter Thorpe" userId="34f01415-5c27-484f-b803-1ec89ee168f3" providerId="ADAL" clId="{5DFAE787-89B8-46E7-8A8C-98C83BC6F992}" dt="2020-12-08T10:47:08.212" v="176" actId="2166"/>
        <pc:sldMkLst>
          <pc:docMk/>
          <pc:sldMk cId="2764927889" sldId="483"/>
        </pc:sldMkLst>
        <pc:graphicFrameChg chg="modGraphic">
          <ac:chgData name="Peter Thorpe" userId="34f01415-5c27-484f-b803-1ec89ee168f3" providerId="ADAL" clId="{5DFAE787-89B8-46E7-8A8C-98C83BC6F992}" dt="2020-12-08T10:47:08.212" v="176" actId="2166"/>
          <ac:graphicFrameMkLst>
            <pc:docMk/>
            <pc:sldMk cId="2764927889" sldId="483"/>
            <ac:graphicFrameMk id="2" creationId="{FF6E1948-A605-40B8-925B-6698ED9CB033}"/>
          </ac:graphicFrameMkLst>
        </pc:graphicFrameChg>
      </pc:sldChg>
      <pc:sldChg chg="addSp delSp modSp add delAnim modAnim">
        <pc:chgData name="Peter Thorpe" userId="34f01415-5c27-484f-b803-1ec89ee168f3" providerId="ADAL" clId="{5DFAE787-89B8-46E7-8A8C-98C83BC6F992}" dt="2020-12-08T10:54:31.224" v="409" actId="20577"/>
        <pc:sldMkLst>
          <pc:docMk/>
          <pc:sldMk cId="1514442196" sldId="484"/>
        </pc:sldMkLst>
        <pc:spChg chg="mod">
          <ac:chgData name="Peter Thorpe" userId="34f01415-5c27-484f-b803-1ec89ee168f3" providerId="ADAL" clId="{5DFAE787-89B8-46E7-8A8C-98C83BC6F992}" dt="2020-12-08T10:54:31.224" v="409" actId="20577"/>
          <ac:spMkLst>
            <pc:docMk/>
            <pc:sldMk cId="1514442196" sldId="484"/>
            <ac:spMk id="4" creationId="{00000000-0000-0000-0000-000000000000}"/>
          </ac:spMkLst>
        </pc:spChg>
        <pc:spChg chg="del">
          <ac:chgData name="Peter Thorpe" userId="34f01415-5c27-484f-b803-1ec89ee168f3" providerId="ADAL" clId="{5DFAE787-89B8-46E7-8A8C-98C83BC6F992}" dt="2020-12-08T10:49:10.342" v="200" actId="478"/>
          <ac:spMkLst>
            <pc:docMk/>
            <pc:sldMk cId="1514442196" sldId="484"/>
            <ac:spMk id="6" creationId="{00000000-0000-0000-0000-000000000000}"/>
          </ac:spMkLst>
        </pc:spChg>
        <pc:spChg chg="del mod">
          <ac:chgData name="Peter Thorpe" userId="34f01415-5c27-484f-b803-1ec89ee168f3" providerId="ADAL" clId="{5DFAE787-89B8-46E7-8A8C-98C83BC6F992}" dt="2020-12-08T10:48:48.088" v="195" actId="478"/>
          <ac:spMkLst>
            <pc:docMk/>
            <pc:sldMk cId="1514442196" sldId="484"/>
            <ac:spMk id="8" creationId="{00000000-0000-0000-0000-000000000000}"/>
          </ac:spMkLst>
        </pc:spChg>
        <pc:picChg chg="del">
          <ac:chgData name="Peter Thorpe" userId="34f01415-5c27-484f-b803-1ec89ee168f3" providerId="ADAL" clId="{5DFAE787-89B8-46E7-8A8C-98C83BC6F992}" dt="2020-12-08T10:48:06.807" v="193" actId="478"/>
          <ac:picMkLst>
            <pc:docMk/>
            <pc:sldMk cId="1514442196" sldId="484"/>
            <ac:picMk id="2" creationId="{801EFE3F-4732-419B-BE83-E0E9A5D55082}"/>
          </ac:picMkLst>
        </pc:picChg>
        <pc:picChg chg="add mod modCrop">
          <ac:chgData name="Peter Thorpe" userId="34f01415-5c27-484f-b803-1ec89ee168f3" providerId="ADAL" clId="{5DFAE787-89B8-46E7-8A8C-98C83BC6F992}" dt="2020-12-08T10:50:51.787" v="217" actId="1076"/>
          <ac:picMkLst>
            <pc:docMk/>
            <pc:sldMk cId="1514442196" sldId="484"/>
            <ac:picMk id="3" creationId="{C9EF2A0A-56DA-4DAA-862B-EFAC2DB9C4D7}"/>
          </ac:picMkLst>
        </pc:picChg>
        <pc:picChg chg="add mod modCrop">
          <ac:chgData name="Peter Thorpe" userId="34f01415-5c27-484f-b803-1ec89ee168f3" providerId="ADAL" clId="{5DFAE787-89B8-46E7-8A8C-98C83BC6F992}" dt="2020-12-08T10:50:53.150" v="218" actId="1076"/>
          <ac:picMkLst>
            <pc:docMk/>
            <pc:sldMk cId="1514442196" sldId="484"/>
            <ac:picMk id="7" creationId="{E75C6C6B-EE9C-4247-8CC5-8B322C2CE882}"/>
          </ac:picMkLst>
        </pc:picChg>
        <pc:picChg chg="add mod modCrop">
          <ac:chgData name="Peter Thorpe" userId="34f01415-5c27-484f-b803-1ec89ee168f3" providerId="ADAL" clId="{5DFAE787-89B8-46E7-8A8C-98C83BC6F992}" dt="2020-12-08T10:50:54.057" v="219" actId="1076"/>
          <ac:picMkLst>
            <pc:docMk/>
            <pc:sldMk cId="1514442196" sldId="484"/>
            <ac:picMk id="9" creationId="{393F06A3-EC23-4E60-BD5A-9A99133F9C95}"/>
          </ac:picMkLst>
        </pc:picChg>
        <pc:picChg chg="add mod modCrop">
          <ac:chgData name="Peter Thorpe" userId="34f01415-5c27-484f-b803-1ec89ee168f3" providerId="ADAL" clId="{5DFAE787-89B8-46E7-8A8C-98C83BC6F992}" dt="2020-12-08T10:50:55.769" v="220" actId="1076"/>
          <ac:picMkLst>
            <pc:docMk/>
            <pc:sldMk cId="1514442196" sldId="484"/>
            <ac:picMk id="10" creationId="{95A10625-21CD-4996-B342-1403F852C30B}"/>
          </ac:picMkLst>
        </pc:picChg>
      </pc:sldChg>
      <pc:sldChg chg="addSp modSp add">
        <pc:chgData name="Peter Thorpe" userId="34f01415-5c27-484f-b803-1ec89ee168f3" providerId="ADAL" clId="{5DFAE787-89B8-46E7-8A8C-98C83BC6F992}" dt="2020-12-08T12:17:40.530" v="619" actId="20577"/>
        <pc:sldMkLst>
          <pc:docMk/>
          <pc:sldMk cId="4120285716" sldId="485"/>
        </pc:sldMkLst>
        <pc:spChg chg="add mod">
          <ac:chgData name="Peter Thorpe" userId="34f01415-5c27-484f-b803-1ec89ee168f3" providerId="ADAL" clId="{5DFAE787-89B8-46E7-8A8C-98C83BC6F992}" dt="2020-12-08T12:17:11.482" v="541" actId="1076"/>
          <ac:spMkLst>
            <pc:docMk/>
            <pc:sldMk cId="4120285716" sldId="485"/>
            <ac:spMk id="3" creationId="{C770B566-1A7B-4CAD-ACA0-089F443417B4}"/>
          </ac:spMkLst>
        </pc:spChg>
        <pc:spChg chg="mod">
          <ac:chgData name="Peter Thorpe" userId="34f01415-5c27-484f-b803-1ec89ee168f3" providerId="ADAL" clId="{5DFAE787-89B8-46E7-8A8C-98C83BC6F992}" dt="2020-12-08T11:10:55.094" v="493" actId="1076"/>
          <ac:spMkLst>
            <pc:docMk/>
            <pc:sldMk cId="4120285716" sldId="485"/>
            <ac:spMk id="4" creationId="{00000000-0000-0000-0000-000000000000}"/>
          </ac:spMkLst>
        </pc:spChg>
        <pc:graphicFrameChg chg="add mod modGraphic">
          <ac:chgData name="Peter Thorpe" userId="34f01415-5c27-484f-b803-1ec89ee168f3" providerId="ADAL" clId="{5DFAE787-89B8-46E7-8A8C-98C83BC6F992}" dt="2020-12-08T12:17:40.530" v="619" actId="20577"/>
          <ac:graphicFrameMkLst>
            <pc:docMk/>
            <pc:sldMk cId="4120285716" sldId="485"/>
            <ac:graphicFrameMk id="2" creationId="{610E8C93-CADD-41EC-93EF-40A14F0732EA}"/>
          </ac:graphicFrameMkLst>
        </pc:graphicFrameChg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2220913780" sldId="486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1898430157" sldId="487"/>
        </pc:sldMkLst>
      </pc:sldChg>
      <pc:sldChg chg="add">
        <pc:chgData name="Peter Thorpe" userId="34f01415-5c27-484f-b803-1ec89ee168f3" providerId="ADAL" clId="{5DFAE787-89B8-46E7-8A8C-98C83BC6F992}" dt="2020-12-08T14:18:41.133" v="644"/>
        <pc:sldMkLst>
          <pc:docMk/>
          <pc:sldMk cId="463555733" sldId="4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677C0-BDA4-40F1-999D-9882EE7C77F2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780EF-E439-433E-B08F-75965A673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849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2A9C9-B24D-4DA3-A5E9-2F2A7F05D109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2A37E-5D5B-46A5-945D-D022240B6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7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4315" y="1810444"/>
            <a:ext cx="6139877" cy="647015"/>
          </a:xfrm>
        </p:spPr>
        <p:txBody>
          <a:bodyPr anchor="t" anchorCtr="0">
            <a:spAutoFit/>
          </a:bodyPr>
          <a:lstStyle>
            <a:lvl1pPr algn="l">
              <a:defRPr sz="3600" b="1" i="0"/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655" y="5915347"/>
            <a:ext cx="7996668" cy="52322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2800" baseline="0">
                <a:solidFill>
                  <a:srgbClr val="87217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A Presentation by Presenter’s Name </a:t>
            </a:r>
          </a:p>
        </p:txBody>
      </p:sp>
      <p:pic>
        <p:nvPicPr>
          <p:cNvPr id="7" name="Content Placeholder 3" descr="JHI_Vert_We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5255120" y="1810444"/>
            <a:ext cx="4836455" cy="2659864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04407" y="885285"/>
            <a:ext cx="3908225" cy="1200941"/>
          </a:xfrm>
        </p:spPr>
        <p:txBody>
          <a:bodyPr wrap="square" anchor="t" anchorCtr="0">
            <a:spAutoFit/>
          </a:bodyPr>
          <a:lstStyle>
            <a:lvl1pPr algn="l">
              <a:defRPr sz="3600" b="1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904407" y="2214563"/>
            <a:ext cx="3908225" cy="181200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 dirty="0"/>
              <a:t>Change the background image to a different high quality picture.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45008" y="275685"/>
            <a:ext cx="6779132" cy="659940"/>
          </a:xfrm>
        </p:spPr>
        <p:txBody>
          <a:bodyPr anchor="t" anchorCtr="0">
            <a:spAutoFit/>
          </a:bodyPr>
          <a:lstStyle>
            <a:lvl1pPr algn="l">
              <a:defRPr sz="3600" b="1" baseline="0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627818" y="773901"/>
            <a:ext cx="291415" cy="291415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627818" y="452072"/>
            <a:ext cx="291415" cy="291415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303255" y="452072"/>
            <a:ext cx="291415" cy="291415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045008" y="1098066"/>
            <a:ext cx="6779132" cy="830997"/>
          </a:xfrm>
        </p:spPr>
        <p:txBody>
          <a:bodyPr wrap="square" anchor="t" anchorCtr="0">
            <a:spAutoFit/>
          </a:bodyPr>
          <a:lstStyle>
            <a:lvl1pPr marL="0" indent="-27720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Change the background image to a different high quality picture.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05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5008" y="275685"/>
            <a:ext cx="6779132" cy="659940"/>
          </a:xfrm>
        </p:spPr>
        <p:txBody>
          <a:bodyPr anchor="t" anchorCtr="0">
            <a:spAutoFit/>
          </a:bodyPr>
          <a:lstStyle>
            <a:lvl1pPr algn="l">
              <a:defRPr sz="3600" b="1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627818" y="773901"/>
            <a:ext cx="291415" cy="291415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627818" y="452072"/>
            <a:ext cx="291415" cy="291415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303255" y="452072"/>
            <a:ext cx="291415" cy="291415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pic>
        <p:nvPicPr>
          <p:cNvPr id="10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335231" y="1732395"/>
            <a:ext cx="6883484" cy="3742563"/>
          </a:xfrm>
        </p:spPr>
        <p:txBody>
          <a:bodyPr>
            <a:spAutoFit/>
          </a:bodyPr>
          <a:lstStyle>
            <a:lvl1pPr marL="360000" indent="-252000">
              <a:lnSpc>
                <a:spcPct val="110000"/>
              </a:lnSpc>
              <a:spcBef>
                <a:spcPts val="0"/>
              </a:spcBef>
              <a:buClr>
                <a:srgbClr val="872175"/>
              </a:buClr>
              <a:buFont typeface="Arial"/>
              <a:buChar char="•"/>
              <a:defRPr sz="2400" baseline="0"/>
            </a:lvl1pPr>
            <a:lvl2pPr marL="360000" indent="-252000">
              <a:lnSpc>
                <a:spcPct val="110000"/>
              </a:lnSpc>
              <a:spcBef>
                <a:spcPts val="0"/>
              </a:spcBef>
              <a:buNone/>
              <a:defRPr baseline="0"/>
            </a:lvl2pPr>
            <a:lvl6pPr>
              <a:buNone/>
              <a:defRPr/>
            </a:lvl6pPr>
          </a:lstStyle>
          <a:p>
            <a:pPr lvl="0"/>
            <a:r>
              <a:rPr lang="en-US"/>
              <a:t>Use key words and phrases only </a:t>
            </a:r>
          </a:p>
          <a:p>
            <a:pPr lvl="0"/>
            <a:endParaRPr lang="en-US"/>
          </a:p>
          <a:p>
            <a:pPr lvl="0"/>
            <a:r>
              <a:rPr lang="en-US"/>
              <a:t>Be concise	</a:t>
            </a:r>
          </a:p>
          <a:p>
            <a:pPr lvl="1"/>
            <a:r>
              <a:rPr lang="en-US"/>
              <a:t>		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br>
              <a:rPr lang="en-US"/>
            </a:br>
            <a:endParaRPr lang="en-US"/>
          </a:p>
          <a:p>
            <a:pPr lvl="0"/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627818" y="773901"/>
            <a:ext cx="291415" cy="291415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627818" y="452072"/>
            <a:ext cx="291415" cy="291415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0" name="Rounded Rectangle 9"/>
          <p:cNvSpPr/>
          <p:nvPr userDrawn="1"/>
        </p:nvSpPr>
        <p:spPr>
          <a:xfrm>
            <a:off x="303255" y="452072"/>
            <a:ext cx="291415" cy="291415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pic>
        <p:nvPicPr>
          <p:cNvPr id="11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2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198" y="1740155"/>
            <a:ext cx="5771411" cy="461665"/>
          </a:xfrm>
        </p:spPr>
        <p:txBody>
          <a:bodyPr wrap="square" anchor="t" anchorCtr="0">
            <a:spAutoFit/>
          </a:bodyPr>
          <a:lstStyle>
            <a:lvl1pPr marL="360000" indent="-360000">
              <a:spcBef>
                <a:spcPts val="0"/>
              </a:spcBef>
              <a:buFont typeface="Arial"/>
              <a:buChar char="•"/>
              <a:defRPr sz="2400" b="1" baseline="0">
                <a:solidFill>
                  <a:srgbClr val="8721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Tidy Images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808435" y="2480777"/>
            <a:ext cx="5420175" cy="25475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/>
              <a:t>Use rounded corners on your images. 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045008" y="275685"/>
            <a:ext cx="6779132" cy="659940"/>
          </a:xfrm>
        </p:spPr>
        <p:txBody>
          <a:bodyPr anchor="t" anchorCtr="0">
            <a:spAutoFit/>
          </a:bodyPr>
          <a:lstStyle>
            <a:lvl1pPr algn="l">
              <a:defRPr sz="3600" b="1" baseline="0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329363" y="2481263"/>
            <a:ext cx="2403475" cy="2403475"/>
          </a:xfrm>
          <a:prstGeom prst="roundRect">
            <a:avLst/>
          </a:prstGeom>
          <a:noFill/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1223557" y="3806740"/>
            <a:ext cx="460441" cy="460441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1223557" y="3295141"/>
            <a:ext cx="460441" cy="460441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1223557" y="2789344"/>
            <a:ext cx="460441" cy="460441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152862" y="2593532"/>
            <a:ext cx="6374281" cy="692497"/>
          </a:xfr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For making a bold statement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0008" y="275685"/>
            <a:ext cx="7436778" cy="659940"/>
          </a:xfrm>
        </p:spPr>
        <p:txBody>
          <a:bodyPr anchor="t" anchorCtr="0">
            <a:spAutoFit/>
          </a:bodyPr>
          <a:lstStyle>
            <a:lvl1pPr algn="l">
              <a:defRPr sz="3600" b="1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58975" y="1713210"/>
            <a:ext cx="4229693" cy="461665"/>
          </a:xfrm>
        </p:spPr>
        <p:txBody>
          <a:bodyPr anchor="t" anchorCtr="0">
            <a:spAutoFit/>
          </a:bodyPr>
          <a:lstStyle>
            <a:lvl1pPr marL="0" indent="-277200">
              <a:spcBef>
                <a:spcPts val="0"/>
              </a:spcBef>
              <a:buFont typeface="Arial"/>
              <a:buChar char="•"/>
              <a:defRPr sz="2400" b="1" baseline="0">
                <a:solidFill>
                  <a:srgbClr val="8721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subtitle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58975" y="2439152"/>
            <a:ext cx="4229693" cy="232349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/>
              <a:t>Change the background image below to a different high quality picture.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703026" y="1713210"/>
            <a:ext cx="4229693" cy="461665"/>
          </a:xfrm>
        </p:spPr>
        <p:txBody>
          <a:bodyPr anchor="t" anchorCtr="0">
            <a:spAutoFit/>
          </a:bodyPr>
          <a:lstStyle>
            <a:lvl1pPr marL="0" indent="-277200">
              <a:spcBef>
                <a:spcPts val="0"/>
              </a:spcBef>
              <a:buFont typeface="Arial"/>
              <a:buChar char="•"/>
              <a:defRPr sz="2400" b="1" baseline="0">
                <a:solidFill>
                  <a:srgbClr val="8721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subtitle</a:t>
            </a:r>
          </a:p>
        </p:txBody>
      </p:sp>
      <p:sp>
        <p:nvSpPr>
          <p:cNvPr id="21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4703026" y="2439152"/>
            <a:ext cx="4229693" cy="261411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/>
              <a:t>Change the background image below to a different high quality picture.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10008" y="275685"/>
            <a:ext cx="7436778" cy="659940"/>
          </a:xfrm>
        </p:spPr>
        <p:txBody>
          <a:bodyPr anchor="t" anchorCtr="0">
            <a:spAutoFit/>
          </a:bodyPr>
          <a:lstStyle>
            <a:lvl1pPr algn="l">
              <a:defRPr sz="3600" b="1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83936" cy="6858000"/>
          </a:xfrm>
          <a:prstGeom prst="rect">
            <a:avLst/>
          </a:prstGeom>
        </p:spPr>
      </p:pic>
      <p:pic>
        <p:nvPicPr>
          <p:cNvPr id="11" name="Content Placeholder 3" descr="JHI_Vert_We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0008" y="299681"/>
            <a:ext cx="4589140" cy="646331"/>
          </a:xfrm>
        </p:spPr>
        <p:txBody>
          <a:bodyPr anchor="t" anchorCtr="0">
            <a:spAutoFit/>
          </a:bodyPr>
          <a:lstStyle>
            <a:lvl1pPr algn="l">
              <a:defRPr sz="3600" b="1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sp>
        <p:nvSpPr>
          <p:cNvPr id="8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5619" y="1846416"/>
            <a:ext cx="4295750" cy="4716124"/>
          </a:xfrm>
        </p:spPr>
        <p:txBody>
          <a:bodyPr>
            <a:normAutofit/>
          </a:bodyPr>
          <a:lstStyle>
            <a:lvl1pPr marL="360000" indent="-252000">
              <a:lnSpc>
                <a:spcPct val="110000"/>
              </a:lnSpc>
              <a:spcBef>
                <a:spcPts val="0"/>
              </a:spcBef>
              <a:buClr>
                <a:srgbClr val="872175"/>
              </a:buClr>
              <a:buFont typeface="Arial"/>
              <a:buChar char="•"/>
              <a:tabLst/>
              <a:defRPr sz="2000" baseline="0"/>
            </a:lvl1pPr>
            <a:lvl2pPr marL="360000" indent="-252000">
              <a:lnSpc>
                <a:spcPct val="110000"/>
              </a:lnSpc>
              <a:spcBef>
                <a:spcPts val="0"/>
              </a:spcBef>
              <a:buNone/>
              <a:tabLst/>
              <a:defRPr sz="2000" baseline="0"/>
            </a:lvl2pPr>
            <a:lvl6pPr>
              <a:buNone/>
              <a:defRPr/>
            </a:lvl6pPr>
          </a:lstStyle>
          <a:p>
            <a:pPr lvl="0"/>
            <a:r>
              <a:rPr lang="en-US" dirty="0"/>
              <a:t>Change the background image on the right to a different high quality image</a:t>
            </a:r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br>
              <a:rPr lang="en-US" dirty="0"/>
            </a:br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0008" y="3751071"/>
            <a:ext cx="4266142" cy="1200329"/>
          </a:xfrm>
        </p:spPr>
        <p:txBody>
          <a:bodyPr wrap="square" anchor="t" anchorCtr="0">
            <a:normAutofit/>
          </a:bodyPr>
          <a:lstStyle>
            <a:lvl1pPr algn="l">
              <a:defRPr sz="3600" b="1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8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5618" y="5138452"/>
            <a:ext cx="8811202" cy="1424087"/>
          </a:xfrm>
        </p:spPr>
        <p:txBody>
          <a:bodyPr>
            <a:normAutofit/>
          </a:bodyPr>
          <a:lstStyle>
            <a:lvl1pPr marL="360000" indent="-252000">
              <a:lnSpc>
                <a:spcPct val="110000"/>
              </a:lnSpc>
              <a:spcBef>
                <a:spcPts val="0"/>
              </a:spcBef>
              <a:buClr>
                <a:srgbClr val="872175"/>
              </a:buClr>
              <a:buFont typeface="Arial"/>
              <a:buChar char="•"/>
              <a:defRPr sz="2000" baseline="0"/>
            </a:lvl1pPr>
            <a:lvl2pPr marL="360000" indent="-252000">
              <a:lnSpc>
                <a:spcPct val="110000"/>
              </a:lnSpc>
              <a:spcBef>
                <a:spcPts val="0"/>
              </a:spcBef>
              <a:buNone/>
              <a:defRPr sz="2000" baseline="0"/>
            </a:lvl2pPr>
            <a:lvl6pPr>
              <a:buNone/>
              <a:defRPr/>
            </a:lvl6pPr>
          </a:lstStyle>
          <a:p>
            <a:pPr lvl="0"/>
            <a:r>
              <a:rPr lang="en-US" dirty="0"/>
              <a:t>Change the background image above to a different high quality image.</a:t>
            </a:r>
          </a:p>
          <a:p>
            <a:pPr lvl="1"/>
            <a:endParaRPr lang="en-US" dirty="0"/>
          </a:p>
          <a:p>
            <a:pPr lvl="1"/>
            <a:br>
              <a:rPr lang="en-US" dirty="0"/>
            </a:b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10008" y="1098066"/>
            <a:ext cx="7436778" cy="461665"/>
          </a:xfrm>
        </p:spPr>
        <p:txBody>
          <a:bodyPr wrap="square" anchor="t" anchorCtr="0">
            <a:spAutoFit/>
          </a:bodyPr>
          <a:lstStyle>
            <a:lvl1pPr marL="0" indent="-27720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b="0">
                <a:solidFill>
                  <a:srgbClr val="000000"/>
                </a:solidFill>
              </a:rPr>
              <a:t>Click to edit subtitle</a:t>
            </a:r>
            <a:endParaRPr lang="en-GB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10008" y="275685"/>
            <a:ext cx="7436778" cy="659940"/>
          </a:xfrm>
        </p:spPr>
        <p:txBody>
          <a:bodyPr anchor="t" anchorCtr="0">
            <a:spAutoFit/>
          </a:bodyPr>
          <a:lstStyle>
            <a:lvl1pPr algn="l">
              <a:defRPr sz="3600" b="1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1278317" y="1061520"/>
            <a:ext cx="6499174" cy="510778"/>
          </a:xfrm>
          <a:prstGeom prst="roundRect">
            <a:avLst/>
          </a:prstGeom>
          <a:solidFill>
            <a:srgbClr val="5E8A26">
              <a:alpha val="70000"/>
            </a:srgbClr>
          </a:solidFill>
        </p:spPr>
        <p:txBody>
          <a:bodyPr wrap="square" anchor="t" anchorCtr="0">
            <a:spAutoFit/>
          </a:bodyPr>
          <a:lstStyle>
            <a:lvl1pPr marL="0" indent="-277200" algn="ctr">
              <a:spcBef>
                <a:spcPts val="0"/>
              </a:spcBef>
              <a:buFont typeface="Arial"/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-176462" y="275685"/>
            <a:ext cx="7846786" cy="715089"/>
          </a:xfrm>
          <a:prstGeom prst="roundRect">
            <a:avLst/>
          </a:prstGeom>
          <a:solidFill>
            <a:srgbClr val="872175"/>
          </a:solidFill>
        </p:spPr>
        <p:txBody>
          <a:bodyPr wrap="square" lIns="432000" anchor="t" anchorCtr="0">
            <a:spAutoFit/>
          </a:bodyPr>
          <a:lstStyle>
            <a:lvl1pPr marL="144000"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7069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872175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72175"/>
        </a:buClr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72175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72175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72175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.readthedocs.io/en/stabl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hyperlink" Target="https://snakepipes.readthedocs.io/en/latest/content/setting_up.html" TargetMode="External"/><Relationship Id="rId4" Type="http://schemas.openxmlformats.org/officeDocument/2006/relationships/hyperlink" Target="https://carpentries-incubator.github.io/snakemake-novice-bioinformatic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nakemake.readthedocs.io/en/stable/tutorial/basics.html#step-5-calling-genomic-variants" TargetMode="Externa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.readthedocs.io/en/v5.8.1/_modules/snakemake/singularity.html" TargetMode="External"/><Relationship Id="rId2" Type="http://schemas.openxmlformats.org/officeDocument/2006/relationships/hyperlink" Target="https://snakemake.readthedocs.io/en/stable/snakefiles/deployment.html?highlight=conda#integrated-package-management" TargetMode="Externa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nakemake.readthedocs.io/en/stable/tutorial/additional_features.html" TargetMode="Externa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.readthedocs.io/en/stable/snakefiles/testing.html" TargetMode="External"/><Relationship Id="rId2" Type="http://schemas.openxmlformats.org/officeDocument/2006/relationships/hyperlink" Target="https://snakemake.readthedocs.io/en/stable/tutorial/additional_features.html" TargetMode="Externa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f-co.re/pipelines" TargetMode="External"/><Relationship Id="rId2" Type="http://schemas.openxmlformats.org/officeDocument/2006/relationships/hyperlink" Target="https://www.nextflow.io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nf-co.re/rnaseq" TargetMode="Externa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1600" y="254000"/>
            <a:ext cx="889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71" y="404021"/>
            <a:ext cx="9042399" cy="646331"/>
          </a:xfrm>
        </p:spPr>
        <p:txBody>
          <a:bodyPr/>
          <a:lstStyle/>
          <a:p>
            <a:pPr algn="ctr"/>
            <a:r>
              <a:rPr lang="en-GB" dirty="0"/>
              <a:t>Workflows and pipelines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59154-FA1E-4BD9-AAE7-30C8D970B179}"/>
              </a:ext>
            </a:extLst>
          </p:cNvPr>
          <p:cNvSpPr txBox="1"/>
          <p:nvPr/>
        </p:nvSpPr>
        <p:spPr>
          <a:xfrm>
            <a:off x="990600" y="1861933"/>
            <a:ext cx="579656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What is a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Why use a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Caution about using a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err="1"/>
              <a:t>Snakemake</a:t>
            </a: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err="1"/>
              <a:t>Nextflow</a:t>
            </a: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… more 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6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860227"/>
            <a:ext cx="893445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854398"/>
            <a:ext cx="8815388" cy="3263504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74" y="3594497"/>
            <a:ext cx="7460552" cy="32635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0" y="5502165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162678" y="5786290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9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803077"/>
            <a:ext cx="8934450" cy="994172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797248"/>
            <a:ext cx="8815388" cy="3263504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</p:txBody>
      </p:sp>
    </p:spTree>
    <p:extLst>
      <p:ext uri="{BB962C8B-B14F-4D97-AF65-F5344CB8AC3E}">
        <p14:creationId xmlns:p14="http://schemas.microsoft.com/office/powerpoint/2010/main" val="388651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FF8A7B6-7E66-7220-197D-B366E488AA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5738" y="2051966"/>
            <a:ext cx="5624695" cy="331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/>
              <a:t>Shell scripting (bash) - intro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0" y="1017272"/>
            <a:ext cx="3689684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-l option makes "bash act as if it had been invoked as a login shell". Login shells read certain initialization files from your home directory, such as . </a:t>
            </a:r>
            <a:r>
              <a:rPr lang="en-GB" dirty="0" err="1"/>
              <a:t>bash_profile</a:t>
            </a:r>
            <a:endParaRPr lang="en-GB" dirty="0"/>
          </a:p>
          <a:p>
            <a:r>
              <a:rPr lang="en-GB" dirty="0"/>
              <a:t> (I have had to do this on another SLURM system). 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9F528-2D90-6128-BADA-B4F781D995CE}"/>
              </a:ext>
            </a:extLst>
          </p:cNvPr>
          <p:cNvCxnSpPr>
            <a:cxnSpLocks/>
          </p:cNvCxnSpPr>
          <p:nvPr/>
        </p:nvCxnSpPr>
        <p:spPr>
          <a:xfrm flipH="1">
            <a:off x="5363110" y="1031891"/>
            <a:ext cx="396006" cy="1803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/>
              <a:t>Shell scripting (bash) - intro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-1" y="1017272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SLURM commands:</a:t>
            </a:r>
          </a:p>
          <a:p>
            <a:r>
              <a:rPr lang="en-GB" dirty="0">
                <a:solidFill>
                  <a:schemeClr val="accent1"/>
                </a:solidFill>
              </a:rPr>
              <a:t>#SBATCH </a:t>
            </a:r>
            <a:r>
              <a:rPr lang="en-GB" dirty="0"/>
              <a:t>instead of typing them at the command line</a:t>
            </a:r>
          </a:p>
          <a:p>
            <a:r>
              <a:rPr lang="en-GB" sz="2400" dirty="0"/>
              <a:t>Alternatively you can add the SLURM commands at the command line during </a:t>
            </a:r>
            <a:r>
              <a:rPr lang="en-GB" sz="2400" dirty="0" err="1"/>
              <a:t>sbatch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9F528-2D90-6128-BADA-B4F781D995CE}"/>
              </a:ext>
            </a:extLst>
          </p:cNvPr>
          <p:cNvCxnSpPr>
            <a:cxnSpLocks/>
          </p:cNvCxnSpPr>
          <p:nvPr/>
        </p:nvCxnSpPr>
        <p:spPr>
          <a:xfrm>
            <a:off x="2520940" y="3823208"/>
            <a:ext cx="1004253" cy="783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E49C4F-81A3-67E2-E846-31E03AC3D3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1009" y="3630968"/>
            <a:ext cx="5005241" cy="2946484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C20B50CD-4B41-DEFE-AC86-1F9ECEE2D6FC}"/>
              </a:ext>
            </a:extLst>
          </p:cNvPr>
          <p:cNvSpPr/>
          <p:nvPr/>
        </p:nvSpPr>
        <p:spPr>
          <a:xfrm>
            <a:off x="3525194" y="4436242"/>
            <a:ext cx="225815" cy="8116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4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/>
              <a:t>Shell scripting (bash) - intro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-1" y="1017272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First actual command is to run a program called: </a:t>
            </a:r>
            <a:r>
              <a:rPr lang="en-GB" dirty="0" err="1"/>
              <a:t>fastqc</a:t>
            </a:r>
            <a:r>
              <a:rPr lang="en-GB" dirty="0"/>
              <a:t> …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9F528-2D90-6128-BADA-B4F781D995CE}"/>
              </a:ext>
            </a:extLst>
          </p:cNvPr>
          <p:cNvCxnSpPr>
            <a:cxnSpLocks/>
          </p:cNvCxnSpPr>
          <p:nvPr/>
        </p:nvCxnSpPr>
        <p:spPr>
          <a:xfrm>
            <a:off x="1716921" y="4712247"/>
            <a:ext cx="15243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E49C4F-81A3-67E2-E846-31E03AC3D3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8885" y="2610324"/>
            <a:ext cx="4120694" cy="24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/>
              <a:t>Shell scripting (bash) - intro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-1" y="1017272"/>
            <a:ext cx="8731877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(show the example): </a:t>
            </a:r>
            <a:r>
              <a:rPr lang="en-GB" sz="1800" dirty="0"/>
              <a:t>/</a:t>
            </a:r>
            <a:r>
              <a:rPr lang="en-GB" sz="1800" dirty="0" err="1"/>
              <a:t>mnt</a:t>
            </a:r>
            <a:r>
              <a:rPr lang="en-GB" sz="1800" dirty="0"/>
              <a:t>/shared/scratch/$USER/private/</a:t>
            </a:r>
            <a:r>
              <a:rPr lang="en-GB" sz="1800" dirty="0" err="1"/>
              <a:t>shell_examples</a:t>
            </a:r>
            <a:r>
              <a:rPr lang="en-GB" sz="1800" dirty="0"/>
              <a:t>/</a:t>
            </a:r>
          </a:p>
          <a:p>
            <a:r>
              <a:rPr lang="en-GB" sz="2400" dirty="0"/>
              <a:t>First make the shell executable: </a:t>
            </a:r>
            <a:r>
              <a:rPr lang="en-GB" sz="2400" dirty="0" err="1">
                <a:solidFill>
                  <a:schemeClr val="accent1"/>
                </a:solidFill>
              </a:rPr>
              <a:t>chmod</a:t>
            </a:r>
            <a:r>
              <a:rPr lang="en-GB" sz="2400" dirty="0">
                <a:solidFill>
                  <a:schemeClr val="accent1"/>
                </a:solidFill>
              </a:rPr>
              <a:t> </a:t>
            </a:r>
            <a:r>
              <a:rPr lang="en-GB" sz="2400" dirty="0" err="1">
                <a:solidFill>
                  <a:schemeClr val="accent1"/>
                </a:solidFill>
              </a:rPr>
              <a:t>u+x</a:t>
            </a:r>
            <a:r>
              <a:rPr lang="en-GB" sz="2400" dirty="0">
                <a:solidFill>
                  <a:schemeClr val="accent1"/>
                </a:solidFill>
              </a:rPr>
              <a:t> name_of_shell.sh</a:t>
            </a:r>
          </a:p>
          <a:p>
            <a:endParaRPr lang="en-GB" sz="2400" dirty="0"/>
          </a:p>
          <a:p>
            <a:r>
              <a:rPr lang="en-GB" sz="2400" dirty="0"/>
              <a:t>Submit: </a:t>
            </a:r>
            <a:r>
              <a:rPr lang="en-GB" sz="2400" dirty="0" err="1">
                <a:solidFill>
                  <a:schemeClr val="accent1"/>
                </a:solidFill>
              </a:rPr>
              <a:t>sbatch</a:t>
            </a:r>
            <a:r>
              <a:rPr lang="en-GB" sz="2400" dirty="0">
                <a:solidFill>
                  <a:schemeClr val="accent1"/>
                </a:solidFill>
              </a:rPr>
              <a:t> name_of_shell.sh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/>
              <a:t>Complex example: </a:t>
            </a:r>
            <a:r>
              <a:rPr lang="en-GB" sz="2400" dirty="0">
                <a:solidFill>
                  <a:schemeClr val="accent1"/>
                </a:solidFill>
              </a:rPr>
              <a:t>complex_example.sh </a:t>
            </a:r>
            <a:r>
              <a:rPr lang="en-GB" sz="2400" dirty="0"/>
              <a:t>(details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16674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02925"/>
            <a:ext cx="8630277" cy="646331"/>
          </a:xfrm>
        </p:spPr>
        <p:txBody>
          <a:bodyPr/>
          <a:lstStyle/>
          <a:p>
            <a:r>
              <a:rPr lang="en-GB" dirty="0"/>
              <a:t>Shell scripting (bash) – more advanced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-1" y="1017272"/>
            <a:ext cx="3565133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Slurm</a:t>
            </a:r>
            <a:r>
              <a:rPr lang="en-GB" sz="2400" dirty="0"/>
              <a:t> stuff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Break the pipeline, if fails</a:t>
            </a:r>
          </a:p>
          <a:p>
            <a:r>
              <a:rPr lang="en-GB" sz="2400" dirty="0"/>
              <a:t>Make folders, download reads</a:t>
            </a:r>
          </a:p>
          <a:p>
            <a:endParaRPr lang="en-GB" sz="2400" dirty="0"/>
          </a:p>
          <a:p>
            <a:r>
              <a:rPr lang="en-GB" sz="2400" dirty="0"/>
              <a:t>Test they are there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28306-6D25-ABDE-4102-6089E5E549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1166" y="1017272"/>
            <a:ext cx="5278382" cy="37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9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02925"/>
            <a:ext cx="8630277" cy="646331"/>
          </a:xfrm>
        </p:spPr>
        <p:txBody>
          <a:bodyPr/>
          <a:lstStyle/>
          <a:p>
            <a:r>
              <a:rPr lang="en-GB" dirty="0"/>
              <a:t>Shell scripting (bash) – more advanced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-1" y="1017272"/>
            <a:ext cx="3565133" cy="54965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Slurm</a:t>
            </a:r>
            <a:r>
              <a:rPr lang="en-GB" sz="2400" dirty="0"/>
              <a:t> stuff</a:t>
            </a:r>
          </a:p>
          <a:p>
            <a:endParaRPr lang="en-GB" sz="2400" dirty="0"/>
          </a:p>
          <a:p>
            <a:r>
              <a:rPr lang="en-GB" sz="2400" dirty="0"/>
              <a:t>Break the pipeline, if fails</a:t>
            </a:r>
          </a:p>
          <a:p>
            <a:endParaRPr lang="en-GB" sz="2400" dirty="0"/>
          </a:p>
          <a:p>
            <a:r>
              <a:rPr lang="en-GB" sz="2400" dirty="0"/>
              <a:t>Make folders, download reads</a:t>
            </a:r>
          </a:p>
          <a:p>
            <a:endParaRPr lang="en-GB" sz="2400" dirty="0"/>
          </a:p>
          <a:p>
            <a:r>
              <a:rPr lang="en-GB" sz="2400" dirty="0"/>
              <a:t>Test they are there</a:t>
            </a:r>
          </a:p>
          <a:p>
            <a:endParaRPr lang="en-GB" sz="2400" dirty="0"/>
          </a:p>
          <a:p>
            <a:r>
              <a:rPr lang="en-GB" sz="2400" dirty="0"/>
              <a:t>QC</a:t>
            </a:r>
          </a:p>
          <a:p>
            <a:endParaRPr lang="en-GB" sz="2400" dirty="0"/>
          </a:p>
          <a:p>
            <a:r>
              <a:rPr lang="en-GB" sz="2400" dirty="0"/>
              <a:t>Trim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66D21-C89E-8BF4-F8BB-72C41FD77E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5132" y="749256"/>
            <a:ext cx="6222897" cy="60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02925"/>
            <a:ext cx="8630277" cy="646331"/>
          </a:xfrm>
        </p:spPr>
        <p:txBody>
          <a:bodyPr/>
          <a:lstStyle/>
          <a:p>
            <a:r>
              <a:rPr lang="en-GB" dirty="0"/>
              <a:t>Shell scripting (bash) – more advanced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-1" y="1017271"/>
            <a:ext cx="3565133" cy="55890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… and then…. Assemble at every odd </a:t>
            </a:r>
            <a:r>
              <a:rPr lang="en-GB" sz="2400" dirty="0" err="1"/>
              <a:t>kmer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Stats for the assemblies</a:t>
            </a:r>
          </a:p>
          <a:p>
            <a:endParaRPr lang="en-GB" sz="2400" dirty="0"/>
          </a:p>
          <a:p>
            <a:r>
              <a:rPr lang="en-GB" sz="2400" dirty="0"/>
              <a:t>Export </a:t>
            </a:r>
            <a:r>
              <a:rPr lang="en-GB" sz="2400" dirty="0" err="1"/>
              <a:t>db</a:t>
            </a:r>
            <a:r>
              <a:rPr lang="en-GB" sz="2400" dirty="0"/>
              <a:t> and apps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Blast</a:t>
            </a:r>
          </a:p>
          <a:p>
            <a:endParaRPr lang="en-GB" sz="2400" dirty="0"/>
          </a:p>
          <a:p>
            <a:r>
              <a:rPr lang="en-GB" sz="2400" dirty="0"/>
              <a:t>Predict genes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28107-2DE0-666C-E1CB-3CF63AF870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9244" y="659695"/>
            <a:ext cx="6466477" cy="504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C7CB8-28BA-FECA-969B-7427B95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9244" y="4448709"/>
            <a:ext cx="6466477" cy="24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5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/>
              <a:t>Shell scripting (bash) – some thoughts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185916" y="1033767"/>
            <a:ext cx="8772167" cy="55434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Anyone who knows bioinformatics knows that tools/ scripts fail due to the gravitational flux of the moon, and how loud the wolves howl. (choose your real answer)</a:t>
            </a:r>
          </a:p>
          <a:p>
            <a:r>
              <a:rPr lang="en-GB" b="1" dirty="0"/>
              <a:t>Things fails… a lot</a:t>
            </a:r>
            <a:r>
              <a:rPr lang="en-GB" dirty="0"/>
              <a:t>. </a:t>
            </a:r>
          </a:p>
          <a:p>
            <a:r>
              <a:rPr lang="en-GB" b="1" dirty="0"/>
              <a:t>So what re run-the whole lot?</a:t>
            </a:r>
            <a:r>
              <a:rPr lang="en-GB" dirty="0"/>
              <a:t> Alter the code to test if steps have already succeeded?</a:t>
            </a:r>
          </a:p>
          <a:p>
            <a:r>
              <a:rPr lang="en-GB" dirty="0"/>
              <a:t>Maybe.. Up to you.. There </a:t>
            </a:r>
            <a:r>
              <a:rPr lang="en-GB" b="1" dirty="0"/>
              <a:t>are alternatives </a:t>
            </a:r>
            <a:r>
              <a:rPr lang="en-GB" dirty="0"/>
              <a:t>for when the scripts get complex. Probably a better option!!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344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4709" y="130033"/>
            <a:ext cx="7857692" cy="646331"/>
          </a:xfrm>
        </p:spPr>
        <p:txBody>
          <a:bodyPr/>
          <a:lstStyle/>
          <a:p>
            <a:r>
              <a:rPr lang="en-GB" dirty="0"/>
              <a:t>workflow/ pipeline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" y="1421102"/>
            <a:ext cx="9042400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is the difference between a workflow and a pipeline?</a:t>
            </a:r>
          </a:p>
          <a:p>
            <a:r>
              <a:rPr lang="en-GB" dirty="0"/>
              <a:t>In short I don’t know. They seem to be used interchangeably by the community if you look around the net. </a:t>
            </a:r>
          </a:p>
          <a:p>
            <a:r>
              <a:rPr lang="en-GB" dirty="0"/>
              <a:t>.. This is only an overview to introduce you to it. It will take lots of practise to get good at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721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1200329"/>
          </a:xfrm>
        </p:spPr>
        <p:txBody>
          <a:bodyPr/>
          <a:lstStyle/>
          <a:p>
            <a:r>
              <a:rPr lang="en-GB" dirty="0"/>
              <a:t>Shell scripting (bash) – command line arguments, to make it more flexible.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185916" y="1368582"/>
            <a:ext cx="8772167" cy="55434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>
                <a:solidFill>
                  <a:schemeClr val="accent1"/>
                </a:solidFill>
              </a:rPr>
              <a:t>Name_of_shell.sh </a:t>
            </a:r>
            <a:r>
              <a:rPr lang="en-GB" dirty="0"/>
              <a:t>option1  option2  option3</a:t>
            </a:r>
          </a:p>
          <a:p>
            <a:endParaRPr lang="en-GB" dirty="0"/>
          </a:p>
          <a:p>
            <a:r>
              <a:rPr lang="en-GB" dirty="0"/>
              <a:t>In the shell script     </a:t>
            </a:r>
            <a:r>
              <a:rPr lang="en-GB" dirty="0">
                <a:solidFill>
                  <a:schemeClr val="accent6"/>
                </a:solidFill>
              </a:rPr>
              <a:t>$1              $2            $3</a:t>
            </a:r>
          </a:p>
          <a:p>
            <a:endParaRPr lang="en-GB" dirty="0"/>
          </a:p>
          <a:p>
            <a:r>
              <a:rPr lang="en-GB" dirty="0" err="1">
                <a:solidFill>
                  <a:schemeClr val="accent1"/>
                </a:solidFill>
              </a:rPr>
              <a:t>Fastqc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$1</a:t>
            </a:r>
            <a:r>
              <a:rPr lang="en-GB" dirty="0"/>
              <a:t>  within the shell script, for example could be at the command line:</a:t>
            </a:r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dirty="0" err="1">
                <a:solidFill>
                  <a:schemeClr val="accent1"/>
                </a:solidFill>
              </a:rPr>
              <a:t>fastqc</a:t>
            </a:r>
            <a:r>
              <a:rPr lang="en-GB" dirty="0">
                <a:solidFill>
                  <a:schemeClr val="accent1"/>
                </a:solidFill>
              </a:rPr>
              <a:t> R1.fq.gz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F4ECF0-9E85-BC0E-387D-98FDFA2F2E80}"/>
              </a:ext>
            </a:extLst>
          </p:cNvPr>
          <p:cNvCxnSpPr/>
          <p:nvPr/>
        </p:nvCxnSpPr>
        <p:spPr>
          <a:xfrm>
            <a:off x="4048217" y="1979720"/>
            <a:ext cx="0" cy="47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C1D343-E3F7-1795-3935-A12C37C95F44}"/>
              </a:ext>
            </a:extLst>
          </p:cNvPr>
          <p:cNvCxnSpPr/>
          <p:nvPr/>
        </p:nvCxnSpPr>
        <p:spPr>
          <a:xfrm>
            <a:off x="5771968" y="2025585"/>
            <a:ext cx="0" cy="47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D5D92C-477C-C638-FD95-56ED0B0EA5E8}"/>
              </a:ext>
            </a:extLst>
          </p:cNvPr>
          <p:cNvCxnSpPr/>
          <p:nvPr/>
        </p:nvCxnSpPr>
        <p:spPr>
          <a:xfrm>
            <a:off x="7316679" y="2025585"/>
            <a:ext cx="0" cy="47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04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0234" y="5746"/>
            <a:ext cx="8630277" cy="1200329"/>
          </a:xfrm>
        </p:spPr>
        <p:txBody>
          <a:bodyPr/>
          <a:lstStyle/>
          <a:p>
            <a:r>
              <a:rPr lang="en-GB" dirty="0"/>
              <a:t>Shell scripting (bash) – command line arguments, EXAMPLE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18301" y="1067535"/>
            <a:ext cx="8772167" cy="55434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 have a “pipeline” for pairwise differential expression analysis. I do this a lot. 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sbatch</a:t>
            </a:r>
            <a:r>
              <a:rPr lang="en-GB" dirty="0">
                <a:solidFill>
                  <a:schemeClr val="accent1"/>
                </a:solidFill>
              </a:rPr>
              <a:t> DE_analysis.sh  </a:t>
            </a:r>
            <a:r>
              <a:rPr lang="en-GB" dirty="0" err="1">
                <a:solidFill>
                  <a:schemeClr val="accent1"/>
                </a:solidFill>
              </a:rPr>
              <a:t>path_to_data</a:t>
            </a:r>
            <a:r>
              <a:rPr lang="en-GB" dirty="0">
                <a:solidFill>
                  <a:schemeClr val="accent1"/>
                </a:solidFill>
              </a:rPr>
              <a:t>   </a:t>
            </a:r>
            <a:r>
              <a:rPr lang="en-GB" sz="2400" dirty="0"/>
              <a:t>&lt;- this is my </a:t>
            </a:r>
            <a:r>
              <a:rPr lang="en-GB" sz="2400" dirty="0">
                <a:solidFill>
                  <a:schemeClr val="accent6"/>
                </a:solidFill>
              </a:rPr>
              <a:t>$1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/>
              <a:t>If the files are there</a:t>
            </a:r>
          </a:p>
          <a:p>
            <a:r>
              <a:rPr lang="en-GB" dirty="0"/>
              <a:t>It will run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B3B19-93E6-14A8-8D37-101D62B475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71" y="2929629"/>
            <a:ext cx="5333929" cy="39634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E60FB5-7068-7851-0FCD-9F90FEBBD9B0}"/>
              </a:ext>
            </a:extLst>
          </p:cNvPr>
          <p:cNvCxnSpPr/>
          <p:nvPr/>
        </p:nvCxnSpPr>
        <p:spPr>
          <a:xfrm>
            <a:off x="3293616" y="4296792"/>
            <a:ext cx="516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4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/>
              <a:t>Shell scripting (bash) – some thoughts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185916" y="1033767"/>
            <a:ext cx="8772167" cy="55434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Getting the more complicated shell script to run on this cluster took quite a few “hacking sessions” </a:t>
            </a:r>
          </a:p>
          <a:p>
            <a:r>
              <a:rPr lang="en-GB" dirty="0"/>
              <a:t>It worked fine on another cluster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247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(steeper learning curve)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7281C-CD4F-C498-F583-FE6F84A49D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66" y="4474345"/>
            <a:ext cx="3614971" cy="18776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A8E1FF-0371-D7BE-BD83-FE390DA6D0AF}"/>
              </a:ext>
            </a:extLst>
          </p:cNvPr>
          <p:cNvSpPr txBox="1">
            <a:spLocks/>
          </p:cNvSpPr>
          <p:nvPr/>
        </p:nvSpPr>
        <p:spPr>
          <a:xfrm>
            <a:off x="191366" y="780839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Based in python, thus line indentation. </a:t>
            </a:r>
          </a:p>
          <a:p>
            <a:r>
              <a:rPr lang="en-GB" sz="2800" dirty="0"/>
              <a:t>The docs: </a:t>
            </a:r>
            <a:r>
              <a:rPr lang="en-GB" sz="2000" dirty="0">
                <a:hlinkClick r:id="rId3"/>
              </a:rPr>
              <a:t>https://snakemake.readthedocs.io/en/stable/</a:t>
            </a:r>
            <a:endParaRPr lang="en-GB" sz="2000" dirty="0"/>
          </a:p>
          <a:p>
            <a:r>
              <a:rPr lang="en-GB" sz="2000" dirty="0">
                <a:hlinkClick r:id="rId4"/>
              </a:rPr>
              <a:t>https://carpentries-incubator.github.io/snakemake-novice-bioinformatics/</a:t>
            </a:r>
            <a:endParaRPr lang="en-GB" sz="2000" dirty="0"/>
          </a:p>
          <a:p>
            <a:r>
              <a:rPr lang="en-GB" sz="2800" dirty="0"/>
              <a:t>Many workflows are public … </a:t>
            </a:r>
            <a:r>
              <a:rPr lang="en-GB" sz="2000" dirty="0">
                <a:hlinkClick r:id="rId5"/>
              </a:rPr>
              <a:t>https://snakepipes.readthedocs.io/en/latest/content/setting_up.html</a:t>
            </a:r>
            <a:r>
              <a:rPr lang="en-GB" sz="2000" dirty="0"/>
              <a:t>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E484E-9BDB-05AC-361F-B9F92D9AB7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7297" y="3460195"/>
            <a:ext cx="5008620" cy="36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– the very basics (install)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168165" y="940716"/>
            <a:ext cx="8807669" cy="50773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olidFill>
                  <a:schemeClr val="accent1"/>
                </a:solidFill>
              </a:rPr>
              <a:t>Snakemake</a:t>
            </a:r>
            <a:r>
              <a:rPr lang="en-GB" dirty="0"/>
              <a:t> (install via </a:t>
            </a:r>
            <a:r>
              <a:rPr lang="en-GB" dirty="0" err="1"/>
              <a:t>conda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# create a </a:t>
            </a:r>
            <a:r>
              <a:rPr lang="en-GB" dirty="0" err="1"/>
              <a:t>conda</a:t>
            </a:r>
            <a:r>
              <a:rPr lang="en-GB" dirty="0"/>
              <a:t> env for </a:t>
            </a:r>
            <a:r>
              <a:rPr lang="en-GB" dirty="0" err="1"/>
              <a:t>snakemake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solidFill>
                  <a:schemeClr val="accent1"/>
                </a:solidFill>
              </a:rPr>
              <a:t>conda</a:t>
            </a:r>
            <a:r>
              <a:rPr lang="en-GB" dirty="0">
                <a:solidFill>
                  <a:schemeClr val="accent1"/>
                </a:solidFill>
              </a:rPr>
              <a:t> create -n </a:t>
            </a:r>
            <a:r>
              <a:rPr lang="en-GB" dirty="0" err="1">
                <a:solidFill>
                  <a:schemeClr val="accent1"/>
                </a:solidFill>
              </a:rPr>
              <a:t>snakemake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snakemake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# using mamba </a:t>
            </a:r>
            <a:r>
              <a:rPr lang="en-GB" sz="2400" dirty="0"/>
              <a:t> (</a:t>
            </a:r>
            <a:r>
              <a:rPr lang="en-GB" sz="2400" dirty="0" err="1"/>
              <a:t>conda</a:t>
            </a:r>
            <a:r>
              <a:rPr lang="en-GB" sz="2400" dirty="0"/>
              <a:t> install -c </a:t>
            </a:r>
            <a:r>
              <a:rPr lang="en-GB" sz="2400" dirty="0" err="1"/>
              <a:t>conda</a:t>
            </a:r>
            <a:r>
              <a:rPr lang="en-GB" sz="2400" dirty="0"/>
              <a:t>-forge mamba)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accent1"/>
                </a:solidFill>
              </a:rPr>
              <a:t>mamba create -c </a:t>
            </a:r>
            <a:r>
              <a:rPr lang="en-GB" dirty="0" err="1">
                <a:solidFill>
                  <a:schemeClr val="accent1"/>
                </a:solidFill>
              </a:rPr>
              <a:t>conda</a:t>
            </a:r>
            <a:r>
              <a:rPr lang="en-GB" dirty="0">
                <a:solidFill>
                  <a:schemeClr val="accent1"/>
                </a:solidFill>
              </a:rPr>
              <a:t>-forge -c </a:t>
            </a:r>
            <a:r>
              <a:rPr lang="en-GB" dirty="0" err="1">
                <a:solidFill>
                  <a:schemeClr val="accent1"/>
                </a:solidFill>
              </a:rPr>
              <a:t>bioconda</a:t>
            </a:r>
            <a:r>
              <a:rPr lang="en-GB" dirty="0">
                <a:solidFill>
                  <a:schemeClr val="accent1"/>
                </a:solidFill>
              </a:rPr>
              <a:t> -n 	</a:t>
            </a:r>
            <a:r>
              <a:rPr lang="en-GB" dirty="0" err="1">
                <a:solidFill>
                  <a:schemeClr val="accent1"/>
                </a:solidFill>
              </a:rPr>
              <a:t>snakemake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snakemake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r>
              <a:rPr lang="en-GB" dirty="0" err="1">
                <a:solidFill>
                  <a:schemeClr val="accent1"/>
                </a:solidFill>
              </a:rPr>
              <a:t>conda</a:t>
            </a:r>
            <a:r>
              <a:rPr lang="en-GB" dirty="0">
                <a:solidFill>
                  <a:schemeClr val="accent1"/>
                </a:solidFill>
              </a:rPr>
              <a:t> activate </a:t>
            </a:r>
            <a:r>
              <a:rPr lang="en-GB" dirty="0" err="1">
                <a:solidFill>
                  <a:schemeClr val="accent1"/>
                </a:solidFill>
              </a:rPr>
              <a:t>snakemake</a:t>
            </a:r>
            <a:endParaRPr lang="en-GB" dirty="0">
              <a:solidFill>
                <a:schemeClr val="accent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748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– the very basics (install)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168165" y="802680"/>
            <a:ext cx="8807669" cy="50773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olidFill>
                  <a:schemeClr val="accent1"/>
                </a:solidFill>
              </a:rPr>
              <a:t>Snakemake</a:t>
            </a:r>
            <a:r>
              <a:rPr lang="en-GB" dirty="0">
                <a:solidFill>
                  <a:schemeClr val="accent1"/>
                </a:solidFill>
              </a:rPr>
              <a:t> –h      </a:t>
            </a:r>
            <a:r>
              <a:rPr lang="en-GB" dirty="0"/>
              <a:t>(lots of options!!)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07509-C2D3-D361-7037-9E6A048757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108" y="1436744"/>
            <a:ext cx="7421413" cy="55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– the very basics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0" y="685536"/>
            <a:ext cx="88076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olidFill>
                  <a:schemeClr val="accent1"/>
                </a:solidFill>
              </a:rPr>
              <a:t>Snakemake</a:t>
            </a:r>
            <a:r>
              <a:rPr lang="en-GB" dirty="0"/>
              <a:t> (install via </a:t>
            </a:r>
            <a:r>
              <a:rPr lang="en-GB" dirty="0" err="1"/>
              <a:t>conda</a:t>
            </a:r>
            <a:r>
              <a:rPr lang="en-GB" dirty="0"/>
              <a:t>) looks for a </a:t>
            </a:r>
            <a:r>
              <a:rPr lang="en-GB" dirty="0" err="1">
                <a:solidFill>
                  <a:schemeClr val="accent1"/>
                </a:solidFill>
              </a:rPr>
              <a:t>Snakefile</a:t>
            </a:r>
            <a:r>
              <a:rPr lang="en-GB" dirty="0"/>
              <a:t>. The </a:t>
            </a:r>
            <a:r>
              <a:rPr lang="en-GB" dirty="0" err="1">
                <a:solidFill>
                  <a:schemeClr val="accent1"/>
                </a:solidFill>
              </a:rPr>
              <a:t>snakefile</a:t>
            </a:r>
            <a:r>
              <a:rPr lang="en-GB" dirty="0"/>
              <a:t> is where you “give it instructions”. These instructions are called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  <a:r>
              <a:rPr lang="en-GB" dirty="0"/>
              <a:t>. </a:t>
            </a:r>
          </a:p>
          <a:p>
            <a:r>
              <a:rPr lang="en-GB" dirty="0"/>
              <a:t>This example in the </a:t>
            </a:r>
            <a:r>
              <a:rPr lang="en-GB" dirty="0" err="1">
                <a:solidFill>
                  <a:schemeClr val="accent1"/>
                </a:solidFill>
              </a:rPr>
              <a:t>Snakefile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contains a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u="sng" dirty="0"/>
              <a:t>rule</a:t>
            </a:r>
            <a:r>
              <a:rPr lang="en-GB" dirty="0"/>
              <a:t> “</a:t>
            </a:r>
            <a:r>
              <a:rPr lang="en-GB" dirty="0" err="1">
                <a:solidFill>
                  <a:schemeClr val="accent1"/>
                </a:solidFill>
              </a:rPr>
              <a:t>countlines</a:t>
            </a:r>
            <a:r>
              <a:rPr lang="en-GB" dirty="0"/>
              <a:t>”, will count lines in a file</a:t>
            </a:r>
          </a:p>
          <a:p>
            <a:r>
              <a:rPr lang="en-GB" dirty="0"/>
              <a:t>If we run this .. Next slide.</a:t>
            </a:r>
          </a:p>
          <a:p>
            <a:r>
              <a:rPr lang="en-GB" dirty="0"/>
              <a:t>(note this is not flexible, but a hard coded example) (</a:t>
            </a:r>
            <a:r>
              <a:rPr lang="en-GB" dirty="0">
                <a:solidFill>
                  <a:srgbClr val="FF0000"/>
                </a:solidFill>
              </a:rPr>
              <a:t>Run the example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AA5FA-5A87-1421-62F2-908995AC4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672" y="5241599"/>
            <a:ext cx="6297021" cy="18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– the very basics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0" y="776364"/>
            <a:ext cx="88076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75460-6583-A774-4838-44B06EB5D24D}"/>
              </a:ext>
            </a:extLst>
          </p:cNvPr>
          <p:cNvSpPr txBox="1"/>
          <p:nvPr/>
        </p:nvSpPr>
        <p:spPr>
          <a:xfrm>
            <a:off x="128345" y="856234"/>
            <a:ext cx="82821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$ </a:t>
            </a:r>
            <a:r>
              <a:rPr lang="en-GB" sz="1400" b="1" dirty="0" err="1"/>
              <a:t>snakemake</a:t>
            </a:r>
            <a:r>
              <a:rPr lang="en-GB" sz="1400" b="1" dirty="0"/>
              <a:t> --core 1 ref1_1.fq.count   (you ask for the desired output, in this case a file)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Building DAG of jobs...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Using shell: /</a:t>
            </a:r>
            <a:r>
              <a:rPr lang="en-GB" sz="1400" dirty="0" err="1">
                <a:solidFill>
                  <a:schemeClr val="accent1"/>
                </a:solidFill>
              </a:rPr>
              <a:t>usr</a:t>
            </a:r>
            <a:r>
              <a:rPr lang="en-GB" sz="1400" dirty="0">
                <a:solidFill>
                  <a:schemeClr val="accent1"/>
                </a:solidFill>
              </a:rPr>
              <a:t>/bin/bash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Provided cores: 1 (use --cores to define parallelism)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Rules claiming more threads will be scaled down.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Job stats: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job           count    min threads    max threads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----------  -------  -------------  -------------</a:t>
            </a:r>
          </a:p>
          <a:p>
            <a:r>
              <a:rPr lang="en-GB" sz="1400" dirty="0" err="1">
                <a:solidFill>
                  <a:schemeClr val="accent1"/>
                </a:solidFill>
              </a:rPr>
              <a:t>countlines</a:t>
            </a:r>
            <a:r>
              <a:rPr lang="en-GB" sz="1400" dirty="0">
                <a:solidFill>
                  <a:schemeClr val="accent1"/>
                </a:solidFill>
              </a:rPr>
              <a:t>        1              1              1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total             1              1              1</a:t>
            </a:r>
          </a:p>
          <a:p>
            <a:endParaRPr lang="en-GB" sz="1400" dirty="0">
              <a:solidFill>
                <a:schemeClr val="accent1"/>
              </a:solidFill>
            </a:endParaRPr>
          </a:p>
          <a:p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Select jobs to execute...</a:t>
            </a:r>
          </a:p>
          <a:p>
            <a:endParaRPr lang="en-GB" sz="1400" dirty="0">
              <a:solidFill>
                <a:schemeClr val="accent1"/>
              </a:solidFill>
            </a:endParaRPr>
          </a:p>
          <a:p>
            <a:r>
              <a:rPr lang="en-GB" sz="1400" dirty="0">
                <a:solidFill>
                  <a:schemeClr val="accent1"/>
                </a:solidFill>
              </a:rPr>
              <a:t>[Thu Aug 11 11:41:42 2022]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rule </a:t>
            </a:r>
            <a:r>
              <a:rPr lang="en-GB" sz="1400" dirty="0" err="1">
                <a:solidFill>
                  <a:schemeClr val="accent1"/>
                </a:solidFill>
              </a:rPr>
              <a:t>countlines</a:t>
            </a:r>
            <a:r>
              <a:rPr lang="en-GB" sz="1400" dirty="0">
                <a:solidFill>
                  <a:schemeClr val="accent1"/>
                </a:solidFill>
              </a:rPr>
              <a:t>:</a:t>
            </a:r>
          </a:p>
          <a:p>
            <a:r>
              <a:rPr lang="en-GB" sz="1400" b="1" dirty="0">
                <a:solidFill>
                  <a:schemeClr val="accent1"/>
                </a:solidFill>
              </a:rPr>
              <a:t>    input: subsampled_R1.fastq.gz</a:t>
            </a:r>
          </a:p>
          <a:p>
            <a:r>
              <a:rPr lang="en-GB" sz="1400" b="1" dirty="0">
                <a:solidFill>
                  <a:schemeClr val="accent1"/>
                </a:solidFill>
              </a:rPr>
              <a:t>    output: ref1_1.fq.count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    </a:t>
            </a:r>
            <a:r>
              <a:rPr lang="en-GB" sz="1400" dirty="0" err="1">
                <a:solidFill>
                  <a:schemeClr val="accent1"/>
                </a:solidFill>
              </a:rPr>
              <a:t>jobid</a:t>
            </a:r>
            <a:r>
              <a:rPr lang="en-GB" sz="1400" dirty="0">
                <a:solidFill>
                  <a:schemeClr val="accent1"/>
                </a:solidFill>
              </a:rPr>
              <a:t>: 0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    reason: Missing output files: ref1_1.fq.count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    resources: </a:t>
            </a:r>
            <a:r>
              <a:rPr lang="en-GB" sz="1400" dirty="0" err="1">
                <a:solidFill>
                  <a:schemeClr val="accent1"/>
                </a:solidFill>
              </a:rPr>
              <a:t>tmpdir</a:t>
            </a:r>
            <a:r>
              <a:rPr lang="en-GB" sz="1400" dirty="0">
                <a:solidFill>
                  <a:schemeClr val="accent1"/>
                </a:solidFill>
              </a:rPr>
              <a:t>=/</a:t>
            </a:r>
            <a:r>
              <a:rPr lang="en-GB" sz="1400" dirty="0" err="1">
                <a:solidFill>
                  <a:schemeClr val="accent1"/>
                </a:solidFill>
              </a:rPr>
              <a:t>tmp</a:t>
            </a:r>
            <a:r>
              <a:rPr lang="en-GB" sz="1400" dirty="0">
                <a:solidFill>
                  <a:schemeClr val="accent1"/>
                </a:solidFill>
              </a:rPr>
              <a:t>/pthorpe_3055749</a:t>
            </a:r>
          </a:p>
          <a:p>
            <a:endParaRPr lang="en-GB" sz="1400" dirty="0">
              <a:solidFill>
                <a:schemeClr val="accent1"/>
              </a:solidFill>
            </a:endParaRPr>
          </a:p>
          <a:p>
            <a:r>
              <a:rPr lang="en-GB" sz="1400" dirty="0">
                <a:solidFill>
                  <a:schemeClr val="accent1"/>
                </a:solidFill>
              </a:rPr>
              <a:t>[Thu Aug 11 11:41:44 2022]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Finished job 0.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1 of 1 steps (100%) done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Complete log: .</a:t>
            </a:r>
            <a:r>
              <a:rPr lang="en-GB" sz="1400" dirty="0" err="1">
                <a:solidFill>
                  <a:schemeClr val="accent1"/>
                </a:solidFill>
              </a:rPr>
              <a:t>snakemake</a:t>
            </a:r>
            <a:r>
              <a:rPr lang="en-GB" sz="1400" dirty="0">
                <a:solidFill>
                  <a:schemeClr val="accent1"/>
                </a:solidFill>
              </a:rPr>
              <a:t>/log/2022-08-11T114141.513610.snakemake.log</a:t>
            </a:r>
          </a:p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D0305E-8251-2D90-AA24-4BF218E9E3F7}"/>
              </a:ext>
            </a:extLst>
          </p:cNvPr>
          <p:cNvSpPr txBox="1">
            <a:spLocks/>
          </p:cNvSpPr>
          <p:nvPr/>
        </p:nvSpPr>
        <p:spPr>
          <a:xfrm>
            <a:off x="4318476" y="1901774"/>
            <a:ext cx="4825524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we try and run it again it says “nothing to be done” as the output file exists… This is useful. (think about the failures!)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3654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– the very basics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101599" y="776364"/>
            <a:ext cx="8940802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This example </a:t>
            </a:r>
            <a:r>
              <a:rPr lang="en-GB" sz="2800" dirty="0" err="1">
                <a:solidFill>
                  <a:schemeClr val="accent1"/>
                </a:solidFill>
              </a:rPr>
              <a:t>bwa_map</a:t>
            </a:r>
            <a:r>
              <a:rPr lang="en-GB" sz="2800" dirty="0">
                <a:solidFill>
                  <a:schemeClr val="accent1"/>
                </a:solidFill>
              </a:rPr>
              <a:t> </a:t>
            </a:r>
            <a:r>
              <a:rPr lang="en-GB" sz="2800" dirty="0"/>
              <a:t>will map reads</a:t>
            </a:r>
          </a:p>
          <a:p>
            <a:r>
              <a:rPr lang="en-GB" sz="2800" dirty="0"/>
              <a:t>Run this, by asking for the output file: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>
                <a:solidFill>
                  <a:schemeClr val="accent1"/>
                </a:solidFill>
                <a:latin typeface="Abadi Extra Light" panose="020B0604020202020204" pitchFamily="34" charset="0"/>
              </a:rPr>
              <a:t>snakemake</a:t>
            </a:r>
            <a:r>
              <a:rPr lang="en-GB" sz="2800" dirty="0">
                <a:solidFill>
                  <a:schemeClr val="accent1"/>
                </a:solidFill>
                <a:latin typeface="Abadi Extra Light" panose="020B0604020202020204" pitchFamily="34" charset="0"/>
              </a:rPr>
              <a:t> --cores 1 -p </a:t>
            </a:r>
            <a:r>
              <a:rPr lang="en-GB" sz="2800" dirty="0" err="1">
                <a:solidFill>
                  <a:schemeClr val="accent1"/>
                </a:solidFill>
                <a:latin typeface="Abadi Extra Light" panose="020B0604020202020204" pitchFamily="34" charset="0"/>
              </a:rPr>
              <a:t>mapped_reads</a:t>
            </a:r>
            <a:r>
              <a:rPr lang="en-GB" sz="2800" dirty="0">
                <a:solidFill>
                  <a:schemeClr val="accent1"/>
                </a:solidFill>
                <a:latin typeface="Abadi Extra Light" panose="020B0604020202020204" pitchFamily="34" charset="0"/>
              </a:rPr>
              <a:t>/</a:t>
            </a:r>
            <a:r>
              <a:rPr lang="en-GB" sz="2800" dirty="0" err="1">
                <a:solidFill>
                  <a:schemeClr val="accent1"/>
                </a:solidFill>
                <a:latin typeface="Abadi Extra Light" panose="020B0604020202020204" pitchFamily="34" charset="0"/>
              </a:rPr>
              <a:t>A.bam</a:t>
            </a:r>
            <a:endParaRPr lang="en-GB" sz="2800" dirty="0">
              <a:solidFill>
                <a:schemeClr val="accent1"/>
              </a:solidFill>
              <a:latin typeface="Abadi Extra Light" panose="020B0604020202020204" pitchFamily="34" charset="0"/>
            </a:endParaRPr>
          </a:p>
          <a:p>
            <a:r>
              <a:rPr lang="en-GB" sz="2800" dirty="0"/>
              <a:t>Note: </a:t>
            </a:r>
            <a:r>
              <a:rPr lang="en-GB" sz="2800" dirty="0">
                <a:solidFill>
                  <a:schemeClr val="accent1"/>
                </a:solidFill>
              </a:rPr>
              <a:t>-n</a:t>
            </a:r>
            <a:r>
              <a:rPr lang="en-GB" sz="2800" dirty="0"/>
              <a:t> if used, is a dry run and print the commands. Very useful as a sanity check. 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-p</a:t>
            </a:r>
            <a:r>
              <a:rPr lang="en-GB" sz="2800" dirty="0"/>
              <a:t> print shell commands</a:t>
            </a:r>
          </a:p>
          <a:p>
            <a:endParaRPr lang="en-GB" sz="2800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C50B7-DC72-EA0D-FC61-76BD93DBD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99" y="4017926"/>
            <a:ext cx="8142717" cy="23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– the very basics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54305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will see all the magic is done by things in </a:t>
            </a:r>
            <a:r>
              <a:rPr lang="en-GB" dirty="0">
                <a:solidFill>
                  <a:schemeClr val="accent1"/>
                </a:solidFill>
              </a:rPr>
              <a:t>{MAGIC} </a:t>
            </a:r>
            <a:r>
              <a:rPr lang="en-GB" dirty="0"/>
              <a:t>brackets, called placeholders ….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chemeClr val="accent1"/>
                </a:solidFill>
              </a:rPr>
              <a:t>input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output</a:t>
            </a:r>
            <a:r>
              <a:rPr lang="en-GB" dirty="0"/>
              <a:t> filenames must match in some part {} as these become the wildcards. (example to come ..)</a:t>
            </a:r>
          </a:p>
          <a:p>
            <a:endParaRPr lang="en-GB" dirty="0"/>
          </a:p>
          <a:p>
            <a:r>
              <a:rPr lang="en-GB" dirty="0"/>
              <a:t>from the rules you will see, input, output, maybe some sort of wildcard. </a:t>
            </a:r>
          </a:p>
          <a:p>
            <a:pPr lvl="1"/>
            <a:r>
              <a:rPr lang="en-GB" dirty="0"/>
              <a:t>{input} - The input file(s)</a:t>
            </a:r>
          </a:p>
          <a:p>
            <a:pPr lvl="1"/>
            <a:r>
              <a:rPr lang="en-GB" dirty="0"/>
              <a:t>{output} - The output file(s)</a:t>
            </a:r>
          </a:p>
          <a:p>
            <a:pPr lvl="1"/>
            <a:r>
              <a:rPr lang="en-GB" dirty="0"/>
              <a:t>{wildcards} - The  wildcard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8464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4709" y="130033"/>
            <a:ext cx="7857692" cy="646331"/>
          </a:xfrm>
        </p:spPr>
        <p:txBody>
          <a:bodyPr/>
          <a:lstStyle/>
          <a:p>
            <a:r>
              <a:rPr lang="en-GB" dirty="0"/>
              <a:t>What is a workflow/ pipeline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163525"/>
            <a:ext cx="9042400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Hopefully from the name you can deduce, it is a flow/ series of “things” (for us, commands) that achieve “</a:t>
            </a:r>
            <a:r>
              <a:rPr lang="en-GB" i="1" dirty="0"/>
              <a:t>something” </a:t>
            </a:r>
            <a:r>
              <a:rPr lang="en-GB" dirty="0"/>
              <a:t>(a desired output)</a:t>
            </a:r>
          </a:p>
          <a:p>
            <a:r>
              <a:rPr lang="en-GB" dirty="0"/>
              <a:t>.. a very loose and simple definition:</a:t>
            </a:r>
          </a:p>
          <a:p>
            <a:r>
              <a:rPr lang="en-GB" dirty="0"/>
              <a:t>A workflow is a series/combination of commands combined into one script to return a final outcome</a:t>
            </a:r>
          </a:p>
          <a:p>
            <a:r>
              <a:rPr lang="en-GB" dirty="0"/>
              <a:t>For example, a single script to: trim the reads, QC the reads, quantify the transcript abundance using the reads against a reference. </a:t>
            </a:r>
          </a:p>
          <a:p>
            <a:pPr marL="0" indent="0">
              <a:buNone/>
            </a:pPr>
            <a:r>
              <a:rPr lang="en-GB" dirty="0"/>
              <a:t>   (</a:t>
            </a:r>
            <a:r>
              <a:rPr lang="en-GB" dirty="0" err="1"/>
              <a:t>trimmomatic</a:t>
            </a:r>
            <a:r>
              <a:rPr lang="en-GB" dirty="0"/>
              <a:t>, </a:t>
            </a:r>
            <a:r>
              <a:rPr lang="en-GB" dirty="0" err="1"/>
              <a:t>FactQC</a:t>
            </a:r>
            <a:r>
              <a:rPr lang="en-GB" dirty="0"/>
              <a:t>, Salmon) &lt;- in one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620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– the very basics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101599" y="776364"/>
            <a:ext cx="8940802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</a:t>
            </a:r>
            <a:r>
              <a:rPr lang="en-GB" sz="2800" dirty="0" err="1">
                <a:solidFill>
                  <a:schemeClr val="accent1"/>
                </a:solidFill>
              </a:rPr>
              <a:t>bwa_map</a:t>
            </a:r>
            <a:r>
              <a:rPr lang="en-GB" sz="2800" dirty="0">
                <a:solidFill>
                  <a:schemeClr val="accent1"/>
                </a:solidFill>
              </a:rPr>
              <a:t> </a:t>
            </a:r>
            <a:r>
              <a:rPr lang="en-GB" sz="2800" dirty="0"/>
              <a:t>rule was not flexible…. Lets make it flexible.</a:t>
            </a:r>
          </a:p>
          <a:p>
            <a:r>
              <a:rPr lang="en-GB" sz="2800" dirty="0"/>
              <a:t>Note, the “matching part” I spoke about on the last slide {</a:t>
            </a:r>
            <a:r>
              <a:rPr lang="en-GB" sz="2800" dirty="0">
                <a:solidFill>
                  <a:schemeClr val="accent1"/>
                </a:solidFill>
              </a:rPr>
              <a:t>sample</a:t>
            </a:r>
            <a:r>
              <a:rPr lang="en-GB" sz="2800" dirty="0"/>
              <a:t>}.</a:t>
            </a:r>
            <a:r>
              <a:rPr lang="en-GB" sz="2800" dirty="0" err="1"/>
              <a:t>fastq</a:t>
            </a:r>
            <a:r>
              <a:rPr lang="en-GB" sz="2800" dirty="0"/>
              <a:t> and {</a:t>
            </a:r>
            <a:r>
              <a:rPr lang="en-GB" sz="2800" dirty="0">
                <a:solidFill>
                  <a:schemeClr val="accent1"/>
                </a:solidFill>
              </a:rPr>
              <a:t>sample</a:t>
            </a:r>
            <a:r>
              <a:rPr lang="en-GB" sz="2800" dirty="0"/>
              <a:t>}.bam. The </a:t>
            </a:r>
            <a:r>
              <a:rPr lang="en-GB" sz="2800" i="1" dirty="0">
                <a:solidFill>
                  <a:schemeClr val="accent1"/>
                </a:solidFill>
              </a:rPr>
              <a:t>sample</a:t>
            </a:r>
            <a:r>
              <a:rPr lang="en-GB" sz="2800" i="1" dirty="0"/>
              <a:t> </a:t>
            </a:r>
            <a:r>
              <a:rPr lang="en-GB" sz="2800" dirty="0"/>
              <a:t> match. 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EFE32-910D-A147-6DD5-83C01EF82D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2106" y="3611767"/>
            <a:ext cx="8940803" cy="25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– the very basics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101599" y="776364"/>
            <a:ext cx="8940802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</a:t>
            </a:r>
            <a:r>
              <a:rPr lang="en-GB" sz="2800" dirty="0" err="1">
                <a:solidFill>
                  <a:schemeClr val="accent1"/>
                </a:solidFill>
              </a:rPr>
              <a:t>bwa_map</a:t>
            </a:r>
            <a:r>
              <a:rPr lang="en-GB" sz="2800" dirty="0">
                <a:solidFill>
                  <a:schemeClr val="accent1"/>
                </a:solidFill>
              </a:rPr>
              <a:t> </a:t>
            </a:r>
            <a:r>
              <a:rPr lang="en-GB" sz="2800" dirty="0"/>
              <a:t>rule was not flexible…. Lets make it flexible.</a:t>
            </a:r>
          </a:p>
          <a:p>
            <a:r>
              <a:rPr lang="en-GB" sz="2800" dirty="0"/>
              <a:t>If you now ran this with (only need to ask for the output and it can work out what the input should be):</a:t>
            </a:r>
          </a:p>
          <a:p>
            <a:pPr marL="0" indent="0">
              <a:buNone/>
            </a:pPr>
            <a:r>
              <a:rPr lang="en-GB" sz="2800" dirty="0">
                <a:latin typeface="Abadi Extra Light" panose="020B0604020202020204" pitchFamily="34" charset="0"/>
              </a:rPr>
              <a:t>	</a:t>
            </a:r>
            <a:r>
              <a:rPr lang="en-GB" sz="2800" dirty="0" err="1">
                <a:solidFill>
                  <a:schemeClr val="accent1"/>
                </a:solidFill>
                <a:latin typeface="Abadi Extra Light" panose="020B0604020202020204" pitchFamily="34" charset="0"/>
              </a:rPr>
              <a:t>snakemake</a:t>
            </a:r>
            <a:r>
              <a:rPr lang="en-GB" sz="2800" dirty="0">
                <a:solidFill>
                  <a:schemeClr val="accent1"/>
                </a:solidFill>
                <a:latin typeface="Abadi Extra Light" panose="020B0604020202020204" pitchFamily="34" charset="0"/>
              </a:rPr>
              <a:t> --cores 6 -p </a:t>
            </a:r>
            <a:r>
              <a:rPr lang="en-GB" sz="2800" dirty="0" err="1">
                <a:solidFill>
                  <a:schemeClr val="accent1"/>
                </a:solidFill>
                <a:latin typeface="Abadi Extra Light" panose="020B0604020202020204" pitchFamily="34" charset="0"/>
              </a:rPr>
              <a:t>mapped_reads</a:t>
            </a:r>
            <a:r>
              <a:rPr lang="en-GB" sz="2800" dirty="0">
                <a:solidFill>
                  <a:schemeClr val="accent1"/>
                </a:solidFill>
                <a:latin typeface="Abadi Extra Light" panose="020B0604020202020204" pitchFamily="34" charset="0"/>
              </a:rPr>
              <a:t>/</a:t>
            </a:r>
            <a:r>
              <a:rPr lang="en-GB" sz="2800" dirty="0" err="1">
                <a:solidFill>
                  <a:schemeClr val="accent1"/>
                </a:solidFill>
                <a:latin typeface="Abadi Extra Light" panose="020B0604020202020204" pitchFamily="34" charset="0"/>
              </a:rPr>
              <a:t>A.bam</a:t>
            </a:r>
            <a:endParaRPr lang="en-GB" sz="2800" dirty="0">
              <a:solidFill>
                <a:schemeClr val="accent1"/>
              </a:solidFill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Abadi Extra Light" panose="020B0604020202020204" pitchFamily="34" charset="0"/>
              </a:rPr>
              <a:t>	</a:t>
            </a:r>
            <a:r>
              <a:rPr lang="en-GB" sz="2800" dirty="0" err="1">
                <a:solidFill>
                  <a:schemeClr val="accent1"/>
                </a:solidFill>
                <a:latin typeface="Abadi Extra Light" panose="020B0604020202020204" pitchFamily="34" charset="0"/>
              </a:rPr>
              <a:t>snakemake</a:t>
            </a:r>
            <a:r>
              <a:rPr lang="en-GB" sz="2800" dirty="0">
                <a:solidFill>
                  <a:schemeClr val="accent1"/>
                </a:solidFill>
                <a:latin typeface="Abadi Extra Light" panose="020B0604020202020204" pitchFamily="34" charset="0"/>
              </a:rPr>
              <a:t> --cores 7 -p </a:t>
            </a:r>
            <a:r>
              <a:rPr lang="en-GB" sz="2800" dirty="0" err="1">
                <a:solidFill>
                  <a:schemeClr val="accent1"/>
                </a:solidFill>
                <a:latin typeface="Abadi Extra Light" panose="020B0604020202020204" pitchFamily="34" charset="0"/>
              </a:rPr>
              <a:t>mapped_reads</a:t>
            </a:r>
            <a:r>
              <a:rPr lang="en-GB" sz="2800" dirty="0">
                <a:solidFill>
                  <a:schemeClr val="accent1"/>
                </a:solidFill>
                <a:latin typeface="Abadi Extra Light" panose="020B0604020202020204" pitchFamily="34" charset="0"/>
              </a:rPr>
              <a:t>/</a:t>
            </a:r>
            <a:r>
              <a:rPr lang="en-GB" sz="2800" dirty="0" err="1">
                <a:solidFill>
                  <a:schemeClr val="accent1"/>
                </a:solidFill>
                <a:latin typeface="Abadi Extra Light" panose="020B0604020202020204" pitchFamily="34" charset="0"/>
              </a:rPr>
              <a:t>B.bam</a:t>
            </a:r>
            <a:endParaRPr lang="en-GB" sz="2800" dirty="0">
              <a:solidFill>
                <a:schemeClr val="accent1"/>
              </a:solidFill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n-GB" sz="2800" dirty="0"/>
              <a:t>(It would work if this output files did not already exist. )</a:t>
            </a:r>
          </a:p>
          <a:p>
            <a:pPr marL="0" indent="0">
              <a:buNone/>
            </a:pPr>
            <a:r>
              <a:rPr lang="en-GB" sz="2800" dirty="0"/>
              <a:t>(</a:t>
            </a:r>
            <a:r>
              <a:rPr lang="en-GB" sz="2800" dirty="0">
                <a:solidFill>
                  <a:srgbClr val="FF0000"/>
                </a:solidFill>
              </a:rPr>
              <a:t>Run the example</a:t>
            </a:r>
            <a:r>
              <a:rPr lang="en-GB" sz="2800" dirty="0"/>
              <a:t>)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EFE32-910D-A147-6DD5-83C01EF82D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99" y="4505234"/>
            <a:ext cx="8755653" cy="23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– the very basics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101599" y="776364"/>
            <a:ext cx="8940802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</a:t>
            </a:r>
            <a:r>
              <a:rPr lang="en-GB" sz="2800" dirty="0" err="1">
                <a:solidFill>
                  <a:schemeClr val="accent1"/>
                </a:solidFill>
              </a:rPr>
              <a:t>bwa_map</a:t>
            </a:r>
            <a:r>
              <a:rPr lang="en-GB" sz="2800" dirty="0">
                <a:solidFill>
                  <a:schemeClr val="accent1"/>
                </a:solidFill>
              </a:rPr>
              <a:t> </a:t>
            </a:r>
            <a:r>
              <a:rPr lang="en-GB" sz="2800" dirty="0"/>
              <a:t>rule</a:t>
            </a:r>
          </a:p>
          <a:p>
            <a:r>
              <a:rPr lang="en-GB" sz="2800" dirty="0"/>
              <a:t>To map many samples </a:t>
            </a:r>
            <a:r>
              <a:rPr lang="en-GB" sz="2800" dirty="0" err="1"/>
              <a:t>A.bam</a:t>
            </a:r>
            <a:r>
              <a:rPr lang="en-GB" sz="2800" dirty="0"/>
              <a:t>, </a:t>
            </a:r>
            <a:r>
              <a:rPr lang="en-GB" sz="2800" dirty="0" err="1"/>
              <a:t>B.bam</a:t>
            </a:r>
            <a:r>
              <a:rPr lang="en-GB" sz="2800" dirty="0"/>
              <a:t>, C, D, E etc .. </a:t>
            </a:r>
          </a:p>
          <a:p>
            <a:r>
              <a:rPr lang="en-GB" sz="2800" dirty="0"/>
              <a:t>You could set up a sample list:</a:t>
            </a:r>
          </a:p>
          <a:p>
            <a:r>
              <a:rPr lang="en-GB" sz="2800" dirty="0"/>
              <a:t>Samples = [“A”, “B”, “C”, “D”]</a:t>
            </a:r>
          </a:p>
          <a:p>
            <a:r>
              <a:rPr lang="en-GB" sz="2800" dirty="0"/>
              <a:t>Use the </a:t>
            </a:r>
            <a:r>
              <a:rPr lang="en-GB" sz="2800" u="sng" dirty="0"/>
              <a:t>expand</a:t>
            </a:r>
            <a:r>
              <a:rPr lang="en-GB" sz="2800" dirty="0"/>
              <a:t> function to create these output </a:t>
            </a:r>
            <a:r>
              <a:rPr lang="en-GB" sz="2800" dirty="0" err="1"/>
              <a:t>bams</a:t>
            </a:r>
            <a:r>
              <a:rPr lang="en-GB" sz="2800" dirty="0"/>
              <a:t>:</a:t>
            </a:r>
          </a:p>
          <a:p>
            <a:r>
              <a:rPr lang="en-GB" sz="2000" dirty="0">
                <a:hlinkClick r:id="rId2"/>
              </a:rPr>
              <a:t>https://snakemake.readthedocs.io/en/stable/tutorial/basics.html#step-5-calling-genomic-variants</a:t>
            </a:r>
            <a:endParaRPr lang="en-GB" sz="2000" dirty="0"/>
          </a:p>
          <a:p>
            <a:r>
              <a:rPr lang="en-GB" sz="2800" dirty="0" err="1"/>
              <a:t>bams</a:t>
            </a:r>
            <a:r>
              <a:rPr lang="en-GB" sz="2800"/>
              <a:t>=</a:t>
            </a:r>
            <a:r>
              <a:rPr lang="en-GB" sz="2800" dirty="0"/>
              <a:t>expand("results/mapped/{sample}.bam", sample=samples)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3858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0"/>
            <a:ext cx="8126569" cy="53794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Conda</a:t>
            </a:r>
            <a:r>
              <a:rPr lang="en-GB" dirty="0"/>
              <a:t>: You can integrate </a:t>
            </a:r>
            <a:r>
              <a:rPr lang="en-GB" dirty="0" err="1">
                <a:solidFill>
                  <a:schemeClr val="accent1"/>
                </a:solidFill>
              </a:rPr>
              <a:t>conda</a:t>
            </a:r>
            <a:r>
              <a:rPr lang="en-GB" dirty="0"/>
              <a:t> environments, and even change </a:t>
            </a:r>
            <a:r>
              <a:rPr lang="en-GB" dirty="0" err="1"/>
              <a:t>envs</a:t>
            </a:r>
            <a:r>
              <a:rPr lang="en-GB" dirty="0"/>
              <a:t> within a </a:t>
            </a:r>
            <a:r>
              <a:rPr lang="en-GB" dirty="0" err="1">
                <a:solidFill>
                  <a:schemeClr val="accent1"/>
                </a:solidFill>
              </a:rPr>
              <a:t>snakemake</a:t>
            </a:r>
            <a:r>
              <a:rPr lang="en-GB" dirty="0"/>
              <a:t> rule.</a:t>
            </a:r>
          </a:p>
          <a:p>
            <a:r>
              <a:rPr lang="en-GB" dirty="0">
                <a:solidFill>
                  <a:srgbClr val="FF0000"/>
                </a:solidFill>
              </a:rPr>
              <a:t>WARNING: it create a </a:t>
            </a:r>
            <a:r>
              <a:rPr lang="en-GB" dirty="0" err="1">
                <a:solidFill>
                  <a:srgbClr val="FF0000"/>
                </a:solidFill>
              </a:rPr>
              <a:t>tmp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env in your $HOME directory – not good!! Excess small files in backup!! – we will look into a fix for this. </a:t>
            </a:r>
          </a:p>
          <a:p>
            <a:r>
              <a:rPr lang="en-GB" sz="2400" dirty="0">
                <a:hlinkClick r:id="rId2"/>
              </a:rPr>
              <a:t>https://snakemake.readthedocs.io/en/stable/snakefiles/deployment.html?highlight=conda#integrated-package-management</a:t>
            </a:r>
            <a:endParaRPr lang="en-GB" sz="2400" dirty="0"/>
          </a:p>
          <a:p>
            <a:r>
              <a:rPr lang="en-GB" dirty="0">
                <a:solidFill>
                  <a:schemeClr val="accent1"/>
                </a:solidFill>
              </a:rPr>
              <a:t>--use-</a:t>
            </a:r>
            <a:r>
              <a:rPr lang="en-GB" dirty="0" err="1">
                <a:solidFill>
                  <a:schemeClr val="accent1"/>
                </a:solidFill>
              </a:rPr>
              <a:t>conda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(flag)</a:t>
            </a:r>
          </a:p>
          <a:p>
            <a:r>
              <a:rPr lang="en-GB" b="1" dirty="0"/>
              <a:t>Singularity</a:t>
            </a:r>
            <a:r>
              <a:rPr lang="en-GB" dirty="0"/>
              <a:t>: it is possible to use </a:t>
            </a:r>
            <a:r>
              <a:rPr lang="en-GB" dirty="0">
                <a:solidFill>
                  <a:schemeClr val="accent1"/>
                </a:solidFill>
              </a:rPr>
              <a:t>singularity</a:t>
            </a:r>
            <a:r>
              <a:rPr lang="en-GB" dirty="0"/>
              <a:t> from within </a:t>
            </a:r>
            <a:r>
              <a:rPr lang="en-GB" dirty="0" err="1">
                <a:solidFill>
                  <a:schemeClr val="accent1"/>
                </a:solidFill>
              </a:rPr>
              <a:t>Snakemake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(</a:t>
            </a:r>
            <a:r>
              <a:rPr lang="en-GB" dirty="0">
                <a:solidFill>
                  <a:schemeClr val="accent1"/>
                </a:solidFill>
              </a:rPr>
              <a:t>--use-singularity</a:t>
            </a:r>
            <a:r>
              <a:rPr lang="en-GB" dirty="0"/>
              <a:t>): </a:t>
            </a:r>
            <a:r>
              <a:rPr lang="en-GB" sz="2400" dirty="0">
                <a:hlinkClick r:id="rId3"/>
              </a:rPr>
              <a:t>https://snakemake.readthedocs.io/en/v5.8.1/_modules/snakemake/singularity.html</a:t>
            </a:r>
            <a:endParaRPr lang="en-GB" sz="2400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321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and queue submission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0"/>
            <a:ext cx="8126569" cy="53794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Snakmake</a:t>
            </a:r>
            <a:r>
              <a:rPr lang="en-GB" dirty="0"/>
              <a:t> can control the submission of jobs to SLURM (or </a:t>
            </a:r>
            <a:r>
              <a:rPr lang="en-GB" dirty="0" err="1"/>
              <a:t>Sungrid</a:t>
            </a:r>
            <a:r>
              <a:rPr lang="en-GB" dirty="0"/>
              <a:t> if applicable). </a:t>
            </a:r>
            <a:r>
              <a:rPr lang="en-GB" dirty="0">
                <a:solidFill>
                  <a:schemeClr val="accent1"/>
                </a:solidFill>
              </a:rPr>
              <a:t>--cluster </a:t>
            </a:r>
            <a:r>
              <a:rPr lang="en-GB" dirty="0"/>
              <a:t>options</a:t>
            </a:r>
          </a:p>
          <a:p>
            <a:r>
              <a:rPr lang="en-GB" sz="1800" dirty="0">
                <a:hlinkClick r:id="rId2"/>
              </a:rPr>
              <a:t>https://snakemake.readthedocs.io/en/stable/tutorial/additional_features.html</a:t>
            </a:r>
            <a:r>
              <a:rPr lang="en-GB" sz="1800" dirty="0"/>
              <a:t> </a:t>
            </a:r>
          </a:p>
          <a:p>
            <a:endParaRPr lang="en-GB" sz="1800" dirty="0"/>
          </a:p>
          <a:p>
            <a:r>
              <a:rPr lang="en-GB" sz="1800" dirty="0">
                <a:solidFill>
                  <a:schemeClr val="accent1"/>
                </a:solidFill>
              </a:rPr>
              <a:t>$ </a:t>
            </a:r>
            <a:r>
              <a:rPr lang="en-GB" sz="1800" dirty="0" err="1">
                <a:solidFill>
                  <a:schemeClr val="accent1"/>
                </a:solidFill>
              </a:rPr>
              <a:t>snakemake</a:t>
            </a:r>
            <a:r>
              <a:rPr lang="en-GB" sz="1800" dirty="0">
                <a:solidFill>
                  <a:schemeClr val="accent1"/>
                </a:solidFill>
              </a:rPr>
              <a:t> all --jobs 100 --cluster "</a:t>
            </a:r>
            <a:r>
              <a:rPr lang="en-GB" sz="1800" b="1" dirty="0" err="1">
                <a:solidFill>
                  <a:schemeClr val="accent1"/>
                </a:solidFill>
              </a:rPr>
              <a:t>sbatch</a:t>
            </a:r>
            <a:r>
              <a:rPr lang="en-GB" sz="1800" b="1" dirty="0">
                <a:solidFill>
                  <a:schemeClr val="accent1"/>
                </a:solidFill>
              </a:rPr>
              <a:t> --</a:t>
            </a:r>
            <a:r>
              <a:rPr lang="en-GB" sz="1800" b="1" dirty="0" err="1">
                <a:solidFill>
                  <a:schemeClr val="accent1"/>
                </a:solidFill>
              </a:rPr>
              <a:t>cpus</a:t>
            </a:r>
            <a:r>
              <a:rPr lang="en-GB" sz="1800" b="1" dirty="0">
                <a:solidFill>
                  <a:schemeClr val="accent1"/>
                </a:solidFill>
              </a:rPr>
              <a:t>-per-task=1 </a:t>
            </a:r>
            <a:r>
              <a:rPr lang="en-GB" sz="1800" dirty="0">
                <a:solidFill>
                  <a:schemeClr val="accent1"/>
                </a:solidFill>
              </a:rPr>
              <a:t>--</a:t>
            </a:r>
            <a:r>
              <a:rPr lang="en-GB" sz="1800" dirty="0" err="1">
                <a:solidFill>
                  <a:schemeClr val="accent1"/>
                </a:solidFill>
              </a:rPr>
              <a:t>parsable</a:t>
            </a:r>
            <a:r>
              <a:rPr lang="en-GB" sz="1800" dirty="0">
                <a:solidFill>
                  <a:schemeClr val="accent1"/>
                </a:solidFill>
              </a:rPr>
              <a:t>" --cluster-status ./status.py</a:t>
            </a:r>
          </a:p>
          <a:p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7095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Snakemake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0"/>
            <a:ext cx="8126569" cy="53794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</a:t>
            </a:r>
            <a:r>
              <a:rPr lang="en-GB" b="1" dirty="0"/>
              <a:t>“benchmark” </a:t>
            </a:r>
            <a:r>
              <a:rPr lang="en-GB" dirty="0"/>
              <a:t>to determine RAM usage at each step/ rule. </a:t>
            </a:r>
          </a:p>
          <a:p>
            <a:r>
              <a:rPr lang="en-GB" sz="2000" dirty="0">
                <a:hlinkClick r:id="rId2"/>
              </a:rPr>
              <a:t>https://snakemake.readthedocs.io/en/stable/tutorial/additional_features.html</a:t>
            </a:r>
            <a:endParaRPr lang="en-GB" sz="2000" dirty="0"/>
          </a:p>
          <a:p>
            <a:endParaRPr lang="en-GB" dirty="0"/>
          </a:p>
          <a:p>
            <a:r>
              <a:rPr lang="en-GB" b="1" dirty="0"/>
              <a:t>Testing </a:t>
            </a:r>
            <a:r>
              <a:rPr lang="en-GB" dirty="0"/>
              <a:t>is something which should be done, especially if the workflow is complicated. You can even </a:t>
            </a:r>
            <a:r>
              <a:rPr lang="en-GB" b="1" dirty="0"/>
              <a:t>auto generate unit tests</a:t>
            </a:r>
            <a:r>
              <a:rPr lang="en-GB" dirty="0"/>
              <a:t>. (but on a small subset of data!!)</a:t>
            </a:r>
          </a:p>
          <a:p>
            <a:r>
              <a:rPr lang="en-GB" sz="2400" dirty="0">
                <a:hlinkClick r:id="rId3"/>
              </a:rPr>
              <a:t>https://snakemake.readthedocs.io/en/stable/snakefiles/testing.html</a:t>
            </a:r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13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Nextflow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0"/>
            <a:ext cx="8126569" cy="53794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8E0890-365E-26FF-E0B1-A6E7D0ECFE30}"/>
              </a:ext>
            </a:extLst>
          </p:cNvPr>
          <p:cNvSpPr txBox="1">
            <a:spLocks/>
          </p:cNvSpPr>
          <p:nvPr/>
        </p:nvSpPr>
        <p:spPr>
          <a:xfrm>
            <a:off x="101599" y="659695"/>
            <a:ext cx="8940802" cy="53794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Based in Groovy not python: </a:t>
            </a:r>
            <a:r>
              <a:rPr lang="en-GB" sz="2800" dirty="0">
                <a:hlinkClick r:id="rId2"/>
              </a:rPr>
              <a:t>https://www.nextflow.io/</a:t>
            </a:r>
            <a:r>
              <a:rPr lang="en-GB" sz="2800" dirty="0"/>
              <a:t> </a:t>
            </a:r>
          </a:p>
          <a:p>
            <a:r>
              <a:rPr lang="en-GB" sz="2800" dirty="0"/>
              <a:t>Good support for Docker, singularity and HPC environments.</a:t>
            </a:r>
          </a:p>
          <a:p>
            <a:r>
              <a:rPr lang="en-GB" sz="2800" dirty="0">
                <a:hlinkClick r:id="rId3"/>
              </a:rPr>
              <a:t>https://nf-co.re/pipelines</a:t>
            </a:r>
            <a:r>
              <a:rPr lang="en-GB" sz="2800" dirty="0"/>
              <a:t>  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69899-846A-4E6C-0A8E-259B43BF47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381" y="2978247"/>
            <a:ext cx="7530957" cy="40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15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 err="1"/>
              <a:t>Nextflow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0"/>
            <a:ext cx="8126569" cy="53794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8E0890-365E-26FF-E0B1-A6E7D0ECFE30}"/>
              </a:ext>
            </a:extLst>
          </p:cNvPr>
          <p:cNvSpPr txBox="1">
            <a:spLocks/>
          </p:cNvSpPr>
          <p:nvPr/>
        </p:nvSpPr>
        <p:spPr>
          <a:xfrm>
            <a:off x="309381" y="659695"/>
            <a:ext cx="8126569" cy="53794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RNAseq example: </a:t>
            </a:r>
            <a:r>
              <a:rPr lang="en-GB" dirty="0">
                <a:hlinkClick r:id="rId2"/>
              </a:rPr>
              <a:t>https://nf-co.re/rnaseq</a:t>
            </a:r>
            <a:endParaRPr lang="en-GB" dirty="0"/>
          </a:p>
          <a:p>
            <a:r>
              <a:rPr lang="en-GB" dirty="0"/>
              <a:t>Look at this example below: AMAZING. 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A3A64-4820-17CA-989E-D0566E7C06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109" y="3231222"/>
            <a:ext cx="7143412" cy="35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22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/>
              <a:t>More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0"/>
            <a:ext cx="8126569" cy="53794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8E0890-365E-26FF-E0B1-A6E7D0ECFE30}"/>
              </a:ext>
            </a:extLst>
          </p:cNvPr>
          <p:cNvSpPr txBox="1">
            <a:spLocks/>
          </p:cNvSpPr>
          <p:nvPr/>
        </p:nvSpPr>
        <p:spPr>
          <a:xfrm>
            <a:off x="309381" y="776364"/>
            <a:ext cx="8126569" cy="53794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There are a lot of other options we did not discuss: Make, </a:t>
            </a:r>
            <a:r>
              <a:rPr lang="en-GB" dirty="0" err="1"/>
              <a:t>Jupyter</a:t>
            </a:r>
            <a:r>
              <a:rPr lang="en-GB" dirty="0"/>
              <a:t> notebook, Galaxy, any programming language, several commercial ones …</a:t>
            </a:r>
          </a:p>
          <a:p>
            <a:r>
              <a:rPr lang="en-GB" dirty="0"/>
              <a:t>There are lots of options</a:t>
            </a:r>
          </a:p>
          <a:p>
            <a:r>
              <a:rPr lang="en-GB" dirty="0"/>
              <a:t>Perhaps start with something people working around you use so you can get help. Then see where the work takes you.  </a:t>
            </a:r>
          </a:p>
          <a:p>
            <a:r>
              <a:rPr lang="en-GB" dirty="0"/>
              <a:t>Look at examples on </a:t>
            </a:r>
            <a:r>
              <a:rPr lang="en-GB" dirty="0" err="1"/>
              <a:t>github</a:t>
            </a:r>
            <a:r>
              <a:rPr lang="en-GB" dirty="0"/>
              <a:t>/ published resources. 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5570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7872" y="2642413"/>
            <a:ext cx="8630277" cy="769441"/>
          </a:xfrm>
        </p:spPr>
        <p:txBody>
          <a:bodyPr/>
          <a:lstStyle/>
          <a:p>
            <a:r>
              <a:rPr lang="en-GB" sz="4400" dirty="0"/>
              <a:t>Good luck. </a:t>
            </a:r>
          </a:p>
        </p:txBody>
      </p:sp>
    </p:spTree>
    <p:extLst>
      <p:ext uri="{BB962C8B-B14F-4D97-AF65-F5344CB8AC3E}">
        <p14:creationId xmlns:p14="http://schemas.microsoft.com/office/powerpoint/2010/main" val="414812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4709" y="130033"/>
            <a:ext cx="7857692" cy="646331"/>
          </a:xfrm>
        </p:spPr>
        <p:txBody>
          <a:bodyPr/>
          <a:lstStyle/>
          <a:p>
            <a:r>
              <a:rPr lang="en-GB" dirty="0"/>
              <a:t>Why use a workflow/ pipeline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163524"/>
            <a:ext cx="9042400" cy="54433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Reproducibility</a:t>
            </a:r>
            <a:r>
              <a:rPr lang="en-GB" dirty="0"/>
              <a:t>! – you can share and reused. </a:t>
            </a:r>
          </a:p>
          <a:p>
            <a:r>
              <a:rPr lang="en-GB" dirty="0"/>
              <a:t>A record of how the analysis was done (very useful)</a:t>
            </a:r>
          </a:p>
          <a:p>
            <a:r>
              <a:rPr lang="en-GB" dirty="0"/>
              <a:t>Workflows can be made to be flexible so they can be used to analyse similar datatypes. Thus removing repetitive and potentially error prone human input. </a:t>
            </a:r>
          </a:p>
          <a:p>
            <a:r>
              <a:rPr lang="en-GB" dirty="0"/>
              <a:t>They can be made to interrogate the data to reduce the chance of run time errors .. See next slide</a:t>
            </a:r>
          </a:p>
          <a:p>
            <a:r>
              <a:rPr lang="en-GB" dirty="0"/>
              <a:t>They can be made to explicitly use certain version of software.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711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1200329"/>
          </a:xfrm>
        </p:spPr>
        <p:txBody>
          <a:bodyPr/>
          <a:lstStyle/>
          <a:p>
            <a:r>
              <a:rPr lang="en-GB" dirty="0"/>
              <a:t>Caution about using a workflow/ pipeline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DE8B7-8339-F9D9-4B83-F08AB64DFAD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865" y="976408"/>
            <a:ext cx="8280450" cy="29764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01068C-C119-7596-5DC1-15467E520DD3}"/>
              </a:ext>
            </a:extLst>
          </p:cNvPr>
          <p:cNvSpPr txBox="1">
            <a:spLocks/>
          </p:cNvSpPr>
          <p:nvPr/>
        </p:nvSpPr>
        <p:spPr>
          <a:xfrm>
            <a:off x="0" y="4007892"/>
            <a:ext cx="9042400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it is not well coded and tested, the user may end up hacking/ patching the scripts until they get “an answer” – this answer may not be what they think it is (the correct one??). </a:t>
            </a:r>
          </a:p>
          <a:p>
            <a:r>
              <a:rPr lang="en-GB" dirty="0"/>
              <a:t>Software version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1A953-8A1A-A165-D56C-0E3D81B514A0}"/>
              </a:ext>
            </a:extLst>
          </p:cNvPr>
          <p:cNvSpPr txBox="1"/>
          <p:nvPr/>
        </p:nvSpPr>
        <p:spPr>
          <a:xfrm>
            <a:off x="7490046" y="6212486"/>
            <a:ext cx="1552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Image from Iain and Micha</a:t>
            </a:r>
          </a:p>
        </p:txBody>
      </p:sp>
    </p:spTree>
    <p:extLst>
      <p:ext uri="{BB962C8B-B14F-4D97-AF65-F5344CB8AC3E}">
        <p14:creationId xmlns:p14="http://schemas.microsoft.com/office/powerpoint/2010/main" val="6370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1200329"/>
          </a:xfrm>
        </p:spPr>
        <p:txBody>
          <a:bodyPr/>
          <a:lstStyle/>
          <a:p>
            <a:r>
              <a:rPr lang="en-GB" dirty="0"/>
              <a:t>Caution about using a workflow/ pipeline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DE8B7-8339-F9D9-4B83-F08AB64DFAD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865" y="976408"/>
            <a:ext cx="8280450" cy="29764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01068C-C119-7596-5DC1-15467E520DD3}"/>
              </a:ext>
            </a:extLst>
          </p:cNvPr>
          <p:cNvSpPr txBox="1">
            <a:spLocks/>
          </p:cNvSpPr>
          <p:nvPr/>
        </p:nvSpPr>
        <p:spPr>
          <a:xfrm>
            <a:off x="0" y="3996875"/>
            <a:ext cx="9042400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Oh and inputs do often do weird things!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 you really know what it is doing?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flexible enough for your data/ question?</a:t>
            </a:r>
          </a:p>
          <a:p>
            <a:pPr marL="0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A7F69-8B41-529B-769A-8005FDA4656F}"/>
              </a:ext>
            </a:extLst>
          </p:cNvPr>
          <p:cNvSpPr txBox="1"/>
          <p:nvPr/>
        </p:nvSpPr>
        <p:spPr>
          <a:xfrm>
            <a:off x="7636138" y="4164097"/>
            <a:ext cx="1552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Image from Iain and Micha</a:t>
            </a:r>
          </a:p>
        </p:txBody>
      </p:sp>
    </p:spTree>
    <p:extLst>
      <p:ext uri="{BB962C8B-B14F-4D97-AF65-F5344CB8AC3E}">
        <p14:creationId xmlns:p14="http://schemas.microsoft.com/office/powerpoint/2010/main" val="392430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/>
              <a:t>Example of what a workflow could be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A80EF-49E7-F41E-3CA9-A9A4EEDE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0" y="1343660"/>
            <a:ext cx="7756434" cy="55143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2691685" y="1031891"/>
            <a:ext cx="5847008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you ran all these commands required to complete each step =  a long time, a lot of waiting.</a:t>
            </a:r>
          </a:p>
          <a:p>
            <a:r>
              <a:rPr lang="en-GB" dirty="0"/>
              <a:t>(human) Error prone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B39035-4988-C40D-ED16-C3BBDD8CC1E0}"/>
              </a:ext>
            </a:extLst>
          </p:cNvPr>
          <p:cNvSpPr txBox="1"/>
          <p:nvPr/>
        </p:nvSpPr>
        <p:spPr>
          <a:xfrm>
            <a:off x="7490047" y="5449501"/>
            <a:ext cx="1552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Image from Iain and Micha</a:t>
            </a:r>
          </a:p>
        </p:txBody>
      </p:sp>
    </p:spTree>
    <p:extLst>
      <p:ext uri="{BB962C8B-B14F-4D97-AF65-F5344CB8AC3E}">
        <p14:creationId xmlns:p14="http://schemas.microsoft.com/office/powerpoint/2010/main" val="6645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AFA14-06AA-40DF-9E46-200A53DF3381}"/>
              </a:ext>
            </a:extLst>
          </p:cNvPr>
          <p:cNvSpPr/>
          <p:nvPr/>
        </p:nvSpPr>
        <p:spPr>
          <a:xfrm>
            <a:off x="0" y="155865"/>
            <a:ext cx="1042219" cy="1007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130033"/>
            <a:ext cx="8630277" cy="646331"/>
          </a:xfrm>
        </p:spPr>
        <p:txBody>
          <a:bodyPr/>
          <a:lstStyle/>
          <a:p>
            <a:r>
              <a:rPr lang="en-GB" dirty="0"/>
              <a:t>Shell scripting (bash)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97842-02A1-7FD0-D078-5D6EE30A4B51}"/>
              </a:ext>
            </a:extLst>
          </p:cNvPr>
          <p:cNvSpPr txBox="1">
            <a:spLocks/>
          </p:cNvSpPr>
          <p:nvPr/>
        </p:nvSpPr>
        <p:spPr>
          <a:xfrm>
            <a:off x="412124" y="1031891"/>
            <a:ext cx="8126569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E5058-5DEE-F2A9-AB8A-518C3BC06923}"/>
              </a:ext>
            </a:extLst>
          </p:cNvPr>
          <p:cNvSpPr txBox="1">
            <a:spLocks/>
          </p:cNvSpPr>
          <p:nvPr/>
        </p:nvSpPr>
        <p:spPr>
          <a:xfrm>
            <a:off x="185916" y="1033768"/>
            <a:ext cx="8772167" cy="4794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The first pipeline method:</a:t>
            </a:r>
          </a:p>
          <a:p>
            <a:r>
              <a:rPr lang="en-GB" b="1" dirty="0"/>
              <a:t>Shell scripting </a:t>
            </a:r>
            <a:r>
              <a:rPr lang="en-GB" dirty="0"/>
              <a:t>is the easiest method for generating a workflow. If you are new, start here. </a:t>
            </a:r>
          </a:p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 (this is the program to execute the file). 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335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314"/>
            <a:ext cx="91440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647828"/>
            <a:ext cx="8689522" cy="383857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1" y="4518786"/>
            <a:ext cx="302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612321" y="4864553"/>
            <a:ext cx="195943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7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28590</TotalTime>
  <Words>2352</Words>
  <Application>Microsoft Office PowerPoint</Application>
  <PresentationFormat>On-screen Show (4:3)</PresentationFormat>
  <Paragraphs>283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Abadi Extra Light</vt:lpstr>
      <vt:lpstr>Arial</vt:lpstr>
      <vt:lpstr>Calibri</vt:lpstr>
      <vt:lpstr>Office Theme</vt:lpstr>
      <vt:lpstr>Workflows and pipelines</vt:lpstr>
      <vt:lpstr>workflow/ pipeline</vt:lpstr>
      <vt:lpstr>What is a workflow/ pipeline</vt:lpstr>
      <vt:lpstr>Why use a workflow/ pipeline</vt:lpstr>
      <vt:lpstr>Caution about using a workflow/ pipeline</vt:lpstr>
      <vt:lpstr>Caution about using a workflow/ pipeline</vt:lpstr>
      <vt:lpstr>Example of what a workflow could be …</vt:lpstr>
      <vt:lpstr>Shell scripting (bash)</vt:lpstr>
      <vt:lpstr>3) Basic UNIX: Some “gotchas” (character changes)</vt:lpstr>
      <vt:lpstr>3) Basic UNIX: Some “gotchas”: Windows disable hide extensions. </vt:lpstr>
      <vt:lpstr>3) Basic UNIX: Spaces in filenames</vt:lpstr>
      <vt:lpstr>Shell scripting (bash) - intro</vt:lpstr>
      <vt:lpstr>Shell scripting (bash) - intro</vt:lpstr>
      <vt:lpstr>Shell scripting (bash) - intro</vt:lpstr>
      <vt:lpstr>Shell scripting (bash) - intro</vt:lpstr>
      <vt:lpstr>Shell scripting (bash) – more advanced</vt:lpstr>
      <vt:lpstr>Shell scripting (bash) – more advanced</vt:lpstr>
      <vt:lpstr>Shell scripting (bash) – more advanced</vt:lpstr>
      <vt:lpstr>Shell scripting (bash) – some thoughts</vt:lpstr>
      <vt:lpstr>Shell scripting (bash) – command line arguments, to make it more flexible. </vt:lpstr>
      <vt:lpstr>Shell scripting (bash) – command line arguments, EXAMPLE </vt:lpstr>
      <vt:lpstr>Shell scripting (bash) – some thoughts</vt:lpstr>
      <vt:lpstr>snakemake (steeper learning curve)</vt:lpstr>
      <vt:lpstr>Snakemake – the very basics (install)</vt:lpstr>
      <vt:lpstr>Snakemake – the very basics (install)</vt:lpstr>
      <vt:lpstr>Snakemake – the very basics</vt:lpstr>
      <vt:lpstr>Snakemake – the very basics</vt:lpstr>
      <vt:lpstr>Snakemake – the very basics</vt:lpstr>
      <vt:lpstr>Snakemake – the very basics</vt:lpstr>
      <vt:lpstr>Snakemake – the very basics</vt:lpstr>
      <vt:lpstr>Snakemake – the very basics</vt:lpstr>
      <vt:lpstr>Snakemake – the very basics</vt:lpstr>
      <vt:lpstr>Snakemake</vt:lpstr>
      <vt:lpstr>Snakemake and queue submission</vt:lpstr>
      <vt:lpstr>Snakemake</vt:lpstr>
      <vt:lpstr>Nextflow</vt:lpstr>
      <vt:lpstr>Nextflow</vt:lpstr>
      <vt:lpstr>More</vt:lpstr>
      <vt:lpstr>Good luck. </vt:lpstr>
    </vt:vector>
  </TitlesOfParts>
  <Company>SCRI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Clare Morton</dc:creator>
  <cp:lastModifiedBy>Peter Thorpe</cp:lastModifiedBy>
  <cp:revision>699</cp:revision>
  <cp:lastPrinted>2016-07-15T14:37:58Z</cp:lastPrinted>
  <dcterms:created xsi:type="dcterms:W3CDTF">2013-10-11T15:07:27Z</dcterms:created>
  <dcterms:modified xsi:type="dcterms:W3CDTF">2022-08-26T09:11:49Z</dcterms:modified>
</cp:coreProperties>
</file>