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95" r:id="rId7"/>
    <p:sldId id="287" r:id="rId8"/>
    <p:sldId id="296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9"/>
    <a:srgbClr val="853175"/>
    <a:srgbClr val="CF009E"/>
    <a:srgbClr val="00748C"/>
    <a:srgbClr val="FF9E15"/>
    <a:srgbClr val="FF9EFF"/>
    <a:srgbClr val="799934"/>
    <a:srgbClr val="5D8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BEECB-4EA6-4620-9C4D-48B9230AC3C1}" v="4" dt="2021-03-19T14:09:27.518"/>
    <p1510:client id="{A8A755C5-31A0-95AC-7999-58B5A61C8526}" v="11" dt="2022-08-19T15:21:52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Bayer" userId="89dca733-f099-424a-9b56-031d3ae4dca7" providerId="ADAL" clId="{824BEECB-4EA6-4620-9C4D-48B9230AC3C1}"/>
    <pc:docChg chg="custSel delSld modSld sldOrd">
      <pc:chgData name="Micha Bayer" userId="89dca733-f099-424a-9b56-031d3ae4dca7" providerId="ADAL" clId="{824BEECB-4EA6-4620-9C4D-48B9230AC3C1}" dt="2021-03-19T14:23:34.058" v="350" actId="20577"/>
      <pc:docMkLst>
        <pc:docMk/>
      </pc:docMkLst>
      <pc:sldChg chg="modSp mod">
        <pc:chgData name="Micha Bayer" userId="89dca733-f099-424a-9b56-031d3ae4dca7" providerId="ADAL" clId="{824BEECB-4EA6-4620-9C4D-48B9230AC3C1}" dt="2021-03-19T14:18:55.624" v="296" actId="114"/>
        <pc:sldMkLst>
          <pc:docMk/>
          <pc:sldMk cId="0" sldId="256"/>
        </pc:sldMkLst>
        <pc:spChg chg="mod">
          <ac:chgData name="Micha Bayer" userId="89dca733-f099-424a-9b56-031d3ae4dca7" providerId="ADAL" clId="{824BEECB-4EA6-4620-9C4D-48B9230AC3C1}" dt="2021-03-19T14:18:55.624" v="296" actId="114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cha Bayer" userId="89dca733-f099-424a-9b56-031d3ae4dca7" providerId="ADAL" clId="{824BEECB-4EA6-4620-9C4D-48B9230AC3C1}" dt="2021-03-19T14:06:02.592" v="22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 del mod">
        <pc:chgData name="Micha Bayer" userId="89dca733-f099-424a-9b56-031d3ae4dca7" providerId="ADAL" clId="{824BEECB-4EA6-4620-9C4D-48B9230AC3C1}" dt="2021-03-19T14:03:15.300" v="196" actId="47"/>
        <pc:sldMkLst>
          <pc:docMk/>
          <pc:sldMk cId="1046205797" sldId="285"/>
        </pc:sldMkLst>
        <pc:spChg chg="mod">
          <ac:chgData name="Micha Bayer" userId="89dca733-f099-424a-9b56-031d3ae4dca7" providerId="ADAL" clId="{824BEECB-4EA6-4620-9C4D-48B9230AC3C1}" dt="2021-03-19T13:53:34.788" v="34" actId="20577"/>
          <ac:spMkLst>
            <pc:docMk/>
            <pc:sldMk cId="1046205797" sldId="285"/>
            <ac:spMk id="2" creationId="{00000000-0000-0000-0000-000000000000}"/>
          </ac:spMkLst>
        </pc:spChg>
        <pc:spChg chg="del">
          <ac:chgData name="Micha Bayer" userId="89dca733-f099-424a-9b56-031d3ae4dca7" providerId="ADAL" clId="{824BEECB-4EA6-4620-9C4D-48B9230AC3C1}" dt="2021-03-19T13:53:23.304" v="19" actId="478"/>
          <ac:spMkLst>
            <pc:docMk/>
            <pc:sldMk cId="1046205797" sldId="285"/>
            <ac:spMk id="3" creationId="{D2415938-7F8A-4DDC-8A9A-461B32FB5627}"/>
          </ac:spMkLst>
        </pc:spChg>
      </pc:sldChg>
      <pc:sldChg chg="addSp delSp modSp mod ord">
        <pc:chgData name="Micha Bayer" userId="89dca733-f099-424a-9b56-031d3ae4dca7" providerId="ADAL" clId="{824BEECB-4EA6-4620-9C4D-48B9230AC3C1}" dt="2021-03-19T14:22:16.185" v="317" actId="20577"/>
        <pc:sldMkLst>
          <pc:docMk/>
          <pc:sldMk cId="112202719" sldId="287"/>
        </pc:sldMkLst>
        <pc:spChg chg="del">
          <ac:chgData name="Micha Bayer" userId="89dca733-f099-424a-9b56-031d3ae4dca7" providerId="ADAL" clId="{824BEECB-4EA6-4620-9C4D-48B9230AC3C1}" dt="2021-03-19T13:53:42.389" v="35" actId="478"/>
          <ac:spMkLst>
            <pc:docMk/>
            <pc:sldMk cId="112202719" sldId="287"/>
            <ac:spMk id="3" creationId="{8B82662E-E6CD-4C9B-9DF8-314A4468E42D}"/>
          </ac:spMkLst>
        </pc:spChg>
        <pc:spChg chg="add mod">
          <ac:chgData name="Micha Bayer" userId="89dca733-f099-424a-9b56-031d3ae4dca7" providerId="ADAL" clId="{824BEECB-4EA6-4620-9C4D-48B9230AC3C1}" dt="2021-03-19T14:10:24.714" v="232" actId="1076"/>
          <ac:spMkLst>
            <pc:docMk/>
            <pc:sldMk cId="112202719" sldId="287"/>
            <ac:spMk id="5" creationId="{98AA5487-D5E2-43D6-ABB5-1DF285A5499F}"/>
          </ac:spMkLst>
        </pc:spChg>
        <pc:graphicFrameChg chg="mod modGraphic">
          <ac:chgData name="Micha Bayer" userId="89dca733-f099-424a-9b56-031d3ae4dca7" providerId="ADAL" clId="{824BEECB-4EA6-4620-9C4D-48B9230AC3C1}" dt="2021-03-19T14:22:16.185" v="317" actId="20577"/>
          <ac:graphicFrameMkLst>
            <pc:docMk/>
            <pc:sldMk cId="112202719" sldId="287"/>
            <ac:graphicFrameMk id="4" creationId="{00000000-0000-0000-0000-000000000000}"/>
          </ac:graphicFrameMkLst>
        </pc:graphicFrameChg>
        <pc:picChg chg="mod">
          <ac:chgData name="Micha Bayer" userId="89dca733-f099-424a-9b56-031d3ae4dca7" providerId="ADAL" clId="{824BEECB-4EA6-4620-9C4D-48B9230AC3C1}" dt="2021-03-19T14:09:27.518" v="223" actId="1076"/>
          <ac:picMkLst>
            <pc:docMk/>
            <pc:sldMk cId="112202719" sldId="287"/>
            <ac:picMk id="1026" creationId="{00000000-0000-0000-0000-000000000000}"/>
          </ac:picMkLst>
        </pc:picChg>
      </pc:sldChg>
      <pc:sldChg chg="delSp modSp mod">
        <pc:chgData name="Micha Bayer" userId="89dca733-f099-424a-9b56-031d3ae4dca7" providerId="ADAL" clId="{824BEECB-4EA6-4620-9C4D-48B9230AC3C1}" dt="2021-03-19T13:53:13.110" v="18" actId="20577"/>
        <pc:sldMkLst>
          <pc:docMk/>
          <pc:sldMk cId="1234761631" sldId="295"/>
        </pc:sldMkLst>
        <pc:spChg chg="mod">
          <ac:chgData name="Micha Bayer" userId="89dca733-f099-424a-9b56-031d3ae4dca7" providerId="ADAL" clId="{824BEECB-4EA6-4620-9C4D-48B9230AC3C1}" dt="2021-03-19T13:53:13.110" v="18" actId="20577"/>
          <ac:spMkLst>
            <pc:docMk/>
            <pc:sldMk cId="1234761631" sldId="295"/>
            <ac:spMk id="2" creationId="{00000000-0000-0000-0000-000000000000}"/>
          </ac:spMkLst>
        </pc:spChg>
        <pc:spChg chg="del">
          <ac:chgData name="Micha Bayer" userId="89dca733-f099-424a-9b56-031d3ae4dca7" providerId="ADAL" clId="{824BEECB-4EA6-4620-9C4D-48B9230AC3C1}" dt="2021-03-19T13:52:57.962" v="5" actId="478"/>
          <ac:spMkLst>
            <pc:docMk/>
            <pc:sldMk cId="1234761631" sldId="295"/>
            <ac:spMk id="3" creationId="{E1FA33DB-935C-4339-B406-B058C2765127}"/>
          </ac:spMkLst>
        </pc:spChg>
      </pc:sldChg>
      <pc:sldChg chg="delSp modSp mod ord">
        <pc:chgData name="Micha Bayer" userId="89dca733-f099-424a-9b56-031d3ae4dca7" providerId="ADAL" clId="{824BEECB-4EA6-4620-9C4D-48B9230AC3C1}" dt="2021-03-19T14:11:50.741" v="294" actId="1076"/>
        <pc:sldMkLst>
          <pc:docMk/>
          <pc:sldMk cId="1771913994" sldId="296"/>
        </pc:sldMkLst>
        <pc:spChg chg="mod">
          <ac:chgData name="Micha Bayer" userId="89dca733-f099-424a-9b56-031d3ae4dca7" providerId="ADAL" clId="{824BEECB-4EA6-4620-9C4D-48B9230AC3C1}" dt="2021-03-19T14:09:01.758" v="222" actId="1076"/>
          <ac:spMkLst>
            <pc:docMk/>
            <pc:sldMk cId="1771913994" sldId="296"/>
            <ac:spMk id="2" creationId="{00000000-0000-0000-0000-000000000000}"/>
          </ac:spMkLst>
        </pc:spChg>
        <pc:spChg chg="mod">
          <ac:chgData name="Micha Bayer" userId="89dca733-f099-424a-9b56-031d3ae4dca7" providerId="ADAL" clId="{824BEECB-4EA6-4620-9C4D-48B9230AC3C1}" dt="2021-03-19T13:56:00.728" v="54" actId="20577"/>
          <ac:spMkLst>
            <pc:docMk/>
            <pc:sldMk cId="1771913994" sldId="296"/>
            <ac:spMk id="17" creationId="{00000000-0000-0000-0000-000000000000}"/>
          </ac:spMkLst>
        </pc:spChg>
        <pc:spChg chg="del">
          <ac:chgData name="Micha Bayer" userId="89dca733-f099-424a-9b56-031d3ae4dca7" providerId="ADAL" clId="{824BEECB-4EA6-4620-9C4D-48B9230AC3C1}" dt="2021-03-19T13:54:50.790" v="38" actId="478"/>
          <ac:spMkLst>
            <pc:docMk/>
            <pc:sldMk cId="1771913994" sldId="296"/>
            <ac:spMk id="21" creationId="{B3A736D7-1628-40E7-93C2-A1169C52C755}"/>
          </ac:spMkLst>
        </pc:spChg>
        <pc:spChg chg="mod">
          <ac:chgData name="Micha Bayer" userId="89dca733-f099-424a-9b56-031d3ae4dca7" providerId="ADAL" clId="{824BEECB-4EA6-4620-9C4D-48B9230AC3C1}" dt="2021-03-19T14:11:50.741" v="294" actId="1076"/>
          <ac:spMkLst>
            <pc:docMk/>
            <pc:sldMk cId="1771913994" sldId="296"/>
            <ac:spMk id="40" creationId="{00000000-0000-0000-0000-000000000000}"/>
          </ac:spMkLst>
        </pc:spChg>
      </pc:sldChg>
      <pc:sldChg chg="addSp modSp mod">
        <pc:chgData name="Micha Bayer" userId="89dca733-f099-424a-9b56-031d3ae4dca7" providerId="ADAL" clId="{824BEECB-4EA6-4620-9C4D-48B9230AC3C1}" dt="2021-03-19T14:23:34.058" v="350" actId="20577"/>
        <pc:sldMkLst>
          <pc:docMk/>
          <pc:sldMk cId="590375990" sldId="297"/>
        </pc:sldMkLst>
        <pc:spChg chg="mod">
          <ac:chgData name="Micha Bayer" userId="89dca733-f099-424a-9b56-031d3ae4dca7" providerId="ADAL" clId="{824BEECB-4EA6-4620-9C4D-48B9230AC3C1}" dt="2021-03-19T14:23:34.058" v="350" actId="20577"/>
          <ac:spMkLst>
            <pc:docMk/>
            <pc:sldMk cId="590375990" sldId="297"/>
            <ac:spMk id="3" creationId="{B50C0FF4-6148-4491-B081-4AE54D3E61D9}"/>
          </ac:spMkLst>
        </pc:spChg>
        <pc:spChg chg="add mod">
          <ac:chgData name="Micha Bayer" userId="89dca733-f099-424a-9b56-031d3ae4dca7" providerId="ADAL" clId="{824BEECB-4EA6-4620-9C4D-48B9230AC3C1}" dt="2021-03-19T14:03:57.850" v="205" actId="255"/>
          <ac:spMkLst>
            <pc:docMk/>
            <pc:sldMk cId="590375990" sldId="297"/>
            <ac:spMk id="6" creationId="{88D4F607-40EC-400E-8797-684279103D6F}"/>
          </ac:spMkLst>
        </pc:spChg>
        <pc:picChg chg="add mod">
          <ac:chgData name="Micha Bayer" userId="89dca733-f099-424a-9b56-031d3ae4dca7" providerId="ADAL" clId="{824BEECB-4EA6-4620-9C4D-48B9230AC3C1}" dt="2021-03-19T13:58:53.548" v="82" actId="1076"/>
          <ac:picMkLst>
            <pc:docMk/>
            <pc:sldMk cId="590375990" sldId="297"/>
            <ac:picMk id="5" creationId="{287702BF-4AEE-4B7A-B07E-485E27BADAFF}"/>
          </ac:picMkLst>
        </pc:picChg>
      </pc:sldChg>
    </pc:docChg>
  </pc:docChgLst>
  <pc:docChgLst>
    <pc:chgData name="Micha Bayer" userId="S::micha.bayer@hutton.ac.uk::89dca733-f099-424a-9b56-031d3ae4dca7" providerId="AD" clId="Web-{A8A755C5-31A0-95AC-7999-58B5A61C8526}"/>
    <pc:docChg chg="modSld">
      <pc:chgData name="Micha Bayer" userId="S::micha.bayer@hutton.ac.uk::89dca733-f099-424a-9b56-031d3ae4dca7" providerId="AD" clId="Web-{A8A755C5-31A0-95AC-7999-58B5A61C8526}" dt="2022-08-19T15:21:51.671" v="6" actId="20577"/>
      <pc:docMkLst>
        <pc:docMk/>
      </pc:docMkLst>
      <pc:sldChg chg="modSp">
        <pc:chgData name="Micha Bayer" userId="S::micha.bayer@hutton.ac.uk::89dca733-f099-424a-9b56-031d3ae4dca7" providerId="AD" clId="Web-{A8A755C5-31A0-95AC-7999-58B5A61C8526}" dt="2022-08-19T15:21:51.671" v="6" actId="20577"/>
        <pc:sldMkLst>
          <pc:docMk/>
          <pc:sldMk cId="590375990" sldId="297"/>
        </pc:sldMkLst>
        <pc:spChg chg="mod">
          <ac:chgData name="Micha Bayer" userId="S::micha.bayer@hutton.ac.uk::89dca733-f099-424a-9b56-031d3ae4dca7" providerId="AD" clId="Web-{A8A755C5-31A0-95AC-7999-58B5A61C8526}" dt="2022-08-19T15:21:51.671" v="6" actId="20577"/>
          <ac:spMkLst>
            <pc:docMk/>
            <pc:sldMk cId="590375990" sldId="297"/>
            <ac:spMk id="6" creationId="{88D4F607-40EC-400E-8797-684279103D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4315" y="2215546"/>
            <a:ext cx="6139877" cy="647015"/>
          </a:xfrm>
        </p:spPr>
        <p:txBody>
          <a:bodyPr anchor="t" anchorCtr="0">
            <a:spAutoFit/>
          </a:bodyPr>
          <a:lstStyle>
            <a:lvl1pPr algn="l">
              <a:defRPr sz="3600" b="1" i="0">
                <a:solidFill>
                  <a:srgbClr val="555559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315" y="5622153"/>
            <a:ext cx="5908148" cy="461665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400" b="1" i="0" baseline="0">
                <a:solidFill>
                  <a:srgbClr val="79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 Presentation by Presenter’s Name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JHI_logo_Horiz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8" y="5025458"/>
            <a:ext cx="2145164" cy="992664"/>
          </a:xfrm>
          <a:prstGeom prst="rect">
            <a:avLst/>
          </a:prstGeom>
        </p:spPr>
      </p:pic>
      <p:pic>
        <p:nvPicPr>
          <p:cNvPr id="2" name="Picture 1" descr="multi colour strip PEOPL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5" b="-1"/>
          <a:stretch/>
        </p:blipFill>
        <p:spPr>
          <a:xfrm>
            <a:off x="-22847" y="-1"/>
            <a:ext cx="9198059" cy="18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6346"/>
            <a:ext cx="7366038" cy="729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pic>
        <p:nvPicPr>
          <p:cNvPr id="4" name="Picture 3" descr="grey icons.png"/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4" y="6094577"/>
            <a:ext cx="8246157" cy="6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46"/>
            <a:ext cx="7501154" cy="72972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5802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458492"/>
            <a:ext cx="9144000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482014"/>
            <a:ext cx="9144000" cy="2400300"/>
          </a:xfrm>
        </p:spPr>
        <p:txBody>
          <a:bodyPr/>
          <a:lstStyle/>
          <a:p>
            <a:r>
              <a:rPr lang="en-US" dirty="0"/>
              <a:t>Drag picture here or click icon</a:t>
            </a:r>
          </a:p>
        </p:txBody>
      </p:sp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4686" y="-31405"/>
            <a:ext cx="3508375" cy="3461343"/>
          </a:xfrm>
        </p:spPr>
        <p:txBody>
          <a:bodyPr/>
          <a:lstStyle/>
          <a:p>
            <a:r>
              <a:rPr lang="en-US" dirty="0"/>
              <a:t>Drag picture here or click icon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-3475" y="3472372"/>
            <a:ext cx="3508375" cy="34106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picture here or click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6" y="296346"/>
            <a:ext cx="4041775" cy="9101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522137" y="-34814"/>
            <a:ext cx="0" cy="6892815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0" y="3447372"/>
            <a:ext cx="3508452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1666" y="296346"/>
            <a:ext cx="4041775" cy="9101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2137" y="-34814"/>
            <a:ext cx="0" cy="6892815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1310" y="0"/>
            <a:ext cx="3522663" cy="6858000"/>
          </a:xfrm>
        </p:spPr>
        <p:txBody>
          <a:bodyPr/>
          <a:lstStyle/>
          <a:p>
            <a:r>
              <a:rPr lang="en-US" dirty="0"/>
              <a:t>Drag picture here or click icon</a:t>
            </a:r>
          </a:p>
        </p:txBody>
      </p:sp>
    </p:spTree>
    <p:extLst>
      <p:ext uri="{BB962C8B-B14F-4D97-AF65-F5344CB8AC3E}">
        <p14:creationId xmlns:p14="http://schemas.microsoft.com/office/powerpoint/2010/main" val="3204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335469"/>
            <a:ext cx="6271595" cy="729720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en-GB" dirty="0"/>
              <a:t>Thanks to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6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pic>
        <p:nvPicPr>
          <p:cNvPr id="7" name="Picture 6" descr="SG_Dual_linea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19" y="6033529"/>
            <a:ext cx="2093943" cy="382483"/>
          </a:xfrm>
          <a:prstGeom prst="rect">
            <a:avLst/>
          </a:prstGeom>
        </p:spPr>
      </p:pic>
      <p:pic>
        <p:nvPicPr>
          <p:cNvPr id="8" name="Picture 7" descr="AthenaSWANBronzeAward-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76" y="5824890"/>
            <a:ext cx="1211003" cy="664391"/>
          </a:xfrm>
          <a:prstGeom prst="rect">
            <a:avLst/>
          </a:prstGeom>
        </p:spPr>
      </p:pic>
      <p:pic>
        <p:nvPicPr>
          <p:cNvPr id="10" name="Picture 9" descr="SGS_ISO 9001_TCL_H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25" y="5751621"/>
            <a:ext cx="702868" cy="686106"/>
          </a:xfrm>
          <a:prstGeom prst="rect">
            <a:avLst/>
          </a:prstGeom>
        </p:spPr>
      </p:pic>
      <p:pic>
        <p:nvPicPr>
          <p:cNvPr id="11" name="Picture 10" descr="SGS_ISO 14001_TCL_HR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" y="5770883"/>
            <a:ext cx="683135" cy="666843"/>
          </a:xfrm>
          <a:prstGeom prst="rect">
            <a:avLst/>
          </a:prstGeom>
        </p:spPr>
      </p:pic>
      <p:pic>
        <p:nvPicPr>
          <p:cNvPr id="3" name="Picture 2" descr="stonewallscot-diversitychampion-logo-black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76" y="5751621"/>
            <a:ext cx="865868" cy="8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5008" y="275685"/>
            <a:ext cx="6779132" cy="659940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27818" y="773901"/>
            <a:ext cx="291415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627818" y="452072"/>
            <a:ext cx="291415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255" y="452072"/>
            <a:ext cx="291415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0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335231" y="1732395"/>
            <a:ext cx="6883484" cy="3742563"/>
          </a:xfrm>
        </p:spPr>
        <p:txBody>
          <a:bodyPr>
            <a:spAutoFit/>
          </a:bodyPr>
          <a:lstStyle>
            <a:lvl1pPr marL="360000" indent="-252000">
              <a:lnSpc>
                <a:spcPct val="110000"/>
              </a:lnSpc>
              <a:spcBef>
                <a:spcPts val="0"/>
              </a:spcBef>
              <a:buClr>
                <a:srgbClr val="872175"/>
              </a:buClr>
              <a:buFont typeface="Arial"/>
              <a:buChar char="•"/>
              <a:defRPr sz="2400" baseline="0"/>
            </a:lvl1pPr>
            <a:lvl2pPr marL="360000" indent="-252000">
              <a:lnSpc>
                <a:spcPct val="110000"/>
              </a:lnSpc>
              <a:spcBef>
                <a:spcPts val="0"/>
              </a:spcBef>
              <a:buNone/>
              <a:defRPr baseline="0"/>
            </a:lvl2pPr>
            <a:lvl6pPr>
              <a:buNone/>
              <a:defRPr/>
            </a:lvl6pPr>
          </a:lstStyle>
          <a:p>
            <a:pPr lvl="0"/>
            <a:r>
              <a:rPr lang="en-US" dirty="0"/>
              <a:t>Use key words and phrases only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Be concise	</a:t>
            </a:r>
          </a:p>
          <a:p>
            <a:pPr lvl="1"/>
            <a:r>
              <a:rPr lang="en-US" dirty="0"/>
              <a:t>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6346"/>
            <a:ext cx="8229600" cy="72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7" r:id="rId7"/>
  </p:sldLayoutIdLst>
  <p:txStyles>
    <p:titleStyle>
      <a:lvl1pPr marL="0" indent="0" algn="l" defTabSz="457200" rtl="0" eaLnBrk="1" latinLnBrk="0" hangingPunct="1">
        <a:spcBef>
          <a:spcPct val="0"/>
        </a:spcBef>
        <a:buClr>
          <a:srgbClr val="799934"/>
        </a:buClr>
        <a:buFont typeface="Arial"/>
        <a:buNone/>
        <a:defRPr sz="3600" b="1" i="0" kern="1200">
          <a:solidFill>
            <a:srgbClr val="5555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9934"/>
        </a:buClr>
        <a:buFont typeface="Wingdings" charset="2"/>
        <a:buChar char="§"/>
        <a:defRPr sz="3200" kern="1200">
          <a:solidFill>
            <a:srgbClr val="5555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9E15"/>
        </a:buClr>
        <a:buFont typeface="Wingdings" charset="2"/>
        <a:buChar char="§"/>
        <a:defRPr sz="2800" kern="1200">
          <a:solidFill>
            <a:srgbClr val="5555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48C"/>
        </a:buClr>
        <a:buFont typeface="Wingdings" charset="2"/>
        <a:buChar char="§"/>
        <a:defRPr sz="2400" kern="1200">
          <a:solidFill>
            <a:srgbClr val="5555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009E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3175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31" y="2551837"/>
            <a:ext cx="8772650" cy="1200329"/>
          </a:xfrm>
        </p:spPr>
        <p:txBody>
          <a:bodyPr/>
          <a:lstStyle/>
          <a:p>
            <a:r>
              <a:rPr lang="en-GB" dirty="0"/>
              <a:t>HPC War stories: </a:t>
            </a:r>
            <a:br>
              <a:rPr lang="en-GB" dirty="0"/>
            </a:br>
            <a:r>
              <a:rPr lang="en-GB" dirty="0"/>
              <a:t>Processing multi-terabyte sequence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31" y="5533782"/>
            <a:ext cx="7842870" cy="904863"/>
          </a:xfrm>
        </p:spPr>
        <p:txBody>
          <a:bodyPr/>
          <a:lstStyle/>
          <a:p>
            <a:r>
              <a:rPr lang="en-US" dirty="0"/>
              <a:t>Micha Bayer</a:t>
            </a:r>
          </a:p>
          <a:p>
            <a:r>
              <a:rPr lang="en-US" dirty="0"/>
              <a:t>Information and Computational Sciences Dept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68" y="142875"/>
            <a:ext cx="7366038" cy="729720"/>
          </a:xfrm>
        </p:spPr>
        <p:txBody>
          <a:bodyPr/>
          <a:lstStyle/>
          <a:p>
            <a:r>
              <a:rPr lang="en-GB" dirty="0"/>
              <a:t>The project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24" y="1001602"/>
            <a:ext cx="1132994" cy="95454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96" y="2447416"/>
            <a:ext cx="179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74" y="4048998"/>
            <a:ext cx="567106" cy="120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assets.illumina.com/content/dam/illumina-marketing/images/agrigenomics/beadchip-iselec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24" y="5806046"/>
            <a:ext cx="1408594" cy="9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450662" y="2116058"/>
            <a:ext cx="484118" cy="4191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2450662" y="3455049"/>
            <a:ext cx="484118" cy="4191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2450662" y="5465165"/>
            <a:ext cx="484118" cy="4191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19575" y="1001602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475 Barley cultivar samples --BBSRC UK Barley Genome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9575" y="2743972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Exome capture and sequencing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9575" y="4342693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mapping and variant calling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9575" y="5674715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genotyping chip design</a:t>
            </a:r>
          </a:p>
        </p:txBody>
      </p:sp>
    </p:spTree>
    <p:extLst>
      <p:ext uri="{BB962C8B-B14F-4D97-AF65-F5344CB8AC3E}">
        <p14:creationId xmlns:p14="http://schemas.microsoft.com/office/powerpoint/2010/main" val="12347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0" y="4421941"/>
            <a:ext cx="8634456" cy="201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32022"/>
              </p:ext>
            </p:extLst>
          </p:nvPr>
        </p:nvGraphicFramePr>
        <p:xfrm>
          <a:off x="348952" y="1211146"/>
          <a:ext cx="7582536" cy="30480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79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of samples sequenced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475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Total data volume of exome capture data 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1.95 TB (compressed)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(~ 8TB uncompressed)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BAM files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2.0 TB (compressed)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GVCF files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659 GB (compressed)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total number of reads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~ 19 billion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total number of bases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~ 2.4 trillion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mean number of reads per sample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~ 40 million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mean coverage of 61Mbp exome capture space per sample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~ 84 x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8AA5487-D5E2-43D6-ABB5-1DF285A5499F}"/>
              </a:ext>
            </a:extLst>
          </p:cNvPr>
          <p:cNvSpPr/>
          <p:nvPr/>
        </p:nvSpPr>
        <p:spPr>
          <a:xfrm>
            <a:off x="2582346" y="5065855"/>
            <a:ext cx="451692" cy="3635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5" y="30482"/>
            <a:ext cx="7366038" cy="729720"/>
          </a:xfrm>
        </p:spPr>
        <p:txBody>
          <a:bodyPr>
            <a:normAutofit/>
          </a:bodyPr>
          <a:lstStyle/>
          <a:p>
            <a:r>
              <a:rPr lang="en-GB" dirty="0"/>
              <a:t>Where does the time go?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08" y="1062283"/>
            <a:ext cx="20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Map reads with BWA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2676" y="864296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sample 1 BAM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388" y="864296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sample 2 BAM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7342" y="864296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sample N BAM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08" y="2392470"/>
            <a:ext cx="21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GATK HaplotypeCaller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201" y="2412406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GVCF file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9913" y="2412406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GVCF file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6867" y="2412406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GVCF file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445" y="3287544"/>
            <a:ext cx="21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GATK </a:t>
            </a:r>
            <a:r>
              <a:rPr lang="en-GB" sz="1400" dirty="0" err="1"/>
              <a:t>CombineGVCFs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445" y="4064696"/>
            <a:ext cx="2111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GATK </a:t>
            </a:r>
            <a:r>
              <a:rPr lang="en-GB" sz="1400" dirty="0" err="1"/>
              <a:t>GenotypeVCFS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00388" y="3179823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combined GVCF file </a:t>
            </a:r>
          </a:p>
        </p:txBody>
      </p:sp>
      <p:cxnSp>
        <p:nvCxnSpPr>
          <p:cNvPr id="18" name="Straight Arrow Connector 17"/>
          <p:cNvCxnSpPr>
            <a:stCxn id="11" idx="2"/>
            <a:endCxn id="16" idx="0"/>
          </p:cNvCxnSpPr>
          <p:nvPr/>
        </p:nvCxnSpPr>
        <p:spPr>
          <a:xfrm>
            <a:off x="3339901" y="2720183"/>
            <a:ext cx="1508187" cy="459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 flipH="1">
            <a:off x="4848088" y="2720183"/>
            <a:ext cx="9525" cy="459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6" idx="0"/>
          </p:cNvCxnSpPr>
          <p:nvPr/>
        </p:nvCxnSpPr>
        <p:spPr>
          <a:xfrm flipH="1">
            <a:off x="4848088" y="2720183"/>
            <a:ext cx="1516479" cy="459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09913" y="4217096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raw VCF file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368" y="5131496"/>
            <a:ext cx="201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filtering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9913" y="5131496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final VCF file </a:t>
            </a:r>
          </a:p>
        </p:txBody>
      </p:sp>
      <p:cxnSp>
        <p:nvCxnSpPr>
          <p:cNvPr id="27" name="Straight Arrow Connector 26"/>
          <p:cNvCxnSpPr>
            <a:stCxn id="16" idx="2"/>
            <a:endCxn id="23" idx="0"/>
          </p:cNvCxnSpPr>
          <p:nvPr/>
        </p:nvCxnSpPr>
        <p:spPr>
          <a:xfrm>
            <a:off x="4848088" y="3703043"/>
            <a:ext cx="9525" cy="5140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25" idx="0"/>
          </p:cNvCxnSpPr>
          <p:nvPr/>
        </p:nvCxnSpPr>
        <p:spPr>
          <a:xfrm>
            <a:off x="4857613" y="4524873"/>
            <a:ext cx="0" cy="6066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41" idx="0"/>
          </p:cNvCxnSpPr>
          <p:nvPr/>
        </p:nvCxnSpPr>
        <p:spPr>
          <a:xfrm>
            <a:off x="3330376" y="1387516"/>
            <a:ext cx="5284" cy="2332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8" y="5968207"/>
            <a:ext cx="19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post-processing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0277" y="5951462"/>
            <a:ext cx="14457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cross-validation with iSelect data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38388" y="5951462"/>
            <a:ext cx="1295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visualization of variants with Tablet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86188" y="5951462"/>
            <a:ext cx="16002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visualization of variant patterns with Flapjack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8788" y="5951462"/>
            <a:ext cx="16002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extract statistics (heterozygosity etc.)</a:t>
            </a:r>
          </a:p>
        </p:txBody>
      </p:sp>
      <p:cxnSp>
        <p:nvCxnSpPr>
          <p:cNvPr id="36" name="Straight Arrow Connector 35"/>
          <p:cNvCxnSpPr>
            <a:stCxn id="25" idx="2"/>
            <a:endCxn id="28" idx="0"/>
          </p:cNvCxnSpPr>
          <p:nvPr/>
        </p:nvCxnSpPr>
        <p:spPr>
          <a:xfrm flipH="1">
            <a:off x="2563133" y="5439273"/>
            <a:ext cx="2294480" cy="5121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30" idx="0"/>
          </p:cNvCxnSpPr>
          <p:nvPr/>
        </p:nvCxnSpPr>
        <p:spPr>
          <a:xfrm flipH="1">
            <a:off x="4086088" y="5439273"/>
            <a:ext cx="771525" cy="5121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  <a:endCxn id="32" idx="0"/>
          </p:cNvCxnSpPr>
          <p:nvPr/>
        </p:nvCxnSpPr>
        <p:spPr>
          <a:xfrm>
            <a:off x="4857613" y="5439273"/>
            <a:ext cx="828675" cy="5121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4" idx="0"/>
          </p:cNvCxnSpPr>
          <p:nvPr/>
        </p:nvCxnSpPr>
        <p:spPr>
          <a:xfrm>
            <a:off x="4857613" y="5439273"/>
            <a:ext cx="2581275" cy="5121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843" y="1538547"/>
            <a:ext cx="236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Deduplication, indel realignment, base quality recalibration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87960" y="1620812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recalibrated BAM file 1</a:t>
            </a:r>
          </a:p>
        </p:txBody>
      </p:sp>
      <p:cxnSp>
        <p:nvCxnSpPr>
          <p:cNvPr id="44" name="Straight Arrow Connector 43"/>
          <p:cNvCxnSpPr>
            <a:stCxn id="41" idx="2"/>
            <a:endCxn id="11" idx="0"/>
          </p:cNvCxnSpPr>
          <p:nvPr/>
        </p:nvCxnSpPr>
        <p:spPr>
          <a:xfrm>
            <a:off x="3335660" y="2144032"/>
            <a:ext cx="4241" cy="268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0"/>
          </p:cNvCxnSpPr>
          <p:nvPr/>
        </p:nvCxnSpPr>
        <p:spPr>
          <a:xfrm>
            <a:off x="4842804" y="1407084"/>
            <a:ext cx="5284" cy="2332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00388" y="1640380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recalibrated BAM file 2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4848088" y="2163600"/>
            <a:ext cx="4241" cy="268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6344474" y="1426652"/>
            <a:ext cx="5284" cy="2332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2058" y="1659948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recalibrated BAM file 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6349758" y="2183168"/>
            <a:ext cx="4241" cy="268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051638" y="844360"/>
            <a:ext cx="548640" cy="185588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733378" y="1542706"/>
            <a:ext cx="124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~2 CPU days/</a:t>
            </a:r>
          </a:p>
          <a:p>
            <a:r>
              <a:rPr lang="en-GB" sz="2400" b="1" dirty="0"/>
              <a:t>sample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067746" y="3136752"/>
            <a:ext cx="548640" cy="56629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7851714" y="3272155"/>
            <a:ext cx="74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31 h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7067746" y="3952844"/>
            <a:ext cx="548640" cy="56629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7851714" y="4088247"/>
            <a:ext cx="74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14 h</a:t>
            </a:r>
          </a:p>
        </p:txBody>
      </p:sp>
      <p:sp>
        <p:nvSpPr>
          <p:cNvPr id="54" name="Right Brace 53"/>
          <p:cNvSpPr/>
          <p:nvPr/>
        </p:nvSpPr>
        <p:spPr>
          <a:xfrm>
            <a:off x="7075562" y="5186903"/>
            <a:ext cx="548640" cy="56629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851713" y="5239216"/>
            <a:ext cx="74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 h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14609" y="709658"/>
            <a:ext cx="4653137" cy="2125290"/>
            <a:chOff x="2414609" y="709658"/>
            <a:chExt cx="4653137" cy="2125290"/>
          </a:xfrm>
        </p:grpSpPr>
        <p:sp>
          <p:nvSpPr>
            <p:cNvPr id="9" name="Rounded Rectangle 8"/>
            <p:cNvSpPr/>
            <p:nvPr/>
          </p:nvSpPr>
          <p:spPr>
            <a:xfrm>
              <a:off x="2414609" y="709658"/>
              <a:ext cx="4653137" cy="21252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9251" y="1038681"/>
              <a:ext cx="41161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Using a single processor: 475 samples  * 2 CPU days = </a:t>
              </a:r>
              <a:r>
                <a:rPr lang="en-GB" sz="2800" b="1" dirty="0"/>
                <a:t>950 days (2.6 years)</a:t>
              </a:r>
              <a:r>
                <a:rPr lang="en-GB" sz="28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769C-2337-4E1C-8C26-2BD985E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0FF4-6148-4491-B081-4AE54D3E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86" y="1368846"/>
            <a:ext cx="5092547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Processing data in batches as it arrives is messy and a data </a:t>
            </a:r>
            <a:r>
              <a:rPr lang="en-GB"/>
              <a:t>management nightmare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Don’t run </a:t>
            </a:r>
            <a:r>
              <a:rPr lang="en-GB" i="1" dirty="0"/>
              <a:t>all</a:t>
            </a:r>
            <a:r>
              <a:rPr lang="en-GB" dirty="0"/>
              <a:t> of your jobs simultaneously unless you want to be chased down the corridor by an angry mob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Manual checking/QC of results on this scale doesn’t work – need tools to automate at least part of this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Patience, patience, patience…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87702BF-4AEE-4B7A-B07E-485E27BA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77" y="2049137"/>
            <a:ext cx="3130237" cy="176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4F607-40EC-400E-8797-684279103D6F}"/>
              </a:ext>
            </a:extLst>
          </p:cNvPr>
          <p:cNvSpPr txBox="1"/>
          <p:nvPr/>
        </p:nvSpPr>
        <p:spPr>
          <a:xfrm>
            <a:off x="5663977" y="3802139"/>
            <a:ext cx="313023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dirty="0"/>
              <a:t>The final array job was too much </a:t>
            </a:r>
            <a:r>
              <a:rPr lang="en-GB" sz="1500" dirty="0">
                <a:ea typeface="+mn-lt"/>
                <a:cs typeface="+mn-lt"/>
              </a:rPr>
              <a:t>to take for</a:t>
            </a:r>
            <a:r>
              <a:rPr lang="en-GB" sz="1500" dirty="0"/>
              <a:t> the Hutton staff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375990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 PPT template 2017">
  <a:themeElements>
    <a:clrScheme name="Custom 3">
      <a:dk1>
        <a:srgbClr val="555559"/>
      </a:dk1>
      <a:lt1>
        <a:sysClr val="window" lastClr="FFFFFF"/>
      </a:lt1>
      <a:dk2>
        <a:srgbClr val="555559"/>
      </a:dk2>
      <a:lt2>
        <a:srgbClr val="FFFFFF"/>
      </a:lt2>
      <a:accent1>
        <a:srgbClr val="799900"/>
      </a:accent1>
      <a:accent2>
        <a:srgbClr val="FF9E15"/>
      </a:accent2>
      <a:accent3>
        <a:srgbClr val="00748C"/>
      </a:accent3>
      <a:accent4>
        <a:srgbClr val="CF009E"/>
      </a:accent4>
      <a:accent5>
        <a:srgbClr val="853175"/>
      </a:accent5>
      <a:accent6>
        <a:srgbClr val="6AA2B8"/>
      </a:accent6>
      <a:hlink>
        <a:srgbClr val="FF9E15"/>
      </a:hlink>
      <a:folHlink>
        <a:srgbClr val="6AA2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dd4118c1-80c0-4fd0-a895-4f8cc7b15db9">
      <Terms xmlns="http://schemas.microsoft.com/office/infopath/2007/PartnerControls"/>
    </TaxKeywordTaxHTField>
    <TaxCatchAll xmlns="dd4118c1-80c0-4fd0-a895-4f8cc7b15db9"/>
    <PublishingExpirationDate xmlns="http://schemas.microsoft.com/sharepoint/v3" xsi:nil="true"/>
    <PublishingStartDate xmlns="http://schemas.microsoft.com/sharepoint/v3" xsi:nil="true"/>
    <_dlc_DocId xmlns="dd4118c1-80c0-4fd0-a895-4f8cc7b15db9">6X5HV3WVA3CC-138-148</_dlc_DocId>
    <_dlc_DocIdUrl xmlns="dd4118c1-80c0-4fd0-a895-4f8cc7b15db9">
      <Url>http://connect.hutton.ac.uk/Organisation/Comms/_layouts/15/DocIdRedir.aspx?ID=6X5HV3WVA3CC-138-148</Url>
      <Description>6X5HV3WVA3CC-138-148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D038233C51469147F003D8E0F8C5" ma:contentTypeVersion="2" ma:contentTypeDescription="Create a new document." ma:contentTypeScope="" ma:versionID="460adbf0d06597c5193aeeffe506f3a5">
  <xsd:schema xmlns:xsd="http://www.w3.org/2001/XMLSchema" xmlns:xs="http://www.w3.org/2001/XMLSchema" xmlns:p="http://schemas.microsoft.com/office/2006/metadata/properties" xmlns:ns1="http://schemas.microsoft.com/sharepoint/v3" xmlns:ns2="dd4118c1-80c0-4fd0-a895-4f8cc7b15db9" targetNamespace="http://schemas.microsoft.com/office/2006/metadata/properties" ma:root="true" ma:fieldsID="7fdb9e80014ce22284f30f74730fcf76" ns1:_="" ns2:_="">
    <xsd:import namespace="http://schemas.microsoft.com/sharepoint/v3"/>
    <xsd:import namespace="dd4118c1-80c0-4fd0-a895-4f8cc7b15d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118c1-80c0-4fd0-a895-4f8cc7b15db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fbbd0a1-8703-46e1-8d9e-cad271c09a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7a9d32c9-126f-4343-9ebe-808524d350ec}" ma:internalName="TaxCatchAll" ma:showField="CatchAllData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7a9d32c9-126f-4343-9ebe-808524d350ec}" ma:internalName="TaxCatchAllLabel" ma:readOnly="true" ma:showField="CatchAllDataLabel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7E8238-B1D7-43A7-8DC7-64A0A1913D3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6D1C8A-FE79-4D0D-959F-A2D93DB42E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1A402-9D9F-488E-8A6B-ECB5E90D7370}">
  <ds:schemaRefs>
    <ds:schemaRef ds:uri="http://schemas.microsoft.com/office/2006/metadata/properties"/>
    <ds:schemaRef ds:uri="http://schemas.microsoft.com/office/infopath/2007/PartnerControls"/>
    <ds:schemaRef ds:uri="dd4118c1-80c0-4fd0-a895-4f8cc7b15db9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EE1CBE14-D371-4094-BED0-5A100029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d4118c1-80c0-4fd0-a895-4f8cc7b15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Hutton_PPT_template_2017_V5</Template>
  <TotalTime>36</TotalTime>
  <Words>311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Hutton PPT template 2017</vt:lpstr>
      <vt:lpstr>HPC War stories:  Processing multi-terabyte sequence datasets</vt:lpstr>
      <vt:lpstr>The project </vt:lpstr>
      <vt:lpstr>The Data</vt:lpstr>
      <vt:lpstr>Where does the time go?</vt:lpstr>
      <vt:lpstr>Lessons learnt</vt:lpstr>
    </vt:vector>
  </TitlesOfParts>
  <Company>The James Hutton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War stories:  Processing multi-terabyte sequence datasets</dc:title>
  <dc:creator>Micha Bayer</dc:creator>
  <cp:lastModifiedBy>Micha Bayer</cp:lastModifiedBy>
  <cp:revision>4</cp:revision>
  <dcterms:created xsi:type="dcterms:W3CDTF">2021-03-19T13:46:45Z</dcterms:created>
  <dcterms:modified xsi:type="dcterms:W3CDTF">2022-08-19T15:21:58Z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0x0101008362D038233C51469147F003D8E0F8C5</vt:lpwstr>
  </property>
  <property fmtid="{D5CDD505-2E9C-101B-9397-08002B2CF9AE}" pid="3" name="_dlc_DocIdItemGuid">
    <vt:lpwstr>062da73b-a916-4141-b9f6-dd207f973036</vt:lpwstr>
  </property>
</Properties>
</file>