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F519B20-0ABC-4C7B-8C74-351B124823B0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C053CF8-F7E4-441A-941B-04AC0F09A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519B20-0ABC-4C7B-8C74-351B124823B0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53CF8-F7E4-441A-941B-04AC0F09A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519B20-0ABC-4C7B-8C74-351B124823B0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53CF8-F7E4-441A-941B-04AC0F09A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519B20-0ABC-4C7B-8C74-351B124823B0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53CF8-F7E4-441A-941B-04AC0F09A8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519B20-0ABC-4C7B-8C74-351B124823B0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53CF8-F7E4-441A-941B-04AC0F09A8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519B20-0ABC-4C7B-8C74-351B124823B0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53CF8-F7E4-441A-941B-04AC0F09A8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519B20-0ABC-4C7B-8C74-351B124823B0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53CF8-F7E4-441A-941B-04AC0F09A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519B20-0ABC-4C7B-8C74-351B124823B0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53CF8-F7E4-441A-941B-04AC0F09A8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519B20-0ABC-4C7B-8C74-351B124823B0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53CF8-F7E4-441A-941B-04AC0F09A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F519B20-0ABC-4C7B-8C74-351B124823B0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53CF8-F7E4-441A-941B-04AC0F09A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F519B20-0ABC-4C7B-8C74-351B124823B0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C053CF8-F7E4-441A-941B-04AC0F09A8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F519B20-0ABC-4C7B-8C74-351B124823B0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C053CF8-F7E4-441A-941B-04AC0F09A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Detecting Spam Web Pages through Content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Alexandros</a:t>
            </a:r>
            <a:r>
              <a:rPr lang="en-US" dirty="0" smtClean="0"/>
              <a:t> </a:t>
            </a:r>
            <a:r>
              <a:rPr lang="en-US" dirty="0" err="1" smtClean="0"/>
              <a:t>Ntoulas</a:t>
            </a:r>
            <a:endParaRPr lang="en-US" dirty="0" smtClean="0"/>
          </a:p>
          <a:p>
            <a:r>
              <a:rPr lang="en-US" dirty="0" smtClean="0"/>
              <a:t>Mark </a:t>
            </a:r>
            <a:r>
              <a:rPr lang="en-US" dirty="0" err="1" smtClean="0"/>
              <a:t>Manasse</a:t>
            </a:r>
            <a:endParaRPr lang="en-US" dirty="0" smtClean="0"/>
          </a:p>
          <a:p>
            <a:r>
              <a:rPr lang="en-US" dirty="0" smtClean="0"/>
              <a:t>Marc </a:t>
            </a:r>
            <a:r>
              <a:rPr lang="en-US" dirty="0" err="1" smtClean="0"/>
              <a:t>Najork</a:t>
            </a:r>
            <a:endParaRPr lang="en-US" dirty="0" smtClean="0"/>
          </a:p>
          <a:p>
            <a:r>
              <a:rPr lang="en-US" dirty="0" smtClean="0"/>
              <a:t>Dennis </a:t>
            </a:r>
            <a:r>
              <a:rPr lang="en-US" dirty="0" err="1" smtClean="0"/>
              <a:t>Fetterly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Average Word Length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6690" y="1481138"/>
            <a:ext cx="6770619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Fraction of Anchor Words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0043" y="1481138"/>
            <a:ext cx="6843914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Fraction of Visible Content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6872" y="1481138"/>
            <a:ext cx="6830255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Compression Ratio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586" y="1481138"/>
            <a:ext cx="6838828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Fraction of Text that is the 200 Most Common Words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5411" y="1481138"/>
            <a:ext cx="6473178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Fraction of 200 Most Common Words Contained in the Page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3785" y="1481138"/>
            <a:ext cx="6816429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Independent n-gram Likelihoods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4716" y="1481138"/>
            <a:ext cx="6834568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Conditional n-gram Likelihoods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871" y="1481138"/>
            <a:ext cx="6602258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This analysis gives a set of attributes for each spam and non-spam page</a:t>
            </a:r>
          </a:p>
          <a:p>
            <a:endParaRPr lang="en-US" dirty="0" smtClean="0"/>
          </a:p>
          <a:p>
            <a:r>
              <a:rPr lang="en-US" dirty="0" smtClean="0"/>
              <a:t>The researchers used the data to create a  C4.5 decision tree classifier</a:t>
            </a:r>
          </a:p>
          <a:p>
            <a:pPr lvl="1"/>
            <a:r>
              <a:rPr lang="en-US" dirty="0" smtClean="0"/>
              <a:t>Gain/ratio metric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Using these Results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Decision Tree</a:t>
            </a:r>
            <a:endParaRPr lang="en-US" dirty="0"/>
          </a:p>
        </p:txBody>
      </p:sp>
      <p:pic>
        <p:nvPicPr>
          <p:cNvPr id="153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8605" y="1481138"/>
            <a:ext cx="5606789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 is it a problem</a:t>
            </a:r>
          </a:p>
          <a:p>
            <a:r>
              <a:rPr lang="en-US" dirty="0" smtClean="0"/>
              <a:t>How does it affect businesses</a:t>
            </a:r>
          </a:p>
          <a:p>
            <a:r>
              <a:rPr lang="en-US" dirty="0" smtClean="0"/>
              <a:t>What is it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Spam Web Pages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Testing the Decision Tree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743200"/>
            <a:ext cx="56959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95400" y="2133600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Using 10-Fold Validation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Bagging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Boosting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Improving Accuracy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600200"/>
            <a:ext cx="57150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3886200"/>
            <a:ext cx="57435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Stuff </a:t>
            </a:r>
            <a:r>
              <a:rPr lang="en-US" smtClean="0"/>
              <a:t>and things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Conclusions and Related 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Spam Web Pages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447800"/>
            <a:ext cx="5242495" cy="507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MSN Search Crawl</a:t>
            </a:r>
          </a:p>
          <a:p>
            <a:r>
              <a:rPr lang="en-US" dirty="0" smtClean="0"/>
              <a:t>Not uniformly at random</a:t>
            </a:r>
          </a:p>
          <a:p>
            <a:r>
              <a:rPr lang="en-US" dirty="0" smtClean="0"/>
              <a:t>Already some spam filtering</a:t>
            </a:r>
          </a:p>
          <a:p>
            <a:r>
              <a:rPr lang="en-US" dirty="0" smtClean="0"/>
              <a:t>Still valid because</a:t>
            </a:r>
          </a:p>
          <a:p>
            <a:pPr lvl="1"/>
            <a:r>
              <a:rPr lang="en-US" dirty="0" smtClean="0"/>
              <a:t>Approximate data seen by users</a:t>
            </a:r>
          </a:p>
          <a:p>
            <a:pPr lvl="1"/>
            <a:r>
              <a:rPr lang="en-US" dirty="0" smtClean="0"/>
              <a:t>Higher trafficked/well connect pages which are usually ranked higher by search engines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the Data was Obtained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Spam per top-level domain </a:t>
            </a:r>
            <a:endParaRPr lang="en-US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275" y="1524794"/>
            <a:ext cx="702945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Spam per Language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2512" y="1572419"/>
            <a:ext cx="703897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Uniform Random Sample from the English portion of the 105 million pages</a:t>
            </a:r>
          </a:p>
          <a:p>
            <a:r>
              <a:rPr lang="en-US" dirty="0" smtClean="0"/>
              <a:t>17,168 pages were manually classified</a:t>
            </a:r>
          </a:p>
          <a:p>
            <a:r>
              <a:rPr lang="en-US" dirty="0" smtClean="0"/>
              <a:t>2,365 pages were spam (13.8%)</a:t>
            </a:r>
          </a:p>
          <a:p>
            <a:r>
              <a:rPr lang="en-US" dirty="0" smtClean="0"/>
              <a:t>14,804 pages were non-spam (86.2%)</a:t>
            </a:r>
          </a:p>
          <a:p>
            <a:endParaRPr lang="en-US" dirty="0" smtClean="0"/>
          </a:p>
          <a:p>
            <a:r>
              <a:rPr lang="en-US" dirty="0" smtClean="0"/>
              <a:t>Results generally hold for other languages as well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Number of Words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9407" y="1481138"/>
            <a:ext cx="6665186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Number of Words in Title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0612" y="1481138"/>
            <a:ext cx="6902775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5058</TotalTime>
  <Words>215</Words>
  <Application>Microsoft Office PowerPoint</Application>
  <PresentationFormat>On-screen Show (4:3)</PresentationFormat>
  <Paragraphs>56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Concourse</vt:lpstr>
      <vt:lpstr>Detecting Spam Web Pages through Content Analysis</vt:lpstr>
      <vt:lpstr>Spam Web Pages</vt:lpstr>
      <vt:lpstr>Spam Web Pages</vt:lpstr>
      <vt:lpstr>How the Data was Obtained</vt:lpstr>
      <vt:lpstr>Spam per top-level domain </vt:lpstr>
      <vt:lpstr>Spam per Language</vt:lpstr>
      <vt:lpstr>The Data</vt:lpstr>
      <vt:lpstr>Number of Words</vt:lpstr>
      <vt:lpstr>Number of Words in Title</vt:lpstr>
      <vt:lpstr>Average Word Length</vt:lpstr>
      <vt:lpstr>Fraction of Anchor Words</vt:lpstr>
      <vt:lpstr>Fraction of Visible Content</vt:lpstr>
      <vt:lpstr>Compression Ratio</vt:lpstr>
      <vt:lpstr>Fraction of Text that is the 200 Most Common Words</vt:lpstr>
      <vt:lpstr>Fraction of 200 Most Common Words Contained in the Page</vt:lpstr>
      <vt:lpstr>Independent n-gram Likelihoods</vt:lpstr>
      <vt:lpstr>Conditional n-gram Likelihoods</vt:lpstr>
      <vt:lpstr>Using these Results</vt:lpstr>
      <vt:lpstr>Decision Tree</vt:lpstr>
      <vt:lpstr>Testing the Decision Tree</vt:lpstr>
      <vt:lpstr>Improving Accuracy</vt:lpstr>
      <vt:lpstr>Conclusions and Related Work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Spam Web Pages through Content Analysis</dc:title>
  <dc:creator>Daniel</dc:creator>
  <cp:lastModifiedBy>Daniel</cp:lastModifiedBy>
  <cp:revision>430</cp:revision>
  <dcterms:created xsi:type="dcterms:W3CDTF">2013-04-05T03:25:42Z</dcterms:created>
  <dcterms:modified xsi:type="dcterms:W3CDTF">2013-04-08T16:04:37Z</dcterms:modified>
</cp:coreProperties>
</file>