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519B20-0ABC-4C7B-8C74-351B124823B0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053CF8-F7E4-441A-941B-04AC0F09A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Spam Web Pages through Content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Alexandros</a:t>
            </a:r>
            <a:r>
              <a:rPr lang="en-US" dirty="0" smtClean="0"/>
              <a:t> </a:t>
            </a:r>
            <a:r>
              <a:rPr lang="en-US" dirty="0" err="1" smtClean="0"/>
              <a:t>Ntoulas</a:t>
            </a:r>
            <a:endParaRPr lang="en-US" dirty="0" smtClean="0"/>
          </a:p>
          <a:p>
            <a:r>
              <a:rPr lang="en-US" dirty="0" smtClean="0"/>
              <a:t>Mark </a:t>
            </a:r>
            <a:r>
              <a:rPr lang="en-US" dirty="0" err="1" smtClean="0"/>
              <a:t>Manasse</a:t>
            </a:r>
            <a:endParaRPr lang="en-US" dirty="0" smtClean="0"/>
          </a:p>
          <a:p>
            <a:r>
              <a:rPr lang="en-US" dirty="0" smtClean="0"/>
              <a:t>Marc </a:t>
            </a:r>
            <a:r>
              <a:rPr lang="en-US" dirty="0" err="1" smtClean="0"/>
              <a:t>Najork</a:t>
            </a:r>
            <a:endParaRPr lang="en-US" dirty="0" smtClean="0"/>
          </a:p>
          <a:p>
            <a:r>
              <a:rPr lang="en-US" dirty="0" smtClean="0"/>
              <a:t>Dennis </a:t>
            </a:r>
            <a:r>
              <a:rPr lang="en-US" dirty="0" err="1" smtClean="0"/>
              <a:t>Fetterly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Word Length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690" y="1481138"/>
            <a:ext cx="677061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Fraction of Anchor Words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043" y="1481138"/>
            <a:ext cx="684391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Fraction of Visible Content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872" y="1481138"/>
            <a:ext cx="68302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Compression Ratio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86" y="1481138"/>
            <a:ext cx="683882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Fraction of Text that is the 200 Most Common Words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411" y="1481138"/>
            <a:ext cx="647317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Fraction of 200 Most Common Words Contained in the Page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85" y="1481138"/>
            <a:ext cx="681642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Independent n-gram Likelihoods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716" y="1481138"/>
            <a:ext cx="683456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Conditional n-gram Likelihoods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871" y="1481138"/>
            <a:ext cx="660225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analysis gives a set of attributes for each spam and non-spam page</a:t>
            </a:r>
          </a:p>
          <a:p>
            <a:endParaRPr lang="en-US" dirty="0" smtClean="0"/>
          </a:p>
          <a:p>
            <a:r>
              <a:rPr lang="en-US" dirty="0" smtClean="0"/>
              <a:t>The researchers used </a:t>
            </a:r>
            <a:r>
              <a:rPr lang="en-US" dirty="0" smtClean="0"/>
              <a:t>a C4.5 </a:t>
            </a:r>
            <a:r>
              <a:rPr lang="en-US" dirty="0" smtClean="0"/>
              <a:t>decision tree </a:t>
            </a:r>
            <a:r>
              <a:rPr lang="en-US" dirty="0" smtClean="0"/>
              <a:t>classifier</a:t>
            </a:r>
            <a:endParaRPr lang="en-US" dirty="0" smtClean="0"/>
          </a:p>
          <a:p>
            <a:pPr lvl="1"/>
            <a:r>
              <a:rPr lang="en-US" dirty="0" smtClean="0"/>
              <a:t>Gain/ratio metric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Using these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605" y="1481138"/>
            <a:ext cx="560678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Unethical method of Search Engine Optimization</a:t>
            </a:r>
          </a:p>
          <a:p>
            <a:endParaRPr lang="en-US" dirty="0" smtClean="0"/>
          </a:p>
          <a:p>
            <a:r>
              <a:rPr lang="en-US" dirty="0" smtClean="0"/>
              <a:t>Dummy pages that provide no useful content</a:t>
            </a:r>
          </a:p>
          <a:p>
            <a:endParaRPr lang="en-US" dirty="0" smtClean="0"/>
          </a:p>
          <a:p>
            <a:r>
              <a:rPr lang="en-US" dirty="0" smtClean="0"/>
              <a:t>Pages with the sole purpose of increasing the ranking of other affiliated pages</a:t>
            </a:r>
          </a:p>
          <a:p>
            <a:endParaRPr lang="en-US" dirty="0"/>
          </a:p>
          <a:p>
            <a:r>
              <a:rPr lang="en-US" dirty="0" smtClean="0"/>
              <a:t>Other methods focus solely in page links, this technique focuses on page 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Web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the Decision Tree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43200"/>
            <a:ext cx="5695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2133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Using 10-Fold Validation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Bagging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Improving Accuracy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57150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86200"/>
            <a:ext cx="5743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individual classifiers presented in the paper could be easily fooled</a:t>
            </a:r>
          </a:p>
          <a:p>
            <a:endParaRPr lang="en-US" dirty="0" smtClean="0"/>
          </a:p>
          <a:p>
            <a:r>
              <a:rPr lang="en-US" dirty="0" smtClean="0"/>
              <a:t>Difficult to circumvent them all</a:t>
            </a:r>
          </a:p>
          <a:p>
            <a:endParaRPr lang="en-US" dirty="0" smtClean="0"/>
          </a:p>
          <a:p>
            <a:r>
              <a:rPr lang="en-US" dirty="0" smtClean="0"/>
              <a:t>Effectiveness may still decrease with 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with Technique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Incorporate natural language techniques to recognize artificially generated text</a:t>
            </a:r>
          </a:p>
          <a:p>
            <a:endParaRPr lang="en-US" dirty="0"/>
          </a:p>
          <a:p>
            <a:r>
              <a:rPr lang="en-US" dirty="0" smtClean="0"/>
              <a:t>Combine this approach in a multilayered spam-detection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Web Pages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242495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MSN </a:t>
            </a:r>
            <a:r>
              <a:rPr lang="en-US" dirty="0" smtClean="0"/>
              <a:t>Search Crawl</a:t>
            </a:r>
          </a:p>
          <a:p>
            <a:r>
              <a:rPr lang="en-US" dirty="0" smtClean="0"/>
              <a:t>Not uniformly at random</a:t>
            </a:r>
          </a:p>
          <a:p>
            <a:r>
              <a:rPr lang="en-US" dirty="0" smtClean="0"/>
              <a:t>Already some spam </a:t>
            </a:r>
            <a:r>
              <a:rPr lang="en-US" dirty="0" smtClean="0"/>
              <a:t>filtering</a:t>
            </a:r>
          </a:p>
          <a:p>
            <a:endParaRPr lang="en-US" dirty="0" smtClean="0"/>
          </a:p>
          <a:p>
            <a:r>
              <a:rPr lang="en-US" dirty="0" smtClean="0"/>
              <a:t>Still valid because</a:t>
            </a:r>
          </a:p>
          <a:p>
            <a:pPr lvl="1"/>
            <a:r>
              <a:rPr lang="en-US" dirty="0" smtClean="0"/>
              <a:t>Approximate data seen by users</a:t>
            </a:r>
          </a:p>
          <a:p>
            <a:pPr lvl="1"/>
            <a:r>
              <a:rPr lang="en-US" dirty="0" smtClean="0"/>
              <a:t>Higher trafficked/well connect pages which are usually ranked higher by search engines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the Data was Obtained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per top-level domain 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524794"/>
            <a:ext cx="70294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Spam per Language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2" y="1572419"/>
            <a:ext cx="70389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Uniform Random Sample from the English portion of the 105 million pages</a:t>
            </a:r>
          </a:p>
          <a:p>
            <a:r>
              <a:rPr lang="en-US" dirty="0" smtClean="0"/>
              <a:t>17,168 pages were manually classified</a:t>
            </a:r>
          </a:p>
          <a:p>
            <a:r>
              <a:rPr lang="en-US" dirty="0" smtClean="0"/>
              <a:t>2,365 pages were spam (13.8%)</a:t>
            </a:r>
          </a:p>
          <a:p>
            <a:r>
              <a:rPr lang="en-US" dirty="0" smtClean="0"/>
              <a:t>14,803 </a:t>
            </a:r>
            <a:r>
              <a:rPr lang="en-US" dirty="0" smtClean="0"/>
              <a:t>pages were non-spam (86.2%)</a:t>
            </a:r>
          </a:p>
          <a:p>
            <a:endParaRPr lang="en-US" dirty="0" smtClean="0"/>
          </a:p>
          <a:p>
            <a:r>
              <a:rPr lang="en-US" dirty="0" smtClean="0"/>
              <a:t>Results generally hold for other languages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Words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407" y="1481138"/>
            <a:ext cx="666518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Words in Title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612" y="1481138"/>
            <a:ext cx="69027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5236</TotalTime>
  <Words>275</Words>
  <Application>Microsoft Office PowerPoint</Application>
  <PresentationFormat>On-screen Show 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Detecting Spam Web Pages through Content Analysis</vt:lpstr>
      <vt:lpstr>Spam Web Pages</vt:lpstr>
      <vt:lpstr>Spam Web Pages</vt:lpstr>
      <vt:lpstr>How the Data was Obtained</vt:lpstr>
      <vt:lpstr>Spam per top-level domain </vt:lpstr>
      <vt:lpstr>Spam per Language</vt:lpstr>
      <vt:lpstr>The Data</vt:lpstr>
      <vt:lpstr>Number of Words</vt:lpstr>
      <vt:lpstr>Number of Words in Title</vt:lpstr>
      <vt:lpstr>Average Word Length</vt:lpstr>
      <vt:lpstr>Fraction of Anchor Words</vt:lpstr>
      <vt:lpstr>Fraction of Visible Content</vt:lpstr>
      <vt:lpstr>Compression Ratio</vt:lpstr>
      <vt:lpstr>Fraction of Text that is the 200 Most Common Words</vt:lpstr>
      <vt:lpstr>Fraction of 200 Most Common Words Contained in the Page</vt:lpstr>
      <vt:lpstr>Independent n-gram Likelihoods</vt:lpstr>
      <vt:lpstr>Conditional n-gram Likelihoods</vt:lpstr>
      <vt:lpstr>Using these Results</vt:lpstr>
      <vt:lpstr>Decision Tree</vt:lpstr>
      <vt:lpstr>Testing the Decision Tree</vt:lpstr>
      <vt:lpstr>Improving Accuracy</vt:lpstr>
      <vt:lpstr>Issues with Technique</vt:lpstr>
      <vt:lpstr>Future Work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Spam Web Pages through Content Analysis</dc:title>
  <dc:creator>Daniel</dc:creator>
  <cp:lastModifiedBy>Dan</cp:lastModifiedBy>
  <cp:revision>435</cp:revision>
  <dcterms:created xsi:type="dcterms:W3CDTF">2013-04-05T03:25:42Z</dcterms:created>
  <dcterms:modified xsi:type="dcterms:W3CDTF">2013-04-17T18:40:04Z</dcterms:modified>
</cp:coreProperties>
</file>