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Simple Artistic Toolset</a:t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Daniel Leblanc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378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Salient Greyscale Conversion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Addition parameters available for this as well</a:t>
            </a:r>
          </a:p>
          <a:p>
            <a:pPr lvl="1"/>
            <a:r>
              <a:rPr lang="en-US" sz="2400" dirty="0" smtClean="0"/>
              <a:t>Generate monotone images as well as just greyscale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Exclude Regions from greyscale conversion</a:t>
            </a:r>
          </a:p>
          <a:p>
            <a:pPr lvl="1"/>
            <a:r>
              <a:rPr lang="en-US" sz="2400" dirty="0" smtClean="0"/>
              <a:t>Not sure if I can make this happen in the time I have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35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Conclusion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All current progress has been done with a simple command line interface.</a:t>
            </a:r>
          </a:p>
          <a:p>
            <a:endParaRPr lang="en-US" sz="2800" dirty="0"/>
          </a:p>
          <a:p>
            <a:r>
              <a:rPr lang="en-US" sz="2800" dirty="0" smtClean="0"/>
              <a:t>A user interface will be </a:t>
            </a:r>
            <a:r>
              <a:rPr lang="en-US" sz="2800" smtClean="0"/>
              <a:t>added later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7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Initial Plan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Implement two papers and combine the results</a:t>
            </a:r>
          </a:p>
          <a:p>
            <a:endParaRPr lang="en-US" sz="2800" dirty="0"/>
          </a:p>
          <a:p>
            <a:r>
              <a:rPr lang="en-US" sz="2800" dirty="0" smtClean="0"/>
              <a:t>Painterly Styles</a:t>
            </a:r>
          </a:p>
          <a:p>
            <a:endParaRPr lang="en-US" sz="2800" dirty="0"/>
          </a:p>
          <a:p>
            <a:r>
              <a:rPr lang="en-US" sz="2800" dirty="0" smtClean="0"/>
              <a:t>Salient Preserving Greyscale Transformation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68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Updated Plan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Implement three papers and combine the results</a:t>
            </a:r>
          </a:p>
          <a:p>
            <a:endParaRPr lang="en-US" sz="2800" dirty="0" smtClean="0"/>
          </a:p>
          <a:p>
            <a:r>
              <a:rPr lang="en-US" sz="2800" dirty="0" smtClean="0"/>
              <a:t>Extended </a:t>
            </a:r>
            <a:r>
              <a:rPr lang="en-US" sz="2800" dirty="0"/>
              <a:t>Difference of Gaussian</a:t>
            </a:r>
          </a:p>
          <a:p>
            <a:endParaRPr lang="en-US" sz="2800" dirty="0"/>
          </a:p>
          <a:p>
            <a:r>
              <a:rPr lang="en-US" sz="2800" dirty="0" smtClean="0"/>
              <a:t>Painterly Styles</a:t>
            </a:r>
          </a:p>
          <a:p>
            <a:endParaRPr lang="en-US" sz="2800" dirty="0"/>
          </a:p>
          <a:p>
            <a:r>
              <a:rPr lang="en-US" sz="2800" dirty="0" smtClean="0"/>
              <a:t>Salient Preserving Greyscale Transformation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42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Project Warm-up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Image </a:t>
            </a:r>
            <a:r>
              <a:rPr lang="en-US" sz="2800" dirty="0" err="1" smtClean="0"/>
              <a:t>Thresholding</a:t>
            </a:r>
            <a:endParaRPr lang="en-US" sz="2800" dirty="0"/>
          </a:p>
          <a:p>
            <a:r>
              <a:rPr lang="en-US" sz="2800" dirty="0" smtClean="0"/>
              <a:t>Simple Greyscale conversion</a:t>
            </a:r>
          </a:p>
          <a:p>
            <a:r>
              <a:rPr lang="en-US" sz="2800" dirty="0" smtClean="0"/>
              <a:t>Inverting an Image</a:t>
            </a:r>
          </a:p>
          <a:p>
            <a:r>
              <a:rPr lang="en-US" sz="2800" dirty="0" smtClean="0"/>
              <a:t>Gaussian Blur</a:t>
            </a:r>
          </a:p>
          <a:p>
            <a:r>
              <a:rPr lang="en-US" sz="2800" dirty="0" smtClean="0"/>
              <a:t>Median Filter</a:t>
            </a:r>
          </a:p>
          <a:p>
            <a:r>
              <a:rPr lang="en-US" sz="2800" dirty="0" smtClean="0"/>
              <a:t>Equalizing Histograms</a:t>
            </a:r>
          </a:p>
          <a:p>
            <a:r>
              <a:rPr lang="en-US" sz="2800" dirty="0" smtClean="0"/>
              <a:t>Image tiling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70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XDoG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Implement this with a variety of parameters</a:t>
            </a:r>
          </a:p>
          <a:p>
            <a:pPr lvl="1"/>
            <a:r>
              <a:rPr lang="en-US" sz="2600" dirty="0" smtClean="0"/>
              <a:t>Black and White images</a:t>
            </a:r>
          </a:p>
          <a:p>
            <a:pPr lvl="1"/>
            <a:r>
              <a:rPr lang="en-US" sz="2600" dirty="0" smtClean="0"/>
              <a:t>Three-tone greyscale</a:t>
            </a:r>
          </a:p>
          <a:p>
            <a:pPr lvl="1"/>
            <a:r>
              <a:rPr lang="en-US" sz="2600" dirty="0" smtClean="0"/>
              <a:t>Edge sharpening on the original Image</a:t>
            </a:r>
          </a:p>
          <a:p>
            <a:pPr lvl="1"/>
            <a:endParaRPr lang="en-US" sz="2600" dirty="0"/>
          </a:p>
          <a:p>
            <a:r>
              <a:rPr lang="en-US" sz="2800" dirty="0" smtClean="0"/>
              <a:t>Currently Implemented</a:t>
            </a:r>
          </a:p>
          <a:p>
            <a:pPr lvl="1"/>
            <a:r>
              <a:rPr lang="en-US" sz="2600" dirty="0" smtClean="0"/>
              <a:t>Just a simple two-tone difference of Gaussian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56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XDoG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191910" cy="4267200"/>
          </a:xfrm>
        </p:spPr>
      </p:pic>
    </p:spTree>
    <p:extLst>
      <p:ext uri="{BB962C8B-B14F-4D97-AF65-F5344CB8AC3E}">
        <p14:creationId xmlns:p14="http://schemas.microsoft.com/office/powerpoint/2010/main" val="10876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Painterly Style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 with a variety of parameters</a:t>
            </a:r>
          </a:p>
          <a:p>
            <a:pPr lvl="1"/>
            <a:r>
              <a:rPr lang="en-US" sz="2600" dirty="0" smtClean="0"/>
              <a:t>Brush Sizes</a:t>
            </a:r>
          </a:p>
          <a:p>
            <a:pPr lvl="1"/>
            <a:r>
              <a:rPr lang="en-US" sz="2600" dirty="0" smtClean="0"/>
              <a:t>Difference threshold values</a:t>
            </a:r>
          </a:p>
          <a:p>
            <a:pPr lvl="1"/>
            <a:r>
              <a:rPr lang="en-US" sz="2600" dirty="0" smtClean="0"/>
              <a:t>Scaling of Stroke curvature</a:t>
            </a:r>
          </a:p>
          <a:p>
            <a:endParaRPr lang="en-US" sz="2800" dirty="0"/>
          </a:p>
          <a:p>
            <a:r>
              <a:rPr lang="en-US" sz="2800" dirty="0" smtClean="0"/>
              <a:t>I would also like to implement this on Movie files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There are also several additional styles the paper suggests that I would like to include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49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2710"/>
            <a:ext cx="3505200" cy="6239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2712"/>
            <a:ext cx="3505200" cy="623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Salient Greyscale Conversion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Not Yet start</a:t>
            </a:r>
          </a:p>
          <a:p>
            <a:endParaRPr lang="en-US" sz="2800" dirty="0"/>
          </a:p>
          <a:p>
            <a:r>
              <a:rPr lang="en-US" sz="2800" dirty="0" smtClean="0"/>
              <a:t>Still undecided on which paper I would like to implement</a:t>
            </a:r>
          </a:p>
          <a:p>
            <a:pPr lvl="1"/>
            <a:r>
              <a:rPr lang="en-US" sz="2400" dirty="0"/>
              <a:t>Color2Gray: </a:t>
            </a:r>
            <a:r>
              <a:rPr lang="en-US" sz="2400" dirty="0" smtClean="0"/>
              <a:t>Salient e-Preserving </a:t>
            </a:r>
            <a:r>
              <a:rPr lang="en-US" sz="2400" dirty="0"/>
              <a:t>Color </a:t>
            </a:r>
            <a:r>
              <a:rPr lang="en-US" sz="2400" dirty="0" smtClean="0"/>
              <a:t>Removal</a:t>
            </a:r>
          </a:p>
          <a:p>
            <a:pPr lvl="2"/>
            <a:r>
              <a:rPr lang="en-US" sz="2200" dirty="0" smtClean="0"/>
              <a:t>Slow on larger images</a:t>
            </a:r>
          </a:p>
          <a:p>
            <a:pPr lvl="1"/>
            <a:r>
              <a:rPr lang="en-US" sz="2400" dirty="0"/>
              <a:t>Robust color-to-gray </a:t>
            </a:r>
            <a:r>
              <a:rPr lang="en-US" sz="2400" dirty="0" smtClean="0"/>
              <a:t>via </a:t>
            </a:r>
            <a:r>
              <a:rPr lang="en-US" sz="2400" dirty="0"/>
              <a:t>nonlinear global </a:t>
            </a:r>
            <a:r>
              <a:rPr lang="en-US" sz="2400" dirty="0" smtClean="0"/>
              <a:t>mapping</a:t>
            </a:r>
          </a:p>
          <a:p>
            <a:pPr lvl="2"/>
            <a:r>
              <a:rPr lang="en-US" sz="2200" dirty="0" smtClean="0"/>
              <a:t>Faster but results are not as impressive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20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</TotalTime>
  <Words>225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Simple Artistic Toolset </vt:lpstr>
      <vt:lpstr>Initial Plan</vt:lpstr>
      <vt:lpstr>Updated Plan</vt:lpstr>
      <vt:lpstr>Project Warm-up</vt:lpstr>
      <vt:lpstr>XDoG</vt:lpstr>
      <vt:lpstr>XDoG</vt:lpstr>
      <vt:lpstr>Painterly Style</vt:lpstr>
      <vt:lpstr>PowerPoint Presentation</vt:lpstr>
      <vt:lpstr>Salient Greyscale Conversion</vt:lpstr>
      <vt:lpstr>Salient Greyscale Conversion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Artistic Toolset</dc:title>
  <dc:creator>Dan</dc:creator>
  <cp:lastModifiedBy>Dan</cp:lastModifiedBy>
  <cp:revision>5</cp:revision>
  <dcterms:created xsi:type="dcterms:W3CDTF">2006-08-16T00:00:00Z</dcterms:created>
  <dcterms:modified xsi:type="dcterms:W3CDTF">2013-05-09T23:50:04Z</dcterms:modified>
</cp:coreProperties>
</file>