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67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9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3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9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7857-5C77-402A-AB0A-3B505C613F8E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B42F-CC89-4FCA-ACFF-70F3F64FC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5344868" y="1064880"/>
            <a:ext cx="1393723" cy="850492"/>
          </a:xfrm>
          <a:prstGeom prst="can">
            <a:avLst>
              <a:gd name="adj" fmla="val 12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Redis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031887" y="1070341"/>
            <a:ext cx="1868130" cy="86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259" y="1054510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Producer &lt;name&gt;</a:t>
            </a: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2336389" y="1479756"/>
            <a:ext cx="3008479" cy="103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7" idx="4"/>
          </p:cNvCxnSpPr>
          <p:nvPr/>
        </p:nvCxnSpPr>
        <p:spPr>
          <a:xfrm flipH="1" flipV="1">
            <a:off x="6738591" y="1490126"/>
            <a:ext cx="2293296" cy="103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06583" y="175597"/>
            <a:ext cx="2468092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RPUSH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8784" y="581178"/>
            <a:ext cx="1752910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BLPOP</a:t>
            </a:r>
          </a:p>
        </p:txBody>
      </p:sp>
      <p:sp>
        <p:nvSpPr>
          <p:cNvPr id="17" name="Can 16"/>
          <p:cNvSpPr/>
          <p:nvPr/>
        </p:nvSpPr>
        <p:spPr>
          <a:xfrm>
            <a:off x="5344868" y="2873477"/>
            <a:ext cx="1393723" cy="850492"/>
          </a:xfrm>
          <a:prstGeom prst="can">
            <a:avLst>
              <a:gd name="adj" fmla="val 12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Redis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9031887" y="2873477"/>
            <a:ext cx="1868130" cy="86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259" y="2873477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Producer &lt;name&gt;</a:t>
            </a: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336389" y="3298723"/>
            <a:ext cx="30084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4"/>
          </p:cNvCxnSpPr>
          <p:nvPr/>
        </p:nvCxnSpPr>
        <p:spPr>
          <a:xfrm flipH="1" flipV="1">
            <a:off x="6738591" y="3298723"/>
            <a:ext cx="2293296" cy="49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89416" y="2381863"/>
            <a:ext cx="1752910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SUBSCRIBE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6583" y="581178"/>
            <a:ext cx="2468092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Queue-&lt;type&gt;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6582" y="986759"/>
            <a:ext cx="2468093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id,from</a:t>
            </a:r>
            <a:r>
              <a:rPr lang="en-GB" dirty="0">
                <a:solidFill>
                  <a:schemeClr val="tx1"/>
                </a:solidFill>
              </a:rPr>
              <a:t>:&lt;name&gt;,type}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08784" y="986759"/>
            <a:ext cx="1752910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Queue-&lt;type&gt;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89416" y="2787444"/>
            <a:ext cx="1752910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&lt;name&gt;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008784" y="1973817"/>
            <a:ext cx="1752910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PUBLISH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8784" y="2379398"/>
            <a:ext cx="1752910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&lt;name&gt;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08784" y="2784979"/>
            <a:ext cx="1752910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id,result</a:t>
            </a: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4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9768" y="346588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Job1</a:t>
            </a:r>
          </a:p>
          <a:p>
            <a:pPr algn="ctr"/>
            <a:r>
              <a:rPr lang="en-GB" dirty="0"/>
              <a:t>Type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9768" y="1752601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Job2</a:t>
            </a:r>
          </a:p>
          <a:p>
            <a:pPr algn="ctr"/>
            <a:r>
              <a:rPr lang="en-GB" dirty="0"/>
              <a:t>Type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9768" y="3205319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Job3</a:t>
            </a:r>
          </a:p>
          <a:p>
            <a:pPr algn="ctr"/>
            <a:r>
              <a:rPr lang="en-GB" dirty="0"/>
              <a:t>Type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5871" y="1752601"/>
            <a:ext cx="1868130" cy="85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Job4</a:t>
            </a:r>
          </a:p>
          <a:p>
            <a:pPr algn="ctr"/>
            <a:r>
              <a:rPr lang="en-GB" dirty="0"/>
              <a:t>Type B</a:t>
            </a:r>
          </a:p>
        </p:txBody>
      </p:sp>
      <p:cxnSp>
        <p:nvCxnSpPr>
          <p:cNvPr id="32" name="Straight Arrow Connector 31"/>
          <p:cNvCxnSpPr>
            <a:stCxn id="28" idx="3"/>
            <a:endCxn id="31" idx="1"/>
          </p:cNvCxnSpPr>
          <p:nvPr/>
        </p:nvCxnSpPr>
        <p:spPr>
          <a:xfrm>
            <a:off x="2247898" y="771834"/>
            <a:ext cx="997973" cy="14060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31" idx="1"/>
          </p:cNvCxnSpPr>
          <p:nvPr/>
        </p:nvCxnSpPr>
        <p:spPr>
          <a:xfrm>
            <a:off x="2247898" y="2177847"/>
            <a:ext cx="9979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  <a:endCxn id="31" idx="1"/>
          </p:cNvCxnSpPr>
          <p:nvPr/>
        </p:nvCxnSpPr>
        <p:spPr>
          <a:xfrm flipV="1">
            <a:off x="2247898" y="2177847"/>
            <a:ext cx="997973" cy="14527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60" y="4476781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RPUSH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259" y="4882360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8259" y="528794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{id:Job1,type:A,next:Job4}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8260" y="943230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259" y="1348811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8259" y="1754392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{id:Job4,type:B}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10734" y="943230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10733" y="1348811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10733" y="1754392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10732" y="2159971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10735" y="4476781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RPUSH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10734" y="4882360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10734" y="528794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{id:Job2,type:A,next:Job4}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53209" y="4476781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RPUSH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53208" y="4882360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3208" y="528794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{id:Job3,type:A,next:Job4}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8260" y="2747405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259" y="3152984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8259" y="396728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10735" y="2747405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734" y="3152984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10734" y="396728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53209" y="2747405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53208" y="3152984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53208" y="396728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8259" y="3558564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10732" y="3558564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53205" y="3558564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</p:spTree>
    <p:extLst>
      <p:ext uri="{BB962C8B-B14F-4D97-AF65-F5344CB8AC3E}">
        <p14:creationId xmlns:p14="http://schemas.microsoft.com/office/powerpoint/2010/main" val="30677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710725" y="7095087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RPUSH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10724" y="7500666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10724" y="790624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{id:Job4,type:B}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8256" y="417610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BLPOP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255" y="823191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8252" y="3108069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251" y="3513648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8251" y="432795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10727" y="3108069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726" y="3513648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10726" y="432795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53201" y="3108069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HINCRBY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53200" y="3513648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53200" y="4327953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8251" y="3919228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10724" y="3919228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53197" y="3919228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10729" y="402196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BLPOP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10728" y="807777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53203" y="417614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BLPOP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53202" y="823195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Queue-A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8252" y="1347607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HSET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251" y="1753188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8251" y="215876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8250" y="2564348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710725" y="1347607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HSET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10724" y="1753188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10724" y="2158769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10723" y="2564348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53200" y="1332685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HSET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953199" y="1738266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53199" y="2143847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53198" y="2549426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res3</a:t>
            </a:r>
          </a:p>
        </p:txBody>
      </p:sp>
      <p:sp>
        <p:nvSpPr>
          <p:cNvPr id="2" name="Parallelogram 1"/>
          <p:cNvSpPr/>
          <p:nvPr/>
        </p:nvSpPr>
        <p:spPr>
          <a:xfrm>
            <a:off x="3289400" y="5020783"/>
            <a:ext cx="3810954" cy="455744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HINCRBY return 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10725" y="5678943"/>
            <a:ext cx="2968306" cy="4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HGET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10724" y="6084524"/>
            <a:ext cx="2968307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10724" y="6490105"/>
            <a:ext cx="2968308" cy="405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Job4</a:t>
            </a:r>
          </a:p>
        </p:txBody>
      </p:sp>
    </p:spTree>
    <p:extLst>
      <p:ext uri="{BB962C8B-B14F-4D97-AF65-F5344CB8AC3E}">
        <p14:creationId xmlns:p14="http://schemas.microsoft.com/office/powerpoint/2010/main" val="15924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croquelois@gmail.com</dc:creator>
  <cp:lastModifiedBy>croquelois@gmail.com</cp:lastModifiedBy>
  <cp:revision>5</cp:revision>
  <dcterms:created xsi:type="dcterms:W3CDTF">2016-04-15T22:00:49Z</dcterms:created>
  <dcterms:modified xsi:type="dcterms:W3CDTF">2016-04-15T22:47:23Z</dcterms:modified>
</cp:coreProperties>
</file>