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19CC-B3F3-DED3-97C0-6E9EAC4F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360A7-268C-8224-4065-13599E4B8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0F848-C435-3805-13C7-AFDED08D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F79-8867-7743-B10C-2F691B6C5F0B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C1D3C-898A-6878-701E-34ACA3A73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74F77-5D46-12C5-3725-21613669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28E7-400D-CC4D-8DC6-E3305283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1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DAD6-8AF1-BF30-27C9-05E0A09B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65880-C345-7B6E-3AC3-197BC0E90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A2820-AEAF-BFA8-14E6-FA1FB8A25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F79-8867-7743-B10C-2F691B6C5F0B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6A8F5-B23B-E518-308E-E542D66A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0B024-525E-5126-0C28-5AF38C90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28E7-400D-CC4D-8DC6-E3305283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3F59AD-8428-3450-53F6-41A319CDD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BE37C-D1FD-8896-6C52-E3F5586E0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82F0D-571B-99C0-7B90-3085D275D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F79-8867-7743-B10C-2F691B6C5F0B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213A5-7E1C-3FF9-7540-FD0B02A1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EE6C8-1D42-6BFB-AF46-FFE8473F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28E7-400D-CC4D-8DC6-E3305283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9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D794-BDF9-4BF5-5D33-1F834DA7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5588F-356F-D1BC-E43C-6D95643D2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D6FBB-08E1-C144-F32C-6AC128AC5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F79-8867-7743-B10C-2F691B6C5F0B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272DA-4563-398C-C265-C2762C69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F01D5-84CF-2773-78C5-D2AF823B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28E7-400D-CC4D-8DC6-E3305283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0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55C3-060B-CC4C-E1D6-52C1DF972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DB837-A823-D600-2A7E-2C012EDB5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57F83-784F-63A4-AA3A-44FD7C4F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F79-8867-7743-B10C-2F691B6C5F0B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B48A7-CB6A-2B4F-A32D-BF615F49C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7242-A8F2-AD26-33C0-4FE09E24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28E7-400D-CC4D-8DC6-E3305283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2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784E-825A-DCEF-A916-91BBFA37E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6FE72-6BBD-9484-60DA-3D76538F9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7B9E1-9AE2-A79C-841E-26EBC4C4B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AC449-4276-D2AF-D747-A48DFB3F4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F79-8867-7743-B10C-2F691B6C5F0B}" type="datetimeFigureOut">
              <a:rPr lang="en-US" smtClean="0"/>
              <a:t>5/19/24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B7E16-AD4E-3942-EF5C-166B3890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9430E-7086-F681-BE7B-6515C807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28E7-400D-CC4D-8DC6-E3305283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875A0-ECF2-677A-9393-EBF825F0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4B814-0184-60F4-C64A-98EE73F84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495C5-B5FC-466D-0103-2F661F9AE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CCD1B-3030-9E78-5C3F-9DBD0B6F7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58C234-0497-DDAC-A0D9-8885204F3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38D3E-71C2-3D32-B4D6-1DD01786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F79-8867-7743-B10C-2F691B6C5F0B}" type="datetimeFigureOut">
              <a:rPr lang="en-US" smtClean="0"/>
              <a:t>5/19/24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0B18EB-5DD7-BC55-C042-95858B10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5A2B6-0220-C325-D8A7-A89D3180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28E7-400D-CC4D-8DC6-E3305283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4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87965-7CFF-DB40-8343-920681A0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DDA94-EE65-F2F4-AC0A-C1D60E89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F79-8867-7743-B10C-2F691B6C5F0B}" type="datetimeFigureOut">
              <a:rPr lang="en-US" smtClean="0"/>
              <a:t>5/19/24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DCF49-291F-43FA-F188-FE313D8D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79628-15B4-EBF7-B11E-8616D86B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28E7-400D-CC4D-8DC6-E3305283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CA2B4-7D19-9DA2-D480-E3662FFA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F79-8867-7743-B10C-2F691B6C5F0B}" type="datetimeFigureOut">
              <a:rPr lang="en-US" smtClean="0"/>
              <a:t>5/19/24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C106E1-8CAE-5AE9-0F0F-CC4BD76B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0123F-DF5E-6F05-5EAB-9722B120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28E7-400D-CC4D-8DC6-E3305283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493C-ADA9-2A1D-F05F-3EA051BAC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234CE-DB31-2E8C-631B-E03FB6DD5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0D52A-3E93-3CBB-E978-883E35AE9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6B630-2F52-F415-354C-13022BBB8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F79-8867-7743-B10C-2F691B6C5F0B}" type="datetimeFigureOut">
              <a:rPr lang="en-US" smtClean="0"/>
              <a:t>5/19/24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85D6D-2ACB-6F99-799E-B5299BE4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3420D-94F3-9ED2-1DAB-1182D382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28E7-400D-CC4D-8DC6-E3305283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4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D5D4-4082-3016-2A8D-95B20B77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80E05-AA44-A0F0-8977-F01FB5460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FCD89-0B8F-A8BA-7612-C8BD5136E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9FB46-CA60-F7AF-69C5-E172EBBB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F79-8867-7743-B10C-2F691B6C5F0B}" type="datetimeFigureOut">
              <a:rPr lang="en-US" smtClean="0"/>
              <a:t>5/19/24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14ECD-E48B-A5F4-A3C4-6A368259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A72AD-0C4D-FB41-6D53-E7B15A56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28E7-400D-CC4D-8DC6-E3305283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7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C3BAFF-C227-DB06-2F9C-8B138286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553BF-85F6-FF21-24D8-2B0624D2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06BBE-A32F-A449-E697-D6CFF612D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98EF79-8867-7743-B10C-2F691B6C5F0B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D6DFD-39B4-03C3-D589-9582931BD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50A82-4226-7022-A77E-94901F71F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5328E7-400D-CC4D-8DC6-E3305283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8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27D6A6-0FC7-4F97-3A62-DA08475A2208}"/>
              </a:ext>
            </a:extLst>
          </p:cNvPr>
          <p:cNvSpPr/>
          <p:nvPr/>
        </p:nvSpPr>
        <p:spPr>
          <a:xfrm>
            <a:off x="5263978" y="963827"/>
            <a:ext cx="210065" cy="4843849"/>
          </a:xfrm>
          <a:prstGeom prst="rect">
            <a:avLst/>
          </a:prstGeom>
          <a:gradFill flip="none" rotWithShape="1">
            <a:gsLst>
              <a:gs pos="18000">
                <a:srgbClr val="071421"/>
              </a:gs>
              <a:gs pos="0">
                <a:schemeClr val="tx2"/>
              </a:gs>
              <a:gs pos="83000">
                <a:srgbClr val="FF0000"/>
              </a:gs>
              <a:gs pos="26000">
                <a:srgbClr val="E30204"/>
              </a:gs>
              <a:gs pos="73000">
                <a:srgbClr val="FFFF00"/>
              </a:gs>
              <a:gs pos="62000">
                <a:srgbClr val="FF0000"/>
              </a:gs>
              <a:gs pos="99000">
                <a:srgbClr val="FF00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16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A Smith</dc:creator>
  <cp:lastModifiedBy>David A Smith</cp:lastModifiedBy>
  <cp:revision>2</cp:revision>
  <dcterms:created xsi:type="dcterms:W3CDTF">2024-05-20T03:30:23Z</dcterms:created>
  <dcterms:modified xsi:type="dcterms:W3CDTF">2024-05-20T03:57:48Z</dcterms:modified>
</cp:coreProperties>
</file>