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A30F-9860-4773-8840-B4BF3403C0F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EA0-B04D-4C7A-8868-A63AC3BE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A30F-9860-4773-8840-B4BF3403C0F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EA0-B04D-4C7A-8868-A63AC3BE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A30F-9860-4773-8840-B4BF3403C0F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EA0-B04D-4C7A-8868-A63AC3BE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7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A30F-9860-4773-8840-B4BF3403C0F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EA0-B04D-4C7A-8868-A63AC3BE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0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A30F-9860-4773-8840-B4BF3403C0F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EA0-B04D-4C7A-8868-A63AC3BE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A30F-9860-4773-8840-B4BF3403C0F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EA0-B04D-4C7A-8868-A63AC3BE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7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A30F-9860-4773-8840-B4BF3403C0F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EA0-B04D-4C7A-8868-A63AC3BE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4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A30F-9860-4773-8840-B4BF3403C0F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EA0-B04D-4C7A-8868-A63AC3BE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A30F-9860-4773-8840-B4BF3403C0F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EA0-B04D-4C7A-8868-A63AC3BE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A30F-9860-4773-8840-B4BF3403C0F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EA0-B04D-4C7A-8868-A63AC3BE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A30F-9860-4773-8840-B4BF3403C0F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16EA0-B04D-4C7A-8868-A63AC3BE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7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FA30F-9860-4773-8840-B4BF3403C0F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6EA0-B04D-4C7A-8868-A63AC3BE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9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048" t="4645" r="25128" b="9676"/>
          <a:stretch/>
        </p:blipFill>
        <p:spPr>
          <a:xfrm>
            <a:off x="2629988" y="400595"/>
            <a:ext cx="6601098" cy="65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3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52600" y="901699"/>
            <a:ext cx="3886200" cy="114299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Exposure</a:t>
            </a:r>
          </a:p>
          <a:p>
            <a:pPr algn="ctr"/>
            <a:r>
              <a:rPr lang="en-US" dirty="0" smtClean="0"/>
              <a:t>Proximity to roads or industrial sites</a:t>
            </a:r>
          </a:p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489080" y="901699"/>
            <a:ext cx="3886200" cy="114299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Sensitivity</a:t>
            </a:r>
          </a:p>
          <a:p>
            <a:pPr algn="ctr"/>
            <a:r>
              <a:rPr lang="en-US" dirty="0" smtClean="0"/>
              <a:t>Startle response to sudden, loud noise</a:t>
            </a:r>
          </a:p>
          <a:p>
            <a:pPr algn="ctr"/>
            <a:r>
              <a:rPr lang="en-US" dirty="0" smtClean="0"/>
              <a:t>Masking of acoustic signals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08200" y="3086098"/>
            <a:ext cx="3886200" cy="1142999"/>
          </a:xfrm>
          <a:prstGeom prst="roundRect">
            <a:avLst/>
          </a:prstGeom>
          <a:solidFill>
            <a:srgbClr val="FD35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Impact</a:t>
            </a:r>
          </a:p>
          <a:p>
            <a:pPr algn="ctr"/>
            <a:r>
              <a:rPr lang="en-US" dirty="0" smtClean="0"/>
              <a:t>Reduced foraging time</a:t>
            </a:r>
          </a:p>
          <a:p>
            <a:pPr algn="ctr"/>
            <a:r>
              <a:rPr lang="en-US" dirty="0" smtClean="0"/>
              <a:t>Failure to find potential mates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43700" y="3086098"/>
            <a:ext cx="4102100" cy="114299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Adaptive capacity</a:t>
            </a:r>
          </a:p>
          <a:p>
            <a:pPr algn="ctr"/>
            <a:r>
              <a:rPr lang="en-US" dirty="0" smtClean="0"/>
              <a:t>Change in timing of foraging activities</a:t>
            </a:r>
          </a:p>
          <a:p>
            <a:pPr algn="ctr"/>
            <a:r>
              <a:rPr lang="en-US" dirty="0" smtClean="0"/>
              <a:t>Change in pitch or volume of mating call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527300" y="5029197"/>
            <a:ext cx="5511800" cy="114299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Vulnerability</a:t>
            </a:r>
          </a:p>
          <a:p>
            <a:pPr algn="ctr"/>
            <a:r>
              <a:rPr lang="en-US" dirty="0" smtClean="0"/>
              <a:t>Poor body condition leads lower survival rate</a:t>
            </a:r>
          </a:p>
          <a:p>
            <a:pPr algn="ctr"/>
            <a:r>
              <a:rPr lang="en-US" dirty="0" smtClean="0"/>
              <a:t>Lower mating success leads to lower reproductive rate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02200" y="2692400"/>
            <a:ext cx="0" cy="393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70300" y="2686048"/>
            <a:ext cx="4787280" cy="6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70300" y="2044698"/>
            <a:ext cx="0" cy="641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457580" y="2044698"/>
            <a:ext cx="0" cy="641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43500" y="4229097"/>
            <a:ext cx="0" cy="800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1"/>
            <a:endCxn id="5" idx="3"/>
          </p:cNvCxnSpPr>
          <p:nvPr/>
        </p:nvCxnSpPr>
        <p:spPr>
          <a:xfrm flipH="1">
            <a:off x="5994400" y="3657598"/>
            <a:ext cx="7493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3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93" y="320188"/>
            <a:ext cx="10670014" cy="62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7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5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743" t="6371" r="26240" b="11689"/>
          <a:stretch/>
        </p:blipFill>
        <p:spPr>
          <a:xfrm>
            <a:off x="4197531" y="905691"/>
            <a:ext cx="4488122" cy="44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6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3326" t="5795" r="26101" b="10826"/>
          <a:stretch/>
        </p:blipFill>
        <p:spPr>
          <a:xfrm>
            <a:off x="3675017" y="992777"/>
            <a:ext cx="4389120" cy="435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9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3187" t="5220" r="25684" b="11402"/>
          <a:stretch/>
        </p:blipFill>
        <p:spPr>
          <a:xfrm>
            <a:off x="3727268" y="801188"/>
            <a:ext cx="4568816" cy="44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8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909" t="4070" r="25267" b="9964"/>
          <a:stretch/>
        </p:blipFill>
        <p:spPr>
          <a:xfrm>
            <a:off x="4075612" y="940525"/>
            <a:ext cx="4572000" cy="454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2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05" y="550630"/>
            <a:ext cx="6965192" cy="51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4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869" y="855767"/>
            <a:ext cx="6294623" cy="540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80" y="1297577"/>
            <a:ext cx="6060077" cy="43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16" y="412651"/>
            <a:ext cx="7375383" cy="57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5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29745</TotalTime>
  <Words>60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Crosby, Andy</dc:creator>
  <cp:lastModifiedBy>Crosby, Andy</cp:lastModifiedBy>
  <cp:revision>17</cp:revision>
  <dcterms:created xsi:type="dcterms:W3CDTF">2025-02-21T02:04:42Z</dcterms:created>
  <dcterms:modified xsi:type="dcterms:W3CDTF">2025-03-26T18:40:21Z</dcterms:modified>
</cp:coreProperties>
</file>