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8463-417D-2249-9C43-34616E61D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99ECC-635D-2D46-902F-F0542498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A41DB-0D9E-9F46-A7EA-03CA62BC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8691-5703-444E-9B31-D2CC23973082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9C42C-D1F3-F74E-B97A-C9D29ED1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753A2-3BA5-224D-84BE-44848E7A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B4F-E022-AC46-8274-4B99AB6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8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65DE-C960-AA45-87E0-93F493F5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862E4-5A3E-3D4C-93B1-E8DA76C15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59C9B-5FF6-954D-A06A-052980FE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8691-5703-444E-9B31-D2CC23973082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1AAD9-6ABF-D247-8609-AB1BB7C0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15FAC-A758-7441-9521-5ED4E0FB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B4F-E022-AC46-8274-4B99AB6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70A28-912A-1D4B-A2B0-38043FA59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C7D2D-AC7C-1945-8F89-C95BF6FF2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68728-A36C-134D-92F0-17C75E2D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8691-5703-444E-9B31-D2CC23973082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F0A75-29DD-FB48-BA34-54317953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AF47-718E-3B48-8568-AA849928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B4F-E022-AC46-8274-4B99AB6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5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11B3-F86E-0249-99B8-C288E92D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0EFB-0F83-0C47-8BA5-98B7FDF4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7CDB-3078-F146-8515-62293D19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8691-5703-444E-9B31-D2CC23973082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53EE-5A81-FC45-878E-1C32A2DA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F3ACA-AC45-6145-9BB1-9E69109D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B4F-E022-AC46-8274-4B99AB6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8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98A7-F44A-E14D-875F-EC6A64DA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5E3B6-990B-8940-BBB1-C229D5DCB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C3BC-8125-0B46-8A6A-476A85F3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8691-5703-444E-9B31-D2CC23973082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F1DB-8746-384B-BE48-3F0AD4AA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4A255-1786-8644-9386-346DA7A8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B4F-E022-AC46-8274-4B99AB6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5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5B0A-8F93-804C-9E5E-FF7C78E2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23AA-417A-3D4C-82B4-2FBF8C380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5C166-41CB-E94C-B0BF-1717D5E8A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B39A8-61CE-2146-927B-383DAB2F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8691-5703-444E-9B31-D2CC23973082}" type="datetimeFigureOut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FD8E8-FD5E-174E-83B2-3FBA150A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C870F-D76F-8A40-B4ED-A166BD0B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B4F-E022-AC46-8274-4B99AB6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AF94-E3D8-1C47-AAF2-1A52789A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FDDB2-5272-2B41-8CFB-8ED2DBF18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620B7-3DEF-8D47-9F51-751914548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69411-492E-EE49-B2B4-1C58ACE64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29527-C491-274A-88CF-E8E50A57F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8FB3D-9F95-A847-B71D-7938F180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8691-5703-444E-9B31-D2CC23973082}" type="datetimeFigureOut">
              <a:rPr lang="en-US" smtClean="0"/>
              <a:t>7/18/21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06C78-79EF-0446-9617-A3A81E79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AED75-8300-E440-A927-74B906BB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B4F-E022-AC46-8274-4B99AB6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4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43C9-F30D-B744-9233-913E1363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4BC96-F8A3-5849-A030-E22B9B10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8691-5703-444E-9B31-D2CC23973082}" type="datetimeFigureOut">
              <a:rPr lang="en-US" smtClean="0"/>
              <a:t>7/18/21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730D1-2280-6944-8008-F5F5037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4B8C4-2B6E-9749-9EDD-F07E5B01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B4F-E022-AC46-8274-4B99AB6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5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CA403-B530-D940-A4CE-B1AFAFC9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8691-5703-444E-9B31-D2CC23973082}" type="datetimeFigureOut">
              <a:rPr lang="en-US" smtClean="0"/>
              <a:t>7/18/21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2795E-C380-8D47-9581-23489816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CFDF5-C4B8-434A-B2B9-FFCAFFA8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B4F-E022-AC46-8274-4B99AB6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9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0C88-363D-4744-85D4-45A89FE6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6EAF-B37B-1A46-A20F-13DF78590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7D12D-9949-564F-AE69-FF4ADE63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97ED0-E36B-B44B-9ABA-875929C6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8691-5703-444E-9B31-D2CC23973082}" type="datetimeFigureOut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F77CE-86E6-BF4E-9842-3E59BC86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624A5-CDB7-FC47-B983-7DBA63A7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B4F-E022-AC46-8274-4B99AB6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6195-3BAD-1C4F-AFEE-6300035F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65FAB-0F8C-8942-A679-0647EFD01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DD9A0-A66C-1541-BAF7-74244C6DE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4060-24D0-9347-8255-BE03825C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8691-5703-444E-9B31-D2CC23973082}" type="datetimeFigureOut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8FDFD-7E24-2F4C-A91E-3EECF622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CE7F5-29CF-5640-B054-E0686D3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CB4F-E022-AC46-8274-4B99AB6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B6058-BCBF-BE42-8370-F3B78C96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9AA9B-B09D-0B4A-83B9-EF544B628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FBB02-F9D0-174B-812F-6BEB30946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68691-5703-444E-9B31-D2CC23973082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9CD99-49DC-C34C-B409-31AB9E518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294B6-4C5D-BB47-A159-835209C2B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CB4F-E022-AC46-8274-4B99AB61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4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8F5E1E-C35D-7A4C-9BB7-0CCB50F1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556" y="1412642"/>
            <a:ext cx="2919916" cy="2827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75D3A4-ECD8-7043-8E2E-E0DAAA913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471" y="1412641"/>
            <a:ext cx="4995789" cy="28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5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 Fengda</dc:creator>
  <cp:lastModifiedBy>Zhu Fengda</cp:lastModifiedBy>
  <cp:revision>2</cp:revision>
  <dcterms:created xsi:type="dcterms:W3CDTF">2021-07-18T07:23:42Z</dcterms:created>
  <dcterms:modified xsi:type="dcterms:W3CDTF">2021-07-18T07:49:19Z</dcterms:modified>
</cp:coreProperties>
</file>