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8E56F-8185-4121-B537-54B636CA951C}" v="4" dt="2019-01-24T19:18:1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 Shepard" userId="S::kshepard21@my.whitworth.edu::1867fd84-15e7-4615-abba-a3467b3e97bc" providerId="AD" clId="Web-{2E38E56F-8185-4121-B537-54B636CA951C}"/>
    <pc:docChg chg="addSld delSld modSld">
      <pc:chgData name="Kyle A Shepard" userId="S::kshepard21@my.whitworth.edu::1867fd84-15e7-4615-abba-a3467b3e97bc" providerId="AD" clId="Web-{2E38E56F-8185-4121-B537-54B636CA951C}" dt="2019-01-24T19:26:35.981" v="1874" actId="20577"/>
      <pc:docMkLst>
        <pc:docMk/>
      </pc:docMkLst>
      <pc:sldChg chg="addSp delSp modSp mod setBg delDesignElem">
        <pc:chgData name="Kyle A Shepard" userId="S::kshepard21@my.whitworth.edu::1867fd84-15e7-4615-abba-a3467b3e97bc" providerId="AD" clId="Web-{2E38E56F-8185-4121-B537-54B636CA951C}" dt="2019-01-24T19:06:12.759" v="1424" actId="1076"/>
        <pc:sldMkLst>
          <pc:docMk/>
          <pc:sldMk cId="109857222" sldId="256"/>
        </pc:sldMkLst>
        <pc:spChg chg="del mod">
          <ac:chgData name="Kyle A Shepard" userId="S::kshepard21@my.whitworth.edu::1867fd84-15e7-4615-abba-a3467b3e97bc" providerId="AD" clId="Web-{2E38E56F-8185-4121-B537-54B636CA951C}" dt="2019-01-24T18:16:48.341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yle A Shepard" userId="S::kshepard21@my.whitworth.edu::1867fd84-15e7-4615-abba-a3467b3e97bc" providerId="AD" clId="Web-{2E38E56F-8185-4121-B537-54B636CA951C}" dt="2019-01-24T19:06:12.759" v="1424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27.450" v="5"/>
          <ac:spMkLst>
            <pc:docMk/>
            <pc:sldMk cId="109857222" sldId="256"/>
            <ac:spMk id="6" creationId="{82D62542-732D-4CAE-9057-93930CAF260B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35.856" v="7"/>
          <ac:spMkLst>
            <pc:docMk/>
            <pc:sldMk cId="109857222" sldId="256"/>
            <ac:spMk id="8" creationId="{CDA1A2E9-63FE-408D-A803-8E306ECAB4B3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16.152" v="3"/>
          <ac:spMkLst>
            <pc:docMk/>
            <pc:sldMk cId="109857222" sldId="256"/>
            <ac:spMk id="9" creationId="{7905BA41-EE6E-4F80-8636-447F22DD729A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35.856" v="7"/>
          <ac:spMkLst>
            <pc:docMk/>
            <pc:sldMk cId="109857222" sldId="256"/>
            <ac:spMk id="10" creationId="{FBE9F90C-C163-435B-9A68-D15C92D1CF2B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16.152" v="3"/>
          <ac:spMkLst>
            <pc:docMk/>
            <pc:sldMk cId="109857222" sldId="256"/>
            <ac:spMk id="11" creationId="{CD7549B2-EE05-4558-8C64-AC46755F2B25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44.778" v="10"/>
          <ac:spMkLst>
            <pc:docMk/>
            <pc:sldMk cId="109857222" sldId="256"/>
            <ac:spMk id="12" creationId="{7905BA41-EE6E-4F80-8636-447F22DD729A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35.856" v="7"/>
          <ac:spMkLst>
            <pc:docMk/>
            <pc:sldMk cId="109857222" sldId="256"/>
            <ac:spMk id="13" creationId="{1A882A9F-F4E9-4E23-8F0B-20B5DF42EAA9}"/>
          </ac:spMkLst>
        </pc:spChg>
        <pc:spChg chg="add del">
          <ac:chgData name="Kyle A Shepard" userId="S::kshepard21@my.whitworth.edu::1867fd84-15e7-4615-abba-a3467b3e97bc" providerId="AD" clId="Web-{2E38E56F-8185-4121-B537-54B636CA951C}" dt="2019-01-24T18:16:44.778" v="10"/>
          <ac:spMkLst>
            <pc:docMk/>
            <pc:sldMk cId="109857222" sldId="256"/>
            <ac:spMk id="14" creationId="{CD7549B2-EE05-4558-8C64-AC46755F2B25}"/>
          </ac:spMkLst>
        </pc:spChg>
        <pc:spChg chg="add">
          <ac:chgData name="Kyle A Shepard" userId="S::kshepard21@my.whitworth.edu::1867fd84-15e7-4615-abba-a3467b3e97bc" providerId="AD" clId="Web-{2E38E56F-8185-4121-B537-54B636CA951C}" dt="2019-01-24T18:16:44.778" v="10"/>
          <ac:spMkLst>
            <pc:docMk/>
            <pc:sldMk cId="109857222" sldId="256"/>
            <ac:spMk id="19" creationId="{029DE7B6-DC7C-4BA1-B406-EDDA0C0A31C4}"/>
          </ac:spMkLst>
        </pc:spChg>
        <pc:grpChg chg="add del">
          <ac:chgData name="Kyle A Shepard" userId="S::kshepard21@my.whitworth.edu::1867fd84-15e7-4615-abba-a3467b3e97bc" providerId="AD" clId="Web-{2E38E56F-8185-4121-B537-54B636CA951C}" dt="2019-01-24T18:16:27.450" v="5"/>
          <ac:grpSpMkLst>
            <pc:docMk/>
            <pc:sldMk cId="109857222" sldId="256"/>
            <ac:grpSpMk id="7" creationId="{BD44B13E-5D8C-4D46-917F-29A6AD815144}"/>
          </ac:grpSpMkLst>
        </pc:grpChg>
        <pc:grpChg chg="add del">
          <ac:chgData name="Kyle A Shepard" userId="S::kshepard21@my.whitworth.edu::1867fd84-15e7-4615-abba-a3467b3e97bc" providerId="AD" clId="Web-{2E38E56F-8185-4121-B537-54B636CA951C}" dt="2019-01-24T18:16:27.450" v="5"/>
          <ac:grpSpMkLst>
            <pc:docMk/>
            <pc:sldMk cId="109857222" sldId="256"/>
            <ac:grpSpMk id="32" creationId="{8C09241C-06C0-415B-9FD0-B55B9A3A97AD}"/>
          </ac:grpSpMkLst>
        </pc:grpChg>
        <pc:picChg chg="add mod">
          <ac:chgData name="Kyle A Shepard" userId="S::kshepard21@my.whitworth.edu::1867fd84-15e7-4615-abba-a3467b3e97bc" providerId="AD" clId="Web-{2E38E56F-8185-4121-B537-54B636CA951C}" dt="2019-01-24T19:05:44.930" v="1421" actId="1076"/>
          <ac:picMkLst>
            <pc:docMk/>
            <pc:sldMk cId="109857222" sldId="256"/>
            <ac:picMk id="4" creationId="{4BE087EE-E762-45AE-86D1-91379B822D89}"/>
          </ac:picMkLst>
        </pc:picChg>
      </pc:sldChg>
      <pc:sldChg chg="addSp delSp modSp new">
        <pc:chgData name="Kyle A Shepard" userId="S::kshepard21@my.whitworth.edu::1867fd84-15e7-4615-abba-a3467b3e97bc" providerId="AD" clId="Web-{2E38E56F-8185-4121-B537-54B636CA951C}" dt="2019-01-24T18:51:23.677" v="804" actId="20577"/>
        <pc:sldMkLst>
          <pc:docMk/>
          <pc:sldMk cId="31367494" sldId="257"/>
        </pc:sldMkLst>
        <pc:spChg chg="mod">
          <ac:chgData name="Kyle A Shepard" userId="S::kshepard21@my.whitworth.edu::1867fd84-15e7-4615-abba-a3467b3e97bc" providerId="AD" clId="Web-{2E38E56F-8185-4121-B537-54B636CA951C}" dt="2019-01-24T18:28:17.541" v="91" actId="20577"/>
          <ac:spMkLst>
            <pc:docMk/>
            <pc:sldMk cId="31367494" sldId="257"/>
            <ac:spMk id="2" creationId="{0EA5A578-B181-456F-8148-76EEF647025D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8:51:23.677" v="804" actId="20577"/>
          <ac:spMkLst>
            <pc:docMk/>
            <pc:sldMk cId="31367494" sldId="257"/>
            <ac:spMk id="3" creationId="{B67171B3-38E6-4EEA-8908-A1D0E0C2F529}"/>
          </ac:spMkLst>
        </pc:spChg>
        <pc:picChg chg="add del mod">
          <ac:chgData name="Kyle A Shepard" userId="S::kshepard21@my.whitworth.edu::1867fd84-15e7-4615-abba-a3467b3e97bc" providerId="AD" clId="Web-{2E38E56F-8185-4121-B537-54B636CA951C}" dt="2019-01-24T18:41:45.668" v="457"/>
          <ac:picMkLst>
            <pc:docMk/>
            <pc:sldMk cId="31367494" sldId="257"/>
            <ac:picMk id="4" creationId="{5E94E4F6-9697-409F-B080-84E10445910C}"/>
          </ac:picMkLst>
        </pc:picChg>
      </pc:sldChg>
      <pc:sldChg chg="addSp modSp new del mod setBg delDesignElem">
        <pc:chgData name="Kyle A Shepard" userId="S::kshepard21@my.whitworth.edu::1867fd84-15e7-4615-abba-a3467b3e97bc" providerId="AD" clId="Web-{2E38E56F-8185-4121-B537-54B636CA951C}" dt="2019-01-24T18:22:51.231" v="74"/>
        <pc:sldMkLst>
          <pc:docMk/>
          <pc:sldMk cId="3450033261" sldId="257"/>
        </pc:sldMkLst>
        <pc:spChg chg="mod">
          <ac:chgData name="Kyle A Shepard" userId="S::kshepard21@my.whitworth.edu::1867fd84-15e7-4615-abba-a3467b3e97bc" providerId="AD" clId="Web-{2E38E56F-8185-4121-B537-54B636CA951C}" dt="2019-01-24T18:22:30.652" v="72"/>
          <ac:spMkLst>
            <pc:docMk/>
            <pc:sldMk cId="3450033261" sldId="257"/>
            <ac:spMk id="2" creationId="{69E18AB2-B6DF-436A-8DB4-5FB40802C105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8:22:30.652" v="72"/>
          <ac:spMkLst>
            <pc:docMk/>
            <pc:sldMk cId="3450033261" sldId="257"/>
            <ac:spMk id="3" creationId="{CD142435-A1C0-4FB9-B6BB-1AB71999C03E}"/>
          </ac:spMkLst>
        </pc:spChg>
        <pc:spChg chg="add">
          <ac:chgData name="Kyle A Shepard" userId="S::kshepard21@my.whitworth.edu::1867fd84-15e7-4615-abba-a3467b3e97bc" providerId="AD" clId="Web-{2E38E56F-8185-4121-B537-54B636CA951C}" dt="2019-01-24T18:22:30.652" v="72"/>
          <ac:spMkLst>
            <pc:docMk/>
            <pc:sldMk cId="3450033261" sldId="257"/>
            <ac:spMk id="8" creationId="{BBC3D062-BC64-4565-B4BA-0A496EA3F343}"/>
          </ac:spMkLst>
        </pc:spChg>
        <pc:cxnChg chg="add">
          <ac:chgData name="Kyle A Shepard" userId="S::kshepard21@my.whitworth.edu::1867fd84-15e7-4615-abba-a3467b3e97bc" providerId="AD" clId="Web-{2E38E56F-8185-4121-B537-54B636CA951C}" dt="2019-01-24T18:22:30.652" v="72"/>
          <ac:cxnSpMkLst>
            <pc:docMk/>
            <pc:sldMk cId="3450033261" sldId="257"/>
            <ac:cxnSpMk id="10" creationId="{022E3983-091A-4CCE-B772-9E6372F65F18}"/>
          </ac:cxnSpMkLst>
        </pc:cxnChg>
      </pc:sldChg>
      <pc:sldChg chg="modSp new">
        <pc:chgData name="Kyle A Shepard" userId="S::kshepard21@my.whitworth.edu::1867fd84-15e7-4615-abba-a3467b3e97bc" providerId="AD" clId="Web-{2E38E56F-8185-4121-B537-54B636CA951C}" dt="2019-01-24T19:01:14.325" v="1372" actId="20577"/>
        <pc:sldMkLst>
          <pc:docMk/>
          <pc:sldMk cId="1746596808" sldId="258"/>
        </pc:sldMkLst>
        <pc:spChg chg="mod">
          <ac:chgData name="Kyle A Shepard" userId="S::kshepard21@my.whitworth.edu::1867fd84-15e7-4615-abba-a3467b3e97bc" providerId="AD" clId="Web-{2E38E56F-8185-4121-B537-54B636CA951C}" dt="2019-01-24T18:51:16.300" v="801" actId="20577"/>
          <ac:spMkLst>
            <pc:docMk/>
            <pc:sldMk cId="1746596808" sldId="258"/>
            <ac:spMk id="2" creationId="{6AF84ECD-EDF5-48D0-AB7B-4F1D742B514F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9:01:14.325" v="1372" actId="20577"/>
          <ac:spMkLst>
            <pc:docMk/>
            <pc:sldMk cId="1746596808" sldId="258"/>
            <ac:spMk id="3" creationId="{BAF31677-DFF1-4A58-8456-33B6074946B5}"/>
          </ac:spMkLst>
        </pc:spChg>
      </pc:sldChg>
      <pc:sldChg chg="addSp modSp new del">
        <pc:chgData name="Kyle A Shepard" userId="S::kshepard21@my.whitworth.edu::1867fd84-15e7-4615-abba-a3467b3e97bc" providerId="AD" clId="Web-{2E38E56F-8185-4121-B537-54B636CA951C}" dt="2019-01-24T18:51:00.206" v="791"/>
        <pc:sldMkLst>
          <pc:docMk/>
          <pc:sldMk cId="4018297788" sldId="258"/>
        </pc:sldMkLst>
        <pc:spChg chg="mod">
          <ac:chgData name="Kyle A Shepard" userId="S::kshepard21@my.whitworth.edu::1867fd84-15e7-4615-abba-a3467b3e97bc" providerId="AD" clId="Web-{2E38E56F-8185-4121-B537-54B636CA951C}" dt="2019-01-24T18:50:07.032" v="770" actId="20577"/>
          <ac:spMkLst>
            <pc:docMk/>
            <pc:sldMk cId="4018297788" sldId="258"/>
            <ac:spMk id="2" creationId="{6B21866B-C5BB-4E52-A2B0-2B80093ECFEB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8:50:30.283" v="788" actId="20577"/>
          <ac:spMkLst>
            <pc:docMk/>
            <pc:sldMk cId="4018297788" sldId="258"/>
            <ac:spMk id="3" creationId="{45AD7903-0145-4052-B727-5848CC8E22FC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8:50:27.236" v="785" actId="20577"/>
          <ac:spMkLst>
            <pc:docMk/>
            <pc:sldMk cId="4018297788" sldId="258"/>
            <ac:spMk id="4" creationId="{85777008-4B68-4320-9BF6-C40798572A1E}"/>
          </ac:spMkLst>
        </pc:spChg>
        <pc:spChg chg="add mod">
          <ac:chgData name="Kyle A Shepard" userId="S::kshepard21@my.whitworth.edu::1867fd84-15e7-4615-abba-a3467b3e97bc" providerId="AD" clId="Web-{2E38E56F-8185-4121-B537-54B636CA951C}" dt="2019-01-24T18:50:10.220" v="773" actId="20577"/>
          <ac:spMkLst>
            <pc:docMk/>
            <pc:sldMk cId="4018297788" sldId="258"/>
            <ac:spMk id="6" creationId="{A7FDB2E9-920B-442C-9C09-3BA3A984AB7F}"/>
          </ac:spMkLst>
        </pc:spChg>
      </pc:sldChg>
      <pc:sldChg chg="addSp modSp new">
        <pc:chgData name="Kyle A Shepard" userId="S::kshepard21@my.whitworth.edu::1867fd84-15e7-4615-abba-a3467b3e97bc" providerId="AD" clId="Web-{2E38E56F-8185-4121-B537-54B636CA951C}" dt="2019-01-24T19:05:18.647" v="1418" actId="20577"/>
        <pc:sldMkLst>
          <pc:docMk/>
          <pc:sldMk cId="2131853224" sldId="259"/>
        </pc:sldMkLst>
        <pc:spChg chg="mod">
          <ac:chgData name="Kyle A Shepard" userId="S::kshepard21@my.whitworth.edu::1867fd84-15e7-4615-abba-a3467b3e97bc" providerId="AD" clId="Web-{2E38E56F-8185-4121-B537-54B636CA951C}" dt="2019-01-24T19:05:18.647" v="1418" actId="20577"/>
          <ac:spMkLst>
            <pc:docMk/>
            <pc:sldMk cId="2131853224" sldId="259"/>
            <ac:spMk id="2" creationId="{C3626D25-D519-4E4E-9FF0-DD90DB17ED2D}"/>
          </ac:spMkLst>
        </pc:spChg>
        <pc:picChg chg="add mod">
          <ac:chgData name="Kyle A Shepard" userId="S::kshepard21@my.whitworth.edu::1867fd84-15e7-4615-abba-a3467b3e97bc" providerId="AD" clId="Web-{2E38E56F-8185-4121-B537-54B636CA951C}" dt="2019-01-24T19:02:14.765" v="1402" actId="1076"/>
          <ac:picMkLst>
            <pc:docMk/>
            <pc:sldMk cId="2131853224" sldId="259"/>
            <ac:picMk id="3" creationId="{7CD5F257-6B95-4333-8480-361005B450C2}"/>
          </ac:picMkLst>
        </pc:picChg>
      </pc:sldChg>
      <pc:sldChg chg="addSp delSp modSp new">
        <pc:chgData name="Kyle A Shepard" userId="S::kshepard21@my.whitworth.edu::1867fd84-15e7-4615-abba-a3467b3e97bc" providerId="AD" clId="Web-{2E38E56F-8185-4121-B537-54B636CA951C}" dt="2019-01-24T19:20:42.185" v="1466" actId="1076"/>
        <pc:sldMkLst>
          <pc:docMk/>
          <pc:sldMk cId="2658091185" sldId="260"/>
        </pc:sldMkLst>
        <pc:spChg chg="mod">
          <ac:chgData name="Kyle A Shepard" userId="S::kshepard21@my.whitworth.edu::1867fd84-15e7-4615-abba-a3467b3e97bc" providerId="AD" clId="Web-{2E38E56F-8185-4121-B537-54B636CA951C}" dt="2019-01-24T19:05:11.053" v="1413" actId="20577"/>
          <ac:spMkLst>
            <pc:docMk/>
            <pc:sldMk cId="2658091185" sldId="260"/>
            <ac:spMk id="2" creationId="{6065BE04-B95E-40B6-B883-77246AEFA5C1}"/>
          </ac:spMkLst>
        </pc:spChg>
        <pc:spChg chg="add del mod">
          <ac:chgData name="Kyle A Shepard" userId="S::kshepard21@my.whitworth.edu::1867fd84-15e7-4615-abba-a3467b3e97bc" providerId="AD" clId="Web-{2E38E56F-8185-4121-B537-54B636CA951C}" dt="2019-01-24T19:09:36.408" v="1440"/>
          <ac:spMkLst>
            <pc:docMk/>
            <pc:sldMk cId="2658091185" sldId="260"/>
            <ac:spMk id="3" creationId="{DE42E6B9-5545-490D-9717-C153CFEDBFB7}"/>
          </ac:spMkLst>
        </pc:spChg>
        <pc:picChg chg="add mod">
          <ac:chgData name="Kyle A Shepard" userId="S::kshepard21@my.whitworth.edu::1867fd84-15e7-4615-abba-a3467b3e97bc" providerId="AD" clId="Web-{2E38E56F-8185-4121-B537-54B636CA951C}" dt="2019-01-24T19:11:12.099" v="1444" actId="14100"/>
          <ac:picMkLst>
            <pc:docMk/>
            <pc:sldMk cId="2658091185" sldId="260"/>
            <ac:picMk id="4" creationId="{0B9FCA32-7CC6-4412-8F12-0AB2E5BED13D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15:37.251" v="1448" actId="1076"/>
          <ac:picMkLst>
            <pc:docMk/>
            <pc:sldMk cId="2658091185" sldId="260"/>
            <ac:picMk id="6" creationId="{230125CE-D393-44DC-84B4-EBD46D746FDD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16:56.691" v="1450" actId="1076"/>
          <ac:picMkLst>
            <pc:docMk/>
            <pc:sldMk cId="2658091185" sldId="260"/>
            <ac:picMk id="8" creationId="{3B51E1AD-47CD-437E-8EA4-B495A52691D4}"/>
          </ac:picMkLst>
        </pc:picChg>
        <pc:picChg chg="add del mod">
          <ac:chgData name="Kyle A Shepard" userId="S::kshepard21@my.whitworth.edu::1867fd84-15e7-4615-abba-a3467b3e97bc" providerId="AD" clId="Web-{2E38E56F-8185-4121-B537-54B636CA951C}" dt="2019-01-24T19:18:20.992" v="1454"/>
          <ac:picMkLst>
            <pc:docMk/>
            <pc:sldMk cId="2658091185" sldId="260"/>
            <ac:picMk id="10" creationId="{376AB43E-6DB4-4192-B21A-9D324DAA296F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19:01.368" v="1456" actId="1076"/>
          <ac:picMkLst>
            <pc:docMk/>
            <pc:sldMk cId="2658091185" sldId="260"/>
            <ac:picMk id="12" creationId="{1377A215-A7AD-4BD2-8C78-31F6A508C09A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19:11.166" v="1458" actId="1076"/>
          <ac:picMkLst>
            <pc:docMk/>
            <pc:sldMk cId="2658091185" sldId="260"/>
            <ac:picMk id="14" creationId="{A9DEC9B9-665C-45B9-8464-0D0D9A058EF0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20:22.356" v="1463" actId="1076"/>
          <ac:picMkLst>
            <pc:docMk/>
            <pc:sldMk cId="2658091185" sldId="260"/>
            <ac:picMk id="16" creationId="{237F4102-9F8A-443E-AE57-89CD024D2281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20:26.247" v="1464" actId="1076"/>
          <ac:picMkLst>
            <pc:docMk/>
            <pc:sldMk cId="2658091185" sldId="260"/>
            <ac:picMk id="18" creationId="{51FFACF6-5BC4-44CC-B900-0C8D0ADA4679}"/>
          </ac:picMkLst>
        </pc:picChg>
        <pc:picChg chg="add mod">
          <ac:chgData name="Kyle A Shepard" userId="S::kshepard21@my.whitworth.edu::1867fd84-15e7-4615-abba-a3467b3e97bc" providerId="AD" clId="Web-{2E38E56F-8185-4121-B537-54B636CA951C}" dt="2019-01-24T19:20:42.185" v="1466" actId="1076"/>
          <ac:picMkLst>
            <pc:docMk/>
            <pc:sldMk cId="2658091185" sldId="260"/>
            <ac:picMk id="20" creationId="{3D4872F9-A0A7-496C-86C4-3B280D92BF6A}"/>
          </ac:picMkLst>
        </pc:picChg>
      </pc:sldChg>
      <pc:sldChg chg="modSp new">
        <pc:chgData name="Kyle A Shepard" userId="S::kshepard21@my.whitworth.edu::1867fd84-15e7-4615-abba-a3467b3e97bc" providerId="AD" clId="Web-{2E38E56F-8185-4121-B537-54B636CA951C}" dt="2019-01-24T19:23:05.941" v="1568" actId="20577"/>
        <pc:sldMkLst>
          <pc:docMk/>
          <pc:sldMk cId="400368893" sldId="261"/>
        </pc:sldMkLst>
        <pc:spChg chg="mod">
          <ac:chgData name="Kyle A Shepard" userId="S::kshepard21@my.whitworth.edu::1867fd84-15e7-4615-abba-a3467b3e97bc" providerId="AD" clId="Web-{2E38E56F-8185-4121-B537-54B636CA951C}" dt="2019-01-24T19:23:05.941" v="1568" actId="20577"/>
          <ac:spMkLst>
            <pc:docMk/>
            <pc:sldMk cId="400368893" sldId="261"/>
            <ac:spMk id="2" creationId="{4D7A0080-870E-4AB5-9C6A-ADCAF8AF5C07}"/>
          </ac:spMkLst>
        </pc:spChg>
      </pc:sldChg>
      <pc:sldChg chg="modSp new">
        <pc:chgData name="Kyle A Shepard" userId="S::kshepard21@my.whitworth.edu::1867fd84-15e7-4615-abba-a3467b3e97bc" providerId="AD" clId="Web-{2E38E56F-8185-4121-B537-54B636CA951C}" dt="2019-01-24T19:26:21.230" v="1859" actId="20577"/>
        <pc:sldMkLst>
          <pc:docMk/>
          <pc:sldMk cId="4214362575" sldId="262"/>
        </pc:sldMkLst>
        <pc:spChg chg="mod">
          <ac:chgData name="Kyle A Shepard" userId="S::kshepard21@my.whitworth.edu::1867fd84-15e7-4615-abba-a3467b3e97bc" providerId="AD" clId="Web-{2E38E56F-8185-4121-B537-54B636CA951C}" dt="2019-01-24T19:22:54.034" v="1562" actId="20577"/>
          <ac:spMkLst>
            <pc:docMk/>
            <pc:sldMk cId="4214362575" sldId="262"/>
            <ac:spMk id="2" creationId="{48EB6037-B1C0-40C4-95FA-B631693080D5}"/>
          </ac:spMkLst>
        </pc:spChg>
        <pc:spChg chg="mod">
          <ac:chgData name="Kyle A Shepard" userId="S::kshepard21@my.whitworth.edu::1867fd84-15e7-4615-abba-a3467b3e97bc" providerId="AD" clId="Web-{2E38E56F-8185-4121-B537-54B636CA951C}" dt="2019-01-24T19:26:21.230" v="1859" actId="20577"/>
          <ac:spMkLst>
            <pc:docMk/>
            <pc:sldMk cId="4214362575" sldId="262"/>
            <ac:spMk id="3" creationId="{90E3D771-7F0A-4C2B-8ABC-972D3F8858B0}"/>
          </ac:spMkLst>
        </pc:spChg>
      </pc:sldChg>
      <pc:sldChg chg="modSp new">
        <pc:chgData name="Kyle A Shepard" userId="S::kshepard21@my.whitworth.edu::1867fd84-15e7-4615-abba-a3467b3e97bc" providerId="AD" clId="Web-{2E38E56F-8185-4121-B537-54B636CA951C}" dt="2019-01-24T19:26:35.387" v="1872" actId="20577"/>
        <pc:sldMkLst>
          <pc:docMk/>
          <pc:sldMk cId="4181676883" sldId="263"/>
        </pc:sldMkLst>
        <pc:spChg chg="mod">
          <ac:chgData name="Kyle A Shepard" userId="S::kshepard21@my.whitworth.edu::1867fd84-15e7-4615-abba-a3467b3e97bc" providerId="AD" clId="Web-{2E38E56F-8185-4121-B537-54B636CA951C}" dt="2019-01-24T19:26:35.387" v="1872" actId="20577"/>
          <ac:spMkLst>
            <pc:docMk/>
            <pc:sldMk cId="4181676883" sldId="263"/>
            <ac:spMk id="2" creationId="{FC461CB2-5E9B-4A75-B1CC-836A3AB22E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5" y="4210779"/>
            <a:ext cx="5211680" cy="1660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/>
                <a:cs typeface="Calibri"/>
              </a:rPr>
              <a:t>Chad Ross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Century Gothic"/>
                <a:cs typeface="Calibri"/>
              </a:rPr>
              <a:t>Kyle Shepard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E087EE-E762-45AE-86D1-91379B82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95" y="896710"/>
            <a:ext cx="5678703" cy="31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A578-B181-456F-8148-76EEF64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About the Game</a:t>
            </a:r>
            <a:endParaRPr lang="en-US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71B3-38E6-4EEA-8908-A1D0E0C2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badi Extra Light"/>
              </a:rPr>
              <a:t>Top-down 2D adventure game</a:t>
            </a:r>
            <a:endParaRPr lang="en-US">
              <a:latin typeface="Abadi Extra Light"/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badi Extra Light"/>
              </a:rPr>
              <a:t>Everything made completely from scratch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Abadi Extra Light"/>
              </a:rPr>
              <a:t>Engine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Abadi Extra Light"/>
              </a:rPr>
              <a:t>Assets: level layouts and textures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badi Extra Light"/>
              </a:rPr>
              <a:t>Gamepad support (from Java library 'jamepad')</a:t>
            </a:r>
          </a:p>
          <a:p>
            <a:pPr>
              <a:lnSpc>
                <a:spcPct val="160000"/>
              </a:lnSpc>
            </a:pPr>
            <a:endParaRPr lang="en-US" dirty="0">
              <a:latin typeface="Abadi Extr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6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ECD-EDF5-48D0-AB7B-4F1D742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Mechanics</a:t>
            </a:r>
            <a:endParaRPr lang="en-US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1677-DFF1-4A58-8456-33B60749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badi Extra Light"/>
              </a:rPr>
              <a:t>Free movement and rotation with precise input from controller analog sticks</a:t>
            </a:r>
          </a:p>
          <a:p>
            <a:r>
              <a:rPr lang="en-US" dirty="0">
                <a:latin typeface="Abadi Extra Light"/>
              </a:rPr>
              <a:t>Map is 2D array of Room objects, with transitions happening when character starts to leave screen</a:t>
            </a:r>
          </a:p>
          <a:p>
            <a:pPr lvl="1"/>
            <a:r>
              <a:rPr lang="en-US" dirty="0">
                <a:latin typeface="Abadi Extra Light"/>
              </a:rPr>
              <a:t>Rooms are created from a text file with different characters representing different tiles</a:t>
            </a:r>
          </a:p>
          <a:p>
            <a:r>
              <a:rPr lang="en-US" dirty="0">
                <a:latin typeface="Abadi Extra Light"/>
              </a:rPr>
              <a:t>(Incomplete) combat using collision detection</a:t>
            </a:r>
          </a:p>
          <a:p>
            <a:r>
              <a:rPr lang="en-US" dirty="0">
                <a:latin typeface="Abadi Extra Light"/>
              </a:rPr>
              <a:t>(Incomplete) multiple 16:9 resolutions</a:t>
            </a:r>
          </a:p>
        </p:txBody>
      </p:sp>
    </p:spTree>
    <p:extLst>
      <p:ext uri="{BB962C8B-B14F-4D97-AF65-F5344CB8AC3E}">
        <p14:creationId xmlns:p14="http://schemas.microsoft.com/office/powerpoint/2010/main" val="174659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6D25-D519-4E4E-9FF0-DD90DB1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Project Hierarchy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D5F257-6B95-4333-8480-361005B4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700971"/>
            <a:ext cx="8324850" cy="45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04-B95E-40B6-B883-77246AE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Assets</a:t>
            </a:r>
            <a:endParaRPr lang="en-US" dirty="0">
              <a:latin typeface="Century Gothic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9FCA32-7CC6-4412-8F12-0AB2E5BE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413"/>
            <a:ext cx="4410075" cy="2422173"/>
          </a:xfrm>
          <a:prstGeom prst="rect">
            <a:avLst/>
          </a:prstGeom>
        </p:spPr>
      </p:pic>
      <p:pic>
        <p:nvPicPr>
          <p:cNvPr id="6" name="Picture 6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230125CE-D393-44DC-84B4-EBD46D74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533525"/>
            <a:ext cx="4410075" cy="2581275"/>
          </a:xfrm>
          <a:prstGeom prst="rect">
            <a:avLst/>
          </a:prstGeom>
        </p:spPr>
      </p:pic>
      <p:pic>
        <p:nvPicPr>
          <p:cNvPr id="8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B51E1AD-47CD-437E-8EA4-B495A526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5715000"/>
            <a:ext cx="1219200" cy="1219200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1377A215-A7AD-4BD2-8C78-31F6A508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91075"/>
            <a:ext cx="6096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9DEC9B9-665C-45B9-8464-0D0D9A05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791075"/>
            <a:ext cx="609600" cy="609600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37F4102-9F8A-443E-AE57-89CD024D2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175" y="4905375"/>
            <a:ext cx="381000" cy="381000"/>
          </a:xfrm>
          <a:prstGeom prst="rect">
            <a:avLst/>
          </a:prstGeom>
        </p:spPr>
      </p:pic>
      <p:pic>
        <p:nvPicPr>
          <p:cNvPr id="18" name="Picture 18" descr="A close up of a screen&#10;&#10;Description generated with high confidence">
            <a:extLst>
              <a:ext uri="{FF2B5EF4-FFF2-40B4-BE49-F238E27FC236}">
                <a16:creationId xmlns:a16="http://schemas.microsoft.com/office/drawing/2014/main" id="{51FFACF6-5BC4-44CC-B900-0C8D0ADA4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975" y="4905375"/>
            <a:ext cx="381000" cy="38100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3D4872F9-A0A7-496C-86C4-3B280D92B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0450" y="490537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080-870E-4AB5-9C6A-ADCAF8AF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Demo!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036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6037-B1C0-40C4-95FA-B631693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Calibri Light"/>
              </a:rPr>
              <a:t>What We Would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D771-7F0A-4C2B-8ABC-972D3F88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adi Extra Light"/>
              </a:rPr>
              <a:t>Spend more time on getting combat to work (enemies, projectiles, etc.)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 Extra Light"/>
              </a:rPr>
              <a:t>Custom frame rate and resolution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 Extra Light"/>
              </a:rPr>
              <a:t>Probably not use Swing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 Extra Light"/>
              </a:rPr>
              <a:t>Better transitions between rooms</a:t>
            </a:r>
          </a:p>
        </p:txBody>
      </p:sp>
    </p:spTree>
    <p:extLst>
      <p:ext uri="{BB962C8B-B14F-4D97-AF65-F5344CB8AC3E}">
        <p14:creationId xmlns:p14="http://schemas.microsoft.com/office/powerpoint/2010/main" val="42143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1CB2-5E9B-4A75-B1CC-836A3AB2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Century Gothic"/>
                <a:cs typeface="Calibri Light"/>
              </a:rPr>
              <a:t>Questions?</a:t>
            </a:r>
            <a:endParaRPr lang="en-US" sz="72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167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About the Game</vt:lpstr>
      <vt:lpstr>Mechanics</vt:lpstr>
      <vt:lpstr>Project Hierarchy</vt:lpstr>
      <vt:lpstr>Assets</vt:lpstr>
      <vt:lpstr>Demo!</vt:lpstr>
      <vt:lpstr>What We Would Do Differently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319</cp:revision>
  <dcterms:created xsi:type="dcterms:W3CDTF">2013-07-15T20:26:40Z</dcterms:created>
  <dcterms:modified xsi:type="dcterms:W3CDTF">2019-01-24T19:34:56Z</dcterms:modified>
</cp:coreProperties>
</file>