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Battle 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pic>
        <p:nvPicPr>
          <p:cNvPr id="1028" name="Picture 4" descr="http://poj.org/images/2312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56792"/>
            <a:ext cx="4048125" cy="2971801"/>
          </a:xfrm>
          <a:prstGeom prst="rect">
            <a:avLst/>
          </a:prstGeom>
          <a:noFill/>
        </p:spPr>
      </p:pic>
      <p:pic>
        <p:nvPicPr>
          <p:cNvPr id="1034" name="Picture 10" descr="http://ru.brothersoft.com/screenshots/src/116/206594b6e6613387b1f7ecf46d59ad7c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2636912"/>
            <a:ext cx="4048125" cy="3676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Tank Force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 descr="http://www.emu999.com/upimg/userup/0801/2110152Y2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348880"/>
            <a:ext cx="2743200" cy="2133601"/>
          </a:xfrm>
          <a:prstGeom prst="rect">
            <a:avLst/>
          </a:prstGeom>
          <a:noFill/>
        </p:spPr>
      </p:pic>
      <p:pic>
        <p:nvPicPr>
          <p:cNvPr id="20484" name="Picture 4" descr="http://source.mamecn.com/image/bbsmamecn/jiejizhongguo/zhuanji000/tankfrce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2276872"/>
            <a:ext cx="2743200" cy="213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Crimsonland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 descr="http://www.xgdown.com/upload/2008-8-10/200881012852666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556792"/>
            <a:ext cx="3923928" cy="3035491"/>
          </a:xfrm>
          <a:prstGeom prst="rect">
            <a:avLst/>
          </a:prstGeom>
          <a:noFill/>
        </p:spPr>
      </p:pic>
      <p:pic>
        <p:nvPicPr>
          <p:cNvPr id="19460" name="Picture 4" descr="http://screenshots.softonic.cn/cn/scrn/79000/79585/3_Crimsonland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2780928"/>
            <a:ext cx="3936437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Robokill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 descr="http://img.dadodo.net/h000/h06/img2009122914175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628800"/>
            <a:ext cx="3562350" cy="3562351"/>
          </a:xfrm>
          <a:prstGeom prst="rect">
            <a:avLst/>
          </a:prstGeom>
          <a:noFill/>
        </p:spPr>
      </p:pic>
      <p:pic>
        <p:nvPicPr>
          <p:cNvPr id="18438" name="Picture 6" descr="http://img.club.pchome.net/upload/club/other/2010/5/11/pics_zionfinn_127355202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628800"/>
            <a:ext cx="3178949" cy="2376264"/>
          </a:xfrm>
          <a:prstGeom prst="rect">
            <a:avLst/>
          </a:prstGeom>
          <a:noFill/>
        </p:spPr>
      </p:pic>
      <p:pic>
        <p:nvPicPr>
          <p:cNvPr id="18440" name="Picture 8" descr="http://hiphotos.baidu.com/mr_ziqiang/pic/item/e1f6ad3ef29f5fef828b138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1960" y="3501008"/>
            <a:ext cx="3632262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</Words>
  <Application>Microsoft Office PowerPoint</Application>
  <PresentationFormat>全屏显示(4:3)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Reference</vt:lpstr>
      <vt:lpstr>Battle City</vt:lpstr>
      <vt:lpstr>Tank Force</vt:lpstr>
      <vt:lpstr>Crimsonland</vt:lpstr>
      <vt:lpstr>Robokill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</dc:title>
  <cp:lastModifiedBy>yuanxin</cp:lastModifiedBy>
  <cp:revision>4</cp:revision>
  <dcterms:modified xsi:type="dcterms:W3CDTF">2011-02-16T06:51:39Z</dcterms:modified>
</cp:coreProperties>
</file>