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4347C-1976-2A4F-9F9E-7BAE2C8BA927}" v="16" dt="2025-03-05T06:43:31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4"/>
    <p:restoredTop sz="94687"/>
  </p:normalViewPr>
  <p:slideViewPr>
    <p:cSldViewPr snapToGrid="0">
      <p:cViewPr varScale="1">
        <p:scale>
          <a:sx n="108" d="100"/>
          <a:sy n="108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la Rail" userId="683ed56c-0a44-4da9-8d86-89062b3f9cef" providerId="ADAL" clId="{79E4347C-1976-2A4F-9F9E-7BAE2C8BA927}"/>
    <pc:docChg chg="undo custSel addSld delSld modSld">
      <pc:chgData name="Kayla Rail" userId="683ed56c-0a44-4da9-8d86-89062b3f9cef" providerId="ADAL" clId="{79E4347C-1976-2A4F-9F9E-7BAE2C8BA927}" dt="2025-03-05T06:44:53.833" v="176" actId="1038"/>
      <pc:docMkLst>
        <pc:docMk/>
      </pc:docMkLst>
      <pc:sldChg chg="addSp delSp modSp mod">
        <pc:chgData name="Kayla Rail" userId="683ed56c-0a44-4da9-8d86-89062b3f9cef" providerId="ADAL" clId="{79E4347C-1976-2A4F-9F9E-7BAE2C8BA927}" dt="2025-03-05T06:37:34.029" v="60" actId="1037"/>
        <pc:sldMkLst>
          <pc:docMk/>
          <pc:sldMk cId="3995561152" sldId="256"/>
        </pc:sldMkLst>
        <pc:picChg chg="add mod">
          <ac:chgData name="Kayla Rail" userId="683ed56c-0a44-4da9-8d86-89062b3f9cef" providerId="ADAL" clId="{79E4347C-1976-2A4F-9F9E-7BAE2C8BA927}" dt="2025-03-05T06:37:25.253" v="52" actId="167"/>
          <ac:picMkLst>
            <pc:docMk/>
            <pc:sldMk cId="3995561152" sldId="256"/>
            <ac:picMk id="2" creationId="{BED5DC89-11A9-2BC2-58CB-832E40DA1063}"/>
          </ac:picMkLst>
        </pc:picChg>
        <pc:picChg chg="del">
          <ac:chgData name="Kayla Rail" userId="683ed56c-0a44-4da9-8d86-89062b3f9cef" providerId="ADAL" clId="{79E4347C-1976-2A4F-9F9E-7BAE2C8BA927}" dt="2025-03-05T06:34:41.954" v="9" actId="478"/>
          <ac:picMkLst>
            <pc:docMk/>
            <pc:sldMk cId="3995561152" sldId="256"/>
            <ac:picMk id="21" creationId="{75393CD1-6983-F73F-675D-7F01737D53F5}"/>
          </ac:picMkLst>
        </pc:picChg>
        <pc:picChg chg="mod">
          <ac:chgData name="Kayla Rail" userId="683ed56c-0a44-4da9-8d86-89062b3f9cef" providerId="ADAL" clId="{79E4347C-1976-2A4F-9F9E-7BAE2C8BA927}" dt="2025-03-05T06:37:34.029" v="60" actId="1037"/>
          <ac:picMkLst>
            <pc:docMk/>
            <pc:sldMk cId="3995561152" sldId="256"/>
            <ac:picMk id="23" creationId="{921C9FC3-36A4-E56F-8F8B-C85E1DB766F7}"/>
          </ac:picMkLst>
        </pc:picChg>
        <pc:picChg chg="mod">
          <ac:chgData name="Kayla Rail" userId="683ed56c-0a44-4da9-8d86-89062b3f9cef" providerId="ADAL" clId="{79E4347C-1976-2A4F-9F9E-7BAE2C8BA927}" dt="2025-03-05T06:37:29.400" v="56" actId="1036"/>
          <ac:picMkLst>
            <pc:docMk/>
            <pc:sldMk cId="3995561152" sldId="256"/>
            <ac:picMk id="25" creationId="{13A0DFE1-4144-9DF0-4239-768960DDC8A5}"/>
          </ac:picMkLst>
        </pc:picChg>
      </pc:sldChg>
      <pc:sldChg chg="addSp delSp modSp mod">
        <pc:chgData name="Kayla Rail" userId="683ed56c-0a44-4da9-8d86-89062b3f9cef" providerId="ADAL" clId="{79E4347C-1976-2A4F-9F9E-7BAE2C8BA927}" dt="2025-03-05T06:36:44.446" v="38" actId="1035"/>
        <pc:sldMkLst>
          <pc:docMk/>
          <pc:sldMk cId="1448161570" sldId="257"/>
        </pc:sldMkLst>
        <pc:picChg chg="add mod">
          <ac:chgData name="Kayla Rail" userId="683ed56c-0a44-4da9-8d86-89062b3f9cef" providerId="ADAL" clId="{79E4347C-1976-2A4F-9F9E-7BAE2C8BA927}" dt="2025-03-05T06:36:30.855" v="28" actId="167"/>
          <ac:picMkLst>
            <pc:docMk/>
            <pc:sldMk cId="1448161570" sldId="257"/>
            <ac:picMk id="2" creationId="{2A2ABF14-A7E6-AA79-7B55-B96D9E9A3D9C}"/>
          </ac:picMkLst>
        </pc:picChg>
        <pc:picChg chg="del mod">
          <ac:chgData name="Kayla Rail" userId="683ed56c-0a44-4da9-8d86-89062b3f9cef" providerId="ADAL" clId="{79E4347C-1976-2A4F-9F9E-7BAE2C8BA927}" dt="2025-03-05T06:34:36.933" v="7" actId="478"/>
          <ac:picMkLst>
            <pc:docMk/>
            <pc:sldMk cId="1448161570" sldId="257"/>
            <ac:picMk id="4" creationId="{A7A63E11-6F61-9BAC-9B86-D5B8FD98D462}"/>
          </ac:picMkLst>
        </pc:picChg>
        <pc:picChg chg="mod">
          <ac:chgData name="Kayla Rail" userId="683ed56c-0a44-4da9-8d86-89062b3f9cef" providerId="ADAL" clId="{79E4347C-1976-2A4F-9F9E-7BAE2C8BA927}" dt="2025-03-05T06:36:44.446" v="38" actId="1035"/>
          <ac:picMkLst>
            <pc:docMk/>
            <pc:sldMk cId="1448161570" sldId="257"/>
            <ac:picMk id="6" creationId="{64694AA3-D93C-0CF3-C0C1-00082986CAE8}"/>
          </ac:picMkLst>
        </pc:picChg>
        <pc:picChg chg="mod">
          <ac:chgData name="Kayla Rail" userId="683ed56c-0a44-4da9-8d86-89062b3f9cef" providerId="ADAL" clId="{79E4347C-1976-2A4F-9F9E-7BAE2C8BA927}" dt="2025-03-05T06:36:36.652" v="32" actId="1036"/>
          <ac:picMkLst>
            <pc:docMk/>
            <pc:sldMk cId="1448161570" sldId="257"/>
            <ac:picMk id="8" creationId="{7F98C752-8B22-ABD3-ED0C-969005E8FE75}"/>
          </ac:picMkLst>
        </pc:picChg>
      </pc:sldChg>
      <pc:sldChg chg="addSp delSp modSp mod">
        <pc:chgData name="Kayla Rail" userId="683ed56c-0a44-4da9-8d86-89062b3f9cef" providerId="ADAL" clId="{79E4347C-1976-2A4F-9F9E-7BAE2C8BA927}" dt="2025-03-05T06:37:21.433" v="50" actId="1076"/>
        <pc:sldMkLst>
          <pc:docMk/>
          <pc:sldMk cId="1780165805" sldId="258"/>
        </pc:sldMkLst>
        <pc:picChg chg="add mod">
          <ac:chgData name="Kayla Rail" userId="683ed56c-0a44-4da9-8d86-89062b3f9cef" providerId="ADAL" clId="{79E4347C-1976-2A4F-9F9E-7BAE2C8BA927}" dt="2025-03-05T06:37:21.433" v="50" actId="1076"/>
          <ac:picMkLst>
            <pc:docMk/>
            <pc:sldMk cId="1780165805" sldId="258"/>
            <ac:picMk id="2" creationId="{B167AE21-FE2C-7E8E-353A-52210464AEB5}"/>
          </ac:picMkLst>
        </pc:picChg>
        <pc:picChg chg="del">
          <ac:chgData name="Kayla Rail" userId="683ed56c-0a44-4da9-8d86-89062b3f9cef" providerId="ADAL" clId="{79E4347C-1976-2A4F-9F9E-7BAE2C8BA927}" dt="2025-03-05T06:34:39.988" v="8" actId="478"/>
          <ac:picMkLst>
            <pc:docMk/>
            <pc:sldMk cId="1780165805" sldId="258"/>
            <ac:picMk id="4" creationId="{F4C0EFF7-75EC-CD85-702E-64929B7FB7FD}"/>
          </ac:picMkLst>
        </pc:picChg>
        <pc:picChg chg="mod">
          <ac:chgData name="Kayla Rail" userId="683ed56c-0a44-4da9-8d86-89062b3f9cef" providerId="ADAL" clId="{79E4347C-1976-2A4F-9F9E-7BAE2C8BA927}" dt="2025-03-05T06:37:09.058" v="42" actId="1076"/>
          <ac:picMkLst>
            <pc:docMk/>
            <pc:sldMk cId="1780165805" sldId="258"/>
            <ac:picMk id="14" creationId="{2C226A39-0C4B-2231-7D19-0BE0D6F7D758}"/>
          </ac:picMkLst>
        </pc:picChg>
        <pc:picChg chg="mod">
          <ac:chgData name="Kayla Rail" userId="683ed56c-0a44-4da9-8d86-89062b3f9cef" providerId="ADAL" clId="{79E4347C-1976-2A4F-9F9E-7BAE2C8BA927}" dt="2025-03-05T06:37:15.231" v="48" actId="1038"/>
          <ac:picMkLst>
            <pc:docMk/>
            <pc:sldMk cId="1780165805" sldId="258"/>
            <ac:picMk id="18" creationId="{76BA902B-CF20-DF49-52B4-3ABB4D3321BC}"/>
          </ac:picMkLst>
        </pc:picChg>
      </pc:sldChg>
      <pc:sldChg chg="addSp delSp modSp mod">
        <pc:chgData name="Kayla Rail" userId="683ed56c-0a44-4da9-8d86-89062b3f9cef" providerId="ADAL" clId="{79E4347C-1976-2A4F-9F9E-7BAE2C8BA927}" dt="2025-03-05T06:37:59.974" v="69" actId="166"/>
        <pc:sldMkLst>
          <pc:docMk/>
          <pc:sldMk cId="2483531944" sldId="259"/>
        </pc:sldMkLst>
        <pc:picChg chg="add mod">
          <ac:chgData name="Kayla Rail" userId="683ed56c-0a44-4da9-8d86-89062b3f9cef" providerId="ADAL" clId="{79E4347C-1976-2A4F-9F9E-7BAE2C8BA927}" dt="2025-03-05T06:37:50.621" v="65" actId="167"/>
          <ac:picMkLst>
            <pc:docMk/>
            <pc:sldMk cId="2483531944" sldId="259"/>
            <ac:picMk id="3" creationId="{30AB0603-939A-3827-1D21-09A58BDBC27C}"/>
          </ac:picMkLst>
        </pc:picChg>
        <pc:picChg chg="del">
          <ac:chgData name="Kayla Rail" userId="683ed56c-0a44-4da9-8d86-89062b3f9cef" providerId="ADAL" clId="{79E4347C-1976-2A4F-9F9E-7BAE2C8BA927}" dt="2025-03-05T06:34:43.466" v="10" actId="478"/>
          <ac:picMkLst>
            <pc:docMk/>
            <pc:sldMk cId="2483531944" sldId="259"/>
            <ac:picMk id="4" creationId="{24AA904E-6483-A874-A829-D0D73A9506E4}"/>
          </ac:picMkLst>
        </pc:picChg>
        <pc:picChg chg="mod">
          <ac:chgData name="Kayla Rail" userId="683ed56c-0a44-4da9-8d86-89062b3f9cef" providerId="ADAL" clId="{79E4347C-1976-2A4F-9F9E-7BAE2C8BA927}" dt="2025-03-05T06:37:59.974" v="69" actId="166"/>
          <ac:picMkLst>
            <pc:docMk/>
            <pc:sldMk cId="2483531944" sldId="259"/>
            <ac:picMk id="6" creationId="{5187F78D-4E3F-9FC0-4863-9DBD0EDFCE9C}"/>
          </ac:picMkLst>
        </pc:picChg>
        <pc:picChg chg="add del mod">
          <ac:chgData name="Kayla Rail" userId="683ed56c-0a44-4da9-8d86-89062b3f9cef" providerId="ADAL" clId="{79E4347C-1976-2A4F-9F9E-7BAE2C8BA927}" dt="2025-03-05T06:36:14.004" v="22" actId="21"/>
          <ac:picMkLst>
            <pc:docMk/>
            <pc:sldMk cId="2483531944" sldId="259"/>
            <ac:picMk id="7" creationId="{45EC3919-C7CC-4DA8-42CD-DEEA0809E2F8}"/>
          </ac:picMkLst>
        </pc:picChg>
        <pc:picChg chg="mod">
          <ac:chgData name="Kayla Rail" userId="683ed56c-0a44-4da9-8d86-89062b3f9cef" providerId="ADAL" clId="{79E4347C-1976-2A4F-9F9E-7BAE2C8BA927}" dt="2025-03-05T06:37:54.974" v="67" actId="1076"/>
          <ac:picMkLst>
            <pc:docMk/>
            <pc:sldMk cId="2483531944" sldId="259"/>
            <ac:picMk id="8" creationId="{7B3CD256-69A1-155A-20A3-FC1807CC100B}"/>
          </ac:picMkLst>
        </pc:picChg>
        <pc:picChg chg="add del mod">
          <ac:chgData name="Kayla Rail" userId="683ed56c-0a44-4da9-8d86-89062b3f9cef" providerId="ADAL" clId="{79E4347C-1976-2A4F-9F9E-7BAE2C8BA927}" dt="2025-03-05T06:36:04.184" v="18" actId="21"/>
          <ac:picMkLst>
            <pc:docMk/>
            <pc:sldMk cId="2483531944" sldId="259"/>
            <ac:picMk id="10" creationId="{9AB18CD6-0233-1F8B-9403-0CEE0ADBE370}"/>
          </ac:picMkLst>
        </pc:picChg>
      </pc:sldChg>
      <pc:sldChg chg="addSp modSp new mod">
        <pc:chgData name="Kayla Rail" userId="683ed56c-0a44-4da9-8d86-89062b3f9cef" providerId="ADAL" clId="{79E4347C-1976-2A4F-9F9E-7BAE2C8BA927}" dt="2025-03-05T06:44:53.833" v="176" actId="1038"/>
        <pc:sldMkLst>
          <pc:docMk/>
          <pc:sldMk cId="2637206137" sldId="260"/>
        </pc:sldMkLst>
        <pc:picChg chg="add mod">
          <ac:chgData name="Kayla Rail" userId="683ed56c-0a44-4da9-8d86-89062b3f9cef" providerId="ADAL" clId="{79E4347C-1976-2A4F-9F9E-7BAE2C8BA927}" dt="2025-03-05T06:40:24.711" v="74" actId="1076"/>
          <ac:picMkLst>
            <pc:docMk/>
            <pc:sldMk cId="2637206137" sldId="260"/>
            <ac:picMk id="3" creationId="{DA51866A-2077-03B6-E2FB-E47F3EDD07A5}"/>
          </ac:picMkLst>
        </pc:picChg>
        <pc:picChg chg="add mod">
          <ac:chgData name="Kayla Rail" userId="683ed56c-0a44-4da9-8d86-89062b3f9cef" providerId="ADAL" clId="{79E4347C-1976-2A4F-9F9E-7BAE2C8BA927}" dt="2025-03-05T06:41:35.202" v="101"/>
          <ac:picMkLst>
            <pc:docMk/>
            <pc:sldMk cId="2637206137" sldId="260"/>
            <ac:picMk id="5" creationId="{789B358F-FBB5-1378-DF4C-5AA4EA074A3E}"/>
          </ac:picMkLst>
        </pc:picChg>
        <pc:picChg chg="add mod">
          <ac:chgData name="Kayla Rail" userId="683ed56c-0a44-4da9-8d86-89062b3f9cef" providerId="ADAL" clId="{79E4347C-1976-2A4F-9F9E-7BAE2C8BA927}" dt="2025-03-05T06:41:35.202" v="101"/>
          <ac:picMkLst>
            <pc:docMk/>
            <pc:sldMk cId="2637206137" sldId="260"/>
            <ac:picMk id="7" creationId="{FAF3478B-4128-FC9D-6F9F-35C46A2AAF37}"/>
          </ac:picMkLst>
        </pc:picChg>
        <pc:picChg chg="add mod">
          <ac:chgData name="Kayla Rail" userId="683ed56c-0a44-4da9-8d86-89062b3f9cef" providerId="ADAL" clId="{79E4347C-1976-2A4F-9F9E-7BAE2C8BA927}" dt="2025-03-05T06:44:53.833" v="176" actId="1038"/>
          <ac:picMkLst>
            <pc:docMk/>
            <pc:sldMk cId="2637206137" sldId="260"/>
            <ac:picMk id="9" creationId="{80400B9E-E732-ED02-D0EC-36758E03DD31}"/>
          </ac:picMkLst>
        </pc:picChg>
        <pc:picChg chg="add mod">
          <ac:chgData name="Kayla Rail" userId="683ed56c-0a44-4da9-8d86-89062b3f9cef" providerId="ADAL" clId="{79E4347C-1976-2A4F-9F9E-7BAE2C8BA927}" dt="2025-03-05T06:44:36.571" v="166" actId="1076"/>
          <ac:picMkLst>
            <pc:docMk/>
            <pc:sldMk cId="2637206137" sldId="260"/>
            <ac:picMk id="11" creationId="{2C2BFB4C-72C7-56DD-C4C4-8C7E29D9755D}"/>
          </ac:picMkLst>
        </pc:picChg>
      </pc:sldChg>
      <pc:sldChg chg="addSp modSp new mod">
        <pc:chgData name="Kayla Rail" userId="683ed56c-0a44-4da9-8d86-89062b3f9cef" providerId="ADAL" clId="{79E4347C-1976-2A4F-9F9E-7BAE2C8BA927}" dt="2025-03-05T06:43:55.498" v="160" actId="1035"/>
        <pc:sldMkLst>
          <pc:docMk/>
          <pc:sldMk cId="4182335427" sldId="261"/>
        </pc:sldMkLst>
        <pc:picChg chg="add mod">
          <ac:chgData name="Kayla Rail" userId="683ed56c-0a44-4da9-8d86-89062b3f9cef" providerId="ADAL" clId="{79E4347C-1976-2A4F-9F9E-7BAE2C8BA927}" dt="2025-03-05T06:41:09.249" v="79" actId="1076"/>
          <ac:picMkLst>
            <pc:docMk/>
            <pc:sldMk cId="4182335427" sldId="261"/>
            <ac:picMk id="3" creationId="{DD6B00DF-46FC-5C5B-53A7-3B237B6A466A}"/>
          </ac:picMkLst>
        </pc:picChg>
        <pc:picChg chg="add mod">
          <ac:chgData name="Kayla Rail" userId="683ed56c-0a44-4da9-8d86-89062b3f9cef" providerId="ADAL" clId="{79E4347C-1976-2A4F-9F9E-7BAE2C8BA927}" dt="2025-03-05T06:43:55.498" v="160" actId="1035"/>
          <ac:picMkLst>
            <pc:docMk/>
            <pc:sldMk cId="4182335427" sldId="261"/>
            <ac:picMk id="5" creationId="{C688922C-257D-76E3-E503-01A9D6D534F5}"/>
          </ac:picMkLst>
        </pc:picChg>
        <pc:picChg chg="add mod">
          <ac:chgData name="Kayla Rail" userId="683ed56c-0a44-4da9-8d86-89062b3f9cef" providerId="ADAL" clId="{79E4347C-1976-2A4F-9F9E-7BAE2C8BA927}" dt="2025-03-05T06:43:45.168" v="152" actId="1037"/>
          <ac:picMkLst>
            <pc:docMk/>
            <pc:sldMk cId="4182335427" sldId="261"/>
            <ac:picMk id="7" creationId="{3444106E-3B35-F519-B201-9F2AC661BF5C}"/>
          </ac:picMkLst>
        </pc:picChg>
      </pc:sldChg>
      <pc:sldChg chg="new del">
        <pc:chgData name="Kayla Rail" userId="683ed56c-0a44-4da9-8d86-89062b3f9cef" providerId="ADAL" clId="{79E4347C-1976-2A4F-9F9E-7BAE2C8BA927}" dt="2025-03-05T06:44:11.247" v="161" actId="2696"/>
        <pc:sldMkLst>
          <pc:docMk/>
          <pc:sldMk cId="1763226132" sldId="262"/>
        </pc:sldMkLst>
      </pc:sldChg>
      <pc:sldChg chg="new del">
        <pc:chgData name="Kayla Rail" userId="683ed56c-0a44-4da9-8d86-89062b3f9cef" providerId="ADAL" clId="{79E4347C-1976-2A4F-9F9E-7BAE2C8BA927}" dt="2025-03-05T06:44:11.253" v="162" actId="2696"/>
        <pc:sldMkLst>
          <pc:docMk/>
          <pc:sldMk cId="1185483126" sldId="263"/>
        </pc:sldMkLst>
      </pc:sldChg>
      <pc:sldChg chg="new del">
        <pc:chgData name="Kayla Rail" userId="683ed56c-0a44-4da9-8d86-89062b3f9cef" providerId="ADAL" clId="{79E4347C-1976-2A4F-9F9E-7BAE2C8BA927}" dt="2025-03-05T06:44:11.257" v="163" actId="2696"/>
        <pc:sldMkLst>
          <pc:docMk/>
          <pc:sldMk cId="2207280100" sldId="264"/>
        </pc:sldMkLst>
      </pc:sldChg>
      <pc:sldChg chg="new del">
        <pc:chgData name="Kayla Rail" userId="683ed56c-0a44-4da9-8d86-89062b3f9cef" providerId="ADAL" clId="{79E4347C-1976-2A4F-9F9E-7BAE2C8BA927}" dt="2025-03-05T06:44:11.261" v="164" actId="2696"/>
        <pc:sldMkLst>
          <pc:docMk/>
          <pc:sldMk cId="2135355683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ACBB-56FA-4F59-80AA-F9A1BFEF3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A420F-CED5-89E7-889B-65B4C3163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A910-8846-4F44-0ECD-3FEC8844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8B6-B971-0F44-BEBD-0ACEE31E1D36}" type="datetimeFigureOut">
              <a:rPr lang="en-AU" smtClean="0"/>
              <a:t>5/3/2025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591C-B4C4-FCF3-7A00-6BE0E7E7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A15B-00BC-60F4-BF16-633DD25D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489-AE5B-504D-A281-820A57E5B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09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0CAA-000F-A1B6-007C-70D61CD8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F3F69-2DAA-9DF7-29E6-A77B6BD1F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73D3-584F-5599-0311-E1DF9C96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8B6-B971-0F44-BEBD-0ACEE31E1D36}" type="datetimeFigureOut">
              <a:rPr lang="en-AU" smtClean="0"/>
              <a:t>5/3/2025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CE74F-8990-A1E8-C3F1-FC7DC0D2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88ECA-74E2-F727-4052-6B846656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489-AE5B-504D-A281-820A57E5B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04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5450B0-C8B1-8741-0566-A2F155371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94F41-8565-0740-6727-D5714AD80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EE868-0BBF-EE5E-5DB5-7C8FBF83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8B6-B971-0F44-BEBD-0ACEE31E1D36}" type="datetimeFigureOut">
              <a:rPr lang="en-AU" smtClean="0"/>
              <a:t>5/3/2025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CE4EC-717A-C30D-C1B0-2F1BE3FE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25198-E633-52AB-C59E-9429409C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489-AE5B-504D-A281-820A57E5B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45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9CEA-7A74-4E3E-B5E4-E352594C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F646-5E32-148B-2D9D-F06A8E7D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1A59-0B1D-6513-171E-9515A964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8B6-B971-0F44-BEBD-0ACEE31E1D36}" type="datetimeFigureOut">
              <a:rPr lang="en-AU" smtClean="0"/>
              <a:t>5/3/2025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C5F7-E83D-159F-498E-FCE8EFB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6DC1C-9107-B02D-C4B7-207E3C11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489-AE5B-504D-A281-820A57E5B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174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74BD-3F53-D5D4-63C3-B3DCD9A5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6D5A5-DE50-9F68-3DE3-111018704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ED7EF-672A-A7A2-BAE3-670F9F2C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8B6-B971-0F44-BEBD-0ACEE31E1D36}" type="datetimeFigureOut">
              <a:rPr lang="en-AU" smtClean="0"/>
              <a:t>5/3/2025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5DF4-FFE4-5899-7B45-CBCB2FFC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00699-D767-C2DF-200A-8A02367D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489-AE5B-504D-A281-820A57E5B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74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1466-E428-0478-8E8D-7E1CB72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E055-4050-2C4F-BC89-E19AF1A3C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EC0BE-C5AB-F2A2-3EFB-BBE342C40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A5EB5-6ED3-AD8F-69E1-A746947E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8B6-B971-0F44-BEBD-0ACEE31E1D36}" type="datetimeFigureOut">
              <a:rPr lang="en-AU" smtClean="0"/>
              <a:t>5/3/2025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003C-C8D4-2761-2DFE-B85723CF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B3990-B3C2-BE5E-89D3-C9892245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489-AE5B-504D-A281-820A57E5B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64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6C2-388D-2FDE-E545-223B48BE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6FA1D-2367-583B-8353-628D6B5B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D215F-409B-9778-196A-BE1C6D4CC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A8358-4B59-AFC9-2F17-801CA0F8E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24D5E-0827-1528-3D34-4E508AB45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4C796-61D5-AAF1-8193-19736F5C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8B6-B971-0F44-BEBD-0ACEE31E1D36}" type="datetimeFigureOut">
              <a:rPr lang="en-AU" smtClean="0"/>
              <a:t>5/3/2025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0069A-D965-6119-698B-29EC0678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41E7F-B015-F0CB-E7D1-DA1B9F59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489-AE5B-504D-A281-820A57E5B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70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55AA-A064-F910-DE78-330E21FB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C23BF-95BE-D720-75CA-B58B24D2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8B6-B971-0F44-BEBD-0ACEE31E1D36}" type="datetimeFigureOut">
              <a:rPr lang="en-AU" smtClean="0"/>
              <a:t>5/3/2025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86BCB-C01C-141E-CE56-9439DE2D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9675B-FF30-ADE1-5F95-AA714D76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489-AE5B-504D-A281-820A57E5B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82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1D026-8BF4-2975-AC3C-24AD9245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8B6-B971-0F44-BEBD-0ACEE31E1D36}" type="datetimeFigureOut">
              <a:rPr lang="en-AU" smtClean="0"/>
              <a:t>5/3/2025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6B023-96BB-32B0-1B14-AF0B5F29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33BD9-2C1A-8357-708E-135164D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489-AE5B-504D-A281-820A57E5B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68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6CD8-BE6F-A70B-BD1E-2707C63C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AF19-19AE-4E53-60A3-1D66488B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8A967-AC90-B231-42CA-D3421C03F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0DAD8-A94D-845F-81E8-50DCB812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8B6-B971-0F44-BEBD-0ACEE31E1D36}" type="datetimeFigureOut">
              <a:rPr lang="en-AU" smtClean="0"/>
              <a:t>5/3/2025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D7E3E-9801-1374-12FD-893FCCA8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4AEF0-63D4-28C7-B3B5-E9221853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489-AE5B-504D-A281-820A57E5B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19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2CC1-1E31-5478-0E72-8BC1E0E8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B041A-48CF-C81A-DD42-ADA45C191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9FB8D-9FC8-FB9C-7D63-0774B2C5D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B5664-D3C0-093B-18FB-AB71BDF2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A8B6-B971-0F44-BEBD-0ACEE31E1D36}" type="datetimeFigureOut">
              <a:rPr lang="en-AU" smtClean="0"/>
              <a:t>5/3/2025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C553C-071A-B01A-0987-25DE9AA8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366B0-AFD8-1870-E494-C6DD7EBF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F8489-AE5B-504D-A281-820A57E5B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66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C9A43-AF1C-0CFB-F5C2-C3241802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99C8B-A722-0774-8C63-3820D3B43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D3C7-4BF6-FD3B-A616-937068654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6FA8B6-B971-0F44-BEBD-0ACEE31E1D36}" type="datetimeFigureOut">
              <a:rPr lang="en-AU" smtClean="0"/>
              <a:t>5/3/2025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B823-CD50-AC5A-9B3B-32AFBE24B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79CC1-E21A-B870-DC53-0FBE60991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EF8489-AE5B-504D-A281-820A57E5BA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59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keyboard with blue buttons&#10;&#10;AI-generated content may be incorrect.">
            <a:extLst>
              <a:ext uri="{FF2B5EF4-FFF2-40B4-BE49-F238E27FC236}">
                <a16:creationId xmlns:a16="http://schemas.microsoft.com/office/drawing/2014/main" id="{2A2ABF14-A7E6-AA79-7B55-B96D9E9A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12" y="0"/>
            <a:ext cx="9912175" cy="3744000"/>
          </a:xfrm>
          <a:prstGeom prst="rect">
            <a:avLst/>
          </a:prstGeom>
        </p:spPr>
      </p:pic>
      <p:pic>
        <p:nvPicPr>
          <p:cNvPr id="6" name="Picture 5" descr="A hand with blue and grey painted fingers&#10;&#10;AI-generated content may be incorrect.">
            <a:extLst>
              <a:ext uri="{FF2B5EF4-FFF2-40B4-BE49-F238E27FC236}">
                <a16:creationId xmlns:a16="http://schemas.microsoft.com/office/drawing/2014/main" id="{64694AA3-D93C-0CF3-C0C1-00082986C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442" y="1860125"/>
            <a:ext cx="3543300" cy="5016500"/>
          </a:xfrm>
          <a:prstGeom prst="rect">
            <a:avLst/>
          </a:prstGeom>
        </p:spPr>
      </p:pic>
      <p:pic>
        <p:nvPicPr>
          <p:cNvPr id="8" name="Picture 7" descr="A hand with two fingers painted blue and grey&#10;&#10;AI-generated content may be incorrect.">
            <a:extLst>
              <a:ext uri="{FF2B5EF4-FFF2-40B4-BE49-F238E27FC236}">
                <a16:creationId xmlns:a16="http://schemas.microsoft.com/office/drawing/2014/main" id="{7F98C752-8B22-ABD3-ED0C-969005E8F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673" y="1942350"/>
            <a:ext cx="35433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6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keyboard with red buttons&#10;&#10;AI-generated content may be incorrect.">
            <a:extLst>
              <a:ext uri="{FF2B5EF4-FFF2-40B4-BE49-F238E27FC236}">
                <a16:creationId xmlns:a16="http://schemas.microsoft.com/office/drawing/2014/main" id="{B167AE21-FE2C-7E8E-353A-52210464A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66" y="0"/>
            <a:ext cx="9912175" cy="3744000"/>
          </a:xfrm>
          <a:prstGeom prst="rect">
            <a:avLst/>
          </a:prstGeom>
        </p:spPr>
      </p:pic>
      <p:pic>
        <p:nvPicPr>
          <p:cNvPr id="14" name="Picture 13" descr="A hand with two fingers painted red and grey&#10;&#10;AI-generated content may be incorrect.">
            <a:extLst>
              <a:ext uri="{FF2B5EF4-FFF2-40B4-BE49-F238E27FC236}">
                <a16:creationId xmlns:a16="http://schemas.microsoft.com/office/drawing/2014/main" id="{2C226A39-0C4B-2231-7D19-0BE0D6F7D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64" y="1774945"/>
            <a:ext cx="3543300" cy="5016500"/>
          </a:xfrm>
          <a:prstGeom prst="rect">
            <a:avLst/>
          </a:prstGeom>
        </p:spPr>
      </p:pic>
      <p:pic>
        <p:nvPicPr>
          <p:cNvPr id="18" name="Picture 17" descr="A hand with painted fingers&#10;&#10;AI-generated content may be incorrect.">
            <a:extLst>
              <a:ext uri="{FF2B5EF4-FFF2-40B4-BE49-F238E27FC236}">
                <a16:creationId xmlns:a16="http://schemas.microsoft.com/office/drawing/2014/main" id="{76BA902B-CF20-DF49-52B4-3ABB4D332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404" y="1798695"/>
            <a:ext cx="35433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6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keyboard with red buttons&#10;&#10;AI-generated content may be incorrect.">
            <a:extLst>
              <a:ext uri="{FF2B5EF4-FFF2-40B4-BE49-F238E27FC236}">
                <a16:creationId xmlns:a16="http://schemas.microsoft.com/office/drawing/2014/main" id="{BED5DC89-11A9-2BC2-58CB-832E40DA1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66" y="0"/>
            <a:ext cx="9912175" cy="3744000"/>
          </a:xfrm>
          <a:prstGeom prst="rect">
            <a:avLst/>
          </a:prstGeom>
        </p:spPr>
      </p:pic>
      <p:pic>
        <p:nvPicPr>
          <p:cNvPr id="23" name="Picture 22" descr="A hand with a red fingernail&#10;&#10;AI-generated content may be incorrect.">
            <a:extLst>
              <a:ext uri="{FF2B5EF4-FFF2-40B4-BE49-F238E27FC236}">
                <a16:creationId xmlns:a16="http://schemas.microsoft.com/office/drawing/2014/main" id="{921C9FC3-36A4-E56F-8F8B-C85E1DB7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346" y="1673190"/>
            <a:ext cx="3662182" cy="5184810"/>
          </a:xfrm>
          <a:prstGeom prst="rect">
            <a:avLst/>
          </a:prstGeom>
        </p:spPr>
      </p:pic>
      <p:pic>
        <p:nvPicPr>
          <p:cNvPr id="25" name="Picture 24" descr="A hand with a red mark on it&#10;&#10;AI-generated content may be incorrect.">
            <a:extLst>
              <a:ext uri="{FF2B5EF4-FFF2-40B4-BE49-F238E27FC236}">
                <a16:creationId xmlns:a16="http://schemas.microsoft.com/office/drawing/2014/main" id="{13A0DFE1-4144-9DF0-4239-768960DDC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132" y="1769732"/>
            <a:ext cx="35433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6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keyboard with blue buttons&#10;&#10;AI-generated content may be incorrect.">
            <a:extLst>
              <a:ext uri="{FF2B5EF4-FFF2-40B4-BE49-F238E27FC236}">
                <a16:creationId xmlns:a16="http://schemas.microsoft.com/office/drawing/2014/main" id="{30AB0603-939A-3827-1D21-09A58BDB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77" y="0"/>
            <a:ext cx="9912175" cy="3744000"/>
          </a:xfrm>
          <a:prstGeom prst="rect">
            <a:avLst/>
          </a:prstGeom>
        </p:spPr>
      </p:pic>
      <p:pic>
        <p:nvPicPr>
          <p:cNvPr id="8" name="Picture 7" descr="A hand with a blue painted finger&#10;&#10;AI-generated content may be incorrect.">
            <a:extLst>
              <a:ext uri="{FF2B5EF4-FFF2-40B4-BE49-F238E27FC236}">
                <a16:creationId xmlns:a16="http://schemas.microsoft.com/office/drawing/2014/main" id="{7B3CD256-69A1-155A-20A3-FC1807CC1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65" y="1707829"/>
            <a:ext cx="3543300" cy="5016500"/>
          </a:xfrm>
          <a:prstGeom prst="rect">
            <a:avLst/>
          </a:prstGeom>
        </p:spPr>
      </p:pic>
      <p:pic>
        <p:nvPicPr>
          <p:cNvPr id="6" name="Picture 5" descr="A hand with blue painted finger&#10;&#10;AI-generated content may be incorrect.">
            <a:extLst>
              <a:ext uri="{FF2B5EF4-FFF2-40B4-BE49-F238E27FC236}">
                <a16:creationId xmlns:a16="http://schemas.microsoft.com/office/drawing/2014/main" id="{5187F78D-4E3F-9FC0-4863-9DBD0EDFC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003" y="1707829"/>
            <a:ext cx="35433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3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keyboard with red buttons&#10;&#10;AI-generated content may be incorrect.">
            <a:extLst>
              <a:ext uri="{FF2B5EF4-FFF2-40B4-BE49-F238E27FC236}">
                <a16:creationId xmlns:a16="http://schemas.microsoft.com/office/drawing/2014/main" id="{DA51866A-2077-03B6-E2FB-E47F3EDD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12" y="0"/>
            <a:ext cx="9912175" cy="3744000"/>
          </a:xfrm>
          <a:prstGeom prst="rect">
            <a:avLst/>
          </a:prstGeom>
        </p:spPr>
      </p:pic>
      <p:pic>
        <p:nvPicPr>
          <p:cNvPr id="9" name="Picture 8" descr="A hand with two fingers painted in red and white&#10;&#10;AI-generated content may be incorrect.">
            <a:extLst>
              <a:ext uri="{FF2B5EF4-FFF2-40B4-BE49-F238E27FC236}">
                <a16:creationId xmlns:a16="http://schemas.microsoft.com/office/drawing/2014/main" id="{80400B9E-E732-ED02-D0EC-36758E03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39038">
            <a:off x="6533161" y="393123"/>
            <a:ext cx="3543300" cy="5016500"/>
          </a:xfrm>
          <a:prstGeom prst="rect">
            <a:avLst/>
          </a:prstGeom>
        </p:spPr>
      </p:pic>
      <p:pic>
        <p:nvPicPr>
          <p:cNvPr id="11" name="Picture 10" descr="A hand with two fingers painted in black and red&#10;&#10;AI-generated content may be incorrect.">
            <a:extLst>
              <a:ext uri="{FF2B5EF4-FFF2-40B4-BE49-F238E27FC236}">
                <a16:creationId xmlns:a16="http://schemas.microsoft.com/office/drawing/2014/main" id="{2C2BFB4C-72C7-56DD-C4C4-8C7E29D97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28615">
            <a:off x="936730" y="331651"/>
            <a:ext cx="35433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0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keyboard with a blue and white button&#10;&#10;AI-generated content may be incorrect.">
            <a:extLst>
              <a:ext uri="{FF2B5EF4-FFF2-40B4-BE49-F238E27FC236}">
                <a16:creationId xmlns:a16="http://schemas.microsoft.com/office/drawing/2014/main" id="{DD6B00DF-46FC-5C5B-53A7-3B237B6A4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12" y="0"/>
            <a:ext cx="9912175" cy="3744000"/>
          </a:xfrm>
          <a:prstGeom prst="rect">
            <a:avLst/>
          </a:prstGeom>
        </p:spPr>
      </p:pic>
      <p:pic>
        <p:nvPicPr>
          <p:cNvPr id="7" name="Picture 6" descr="A hand with blue and grey painted fingers&#10;&#10;AI-generated content may be incorrect.">
            <a:extLst>
              <a:ext uri="{FF2B5EF4-FFF2-40B4-BE49-F238E27FC236}">
                <a16:creationId xmlns:a16="http://schemas.microsoft.com/office/drawing/2014/main" id="{3444106E-3B35-F519-B201-9F2AC661B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46293">
            <a:off x="1961160" y="718869"/>
            <a:ext cx="3543300" cy="5016500"/>
          </a:xfrm>
          <a:prstGeom prst="rect">
            <a:avLst/>
          </a:prstGeom>
        </p:spPr>
      </p:pic>
      <p:pic>
        <p:nvPicPr>
          <p:cNvPr id="5" name="Picture 4" descr="A hand with blue fingers painted on&#10;&#10;AI-generated content may be incorrect.">
            <a:extLst>
              <a:ext uri="{FF2B5EF4-FFF2-40B4-BE49-F238E27FC236}">
                <a16:creationId xmlns:a16="http://schemas.microsoft.com/office/drawing/2014/main" id="{C688922C-257D-76E3-E503-01A9D6D53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49202">
            <a:off x="5361578" y="718868"/>
            <a:ext cx="35433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3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Kayla Rail</dc:creator>
  <cp:lastModifiedBy>Kayla Rail</cp:lastModifiedBy>
  <cp:revision>1</cp:revision>
  <dcterms:created xsi:type="dcterms:W3CDTF">2025-03-05T05:20:48Z</dcterms:created>
  <dcterms:modified xsi:type="dcterms:W3CDTF">2025-03-05T06:44:57Z</dcterms:modified>
</cp:coreProperties>
</file>