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F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3E912-F2B5-4B81-AAD6-8F08D81FD78D}" type="datetimeFigureOut">
              <a:rPr lang="nl-NL" smtClean="0"/>
              <a:pPr/>
              <a:t>28-1-2009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BD6B-3B7D-4744-BD55-52F45FB07FEF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88169" y="2213811"/>
            <a:ext cx="3715351" cy="1838425"/>
          </a:xfrm>
          <a:prstGeom prst="rect">
            <a:avLst/>
          </a:prstGeom>
          <a:solidFill>
            <a:srgbClr val="00B0F0"/>
          </a:solidFill>
          <a:ln w="19050">
            <a:solidFill>
              <a:srgbClr val="D71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4" name="Group 13"/>
          <p:cNvGrpSpPr/>
          <p:nvPr/>
        </p:nvGrpSpPr>
        <p:grpSpPr>
          <a:xfrm>
            <a:off x="4238200" y="2841039"/>
            <a:ext cx="961917" cy="921598"/>
            <a:chOff x="4167180" y="4998313"/>
            <a:chExt cx="961917" cy="921598"/>
          </a:xfrm>
        </p:grpSpPr>
        <p:sp>
          <p:nvSpPr>
            <p:cNvPr id="7" name="Cube 6"/>
            <p:cNvSpPr/>
            <p:nvPr/>
          </p:nvSpPr>
          <p:spPr>
            <a:xfrm rot="382530">
              <a:off x="4167180" y="5128531"/>
              <a:ext cx="807006" cy="79138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rgbClr val="D71F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Rectangle 4"/>
            <p:cNvSpPr/>
            <p:nvPr/>
          </p:nvSpPr>
          <p:spPr>
            <a:xfrm rot="285517">
              <a:off x="4621097" y="5269199"/>
              <a:ext cx="508000" cy="5918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  <a:scene3d>
              <a:camera prst="isometricOffAxis2Right">
                <a:rot lat="1200000" lon="17400000" rev="2150267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Rectangle 3"/>
            <p:cNvSpPr/>
            <p:nvPr/>
          </p:nvSpPr>
          <p:spPr>
            <a:xfrm rot="433088">
              <a:off x="4198026" y="5366098"/>
              <a:ext cx="492643" cy="483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9094" y="4998313"/>
              <a:ext cx="482119" cy="46237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06858" y="2228295"/>
            <a:ext cx="3675355" cy="177554"/>
          </a:xfrm>
          <a:prstGeom prst="rect">
            <a:avLst/>
          </a:prstGeom>
          <a:solidFill>
            <a:srgbClr val="D71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TweetBox</a:t>
            </a:r>
            <a:endParaRPr lang="nl-NL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2370" y="2512380"/>
            <a:ext cx="284973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nl-NL" sz="10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nl-NL" sz="10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witter</a:t>
            </a:r>
            <a:r>
              <a:rPr lang="nl-NL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desktop </a:t>
            </a:r>
            <a:r>
              <a:rPr lang="nl-NL" sz="10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client</a:t>
            </a:r>
            <a:r>
              <a:rPr lang="nl-NL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built </a:t>
            </a:r>
            <a:r>
              <a:rPr lang="nl-NL" sz="10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nl-NL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nl-NL" sz="10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JavaFX</a:t>
            </a:r>
            <a:endParaRPr lang="nl-NL" sz="10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10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10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10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10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By</a:t>
            </a:r>
            <a:r>
              <a:rPr lang="nl-NL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Mark Nankman</a:t>
            </a:r>
          </a:p>
          <a:p>
            <a:endParaRPr lang="nl-NL" sz="10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10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Licenced</a:t>
            </a:r>
            <a:r>
              <a:rPr lang="nl-NL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nl-NL" sz="10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under</a:t>
            </a:r>
            <a:r>
              <a:rPr lang="nl-NL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MPL 1.1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</a:t>
            </a:r>
            <a:r>
              <a:rPr lang="nl-NL" sz="1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://code.google.com/p/tweetbox</a:t>
            </a:r>
            <a:endParaRPr lang="nl-NL" sz="10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Capgemini B.V.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Nankman</dc:creator>
  <cp:lastModifiedBy>Mark Nankman</cp:lastModifiedBy>
  <cp:revision>31</cp:revision>
  <dcterms:created xsi:type="dcterms:W3CDTF">2008-11-27T12:37:43Z</dcterms:created>
  <dcterms:modified xsi:type="dcterms:W3CDTF">2009-01-28T14:00:54Z</dcterms:modified>
</cp:coreProperties>
</file>