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t>27-11-2008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t>27-11-2008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t>27-11-2008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t>27-11-2008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t>27-11-2008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t>27-11-2008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t>27-11-2008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t>27-11-2008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t>27-11-2008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t>27-11-2008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t>27-11-2008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3E912-F2B5-4B81-AAD6-8F08D81FD78D}" type="datetimeFigureOut">
              <a:rPr lang="nl-NL" smtClean="0"/>
              <a:t>27-11-2008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9BD6B-3B7D-4744-BD55-52F45FB07FEF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622091" y="3666478"/>
            <a:ext cx="257452" cy="248576"/>
            <a:chOff x="3622090" y="2415978"/>
            <a:chExt cx="1535331" cy="1499075"/>
          </a:xfrm>
        </p:grpSpPr>
        <p:sp>
          <p:nvSpPr>
            <p:cNvPr id="5" name="Rectangle 4"/>
            <p:cNvSpPr/>
            <p:nvPr/>
          </p:nvSpPr>
          <p:spPr>
            <a:xfrm rot="281093">
              <a:off x="4347106" y="2859501"/>
              <a:ext cx="810315" cy="9151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>
              <a:noFill/>
            </a:ln>
            <a:scene3d>
              <a:camera prst="isometricOffAxis2Right">
                <a:rot lat="1200000" lon="17400000" rev="2150267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Rectangle 3"/>
            <p:cNvSpPr/>
            <p:nvPr/>
          </p:nvSpPr>
          <p:spPr>
            <a:xfrm rot="433088">
              <a:off x="3685454" y="3014219"/>
              <a:ext cx="785818" cy="7858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tangle 5"/>
            <p:cNvSpPr/>
            <p:nvPr/>
          </p:nvSpPr>
          <p:spPr>
            <a:xfrm rot="21315779">
              <a:off x="3894522" y="2415978"/>
              <a:ext cx="769032" cy="75209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Cube 6"/>
            <p:cNvSpPr/>
            <p:nvPr/>
          </p:nvSpPr>
          <p:spPr>
            <a:xfrm rot="382530">
              <a:off x="3622090" y="2627790"/>
              <a:ext cx="1287262" cy="1287263"/>
            </a:xfrm>
            <a:prstGeom prst="cube">
              <a:avLst/>
            </a:prstGeom>
            <a:solidFill>
              <a:srgbClr val="00B0F0">
                <a:alpha val="46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Capgemini B.V.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Nankman</dc:creator>
  <cp:lastModifiedBy>Mark Nankman</cp:lastModifiedBy>
  <cp:revision>16</cp:revision>
  <dcterms:created xsi:type="dcterms:W3CDTF">2008-11-27T12:37:43Z</dcterms:created>
  <dcterms:modified xsi:type="dcterms:W3CDTF">2008-11-27T15:11:28Z</dcterms:modified>
</cp:coreProperties>
</file>