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6" r:id="rId3"/>
    <p:sldId id="265" r:id="rId4"/>
    <p:sldId id="267" r:id="rId5"/>
    <p:sldId id="268" r:id="rId6"/>
    <p:sldId id="269" r:id="rId7"/>
    <p:sldId id="270" r:id="rId8"/>
    <p:sldId id="272" r:id="rId9"/>
    <p:sldId id="275" r:id="rId10"/>
    <p:sldId id="273" r:id="rId11"/>
    <p:sldId id="274" r:id="rId12"/>
    <p:sldId id="271" r:id="rId13"/>
    <p:sldId id="27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F88E8-E8A5-45DB-80FD-7904A2F1DDF9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1074E-FF10-43F6-90D0-55AB35C9EE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51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1074E-FF10-43F6-90D0-55AB35C9EE1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92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281C-9FD4-496C-B439-6DB48338F975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BF4A-5F9E-4E27-9F4E-24C765423418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47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DCDF-8D3C-4923-83F6-8162F586C556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49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DD9B-24EB-4B3F-9DAC-E22F94F944E4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4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0DA2-C120-4AF0-9F9C-6542BCFBFBB5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1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15F3-0A0C-4464-9D99-9FE302023F95}" type="datetime1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78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EFB5-73A4-440C-9E67-02B79A28FE2D}" type="datetime1">
              <a:rPr lang="ru-RU" smtClean="0"/>
              <a:t>16.06.2025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99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45B9-27BA-4265-BC6D-CCBE3375A10B}" type="datetime1">
              <a:rPr lang="ru-RU" smtClean="0"/>
              <a:t>16.06.2025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18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6A19-0D43-4EC9-98DF-0E442F7D5EA0}" type="datetime1">
              <a:rPr lang="ru-RU" smtClean="0"/>
              <a:t>16.06.2025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52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A4CC-7D39-4196-94AC-56D2D4F3CDB8}" type="datetime1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1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9EE8-A595-4332-99E2-E4D2C9EB4F78}" type="datetime1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37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0A48B-B598-4FD1-85F3-07770572BB11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89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00057" y="4077072"/>
            <a:ext cx="3599629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spcBef>
                <a:spcPct val="20000"/>
              </a:spcBef>
              <a:defRPr/>
            </a:pP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Выполнил: 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257175" indent="-257175">
              <a:spcBef>
                <a:spcPct val="20000"/>
              </a:spcBef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Чекасин Вячеслав Александрович</a:t>
            </a:r>
          </a:p>
          <a:p>
            <a:pPr marL="257175" indent="-257175">
              <a:spcBef>
                <a:spcPct val="20000"/>
              </a:spcBef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студент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344 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группы</a:t>
            </a:r>
          </a:p>
          <a:p>
            <a:pPr>
              <a:spcBef>
                <a:spcPct val="20000"/>
              </a:spcBef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специальность 09.02.07 Информационные системы и программирование</a:t>
            </a:r>
          </a:p>
          <a:p>
            <a:pPr marL="257175" indent="-257175">
              <a:spcBef>
                <a:spcPct val="20000"/>
              </a:spcBef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Руководитель: </a:t>
            </a:r>
            <a:r>
              <a:rPr lang="ru-RU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Бойко </a:t>
            </a:r>
            <a:r>
              <a:rPr lang="ru-RU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itchFamily="18" charset="0"/>
              </a:rPr>
              <a:t>В. В</a:t>
            </a: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 по управлению проектами для ИП Саленков В.В.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86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1" y="127380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Интеграционное тестирование </a:t>
            </a:r>
            <a:r>
              <a:rPr lang="en-US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194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1323" y="1093849"/>
            <a:ext cx="9997691" cy="56267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2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1" y="127380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 клиентской части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0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37736" y="1010982"/>
            <a:ext cx="7864865" cy="57106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9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2" y="274638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экономическое обоснование разработки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57942" y="1743923"/>
            <a:ext cx="108682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200"/>
              </a:spcAft>
              <a:buClr>
                <a:srgbClr val="000000"/>
              </a:buClr>
              <a:buSzPts val="1800"/>
            </a:pPr>
            <a:r>
              <a:rPr lang="ru-RU" sz="2000" dirty="0" smtClean="0">
                <a:latin typeface="Times New Roman" panose="02020603050405020304" pitchFamily="18" charset="0"/>
                <a:ea typeface="Source Code Pro"/>
                <a:cs typeface="Times New Roman" panose="02020603050405020304" pitchFamily="18" charset="0"/>
                <a:sym typeface="Source Code Pro"/>
              </a:rPr>
              <a:t>общая </a:t>
            </a:r>
            <a:r>
              <a:rPr lang="ru-RU" sz="2000" dirty="0">
                <a:latin typeface="Times New Roman" panose="02020603050405020304" pitchFamily="18" charset="0"/>
                <a:ea typeface="Source Code Pro"/>
                <a:cs typeface="Times New Roman" panose="02020603050405020304" pitchFamily="18" charset="0"/>
                <a:sym typeface="Source Code Pro"/>
              </a:rPr>
              <a:t>стоимость разработки информационной системы управления проектами, включая заработную плату разработчика, расходы на электроэнергию, амортизацию, а также профилактику и ремонт оборудования, составляет примерно </a:t>
            </a:r>
            <a:r>
              <a:rPr lang="ru-RU" sz="2000" b="1" dirty="0">
                <a:latin typeface="Times New Roman" panose="02020603050405020304" pitchFamily="18" charset="0"/>
                <a:ea typeface="Source Code Pro"/>
                <a:cs typeface="Times New Roman" panose="02020603050405020304" pitchFamily="18" charset="0"/>
                <a:sym typeface="Source Code Pro"/>
              </a:rPr>
              <a:t>54,052.45 рублей.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1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70856" y="2608535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работы информационной системы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46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314" y="1694714"/>
            <a:ext cx="10755086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создать информационную систему по управлению проектами для автоматизации процессов и повышения операционной эффективности веб-студии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b="1" dirty="0"/>
              <a:t> </a:t>
            </a:r>
            <a:r>
              <a:rPr lang="ru-RU" b="1" dirty="0" smtClean="0"/>
              <a:t>       Задачи проекта:</a:t>
            </a:r>
            <a:r>
              <a:rPr lang="ru-RU" dirty="0"/>
              <a:t> 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Изучить </a:t>
            </a:r>
            <a:r>
              <a:rPr lang="ru-RU" dirty="0"/>
              <a:t>предметную область ИП Саленков В.В и сформулировать требования к системе.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Спроектировать архитектуру базы данных.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Реализовать веб-приложение с учётом разделения доступа сотрудников по ролям.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Обеспечить безопасность данных и удобство их управления.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957942" y="274638"/>
            <a:ext cx="10624457" cy="883602"/>
          </a:xfrm>
        </p:spPr>
        <p:txBody>
          <a:bodyPr>
            <a:noAutofit/>
          </a:bodyPr>
          <a:lstStyle/>
          <a:p>
            <a:pPr lvl="0"/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2" y="274638"/>
            <a:ext cx="10624457" cy="883602"/>
          </a:xfrm>
        </p:spPr>
        <p:txBody>
          <a:bodyPr>
            <a:noAutofit/>
          </a:bodyPr>
          <a:lstStyle/>
          <a:p>
            <a:pPr lvl="0"/>
            <a:r>
              <a:rPr lang="ru-RU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Организационная структура 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предприятия</a:t>
            </a:r>
          </a:p>
        </p:txBody>
      </p:sp>
      <p:pic>
        <p:nvPicPr>
          <p:cNvPr id="5" name="Рисунок 4" descr="G:\Мой диск\колледж документы\курсовая\attachments\web_studi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4" y="1158240"/>
            <a:ext cx="5206092" cy="55608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7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2" y="274638"/>
            <a:ext cx="10624457" cy="883602"/>
          </a:xfrm>
        </p:spPr>
        <p:txBody>
          <a:bodyPr>
            <a:noAutofit/>
          </a:bodyPr>
          <a:lstStyle/>
          <a:p>
            <a:pPr lvl="0"/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 </a:t>
            </a: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«Создание веб-сайта»</a:t>
            </a:r>
            <a:endParaRPr lang="ru-RU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14994" y="1158240"/>
            <a:ext cx="9678579" cy="52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2" y="274638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контекстной диаграммы </a:t>
            </a: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«Создание веб-сайта»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28182" y="1330529"/>
            <a:ext cx="8925461" cy="485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2" y="274638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БД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9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1591" y="941201"/>
            <a:ext cx="8077157" cy="57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0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1" y="127380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БД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9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3435928" y="474776"/>
            <a:ext cx="5668484" cy="67408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1" y="127380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Физическое проектирование БД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04;p7"/>
          <p:cNvPicPr preferRelativeResize="0"/>
          <p:nvPr/>
        </p:nvPicPr>
        <p:blipFill rotWithShape="1">
          <a:blip r:embed="rId2">
            <a:alphaModFix/>
          </a:blip>
          <a:srcRect l="2936" t="3878" r="2643" b="3767"/>
          <a:stretch/>
        </p:blipFill>
        <p:spPr>
          <a:xfrm>
            <a:off x="2212319" y="1010982"/>
            <a:ext cx="8115699" cy="57161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9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1" y="127380"/>
            <a:ext cx="10624457" cy="883602"/>
          </a:xfrm>
        </p:spPr>
        <p:txBody>
          <a:bodyPr>
            <a:noAutofit/>
          </a:bodyPr>
          <a:lstStyle/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стек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11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7150" y="2705247"/>
            <a:ext cx="1591806" cy="153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0096" y="1815828"/>
            <a:ext cx="1537973" cy="1537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00051" y="1750078"/>
            <a:ext cx="1706684" cy="1669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7874" y="2546113"/>
            <a:ext cx="1636252" cy="163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14;p8"/>
          <p:cNvPicPr preferRelativeResize="0"/>
          <p:nvPr/>
        </p:nvPicPr>
        <p:blipFill rotWithShape="1">
          <a:blip r:embed="rId6">
            <a:alphaModFix/>
          </a:blip>
          <a:srcRect l="7793" t="22180" r="66705" b="22943"/>
          <a:stretch/>
        </p:blipFill>
        <p:spPr>
          <a:xfrm>
            <a:off x="5186734" y="2639489"/>
            <a:ext cx="1880381" cy="1669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55775" y="3774930"/>
            <a:ext cx="2001324" cy="200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6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38350" y="4075378"/>
            <a:ext cx="3490301" cy="17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7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178</Words>
  <Application>Microsoft Office PowerPoint</Application>
  <PresentationFormat>Широкоэкранный</PresentationFormat>
  <Paragraphs>41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Source Code Pro</vt:lpstr>
      <vt:lpstr>Times New Roman</vt:lpstr>
      <vt:lpstr>1_Тема Office</vt:lpstr>
      <vt:lpstr>Разработка информационной системы по управлению проектами для ИП Саленков В.В.</vt:lpstr>
      <vt:lpstr>Цель и задачи</vt:lpstr>
      <vt:lpstr>Организационная структура предприятия</vt:lpstr>
      <vt:lpstr>Контекстная диаграмма «Создание веб-сайта»</vt:lpstr>
      <vt:lpstr>Декомпозиция контекстной диаграммы «Создание веб-сайта»</vt:lpstr>
      <vt:lpstr>Концептуальная модель БД</vt:lpstr>
      <vt:lpstr>Логическая модель БД</vt:lpstr>
      <vt:lpstr>Физическое проектирование БД</vt:lpstr>
      <vt:lpstr>Технологический стек</vt:lpstr>
      <vt:lpstr>Интеграционное тестирование API</vt:lpstr>
      <vt:lpstr>тестирование и отладка клиентской части</vt:lpstr>
      <vt:lpstr>Технико-экономическое обоснование разработки</vt:lpstr>
      <vt:lpstr>Презентация работы информационной системы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ПМ.04.01 Сопровождение интеграции программных модулей</dc:title>
  <dc:creator>vyacheslavtchekasin@gmail.com</dc:creator>
  <cp:lastModifiedBy>vyacheslavtchekasin@gmail.com</cp:lastModifiedBy>
  <cp:revision>9</cp:revision>
  <dcterms:created xsi:type="dcterms:W3CDTF">2025-01-20T13:05:07Z</dcterms:created>
  <dcterms:modified xsi:type="dcterms:W3CDTF">2025-06-16T03:22:16Z</dcterms:modified>
</cp:coreProperties>
</file>