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6" r:id="rId3"/>
    <p:sldId id="265" r:id="rId4"/>
    <p:sldId id="267" r:id="rId5"/>
    <p:sldId id="268" r:id="rId6"/>
    <p:sldId id="269" r:id="rId7"/>
    <p:sldId id="270" r:id="rId8"/>
    <p:sldId id="272" r:id="rId9"/>
    <p:sldId id="275" r:id="rId10"/>
    <p:sldId id="273" r:id="rId11"/>
    <p:sldId id="274" r:id="rId12"/>
    <p:sldId id="271" r:id="rId13"/>
    <p:sldId id="27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F88E8-E8A5-45DB-80FD-7904A2F1DDF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1074E-FF10-43F6-90D0-55AB35C9E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51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1074E-FF10-43F6-90D0-55AB35C9EE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2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4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9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4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8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9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7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0057" y="4077072"/>
            <a:ext cx="3599629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spcBef>
                <a:spcPct val="20000"/>
              </a:spcBef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Выполнил: 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Чекасин Вячеслав Александрович</a:t>
            </a:r>
          </a:p>
          <a:p>
            <a:pPr marL="257175" indent="-257175">
              <a:spcBef>
                <a:spcPct val="20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студент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344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группы</a:t>
            </a:r>
          </a:p>
          <a:p>
            <a:pPr>
              <a:spcBef>
                <a:spcPct val="20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специальность 09.02.07 Информационные системы и программирование</a:t>
            </a:r>
          </a:p>
          <a:p>
            <a:pPr marL="257175" indent="-257175">
              <a:spcBef>
                <a:spcPct val="20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Руководитель: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Бойко </a:t>
            </a:r>
            <a:r>
              <a:rPr lang="ru-RU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В. В</a:t>
            </a: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по управлению проектами для ИП Саленков В.В.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</a:t>
            </a:r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9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1323" y="1093849"/>
            <a:ext cx="9997691" cy="5626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2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 клиентской части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0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37736" y="1010982"/>
            <a:ext cx="7864865" cy="5710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9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экономическое обоснование разработки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57942" y="1743923"/>
            <a:ext cx="10868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ru-RU" sz="2000" dirty="0" smtClean="0">
                <a:latin typeface="Times New Roman" panose="02020603050405020304" pitchFamily="18" charset="0"/>
                <a:ea typeface="Source Code Pro"/>
                <a:cs typeface="Times New Roman" panose="02020603050405020304" pitchFamily="18" charset="0"/>
                <a:sym typeface="Source Code Pro"/>
              </a:rPr>
              <a:t>общая </a:t>
            </a:r>
            <a:r>
              <a:rPr lang="ru-RU" sz="2000" dirty="0">
                <a:latin typeface="Times New Roman" panose="02020603050405020304" pitchFamily="18" charset="0"/>
                <a:ea typeface="Source Code Pro"/>
                <a:cs typeface="Times New Roman" panose="02020603050405020304" pitchFamily="18" charset="0"/>
                <a:sym typeface="Source Code Pro"/>
              </a:rPr>
              <a:t>стоимость разработки информационной системы управления проектами, включая заработную плату разработчика, расходы на электроэнергию, амортизацию, а также профилактику и ремонт оборудования, составляет примерно </a:t>
            </a:r>
            <a:r>
              <a:rPr lang="ru-RU" sz="2000" b="1" dirty="0">
                <a:latin typeface="Times New Roman" panose="02020603050405020304" pitchFamily="18" charset="0"/>
                <a:ea typeface="Source Code Pro"/>
                <a:cs typeface="Times New Roman" panose="02020603050405020304" pitchFamily="18" charset="0"/>
                <a:sym typeface="Source Code Pro"/>
              </a:rPr>
              <a:t>54,052.45 рублей.</a:t>
            </a:r>
            <a:endParaRPr lang="ru-RU" sz="2000" b="1" dirty="0">
              <a:latin typeface="Times New Roman" panose="02020603050405020304" pitchFamily="18" charset="0"/>
              <a:ea typeface="Source Code Pro"/>
              <a:cs typeface="Times New Roman" panose="02020603050405020304" pitchFamily="18" charset="0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455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70856" y="2608535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работы информационной системы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6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83771" y="815148"/>
            <a:ext cx="1075508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Объект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база данных и веб-приложение для автоматизации работы веб-студии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процесс разработки информационной системы по управлению проектами для веб-студии ИП Саленков В.В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создать информационную систему по управлению проектами для автоматизации процессов и повышения операционной эффективности веб-студии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b="1" dirty="0"/>
              <a:t> </a:t>
            </a:r>
            <a:r>
              <a:rPr lang="ru-RU" b="1" dirty="0" smtClean="0"/>
              <a:t>       Задачи проекта:</a:t>
            </a:r>
            <a:r>
              <a:rPr lang="ru-RU" dirty="0"/>
              <a:t>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предметную область ИП Саленков В.В и сформулировать требования к системе.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Спроектировать архитектуру базы данных.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Реализовать веб-приложение с учётом разделения доступа сотрудников по ролям.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Обеспечить безопасность данных и удобство их управления.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pPr lvl="0"/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</a:t>
            </a:r>
          </a:p>
        </p:txBody>
      </p:sp>
      <p:pic>
        <p:nvPicPr>
          <p:cNvPr id="5" name="Рисунок 4" descr="G:\Мой диск\колледж документы\курсовая\attachments\web_studi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4" y="1158240"/>
            <a:ext cx="5206092" cy="5560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7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pPr lvl="0"/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веб-сайта»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1332" y="1158240"/>
            <a:ext cx="10217675" cy="55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контекстной диаграммы 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веб-сайта»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74572" y="1158240"/>
            <a:ext cx="9391196" cy="55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БД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1591" y="941201"/>
            <a:ext cx="8077157" cy="57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0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БД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9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435928" y="474776"/>
            <a:ext cx="5668484" cy="674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проектирование БД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4;p7"/>
          <p:cNvPicPr preferRelativeResize="0"/>
          <p:nvPr/>
        </p:nvPicPr>
        <p:blipFill rotWithShape="1">
          <a:blip r:embed="rId2">
            <a:alphaModFix/>
          </a:blip>
          <a:srcRect l="2936" t="3878" r="2643" b="3767"/>
          <a:stretch/>
        </p:blipFill>
        <p:spPr>
          <a:xfrm>
            <a:off x="2212319" y="1010982"/>
            <a:ext cx="8115699" cy="571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9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1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7150" y="2705247"/>
            <a:ext cx="1591806" cy="15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0096" y="1815828"/>
            <a:ext cx="1537973" cy="153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051" y="1750078"/>
            <a:ext cx="1706684" cy="166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7874" y="2546113"/>
            <a:ext cx="1636252" cy="163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4;p8"/>
          <p:cNvPicPr preferRelativeResize="0"/>
          <p:nvPr/>
        </p:nvPicPr>
        <p:blipFill rotWithShape="1">
          <a:blip r:embed="rId6">
            <a:alphaModFix/>
          </a:blip>
          <a:srcRect l="7793" t="22180" r="66705" b="22943"/>
          <a:stretch/>
        </p:blipFill>
        <p:spPr>
          <a:xfrm>
            <a:off x="5186734" y="2639489"/>
            <a:ext cx="1880381" cy="166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55775" y="3774930"/>
            <a:ext cx="2001324" cy="200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38350" y="4075378"/>
            <a:ext cx="3490301" cy="174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7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188</Words>
  <Application>Microsoft Office PowerPoint</Application>
  <PresentationFormat>Широкоэкранный</PresentationFormat>
  <Paragraphs>30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Source Code Pro</vt:lpstr>
      <vt:lpstr>Times New Roman</vt:lpstr>
      <vt:lpstr>1_Тема Office</vt:lpstr>
      <vt:lpstr>Разработка информационной системы по управлению проектами для ИП Саленков В.В.</vt:lpstr>
      <vt:lpstr>Презентация PowerPoint</vt:lpstr>
      <vt:lpstr>Организационная структура предприятия</vt:lpstr>
      <vt:lpstr>Контекстная диаграмма «Создание веб-сайта»</vt:lpstr>
      <vt:lpstr>Декомпозиция контекстной диаграммы «Создание веб-сайта»</vt:lpstr>
      <vt:lpstr>Концептуальная модель БД</vt:lpstr>
      <vt:lpstr>Логическая модель БД</vt:lpstr>
      <vt:lpstr>Физическое проектирование БД</vt:lpstr>
      <vt:lpstr>Технологический стек</vt:lpstr>
      <vt:lpstr>Интеграционное тестирование API</vt:lpstr>
      <vt:lpstr>тестирование и отладка клиентской части</vt:lpstr>
      <vt:lpstr>Технико-экономическое обоснование разработки</vt:lpstr>
      <vt:lpstr>Презентация работы информационной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ПМ.04.01 Сопровождение интеграции программных модулей</dc:title>
  <dc:creator>vyacheslavtchekasin@gmail.com</dc:creator>
  <cp:lastModifiedBy>vyacheslavtchekasin@gmail.com</cp:lastModifiedBy>
  <cp:revision>7</cp:revision>
  <dcterms:created xsi:type="dcterms:W3CDTF">2025-01-20T13:05:07Z</dcterms:created>
  <dcterms:modified xsi:type="dcterms:W3CDTF">2025-04-22T05:52:37Z</dcterms:modified>
</cp:coreProperties>
</file>