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</p:sldIdLst>
  <p:sldSz cy="6858000" cx="12188950"/>
  <p:notesSz cx="6858000" cy="9144000"/>
  <p:embeddedFontLst>
    <p:embeddedFont>
      <p:font typeface="Montserrat"/>
      <p:regular r:id="rId7"/>
      <p:bold r:id="rId8"/>
      <p:italic r:id="rId9"/>
      <p:boldItalic r:id="rId10"/>
    </p:embeddedFont>
    <p:embeddedFont>
      <p:font typeface="Montserrat Black"/>
      <p:bold r:id="rId11"/>
      <p:boldItalic r:id="rId12"/>
    </p:embeddedFont>
    <p:embeddedFont>
      <p:font typeface="Tahoma"/>
      <p:regular r:id="rId13"/>
      <p:bold r:id="rId14"/>
    </p:embeddedFont>
    <p:embeddedFont>
      <p:font typeface="Montserrat 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Black-bold.fntdata"/><Relationship Id="rId10" Type="http://schemas.openxmlformats.org/officeDocument/2006/relationships/font" Target="fonts/Montserrat-boldItalic.fntdata"/><Relationship Id="rId13" Type="http://schemas.openxmlformats.org/officeDocument/2006/relationships/font" Target="fonts/Tahoma-regular.fntdata"/><Relationship Id="rId12" Type="http://schemas.openxmlformats.org/officeDocument/2006/relationships/font" Target="fonts/MontserratBlack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italic.fntdata"/><Relationship Id="rId15" Type="http://schemas.openxmlformats.org/officeDocument/2006/relationships/font" Target="fonts/MontserratLight-regular.fntdata"/><Relationship Id="rId14" Type="http://schemas.openxmlformats.org/officeDocument/2006/relationships/font" Target="fonts/Tahoma-bold.fntdata"/><Relationship Id="rId17" Type="http://schemas.openxmlformats.org/officeDocument/2006/relationships/font" Target="fonts/MontserratLight-italic.fntdata"/><Relationship Id="rId16" Type="http://schemas.openxmlformats.org/officeDocument/2006/relationships/font" Target="fonts/Montserrat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ontserratLight-boldItalic.fntdata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799bf1cf_0_0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799bf1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 - Title" type="title">
  <p:cSld name="TITLE">
    <p:bg>
      <p:bgPr>
        <a:solidFill>
          <a:srgbClr val="183D5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9997600" y="823"/>
            <a:ext cx="2191500" cy="2191200"/>
          </a:xfrm>
          <a:prstGeom prst="diagStripe">
            <a:avLst>
              <a:gd fmla="val 0" name="adj"/>
            </a:avLst>
          </a:prstGeom>
          <a:solidFill>
            <a:schemeClr val="lt1">
              <a:alpha val="2350"/>
            </a:schemeClr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1" y="653"/>
            <a:ext cx="6869889" cy="6845694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3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3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rgbClr val="F380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rgbClr val="FFC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5065499" y="3311867"/>
            <a:ext cx="67044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21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/>
          <p:nvPr/>
        </p:nvSpPr>
        <p:spPr>
          <a:xfrm flipH="1">
            <a:off x="1589197" y="3114535"/>
            <a:ext cx="3066000" cy="3055200"/>
          </a:xfrm>
          <a:prstGeom prst="diagStripe">
            <a:avLst>
              <a:gd fmla="val 50000" name="adj"/>
            </a:avLst>
          </a:prstGeom>
          <a:solidFill>
            <a:srgbClr val="35D0BA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/>
          <p:nvPr>
            <p:ph type="title"/>
          </p:nvPr>
        </p:nvSpPr>
        <p:spPr>
          <a:xfrm>
            <a:off x="5065499" y="1940833"/>
            <a:ext cx="63033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89301" y="4844603"/>
            <a:ext cx="4776076" cy="11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 - End 1">
  <p:cSld name="Blank_1_1">
    <p:bg>
      <p:bgPr>
        <a:solidFill>
          <a:srgbClr val="183D54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70125" y="2410450"/>
            <a:ext cx="8448688" cy="2037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 - Title 2">
  <p:cSld name="TITLE_1"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 rot="5400000">
            <a:off x="9997600" y="823"/>
            <a:ext cx="2191500" cy="2191200"/>
          </a:xfrm>
          <a:prstGeom prst="diagStripe">
            <a:avLst>
              <a:gd fmla="val 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3"/>
          <p:cNvGrpSpPr/>
          <p:nvPr/>
        </p:nvGrpSpPr>
        <p:grpSpPr>
          <a:xfrm>
            <a:off x="1" y="653"/>
            <a:ext cx="6869889" cy="6845694"/>
            <a:chOff x="0" y="75"/>
            <a:chExt cx="5153705" cy="515295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rgbClr val="F380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rgbClr val="FFC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5065499" y="3311867"/>
            <a:ext cx="67044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3D54"/>
              </a:buClr>
              <a:buSzPts val="1600"/>
              <a:buNone/>
              <a:defRPr i="0" sz="2100">
                <a:solidFill>
                  <a:srgbClr val="183D54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3"/>
          <p:cNvSpPr/>
          <p:nvPr/>
        </p:nvSpPr>
        <p:spPr>
          <a:xfrm flipH="1">
            <a:off x="1589197" y="3114535"/>
            <a:ext cx="3066000" cy="3055200"/>
          </a:xfrm>
          <a:prstGeom prst="diagStripe">
            <a:avLst>
              <a:gd fmla="val 50000" name="adj"/>
            </a:avLst>
          </a:prstGeom>
          <a:solidFill>
            <a:srgbClr val="35D0BA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5065499" y="1940833"/>
            <a:ext cx="63033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3D54"/>
              </a:buClr>
              <a:buSzPts val="4800"/>
              <a:buNone/>
              <a:defRPr sz="4800">
                <a:solidFill>
                  <a:srgbClr val="183D54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30" name="Google Shape;3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89300" y="4970899"/>
            <a:ext cx="4746800" cy="11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 - Section 1">
  <p:cSld name="Section header">
    <p:bg>
      <p:bgPr>
        <a:solidFill>
          <a:srgbClr val="183D54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4"/>
          <p:cNvGrpSpPr/>
          <p:nvPr/>
        </p:nvGrpSpPr>
        <p:grpSpPr>
          <a:xfrm>
            <a:off x="5873731" y="1"/>
            <a:ext cx="6315221" cy="6857248"/>
            <a:chOff x="4406400" y="0"/>
            <a:chExt cx="4737600" cy="5143065"/>
          </a:xfrm>
        </p:grpSpPr>
        <p:sp>
          <p:nvSpPr>
            <p:cNvPr id="33" name="Google Shape;33;p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35D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FFC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FFC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F380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35D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35D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F380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4"/>
          <p:cNvSpPr txBox="1"/>
          <p:nvPr>
            <p:ph type="title"/>
          </p:nvPr>
        </p:nvSpPr>
        <p:spPr>
          <a:xfrm>
            <a:off x="418995" y="2759333"/>
            <a:ext cx="62607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 b="0" sz="23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 b="0" sz="23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 b="0" sz="23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 b="0" sz="23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 b="0" sz="23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 b="0" sz="23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 b="0" sz="23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 b="0" sz="23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1" type="subTitle"/>
          </p:nvPr>
        </p:nvSpPr>
        <p:spPr>
          <a:xfrm>
            <a:off x="418995" y="4071200"/>
            <a:ext cx="56754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3C"/>
              </a:buClr>
              <a:buSzPts val="1500"/>
              <a:buNone/>
              <a:defRPr i="0" sz="2500">
                <a:solidFill>
                  <a:srgbClr val="FFCD3C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3C"/>
              </a:buClr>
              <a:buSzPts val="1500"/>
              <a:buNone/>
              <a:defRPr sz="2300">
                <a:solidFill>
                  <a:srgbClr val="FFCD3C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3C"/>
              </a:buClr>
              <a:buSzPts val="1500"/>
              <a:buNone/>
              <a:defRPr sz="2000">
                <a:solidFill>
                  <a:srgbClr val="FFCD3C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3C"/>
              </a:buClr>
              <a:buSzPts val="1500"/>
              <a:buNone/>
              <a:defRPr sz="1700">
                <a:solidFill>
                  <a:srgbClr val="FFCD3C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3C"/>
              </a:buClr>
              <a:buSzPts val="1500"/>
              <a:buNone/>
              <a:defRPr sz="1500">
                <a:solidFill>
                  <a:srgbClr val="FFCD3C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3C"/>
              </a:buClr>
              <a:buSzPts val="1500"/>
              <a:buNone/>
              <a:defRPr sz="1200">
                <a:solidFill>
                  <a:srgbClr val="FFCD3C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3C"/>
              </a:buClr>
              <a:buSzPts val="1500"/>
              <a:buNone/>
              <a:defRPr sz="1100">
                <a:solidFill>
                  <a:srgbClr val="FFCD3C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3C"/>
              </a:buClr>
              <a:buSzPts val="1500"/>
              <a:buNone/>
              <a:defRPr sz="900">
                <a:solidFill>
                  <a:srgbClr val="FFCD3C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3C"/>
              </a:buClr>
              <a:buSzPts val="1500"/>
              <a:buNone/>
              <a:defRPr sz="900">
                <a:solidFill>
                  <a:srgbClr val="FFCD3C"/>
                </a:solidFill>
              </a:defRPr>
            </a:lvl9pPr>
          </a:lstStyle>
          <a:p/>
        </p:txBody>
      </p:sp>
      <p:pic>
        <p:nvPicPr>
          <p:cNvPr id="53" name="Google Shape;5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8995" y="5634279"/>
            <a:ext cx="2777040" cy="6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- Section 2">
  <p:cSld name="Section header_1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5873731" y="1"/>
            <a:ext cx="6315221" cy="6857248"/>
            <a:chOff x="4406400" y="0"/>
            <a:chExt cx="4737600" cy="5143065"/>
          </a:xfrm>
        </p:grpSpPr>
        <p:sp>
          <p:nvSpPr>
            <p:cNvPr id="56" name="Google Shape;56;p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35D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FFC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FFC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F380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35D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35D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F380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5"/>
          <p:cNvSpPr txBox="1"/>
          <p:nvPr>
            <p:ph type="title"/>
          </p:nvPr>
        </p:nvSpPr>
        <p:spPr>
          <a:xfrm>
            <a:off x="418995" y="2759333"/>
            <a:ext cx="62607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3D54"/>
              </a:buClr>
              <a:buSzPts val="4800"/>
              <a:buNone/>
              <a:defRPr sz="4800">
                <a:solidFill>
                  <a:srgbClr val="183D54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 b="0" sz="23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 b="0" sz="23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 b="0" sz="23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 b="0" sz="23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 b="0" sz="23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 b="0" sz="23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 b="0" sz="23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 b="0" sz="23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75" name="Google Shape;75;p5"/>
          <p:cNvSpPr txBox="1"/>
          <p:nvPr>
            <p:ph idx="1" type="subTitle"/>
          </p:nvPr>
        </p:nvSpPr>
        <p:spPr>
          <a:xfrm>
            <a:off x="418995" y="4071200"/>
            <a:ext cx="56754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3C"/>
              </a:buClr>
              <a:buSzPts val="1500"/>
              <a:buNone/>
              <a:defRPr i="0" sz="2500">
                <a:solidFill>
                  <a:srgbClr val="FFCD3C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3C"/>
              </a:buClr>
              <a:buSzPts val="1500"/>
              <a:buNone/>
              <a:defRPr sz="2300">
                <a:solidFill>
                  <a:srgbClr val="FFCD3C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3C"/>
              </a:buClr>
              <a:buSzPts val="1500"/>
              <a:buNone/>
              <a:defRPr sz="2000">
                <a:solidFill>
                  <a:srgbClr val="FFCD3C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3C"/>
              </a:buClr>
              <a:buSzPts val="1500"/>
              <a:buNone/>
              <a:defRPr sz="1700">
                <a:solidFill>
                  <a:srgbClr val="FFCD3C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3C"/>
              </a:buClr>
              <a:buSzPts val="1500"/>
              <a:buNone/>
              <a:defRPr sz="1500">
                <a:solidFill>
                  <a:srgbClr val="FFCD3C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3C"/>
              </a:buClr>
              <a:buSzPts val="1500"/>
              <a:buNone/>
              <a:defRPr sz="1200">
                <a:solidFill>
                  <a:srgbClr val="FFCD3C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3C"/>
              </a:buClr>
              <a:buSzPts val="1500"/>
              <a:buNone/>
              <a:defRPr sz="1100">
                <a:solidFill>
                  <a:srgbClr val="FFCD3C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3C"/>
              </a:buClr>
              <a:buSzPts val="1500"/>
              <a:buNone/>
              <a:defRPr sz="900">
                <a:solidFill>
                  <a:srgbClr val="FFCD3C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3C"/>
              </a:buClr>
              <a:buSzPts val="1500"/>
              <a:buNone/>
              <a:defRPr sz="900">
                <a:solidFill>
                  <a:srgbClr val="FFCD3C"/>
                </a:solidFill>
              </a:defRPr>
            </a:lvl9pPr>
          </a:lstStyle>
          <a:p/>
        </p:txBody>
      </p:sp>
      <p:pic>
        <p:nvPicPr>
          <p:cNvPr id="76" name="Google Shape;7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8569" y="5632156"/>
            <a:ext cx="2777128" cy="6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 - Title and Body 1" type="tx">
  <p:cSld name="TITLE_AND_BOD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"/>
          <p:cNvSpPr txBox="1"/>
          <p:nvPr>
            <p:ph type="title"/>
          </p:nvPr>
        </p:nvSpPr>
        <p:spPr>
          <a:xfrm>
            <a:off x="215775" y="393700"/>
            <a:ext cx="11553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3D54"/>
              </a:buClr>
              <a:buSzPts val="4800"/>
              <a:buNone/>
              <a:defRPr sz="4800">
                <a:solidFill>
                  <a:srgbClr val="183D54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3D54"/>
              </a:buClr>
              <a:buSzPts val="4800"/>
              <a:buNone/>
              <a:defRPr sz="4800">
                <a:solidFill>
                  <a:srgbClr val="183D54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3D54"/>
              </a:buClr>
              <a:buSzPts val="4800"/>
              <a:buNone/>
              <a:defRPr sz="4800">
                <a:solidFill>
                  <a:srgbClr val="183D54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3D54"/>
              </a:buClr>
              <a:buSzPts val="4800"/>
              <a:buNone/>
              <a:defRPr sz="4800">
                <a:solidFill>
                  <a:srgbClr val="183D54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3D54"/>
              </a:buClr>
              <a:buSzPts val="4800"/>
              <a:buNone/>
              <a:defRPr sz="4800">
                <a:solidFill>
                  <a:srgbClr val="183D54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3D54"/>
              </a:buClr>
              <a:buSzPts val="4800"/>
              <a:buNone/>
              <a:defRPr sz="4800">
                <a:solidFill>
                  <a:srgbClr val="183D54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3D54"/>
              </a:buClr>
              <a:buSzPts val="4800"/>
              <a:buNone/>
              <a:defRPr sz="4800">
                <a:solidFill>
                  <a:srgbClr val="183D54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3D54"/>
              </a:buClr>
              <a:buSzPts val="4800"/>
              <a:buNone/>
              <a:defRPr sz="4800">
                <a:solidFill>
                  <a:srgbClr val="183D54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3D54"/>
              </a:buClr>
              <a:buSzPts val="4800"/>
              <a:buNone/>
              <a:defRPr sz="4800">
                <a:solidFill>
                  <a:srgbClr val="183D54"/>
                </a:solidFill>
              </a:defRPr>
            </a:lvl9pPr>
          </a:lstStyle>
          <a:p/>
        </p:txBody>
      </p:sp>
      <p:sp>
        <p:nvSpPr>
          <p:cNvPr id="79" name="Google Shape;79;p6"/>
          <p:cNvSpPr txBox="1"/>
          <p:nvPr>
            <p:ph idx="1" type="body"/>
          </p:nvPr>
        </p:nvSpPr>
        <p:spPr>
          <a:xfrm>
            <a:off x="279500" y="1887225"/>
            <a:ext cx="11490300" cy="390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419100" lvl="1" marL="91440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2pPr>
            <a:lvl3pPr indent="-400050" lvl="2" marL="137160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0" name="Google Shape;80;p6"/>
          <p:cNvSpPr/>
          <p:nvPr/>
        </p:nvSpPr>
        <p:spPr>
          <a:xfrm>
            <a:off x="363284" y="1311567"/>
            <a:ext cx="230400" cy="230400"/>
          </a:xfrm>
          <a:prstGeom prst="rect">
            <a:avLst/>
          </a:prstGeom>
          <a:solidFill>
            <a:srgbClr val="F3807B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/>
          <p:cNvSpPr/>
          <p:nvPr/>
        </p:nvSpPr>
        <p:spPr>
          <a:xfrm>
            <a:off x="825002" y="1311567"/>
            <a:ext cx="230400" cy="230400"/>
          </a:xfrm>
          <a:prstGeom prst="rect">
            <a:avLst/>
          </a:prstGeom>
          <a:solidFill>
            <a:srgbClr val="FFCD3C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1286720" y="1311567"/>
            <a:ext cx="230400" cy="230400"/>
          </a:xfrm>
          <a:prstGeom prst="rect">
            <a:avLst/>
          </a:prstGeom>
          <a:solidFill>
            <a:srgbClr val="69CDBA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6"/>
          <p:cNvSpPr/>
          <p:nvPr/>
        </p:nvSpPr>
        <p:spPr>
          <a:xfrm>
            <a:off x="-1" y="6777794"/>
            <a:ext cx="4064100" cy="80100"/>
          </a:xfrm>
          <a:prstGeom prst="rect">
            <a:avLst/>
          </a:prstGeom>
          <a:solidFill>
            <a:srgbClr val="F3807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" name="Google Shape;84;p6"/>
          <p:cNvSpPr/>
          <p:nvPr/>
        </p:nvSpPr>
        <p:spPr>
          <a:xfrm>
            <a:off x="4063999" y="6777794"/>
            <a:ext cx="4064100" cy="80100"/>
          </a:xfrm>
          <a:prstGeom prst="rect">
            <a:avLst/>
          </a:prstGeom>
          <a:solidFill>
            <a:srgbClr val="FFCD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" name="Google Shape;85;p6"/>
          <p:cNvSpPr/>
          <p:nvPr/>
        </p:nvSpPr>
        <p:spPr>
          <a:xfrm>
            <a:off x="8127999" y="6777794"/>
            <a:ext cx="4064100" cy="80100"/>
          </a:xfrm>
          <a:prstGeom prst="rect">
            <a:avLst/>
          </a:prstGeom>
          <a:solidFill>
            <a:srgbClr val="69CD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6 - Title and Body 2">
  <p:cSld name="TITLE_AND_BODY_1">
    <p:bg>
      <p:bgPr>
        <a:solidFill>
          <a:srgbClr val="183D5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 txBox="1"/>
          <p:nvPr>
            <p:ph type="title"/>
          </p:nvPr>
        </p:nvSpPr>
        <p:spPr>
          <a:xfrm>
            <a:off x="215775" y="393700"/>
            <a:ext cx="116205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Google Shape;88;p7"/>
          <p:cNvSpPr txBox="1"/>
          <p:nvPr>
            <p:ph idx="1" type="body"/>
          </p:nvPr>
        </p:nvSpPr>
        <p:spPr>
          <a:xfrm>
            <a:off x="266999" y="1887225"/>
            <a:ext cx="11569200" cy="390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>
                <a:solidFill>
                  <a:schemeClr val="lt2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>
                <a:solidFill>
                  <a:schemeClr val="lt2"/>
                </a:solidFill>
              </a:defRPr>
            </a:lvl2pPr>
            <a:lvl3pPr indent="-400050" lvl="2" marL="1371600" rtl="0">
              <a:spcBef>
                <a:spcPts val="0"/>
              </a:spcBef>
              <a:spcAft>
                <a:spcPts val="0"/>
              </a:spcAft>
              <a:buSzPts val="2700"/>
              <a:buChar char="■"/>
              <a:defRPr>
                <a:solidFill>
                  <a:schemeClr val="lt2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2"/>
                </a:solidFill>
              </a:defRPr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>
                <a:solidFill>
                  <a:schemeClr val="lt2"/>
                </a:solidFill>
              </a:defRPr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" name="Google Shape;89;p7"/>
          <p:cNvSpPr/>
          <p:nvPr/>
        </p:nvSpPr>
        <p:spPr>
          <a:xfrm>
            <a:off x="363284" y="1311567"/>
            <a:ext cx="230400" cy="230400"/>
          </a:xfrm>
          <a:prstGeom prst="rect">
            <a:avLst/>
          </a:prstGeom>
          <a:solidFill>
            <a:srgbClr val="F3807B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/>
          <p:nvPr/>
        </p:nvSpPr>
        <p:spPr>
          <a:xfrm>
            <a:off x="825002" y="1311567"/>
            <a:ext cx="230400" cy="230400"/>
          </a:xfrm>
          <a:prstGeom prst="rect">
            <a:avLst/>
          </a:prstGeom>
          <a:solidFill>
            <a:srgbClr val="FFCD3C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1286720" y="1311567"/>
            <a:ext cx="230400" cy="230400"/>
          </a:xfrm>
          <a:prstGeom prst="rect">
            <a:avLst/>
          </a:prstGeom>
          <a:solidFill>
            <a:srgbClr val="69CDBA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-1" y="6777794"/>
            <a:ext cx="4064100" cy="80100"/>
          </a:xfrm>
          <a:prstGeom prst="rect">
            <a:avLst/>
          </a:prstGeom>
          <a:solidFill>
            <a:srgbClr val="F3807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4063999" y="6777794"/>
            <a:ext cx="4064100" cy="80100"/>
          </a:xfrm>
          <a:prstGeom prst="rect">
            <a:avLst/>
          </a:prstGeom>
          <a:solidFill>
            <a:srgbClr val="FFCD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8127999" y="6777794"/>
            <a:ext cx="4064100" cy="80100"/>
          </a:xfrm>
          <a:prstGeom prst="rect">
            <a:avLst/>
          </a:prstGeom>
          <a:solidFill>
            <a:srgbClr val="69CD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 - Blank 1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 - Blank 2">
  <p:cSld name="Blank_2">
    <p:bg>
      <p:bgPr>
        <a:solidFill>
          <a:srgbClr val="183D54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8 - End">
  <p:cSld name="Blank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07575" y="1747550"/>
            <a:ext cx="6973799" cy="16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11038538" y="6271498"/>
            <a:ext cx="7314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 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24213" y="495300"/>
            <a:ext cx="113580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None/>
              <a:defRPr b="1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None/>
              <a:defRPr b="1" i="0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None/>
              <a:defRPr b="1" i="0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None/>
              <a:defRPr b="1" i="0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None/>
              <a:defRPr b="1" i="0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None/>
              <a:defRPr b="1" i="0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None/>
              <a:defRPr b="1" i="0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None/>
              <a:defRPr b="1" i="0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None/>
              <a:defRPr b="1" i="0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24213" y="1565753"/>
            <a:ext cx="11345700" cy="45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807B"/>
              </a:buClr>
              <a:buSzPts val="3200"/>
              <a:buFont typeface="Montserrat"/>
              <a:buChar char="●"/>
              <a:defRPr i="0" sz="3200" u="none" cap="none" strike="noStrike">
                <a:solidFill>
                  <a:srgbClr val="183D5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3C"/>
              </a:buClr>
              <a:buSzPts val="3000"/>
              <a:buFont typeface="Montserrat"/>
              <a:buChar char="●"/>
              <a:defRPr i="0" sz="3000" u="none" cap="none" strike="noStrike">
                <a:solidFill>
                  <a:srgbClr val="183D5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D0BA"/>
              </a:buClr>
              <a:buSzPts val="2700"/>
              <a:buFont typeface="Montserrat"/>
              <a:buChar char="■"/>
              <a:defRPr i="0" sz="2700" u="none" cap="none" strike="noStrike">
                <a:solidFill>
                  <a:srgbClr val="183D5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807B"/>
              </a:buClr>
              <a:buSzPts val="2400"/>
              <a:buFont typeface="Montserrat"/>
              <a:buChar char="●"/>
              <a:defRPr i="0" sz="2400" u="none" cap="none" strike="noStrike">
                <a:solidFill>
                  <a:srgbClr val="183D5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3C"/>
              </a:buClr>
              <a:buSzPts val="2200"/>
              <a:buFont typeface="Montserrat"/>
              <a:buChar char="○"/>
              <a:defRPr i="0" sz="2200" u="none" cap="none" strike="noStrike">
                <a:solidFill>
                  <a:srgbClr val="183D5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D0BA"/>
              </a:buClr>
              <a:buSzPts val="1500"/>
              <a:buFont typeface="Montserrat"/>
              <a:buChar char="■"/>
              <a:defRPr i="0" sz="1900" u="none" cap="none" strike="noStrike">
                <a:solidFill>
                  <a:srgbClr val="183D5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807B"/>
              </a:buClr>
              <a:buSzPts val="1400"/>
              <a:buFont typeface="Montserrat"/>
              <a:buChar char="●"/>
              <a:defRPr i="0" sz="1800" u="none" cap="none" strike="noStrike">
                <a:solidFill>
                  <a:srgbClr val="183D5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3C"/>
              </a:buClr>
              <a:buSzPts val="1200"/>
              <a:buFont typeface="Montserrat"/>
              <a:buChar char="○"/>
              <a:defRPr i="0" sz="1600" u="none" cap="none" strike="noStrike">
                <a:solidFill>
                  <a:srgbClr val="183D5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D0BA"/>
              </a:buClr>
              <a:buSzPts val="1200"/>
              <a:buFont typeface="Montserrat"/>
              <a:buChar char="■"/>
              <a:defRPr i="0" sz="1600" u="none" cap="none" strike="noStrike">
                <a:solidFill>
                  <a:srgbClr val="183D5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pos="264">
          <p15:clr>
            <a:srgbClr val="F26B43"/>
          </p15:clr>
        </p15:guide>
        <p15:guide id="4" pos="7414">
          <p15:clr>
            <a:srgbClr val="F26B43"/>
          </p15:clr>
        </p15:guide>
        <p15:guide id="5" orient="horz" pos="312">
          <p15:clr>
            <a:srgbClr val="F26B43"/>
          </p15:clr>
        </p15:guide>
        <p15:guide id="6" orient="horz" pos="3840">
          <p15:clr>
            <a:srgbClr val="F26B43"/>
          </p15:clr>
        </p15:guide>
        <p15:guide id="7" orient="horz" pos="864">
          <p15:clr>
            <a:srgbClr val="F26B43"/>
          </p15:clr>
        </p15:guide>
        <p15:guide id="8" orient="horz" pos="984">
          <p15:clr>
            <a:srgbClr val="F26B43"/>
          </p15:clr>
        </p15:guide>
        <p15:guide id="9" pos="10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/>
          <p:nvPr>
            <p:ph idx="1" type="subTitle"/>
          </p:nvPr>
        </p:nvSpPr>
        <p:spPr>
          <a:xfrm>
            <a:off x="5065499" y="3311867"/>
            <a:ext cx="67044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2"/>
          <p:cNvSpPr txBox="1"/>
          <p:nvPr>
            <p:ph type="title"/>
          </p:nvPr>
        </p:nvSpPr>
        <p:spPr>
          <a:xfrm>
            <a:off x="5065499" y="1940833"/>
            <a:ext cx="6303300" cy="94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ssplane Theme">
  <a:themeElements>
    <a:clrScheme name="Crossplane">
      <a:dk1>
        <a:srgbClr val="1B212C"/>
      </a:dk1>
      <a:lt1>
        <a:srgbClr val="FFFFFF"/>
      </a:lt1>
      <a:dk2>
        <a:srgbClr val="183C54"/>
      </a:dk2>
      <a:lt2>
        <a:srgbClr val="FFFFFF"/>
      </a:lt2>
      <a:accent1>
        <a:srgbClr val="F3807B"/>
      </a:accent1>
      <a:accent2>
        <a:srgbClr val="FFCD3C"/>
      </a:accent2>
      <a:accent3>
        <a:srgbClr val="69CDBA"/>
      </a:accent3>
      <a:accent4>
        <a:srgbClr val="D8AE64"/>
      </a:accent4>
      <a:accent5>
        <a:srgbClr val="F7D186"/>
      </a:accent5>
      <a:accent6>
        <a:srgbClr val="F29A57"/>
      </a:accent6>
      <a:hlink>
        <a:srgbClr val="34D0BA"/>
      </a:hlink>
      <a:folHlink>
        <a:srgbClr val="F380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