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  <p:embeddedFont>
      <p:font typeface="Montserrat Light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13" Type="http://schemas.openxmlformats.org/officeDocument/2006/relationships/font" Target="fonts/MontserratLight-bold.fntdata"/><Relationship Id="rId12" Type="http://schemas.openxmlformats.org/officeDocument/2006/relationships/font" Target="fonts/Montserrat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bold.fntdata"/><Relationship Id="rId15" Type="http://schemas.openxmlformats.org/officeDocument/2006/relationships/font" Target="fonts/MontserratLight-boldItalic.fntdata"/><Relationship Id="rId14" Type="http://schemas.openxmlformats.org/officeDocument/2006/relationships/font" Target="fonts/MontserratLight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e2f93e3c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e2f93e3c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 column 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4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F3807B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FFCD3C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4"/>
          <p:cNvSpPr txBox="1"/>
          <p:nvPr>
            <p:ph type="title"/>
          </p:nvPr>
        </p:nvSpPr>
        <p:spPr>
          <a:xfrm>
            <a:off x="1257299" y="371475"/>
            <a:ext cx="3732989" cy="146705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1257299" y="1972550"/>
            <a:ext cx="3732989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92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400"/>
            </a:lvl1pPr>
            <a:lvl2pPr indent="-2794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280983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i="0" sz="1100" u="none" cap="none" strike="noStrike">
                <a:solidFill>
                  <a:schemeClr val="lt1"/>
                </a:solidFill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i="0" sz="1100" u="none" cap="none" strike="noStrike">
                <a:solidFill>
                  <a:schemeClr val="lt1"/>
                </a:solidFill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i="0" sz="1100" u="none" cap="none" strike="noStrike">
                <a:solidFill>
                  <a:schemeClr val="lt1"/>
                </a:solidFill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i="0" sz="1100" u="none" cap="none" strike="noStrike">
                <a:solidFill>
                  <a:schemeClr val="lt1"/>
                </a:solidFill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i="0" sz="1100" u="none" cap="none" strike="noStrike">
                <a:solidFill>
                  <a:schemeClr val="lt1"/>
                </a:solidFill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i="0" sz="1100" u="none" cap="none" strike="noStrike">
                <a:solidFill>
                  <a:schemeClr val="lt1"/>
                </a:solidFill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i="0" sz="1100" u="none" cap="none" strike="noStrike">
                <a:solidFill>
                  <a:schemeClr val="lt1"/>
                </a:solidFill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i="0" sz="1100" u="none" cap="none" strike="noStrike">
                <a:solidFill>
                  <a:schemeClr val="lt1"/>
                </a:solidFill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i="0" sz="1100" u="none" cap="none" strike="noStrike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 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5089997" y="1972550"/>
            <a:ext cx="3732989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92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400"/>
            </a:lvl1pPr>
            <a:lvl2pPr indent="-2794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3" type="title"/>
          </p:nvPr>
        </p:nvSpPr>
        <p:spPr>
          <a:xfrm>
            <a:off x="5037900" y="416675"/>
            <a:ext cx="3785100" cy="1053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" name="Google Shape;66;p15"/>
          <p:cNvGrpSpPr/>
          <p:nvPr/>
        </p:nvGrpSpPr>
        <p:grpSpPr>
          <a:xfrm>
            <a:off x="1" y="490"/>
            <a:ext cx="5153705" cy="5134399"/>
            <a:chOff x="0" y="75"/>
            <a:chExt cx="5153705" cy="5152950"/>
          </a:xfrm>
        </p:grpSpPr>
        <p:sp>
          <p:nvSpPr>
            <p:cNvPr id="67" name="Google Shape;67;p15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5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5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rgbClr val="F3807B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rgbClr val="FFCD3C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800075" y="2198150"/>
            <a:ext cx="50295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i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280300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i="0" sz="1100" u="none" cap="none" strike="noStrike">
                <a:solidFill>
                  <a:schemeClr val="lt1"/>
                </a:solidFill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i="0" sz="1100" u="none" cap="none" strike="noStrike">
                <a:solidFill>
                  <a:schemeClr val="lt1"/>
                </a:solidFill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i="0" sz="1100" u="none" cap="none" strike="noStrike">
                <a:solidFill>
                  <a:schemeClr val="lt1"/>
                </a:solidFill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i="0" sz="1100" u="none" cap="none" strike="noStrike">
                <a:solidFill>
                  <a:schemeClr val="lt1"/>
                </a:solidFill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i="0" sz="1100" u="none" cap="none" strike="noStrike">
                <a:solidFill>
                  <a:schemeClr val="lt1"/>
                </a:solidFill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i="0" sz="1100" u="none" cap="none" strike="noStrike">
                <a:solidFill>
                  <a:schemeClr val="lt1"/>
                </a:solidFill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i="0" sz="1100" u="none" cap="none" strike="noStrike">
                <a:solidFill>
                  <a:schemeClr val="lt1"/>
                </a:solidFill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i="0" sz="1100" u="none" cap="none" strike="noStrike">
                <a:solidFill>
                  <a:schemeClr val="lt1"/>
                </a:solidFill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i="0" sz="1100" u="none" cap="none" strike="noStrike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 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5"/>
          <p:cNvSpPr/>
          <p:nvPr/>
        </p:nvSpPr>
        <p:spPr>
          <a:xfrm flipH="1">
            <a:off x="1192171" y="2335901"/>
            <a:ext cx="2300100" cy="2291400"/>
          </a:xfrm>
          <a:prstGeom prst="diagStripe">
            <a:avLst>
              <a:gd fmla="val 50000" name="adj"/>
            </a:avLst>
          </a:prstGeom>
          <a:solidFill>
            <a:srgbClr val="35D0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5"/>
          <p:cNvSpPr txBox="1"/>
          <p:nvPr>
            <p:ph type="title"/>
          </p:nvPr>
        </p:nvSpPr>
        <p:spPr>
          <a:xfrm>
            <a:off x="3800075" y="1674250"/>
            <a:ext cx="5029500" cy="49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6"/>
          <p:cNvGrpSpPr/>
          <p:nvPr/>
        </p:nvGrpSpPr>
        <p:grpSpPr>
          <a:xfrm>
            <a:off x="4406400" y="1"/>
            <a:ext cx="4737600" cy="5143065"/>
            <a:chOff x="4406400" y="0"/>
            <a:chExt cx="4737600" cy="5143065"/>
          </a:xfrm>
        </p:grpSpPr>
        <p:sp>
          <p:nvSpPr>
            <p:cNvPr id="77" name="Google Shape;77;p16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6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6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6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6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6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6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FFCD3C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6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6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6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6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6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35D0BA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6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6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16"/>
          <p:cNvSpPr txBox="1"/>
          <p:nvPr>
            <p:ph type="title"/>
          </p:nvPr>
        </p:nvSpPr>
        <p:spPr>
          <a:xfrm>
            <a:off x="314325" y="2069505"/>
            <a:ext cx="4256131" cy="502244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827124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i="0" sz="1100" u="none" cap="none" strike="noStrike">
                <a:solidFill>
                  <a:schemeClr val="lt1"/>
                </a:solidFill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i="0" sz="1100" u="none" cap="none" strike="noStrike">
                <a:solidFill>
                  <a:schemeClr val="lt1"/>
                </a:solidFill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i="0" sz="1100" u="none" cap="none" strike="noStrike">
                <a:solidFill>
                  <a:schemeClr val="lt1"/>
                </a:solidFill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i="0" sz="1100" u="none" cap="none" strike="noStrike">
                <a:solidFill>
                  <a:schemeClr val="lt1"/>
                </a:solidFill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i="0" sz="1100" u="none" cap="none" strike="noStrike">
                <a:solidFill>
                  <a:schemeClr val="lt1"/>
                </a:solidFill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i="0" sz="1100" u="none" cap="none" strike="noStrike">
                <a:solidFill>
                  <a:schemeClr val="lt1"/>
                </a:solidFill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i="0" sz="1100" u="none" cap="none" strike="noStrike">
                <a:solidFill>
                  <a:schemeClr val="lt1"/>
                </a:solidFill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i="0" sz="1100" u="none" cap="none" strike="noStrike">
                <a:solidFill>
                  <a:schemeClr val="lt1"/>
                </a:solidFill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i="0" sz="1100" u="none" cap="none" strike="noStrike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 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6"/>
          <p:cNvSpPr txBox="1"/>
          <p:nvPr>
            <p:ph idx="1" type="subTitle"/>
          </p:nvPr>
        </p:nvSpPr>
        <p:spPr>
          <a:xfrm>
            <a:off x="314325" y="2710500"/>
            <a:ext cx="4257675" cy="37085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 poin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7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100" name="Google Shape;100;p17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7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7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7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7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7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7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F3807B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7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7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7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7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7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7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FFCD3C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7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7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7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8280983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i="0" sz="1100" u="none" cap="none" strike="noStrike">
                <a:solidFill>
                  <a:schemeClr val="lt1"/>
                </a:solidFill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i="0" sz="1100" u="none" cap="none" strike="noStrike">
                <a:solidFill>
                  <a:schemeClr val="lt1"/>
                </a:solidFill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i="0" sz="1100" u="none" cap="none" strike="noStrike">
                <a:solidFill>
                  <a:schemeClr val="lt1"/>
                </a:solidFill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i="0" sz="1100" u="none" cap="none" strike="noStrike">
                <a:solidFill>
                  <a:schemeClr val="lt1"/>
                </a:solidFill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i="0" sz="1100" u="none" cap="none" strike="noStrike">
                <a:solidFill>
                  <a:schemeClr val="lt1"/>
                </a:solidFill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i="0" sz="1100" u="none" cap="none" strike="noStrike">
                <a:solidFill>
                  <a:schemeClr val="lt1"/>
                </a:solidFill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i="0" sz="1100" u="none" cap="none" strike="noStrike">
                <a:solidFill>
                  <a:schemeClr val="lt1"/>
                </a:solidFill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i="0" sz="1100" u="none" cap="none" strike="noStrike">
                <a:solidFill>
                  <a:schemeClr val="lt1"/>
                </a:solidFill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i="0" sz="1100" u="none" cap="none" strike="noStrike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 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17"/>
          <p:cNvSpPr txBox="1"/>
          <p:nvPr>
            <p:ph type="title"/>
          </p:nvPr>
        </p:nvSpPr>
        <p:spPr>
          <a:xfrm>
            <a:off x="314325" y="2069505"/>
            <a:ext cx="4256131" cy="502244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120" name="Google Shape;120;p17"/>
          <p:cNvSpPr txBox="1"/>
          <p:nvPr>
            <p:ph idx="1" type="subTitle"/>
          </p:nvPr>
        </p:nvSpPr>
        <p:spPr>
          <a:xfrm>
            <a:off x="314325" y="2710500"/>
            <a:ext cx="4257675" cy="37085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i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8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123" name="Google Shape;123;p1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F3807B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35D0BA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18"/>
          <p:cNvSpPr txBox="1"/>
          <p:nvPr>
            <p:ph type="title"/>
          </p:nvPr>
        </p:nvSpPr>
        <p:spPr>
          <a:xfrm>
            <a:off x="1266900" y="393750"/>
            <a:ext cx="7562774" cy="63495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1266899" y="1171575"/>
            <a:ext cx="7562774" cy="340042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92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400"/>
            </a:lvl1pPr>
            <a:lvl2pPr indent="-2794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8280973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i="0" sz="1100" u="none" cap="none" strike="noStrike">
                <a:solidFill>
                  <a:schemeClr val="lt1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i="0" sz="1100" u="none" cap="none" strike="noStrike">
                <a:solidFill>
                  <a:schemeClr val="lt1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i="0" sz="1100" u="none" cap="none" strike="noStrike">
                <a:solidFill>
                  <a:schemeClr val="lt1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i="0" sz="1100" u="none" cap="none" strike="noStrike">
                <a:solidFill>
                  <a:schemeClr val="lt1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i="0" sz="1100" u="none" cap="none" strike="noStrike">
                <a:solidFill>
                  <a:schemeClr val="lt1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i="0" sz="1100" u="none" cap="none" strike="noStrike">
                <a:solidFill>
                  <a:schemeClr val="lt1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i="0" sz="1100" u="none" cap="none" strike="noStrike">
                <a:solidFill>
                  <a:schemeClr val="lt1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i="0" sz="1100" u="none" cap="none" strike="noStrike">
                <a:solidFill>
                  <a:schemeClr val="lt1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i="0" sz="1100" u="none" cap="none" strike="noStrike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 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>
  <p:cSld name="Title and two columns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1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130" name="Google Shape;130;p1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FFCD3C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F3807B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1266899" y="1171575"/>
            <a:ext cx="3708799" cy="340042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92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400"/>
            </a:lvl1pPr>
            <a:lvl2pPr indent="-2794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33" name="Google Shape;133;p19"/>
          <p:cNvSpPr txBox="1"/>
          <p:nvPr>
            <p:ph idx="12" type="sldNum"/>
          </p:nvPr>
        </p:nvSpPr>
        <p:spPr>
          <a:xfrm>
            <a:off x="8280975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i="0" sz="1100" u="none" cap="none" strike="noStrike">
                <a:solidFill>
                  <a:schemeClr val="lt1"/>
                </a:solidFill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i="0" sz="1100" u="none" cap="none" strike="noStrike">
                <a:solidFill>
                  <a:schemeClr val="lt1"/>
                </a:solidFill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i="0" sz="1100" u="none" cap="none" strike="noStrike">
                <a:solidFill>
                  <a:schemeClr val="lt1"/>
                </a:solidFill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i="0" sz="1100" u="none" cap="none" strike="noStrike">
                <a:solidFill>
                  <a:schemeClr val="lt1"/>
                </a:solidFill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i="0" sz="1100" u="none" cap="none" strike="noStrike">
                <a:solidFill>
                  <a:schemeClr val="lt1"/>
                </a:solidFill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i="0" sz="1100" u="none" cap="none" strike="noStrike">
                <a:solidFill>
                  <a:schemeClr val="lt1"/>
                </a:solidFill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i="0" sz="1100" u="none" cap="none" strike="noStrike">
                <a:solidFill>
                  <a:schemeClr val="lt1"/>
                </a:solidFill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i="0" sz="1100" u="none" cap="none" strike="noStrike">
                <a:solidFill>
                  <a:schemeClr val="lt1"/>
                </a:solidFill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i="0" sz="1100" u="none" cap="none" strike="noStrike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 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19"/>
          <p:cNvSpPr txBox="1"/>
          <p:nvPr>
            <p:ph type="title"/>
          </p:nvPr>
        </p:nvSpPr>
        <p:spPr>
          <a:xfrm>
            <a:off x="1266900" y="371475"/>
            <a:ext cx="7562774" cy="657225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sp>
        <p:nvSpPr>
          <p:cNvPr id="135" name="Google Shape;135;p19"/>
          <p:cNvSpPr txBox="1"/>
          <p:nvPr>
            <p:ph idx="2" type="body"/>
          </p:nvPr>
        </p:nvSpPr>
        <p:spPr>
          <a:xfrm>
            <a:off x="5114189" y="1171575"/>
            <a:ext cx="3708799" cy="340042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92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400"/>
            </a:lvl1pPr>
            <a:lvl2pPr indent="-2794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20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138" name="Google Shape;138;p2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FFCD3C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35D0BA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p20"/>
          <p:cNvSpPr txBox="1"/>
          <p:nvPr>
            <p:ph type="title"/>
          </p:nvPr>
        </p:nvSpPr>
        <p:spPr>
          <a:xfrm>
            <a:off x="1266899" y="393750"/>
            <a:ext cx="7562776" cy="63495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sp>
        <p:nvSpPr>
          <p:cNvPr id="141" name="Google Shape;141;p20"/>
          <p:cNvSpPr txBox="1"/>
          <p:nvPr>
            <p:ph idx="12" type="sldNum"/>
          </p:nvPr>
        </p:nvSpPr>
        <p:spPr>
          <a:xfrm>
            <a:off x="8280975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 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1266848" y="1694825"/>
            <a:ext cx="3600900" cy="28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92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400"/>
            </a:lvl1pPr>
            <a:lvl2pPr indent="-2794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3" name="Google Shape;143;p20"/>
          <p:cNvSpPr txBox="1"/>
          <p:nvPr>
            <p:ph idx="2" type="title"/>
          </p:nvPr>
        </p:nvSpPr>
        <p:spPr>
          <a:xfrm>
            <a:off x="1265150" y="1171050"/>
            <a:ext cx="3600900" cy="515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44" name="Google Shape;144;p20"/>
          <p:cNvSpPr txBox="1"/>
          <p:nvPr>
            <p:ph idx="3" type="body"/>
          </p:nvPr>
        </p:nvSpPr>
        <p:spPr>
          <a:xfrm>
            <a:off x="5228773" y="1694825"/>
            <a:ext cx="3600900" cy="28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400"/>
            </a:lvl1pPr>
            <a:lvl2pPr indent="-2794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5" name="Google Shape;145;p20"/>
          <p:cNvSpPr txBox="1"/>
          <p:nvPr>
            <p:ph idx="4" type="title"/>
          </p:nvPr>
        </p:nvSpPr>
        <p:spPr>
          <a:xfrm>
            <a:off x="5227075" y="1171050"/>
            <a:ext cx="3600900" cy="515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 title and description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21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148" name="Google Shape;148;p2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35D0BA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FFCD3C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0" name="Google Shape;150;p21"/>
          <p:cNvSpPr txBox="1"/>
          <p:nvPr>
            <p:ph type="title"/>
          </p:nvPr>
        </p:nvSpPr>
        <p:spPr>
          <a:xfrm>
            <a:off x="1257300" y="1171575"/>
            <a:ext cx="3169227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sp>
        <p:nvSpPr>
          <p:cNvPr id="151" name="Google Shape;151;p21"/>
          <p:cNvSpPr txBox="1"/>
          <p:nvPr>
            <p:ph idx="1" type="subTitle"/>
          </p:nvPr>
        </p:nvSpPr>
        <p:spPr>
          <a:xfrm>
            <a:off x="1257300" y="3067995"/>
            <a:ext cx="3169200" cy="15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9pPr>
          </a:lstStyle>
          <a:p/>
        </p:txBody>
      </p:sp>
      <p:sp>
        <p:nvSpPr>
          <p:cNvPr id="152" name="Google Shape;152;p21"/>
          <p:cNvSpPr txBox="1"/>
          <p:nvPr>
            <p:ph idx="2" type="body"/>
          </p:nvPr>
        </p:nvSpPr>
        <p:spPr>
          <a:xfrm>
            <a:off x="4572000" y="1171575"/>
            <a:ext cx="4257600" cy="3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92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3" name="Google Shape;153;p21"/>
          <p:cNvSpPr txBox="1"/>
          <p:nvPr>
            <p:ph idx="12" type="sldNum"/>
          </p:nvPr>
        </p:nvSpPr>
        <p:spPr>
          <a:xfrm>
            <a:off x="8280975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 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>
  <p:cSld name="Timeline 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22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156" name="Google Shape;156;p2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F3807B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35D0BA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" name="Google Shape;158;p22"/>
          <p:cNvSpPr txBox="1"/>
          <p:nvPr>
            <p:ph idx="12" type="sldNum"/>
          </p:nvPr>
        </p:nvSpPr>
        <p:spPr>
          <a:xfrm>
            <a:off x="8280973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 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1257300" y="2885445"/>
            <a:ext cx="7886700" cy="34289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2"/>
          <p:cNvSpPr/>
          <p:nvPr/>
        </p:nvSpPr>
        <p:spPr>
          <a:xfrm>
            <a:off x="1192845" y="2838135"/>
            <a:ext cx="128910" cy="1289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2"/>
          <p:cNvSpPr/>
          <p:nvPr/>
        </p:nvSpPr>
        <p:spPr>
          <a:xfrm>
            <a:off x="4367342" y="2838135"/>
            <a:ext cx="128910" cy="1289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2"/>
          <p:cNvSpPr/>
          <p:nvPr/>
        </p:nvSpPr>
        <p:spPr>
          <a:xfrm>
            <a:off x="6840345" y="2838135"/>
            <a:ext cx="128910" cy="1289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2"/>
          <p:cNvSpPr txBox="1"/>
          <p:nvPr>
            <p:ph type="title"/>
          </p:nvPr>
        </p:nvSpPr>
        <p:spPr>
          <a:xfrm>
            <a:off x="1266900" y="381002"/>
            <a:ext cx="7562773" cy="6476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64" name="Google Shape;164;p22"/>
          <p:cNvSpPr txBox="1"/>
          <p:nvPr>
            <p:ph idx="1" type="body"/>
          </p:nvPr>
        </p:nvSpPr>
        <p:spPr>
          <a:xfrm>
            <a:off x="1266900" y="1651917"/>
            <a:ext cx="1614825" cy="9083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Montserrat"/>
              <a:buChar char="•"/>
              <a:defRPr i="0"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5" name="Google Shape;165;p22"/>
          <p:cNvSpPr txBox="1"/>
          <p:nvPr>
            <p:ph idx="2" type="subTitle"/>
          </p:nvPr>
        </p:nvSpPr>
        <p:spPr>
          <a:xfrm>
            <a:off x="1257575" y="1196975"/>
            <a:ext cx="1614900" cy="273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6" name="Google Shape;166;p22"/>
          <p:cNvSpPr txBox="1"/>
          <p:nvPr>
            <p:ph idx="3" type="body"/>
          </p:nvPr>
        </p:nvSpPr>
        <p:spPr>
          <a:xfrm>
            <a:off x="4397900" y="3663667"/>
            <a:ext cx="1614900" cy="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Montserrat"/>
              <a:buChar char="•"/>
              <a:defRPr i="0"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7" name="Google Shape;167;p22"/>
          <p:cNvSpPr txBox="1"/>
          <p:nvPr>
            <p:ph idx="4" type="subTitle"/>
          </p:nvPr>
        </p:nvSpPr>
        <p:spPr>
          <a:xfrm>
            <a:off x="4388575" y="3208725"/>
            <a:ext cx="1614900" cy="273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8" name="Google Shape;168;p22"/>
          <p:cNvSpPr txBox="1"/>
          <p:nvPr>
            <p:ph idx="5" type="body"/>
          </p:nvPr>
        </p:nvSpPr>
        <p:spPr>
          <a:xfrm>
            <a:off x="6849675" y="1626517"/>
            <a:ext cx="1614900" cy="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Montserrat"/>
              <a:buChar char="•"/>
              <a:defRPr i="0"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9" name="Google Shape;169;p22"/>
          <p:cNvSpPr txBox="1"/>
          <p:nvPr>
            <p:ph idx="6" type="subTitle"/>
          </p:nvPr>
        </p:nvSpPr>
        <p:spPr>
          <a:xfrm>
            <a:off x="6840350" y="1171575"/>
            <a:ext cx="1614900" cy="273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>
  <p:cSld name="Timeline 2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idx="12" type="sldNum"/>
          </p:nvPr>
        </p:nvSpPr>
        <p:spPr>
          <a:xfrm>
            <a:off x="8280973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 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2" name="Google Shape;172;p23"/>
          <p:cNvSpPr/>
          <p:nvPr/>
        </p:nvSpPr>
        <p:spPr>
          <a:xfrm>
            <a:off x="0" y="2885445"/>
            <a:ext cx="6969254" cy="34289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3"/>
          <p:cNvSpPr txBox="1"/>
          <p:nvPr>
            <p:ph type="title"/>
          </p:nvPr>
        </p:nvSpPr>
        <p:spPr>
          <a:xfrm>
            <a:off x="1266900" y="381002"/>
            <a:ext cx="7562773" cy="6476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74" name="Google Shape;174;p23"/>
          <p:cNvSpPr/>
          <p:nvPr/>
        </p:nvSpPr>
        <p:spPr>
          <a:xfrm>
            <a:off x="0" y="2885445"/>
            <a:ext cx="9144000" cy="34289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3"/>
          <p:cNvSpPr/>
          <p:nvPr/>
        </p:nvSpPr>
        <p:spPr>
          <a:xfrm>
            <a:off x="1202445" y="2838134"/>
            <a:ext cx="128910" cy="1289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3"/>
          <p:cNvSpPr/>
          <p:nvPr/>
        </p:nvSpPr>
        <p:spPr>
          <a:xfrm>
            <a:off x="4367342" y="2838134"/>
            <a:ext cx="128910" cy="1289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3"/>
          <p:cNvSpPr/>
          <p:nvPr/>
        </p:nvSpPr>
        <p:spPr>
          <a:xfrm>
            <a:off x="6776072" y="2838134"/>
            <a:ext cx="128910" cy="1289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8" name="Google Shape;178;p2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179" name="Google Shape;179;p2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35D0BA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FFCD3C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1" name="Google Shape;181;p23"/>
          <p:cNvSpPr txBox="1"/>
          <p:nvPr>
            <p:ph idx="1" type="body"/>
          </p:nvPr>
        </p:nvSpPr>
        <p:spPr>
          <a:xfrm>
            <a:off x="6849675" y="1626517"/>
            <a:ext cx="1614900" cy="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Montserrat"/>
              <a:buChar char="•"/>
              <a:defRPr i="0"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82" name="Google Shape;182;p23"/>
          <p:cNvSpPr txBox="1"/>
          <p:nvPr>
            <p:ph idx="2" type="subTitle"/>
          </p:nvPr>
        </p:nvSpPr>
        <p:spPr>
          <a:xfrm>
            <a:off x="6840350" y="1171575"/>
            <a:ext cx="1614900" cy="273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83" name="Google Shape;183;p23"/>
          <p:cNvSpPr txBox="1"/>
          <p:nvPr>
            <p:ph idx="3" type="body"/>
          </p:nvPr>
        </p:nvSpPr>
        <p:spPr>
          <a:xfrm>
            <a:off x="4376675" y="3663592"/>
            <a:ext cx="1614900" cy="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Montserrat"/>
              <a:buChar char="•"/>
              <a:defRPr i="0"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84" name="Google Shape;184;p23"/>
          <p:cNvSpPr txBox="1"/>
          <p:nvPr>
            <p:ph idx="4" type="subTitle"/>
          </p:nvPr>
        </p:nvSpPr>
        <p:spPr>
          <a:xfrm>
            <a:off x="4367350" y="3208650"/>
            <a:ext cx="1614900" cy="273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85" name="Google Shape;185;p23"/>
          <p:cNvSpPr txBox="1"/>
          <p:nvPr>
            <p:ph idx="5" type="body"/>
          </p:nvPr>
        </p:nvSpPr>
        <p:spPr>
          <a:xfrm>
            <a:off x="1276225" y="1626517"/>
            <a:ext cx="1614900" cy="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Montserrat"/>
              <a:buChar char="•"/>
              <a:defRPr i="0"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86" name="Google Shape;186;p23"/>
          <p:cNvSpPr txBox="1"/>
          <p:nvPr>
            <p:ph idx="6" type="subTitle"/>
          </p:nvPr>
        </p:nvSpPr>
        <p:spPr>
          <a:xfrm>
            <a:off x="1266900" y="1171575"/>
            <a:ext cx="1614900" cy="273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>
  <p:cSld name="Timeline 3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24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189" name="Google Shape;189;p2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F3807B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35D0BA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1" name="Google Shape;191;p24"/>
          <p:cNvSpPr txBox="1"/>
          <p:nvPr>
            <p:ph idx="12" type="sldNum"/>
          </p:nvPr>
        </p:nvSpPr>
        <p:spPr>
          <a:xfrm>
            <a:off x="8280973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 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24"/>
          <p:cNvSpPr/>
          <p:nvPr/>
        </p:nvSpPr>
        <p:spPr>
          <a:xfrm>
            <a:off x="0" y="2885445"/>
            <a:ext cx="6969254" cy="34289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4"/>
          <p:cNvSpPr/>
          <p:nvPr/>
        </p:nvSpPr>
        <p:spPr>
          <a:xfrm>
            <a:off x="1192845" y="2838135"/>
            <a:ext cx="128910" cy="1289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4"/>
          <p:cNvSpPr/>
          <p:nvPr/>
        </p:nvSpPr>
        <p:spPr>
          <a:xfrm>
            <a:off x="4367342" y="2838135"/>
            <a:ext cx="128910" cy="1289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4"/>
          <p:cNvSpPr/>
          <p:nvPr/>
        </p:nvSpPr>
        <p:spPr>
          <a:xfrm>
            <a:off x="6840345" y="2838135"/>
            <a:ext cx="128910" cy="1289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4"/>
          <p:cNvSpPr txBox="1"/>
          <p:nvPr>
            <p:ph type="title"/>
          </p:nvPr>
        </p:nvSpPr>
        <p:spPr>
          <a:xfrm>
            <a:off x="1266900" y="381002"/>
            <a:ext cx="7562773" cy="6476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97" name="Google Shape;197;p24"/>
          <p:cNvSpPr txBox="1"/>
          <p:nvPr>
            <p:ph idx="1" type="body"/>
          </p:nvPr>
        </p:nvSpPr>
        <p:spPr>
          <a:xfrm>
            <a:off x="6849675" y="1626517"/>
            <a:ext cx="1614900" cy="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Montserrat"/>
              <a:buChar char="•"/>
              <a:defRPr i="0"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98" name="Google Shape;198;p24"/>
          <p:cNvSpPr txBox="1"/>
          <p:nvPr>
            <p:ph idx="2" type="subTitle"/>
          </p:nvPr>
        </p:nvSpPr>
        <p:spPr>
          <a:xfrm>
            <a:off x="6840350" y="1171575"/>
            <a:ext cx="1614900" cy="273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99" name="Google Shape;199;p24"/>
          <p:cNvSpPr txBox="1"/>
          <p:nvPr>
            <p:ph idx="3" type="body"/>
          </p:nvPr>
        </p:nvSpPr>
        <p:spPr>
          <a:xfrm>
            <a:off x="4376675" y="3663592"/>
            <a:ext cx="1614900" cy="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Montserrat"/>
              <a:buChar char="•"/>
              <a:defRPr i="0"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00" name="Google Shape;200;p24"/>
          <p:cNvSpPr txBox="1"/>
          <p:nvPr>
            <p:ph idx="4" type="subTitle"/>
          </p:nvPr>
        </p:nvSpPr>
        <p:spPr>
          <a:xfrm>
            <a:off x="4367350" y="3208650"/>
            <a:ext cx="1614900" cy="273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1" name="Google Shape;201;p24"/>
          <p:cNvSpPr txBox="1"/>
          <p:nvPr>
            <p:ph idx="5" type="body"/>
          </p:nvPr>
        </p:nvSpPr>
        <p:spPr>
          <a:xfrm>
            <a:off x="1276225" y="1626517"/>
            <a:ext cx="1614900" cy="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Montserrat"/>
              <a:buChar char="•"/>
              <a:defRPr i="0"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02" name="Google Shape;202;p24"/>
          <p:cNvSpPr txBox="1"/>
          <p:nvPr>
            <p:ph idx="6" type="subTitle"/>
          </p:nvPr>
        </p:nvSpPr>
        <p:spPr>
          <a:xfrm>
            <a:off x="1266900" y="1171575"/>
            <a:ext cx="1614900" cy="273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25"/>
          <p:cNvGrpSpPr/>
          <p:nvPr/>
        </p:nvGrpSpPr>
        <p:grpSpPr>
          <a:xfrm>
            <a:off x="1" y="4128572"/>
            <a:ext cx="698925" cy="684657"/>
            <a:chOff x="0" y="3785672"/>
            <a:chExt cx="698925" cy="684657"/>
          </a:xfrm>
        </p:grpSpPr>
        <p:sp>
          <p:nvSpPr>
            <p:cNvPr id="205" name="Google Shape;205;p25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5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1257299" y="4048200"/>
            <a:ext cx="7572376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8" name="Google Shape;208;p25"/>
          <p:cNvSpPr txBox="1"/>
          <p:nvPr>
            <p:ph idx="12" type="sldNum"/>
          </p:nvPr>
        </p:nvSpPr>
        <p:spPr>
          <a:xfrm>
            <a:off x="8280975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 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>
            <p:ph idx="12" type="sldNum"/>
          </p:nvPr>
        </p:nvSpPr>
        <p:spPr>
          <a:xfrm>
            <a:off x="8280975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26"/>
          <p:cNvSpPr txBox="1"/>
          <p:nvPr>
            <p:ph type="title"/>
          </p:nvPr>
        </p:nvSpPr>
        <p:spPr>
          <a:xfrm>
            <a:off x="314456" y="371475"/>
            <a:ext cx="8515219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12" name="Google Shape;212;p26"/>
          <p:cNvSpPr txBox="1"/>
          <p:nvPr>
            <p:ph idx="1" type="subTitle"/>
          </p:nvPr>
        </p:nvSpPr>
        <p:spPr>
          <a:xfrm>
            <a:off x="314455" y="1171575"/>
            <a:ext cx="8515219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3" name="Google Shape;213;p26"/>
          <p:cNvSpPr txBox="1"/>
          <p:nvPr>
            <p:ph idx="2" type="body"/>
          </p:nvPr>
        </p:nvSpPr>
        <p:spPr>
          <a:xfrm>
            <a:off x="314454" y="2720520"/>
            <a:ext cx="2492377" cy="185147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Font typeface="Montserrat"/>
              <a:buChar char="•"/>
              <a:defRPr b="0" i="0" sz="1400">
                <a:latin typeface="Avenir"/>
                <a:ea typeface="Avenir"/>
                <a:cs typeface="Avenir"/>
                <a:sym typeface="Avenir"/>
              </a:defRPr>
            </a:lvl1pPr>
            <a:lvl2pPr indent="-2984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Font typeface="Montserrat"/>
              <a:buChar char="•"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Font typeface="Montserrat"/>
              <a:buChar char="•"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Font typeface="Montserrat"/>
              <a:buChar char="•"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Font typeface="Montserrat"/>
              <a:buChar char="•"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Font typeface="Montserrat"/>
              <a:buChar char="•"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Font typeface="Montserrat"/>
              <a:buChar char="•"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Font typeface="Montserrat"/>
              <a:buChar char="•"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Font typeface="Montserrat"/>
              <a:buChar char="•"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14" name="Google Shape;214;p26"/>
          <p:cNvSpPr txBox="1"/>
          <p:nvPr>
            <p:ph idx="3" type="body"/>
          </p:nvPr>
        </p:nvSpPr>
        <p:spPr>
          <a:xfrm>
            <a:off x="314324" y="2184121"/>
            <a:ext cx="2492528" cy="3833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i="0" sz="1500">
                <a:latin typeface="Avenir"/>
                <a:ea typeface="Avenir"/>
                <a:cs typeface="Avenir"/>
                <a:sym typeface="Avenir"/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5" name="Google Shape;215;p26"/>
          <p:cNvSpPr txBox="1"/>
          <p:nvPr>
            <p:ph idx="4" type="body"/>
          </p:nvPr>
        </p:nvSpPr>
        <p:spPr>
          <a:xfrm>
            <a:off x="3326318" y="2720520"/>
            <a:ext cx="2492377" cy="185147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Font typeface="Montserrat"/>
              <a:buChar char="•"/>
              <a:defRPr b="0" i="0" sz="1400">
                <a:latin typeface="Avenir"/>
                <a:ea typeface="Avenir"/>
                <a:cs typeface="Avenir"/>
                <a:sym typeface="Avenir"/>
              </a:defRPr>
            </a:lvl1pPr>
            <a:lvl2pPr indent="-2984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Font typeface="Montserrat"/>
              <a:buChar char="•"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Font typeface="Montserrat"/>
              <a:buChar char="•"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Font typeface="Montserrat"/>
              <a:buChar char="•"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Font typeface="Montserrat"/>
              <a:buChar char="•"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Font typeface="Montserrat"/>
              <a:buChar char="•"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Font typeface="Montserrat"/>
              <a:buChar char="•"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Font typeface="Montserrat"/>
              <a:buChar char="•"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Font typeface="Montserrat"/>
              <a:buChar char="•"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16" name="Google Shape;216;p26"/>
          <p:cNvSpPr txBox="1"/>
          <p:nvPr>
            <p:ph idx="5" type="body"/>
          </p:nvPr>
        </p:nvSpPr>
        <p:spPr>
          <a:xfrm>
            <a:off x="3326188" y="2184121"/>
            <a:ext cx="2492528" cy="3833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i="0" sz="1500">
                <a:latin typeface="Avenir"/>
                <a:ea typeface="Avenir"/>
                <a:cs typeface="Avenir"/>
                <a:sym typeface="Avenir"/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7" name="Google Shape;217;p26"/>
          <p:cNvSpPr txBox="1"/>
          <p:nvPr>
            <p:ph idx="6" type="body"/>
          </p:nvPr>
        </p:nvSpPr>
        <p:spPr>
          <a:xfrm>
            <a:off x="6352322" y="2720520"/>
            <a:ext cx="2492377" cy="185147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Font typeface="Montserrat"/>
              <a:buChar char="•"/>
              <a:defRPr b="0" i="0" sz="1400">
                <a:latin typeface="Avenir"/>
                <a:ea typeface="Avenir"/>
                <a:cs typeface="Avenir"/>
                <a:sym typeface="Avenir"/>
              </a:defRPr>
            </a:lvl1pPr>
            <a:lvl2pPr indent="-2984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Font typeface="Montserrat"/>
              <a:buChar char="•"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Font typeface="Montserrat"/>
              <a:buChar char="•"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Font typeface="Montserrat"/>
              <a:buChar char="•"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Font typeface="Montserrat"/>
              <a:buChar char="•"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Font typeface="Montserrat"/>
              <a:buChar char="•"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Font typeface="Montserrat"/>
              <a:buChar char="•"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Font typeface="Montserrat"/>
              <a:buChar char="•"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Font typeface="Montserrat"/>
              <a:buChar char="•"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18" name="Google Shape;218;p26"/>
          <p:cNvSpPr txBox="1"/>
          <p:nvPr>
            <p:ph idx="7" type="body"/>
          </p:nvPr>
        </p:nvSpPr>
        <p:spPr>
          <a:xfrm>
            <a:off x="6352192" y="2184121"/>
            <a:ext cx="2492528" cy="3833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i="0" sz="1500">
                <a:latin typeface="Avenir"/>
                <a:ea typeface="Avenir"/>
                <a:cs typeface="Avenir"/>
                <a:sym typeface="Avenir"/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83D5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280975" y="4703624"/>
            <a:ext cx="548700" cy="35319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i="0" sz="11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i="0" sz="11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i="0" sz="11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i="0" sz="11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i="0" sz="11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i="0" sz="11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i="0" sz="11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i="0" sz="11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i="0" sz="11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 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318239" y="371475"/>
            <a:ext cx="8520599" cy="64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b="1" i="0" sz="2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318239" y="1174315"/>
            <a:ext cx="8511437" cy="339768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fadeDir="5400012" kx="0" rotWithShape="0" algn="bl" stPos="0" sy="-100000" ky="0"/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Light"/>
              <a:buChar char="●"/>
              <a:defRPr i="0" sz="14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Light"/>
              <a:buChar char="○"/>
              <a:defRPr i="0" sz="14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Light"/>
              <a:buChar char="■"/>
              <a:defRPr i="0" sz="14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Light"/>
              <a:buChar char="●"/>
              <a:defRPr i="0" sz="14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Light"/>
              <a:buChar char="○"/>
              <a:defRPr i="0" sz="14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 Light"/>
              <a:buChar char="■"/>
              <a:defRPr i="0" sz="14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 Light"/>
              <a:buChar char="●"/>
              <a:defRPr i="0" sz="14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 Light"/>
              <a:buChar char="○"/>
              <a:defRPr i="0" sz="14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 Light"/>
              <a:buChar char="■"/>
              <a:defRPr i="0" sz="14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12447" y="4766036"/>
            <a:ext cx="944853" cy="22837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mc:AlternateContent>
    <mc:Choice Requires="p14">
      <p:transition spd="slow" p14:dur="2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198">
          <p15:clr>
            <a:srgbClr val="F26B43"/>
          </p15:clr>
        </p15:guide>
        <p15:guide id="4" pos="5562">
          <p15:clr>
            <a:srgbClr val="F26B43"/>
          </p15:clr>
        </p15:guide>
        <p15:guide id="5" orient="horz" pos="234">
          <p15:clr>
            <a:srgbClr val="F26B43"/>
          </p15:clr>
        </p15:guide>
        <p15:guide id="6" orient="horz" pos="2880">
          <p15:clr>
            <a:srgbClr val="F26B43"/>
          </p15:clr>
        </p15:guide>
        <p15:guide id="7" orient="horz" pos="648">
          <p15:clr>
            <a:srgbClr val="F26B43"/>
          </p15:clr>
        </p15:guide>
        <p15:guide id="8" orient="horz" pos="738">
          <p15:clr>
            <a:srgbClr val="F26B43"/>
          </p15:clr>
        </p15:guide>
        <p15:guide id="9" pos="79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idx="1" type="subTitle"/>
          </p:nvPr>
        </p:nvSpPr>
        <p:spPr>
          <a:xfrm>
            <a:off x="3800075" y="2198150"/>
            <a:ext cx="5029500" cy="370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24" name="Google Shape;224;p27"/>
          <p:cNvSpPr txBox="1"/>
          <p:nvPr>
            <p:ph type="title"/>
          </p:nvPr>
        </p:nvSpPr>
        <p:spPr>
          <a:xfrm>
            <a:off x="3800075" y="1674250"/>
            <a:ext cx="5029500" cy="49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rossplane Theme">
  <a:themeElements>
    <a:clrScheme name="Crossplane">
      <a:dk1>
        <a:srgbClr val="1B212C"/>
      </a:dk1>
      <a:lt1>
        <a:srgbClr val="FFFFFF"/>
      </a:lt1>
      <a:dk2>
        <a:srgbClr val="183C54"/>
      </a:dk2>
      <a:lt2>
        <a:srgbClr val="FFFFFF"/>
      </a:lt2>
      <a:accent1>
        <a:srgbClr val="F3807B"/>
      </a:accent1>
      <a:accent2>
        <a:srgbClr val="FFCD3C"/>
      </a:accent2>
      <a:accent3>
        <a:srgbClr val="69CDBA"/>
      </a:accent3>
      <a:accent4>
        <a:srgbClr val="D8AE64"/>
      </a:accent4>
      <a:accent5>
        <a:srgbClr val="F7D186"/>
      </a:accent5>
      <a:accent6>
        <a:srgbClr val="F29A57"/>
      </a:accent6>
      <a:hlink>
        <a:srgbClr val="34D0BA"/>
      </a:hlink>
      <a:folHlink>
        <a:srgbClr val="F380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