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99A62-EED1-4A89-9AB0-1423C5EF2D18}" v="106" dt="2022-03-24T12:25:13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제성[ 학부졸업 / 바이오의공학부 ]" userId="3a3f3c66-0f18-41b5-8b0d-013e40fcf83f" providerId="ADAL" clId="{0FE99A62-EED1-4A89-9AB0-1423C5EF2D18}"/>
    <pc:docChg chg="undo custSel addSld modSld">
      <pc:chgData name="류제성[ 학부졸업 / 바이오의공학부 ]" userId="3a3f3c66-0f18-41b5-8b0d-013e40fcf83f" providerId="ADAL" clId="{0FE99A62-EED1-4A89-9AB0-1423C5EF2D18}" dt="2022-03-24T12:25:18.614" v="1259" actId="14100"/>
      <pc:docMkLst>
        <pc:docMk/>
      </pc:docMkLst>
      <pc:sldChg chg="modSp mod">
        <pc:chgData name="류제성[ 학부졸업 / 바이오의공학부 ]" userId="3a3f3c66-0f18-41b5-8b0d-013e40fcf83f" providerId="ADAL" clId="{0FE99A62-EED1-4A89-9AB0-1423C5EF2D18}" dt="2022-03-24T11:15:20.606" v="525" actId="21"/>
        <pc:sldMkLst>
          <pc:docMk/>
          <pc:sldMk cId="1546756033" sldId="256"/>
        </pc:sldMkLst>
        <pc:spChg chg="mod">
          <ac:chgData name="류제성[ 학부졸업 / 바이오의공학부 ]" userId="3a3f3c66-0f18-41b5-8b0d-013e40fcf83f" providerId="ADAL" clId="{0FE99A62-EED1-4A89-9AB0-1423C5EF2D18}" dt="2022-03-24T11:15:20.606" v="525" actId="21"/>
          <ac:spMkLst>
            <pc:docMk/>
            <pc:sldMk cId="1546756033" sldId="256"/>
            <ac:spMk id="3" creationId="{4F6FA0F4-FF8B-43A4-A429-9B39E7710B88}"/>
          </ac:spMkLst>
        </pc:spChg>
      </pc:sldChg>
      <pc:sldChg chg="addSp delSp modSp mod">
        <pc:chgData name="류제성[ 학부졸업 / 바이오의공학부 ]" userId="3a3f3c66-0f18-41b5-8b0d-013e40fcf83f" providerId="ADAL" clId="{0FE99A62-EED1-4A89-9AB0-1423C5EF2D18}" dt="2022-03-24T12:18:27.794" v="1204" actId="113"/>
        <pc:sldMkLst>
          <pc:docMk/>
          <pc:sldMk cId="2134195379" sldId="257"/>
        </pc:sldMkLst>
        <pc:spChg chg="mod">
          <ac:chgData name="류제성[ 학부졸업 / 바이오의공학부 ]" userId="3a3f3c66-0f18-41b5-8b0d-013e40fcf83f" providerId="ADAL" clId="{0FE99A62-EED1-4A89-9AB0-1423C5EF2D18}" dt="2022-03-24T11:15:10.352" v="523"/>
          <ac:spMkLst>
            <pc:docMk/>
            <pc:sldMk cId="2134195379" sldId="257"/>
            <ac:spMk id="2" creationId="{D8AD6488-6F32-4955-8431-A9135B05B5A4}"/>
          </ac:spMkLst>
        </pc:spChg>
        <pc:spChg chg="mod">
          <ac:chgData name="류제성[ 학부졸업 / 바이오의공학부 ]" userId="3a3f3c66-0f18-41b5-8b0d-013e40fcf83f" providerId="ADAL" clId="{0FE99A62-EED1-4A89-9AB0-1423C5EF2D18}" dt="2022-03-24T12:18:27.794" v="1204" actId="113"/>
          <ac:spMkLst>
            <pc:docMk/>
            <pc:sldMk cId="2134195379" sldId="257"/>
            <ac:spMk id="3" creationId="{34186D06-4AC7-47F9-B50E-55AFBB428B82}"/>
          </ac:spMkLst>
        </pc:spChg>
        <pc:spChg chg="add del mod">
          <ac:chgData name="류제성[ 학부졸업 / 바이오의공학부 ]" userId="3a3f3c66-0f18-41b5-8b0d-013e40fcf83f" providerId="ADAL" clId="{0FE99A62-EED1-4A89-9AB0-1423C5EF2D18}" dt="2022-03-24T11:57:50.896" v="820" actId="21"/>
          <ac:spMkLst>
            <pc:docMk/>
            <pc:sldMk cId="2134195379" sldId="257"/>
            <ac:spMk id="11" creationId="{BE5905A5-9A60-4948-988F-04BC4406E02D}"/>
          </ac:spMkLst>
        </pc:spChg>
        <pc:spChg chg="add mod">
          <ac:chgData name="류제성[ 학부졸업 / 바이오의공학부 ]" userId="3a3f3c66-0f18-41b5-8b0d-013e40fcf83f" providerId="ADAL" clId="{0FE99A62-EED1-4A89-9AB0-1423C5EF2D18}" dt="2022-03-24T12:00:14.342" v="909" actId="1076"/>
          <ac:spMkLst>
            <pc:docMk/>
            <pc:sldMk cId="2134195379" sldId="257"/>
            <ac:spMk id="12" creationId="{A58C384B-BF84-43CE-9E06-A82B16F2D7FC}"/>
          </ac:spMkLst>
        </pc:spChg>
        <pc:spChg chg="add mod">
          <ac:chgData name="류제성[ 학부졸업 / 바이오의공학부 ]" userId="3a3f3c66-0f18-41b5-8b0d-013e40fcf83f" providerId="ADAL" clId="{0FE99A62-EED1-4A89-9AB0-1423C5EF2D18}" dt="2022-03-24T12:00:14.342" v="909" actId="1076"/>
          <ac:spMkLst>
            <pc:docMk/>
            <pc:sldMk cId="2134195379" sldId="257"/>
            <ac:spMk id="13" creationId="{BECDF933-07EB-47AF-BF7B-1FDF1A07DEA0}"/>
          </ac:spMkLst>
        </pc:spChg>
        <pc:spChg chg="add del mod">
          <ac:chgData name="류제성[ 학부졸업 / 바이오의공학부 ]" userId="3a3f3c66-0f18-41b5-8b0d-013e40fcf83f" providerId="ADAL" clId="{0FE99A62-EED1-4A89-9AB0-1423C5EF2D18}" dt="2022-03-24T11:57:50.896" v="820" actId="21"/>
          <ac:spMkLst>
            <pc:docMk/>
            <pc:sldMk cId="2134195379" sldId="257"/>
            <ac:spMk id="15" creationId="{DDA79847-5D75-449F-B1FC-0230136F91C6}"/>
          </ac:spMkLst>
        </pc:spChg>
        <pc:spChg chg="add del mod">
          <ac:chgData name="류제성[ 학부졸업 / 바이오의공학부 ]" userId="3a3f3c66-0f18-41b5-8b0d-013e40fcf83f" providerId="ADAL" clId="{0FE99A62-EED1-4A89-9AB0-1423C5EF2D18}" dt="2022-03-24T11:57:50.896" v="820" actId="21"/>
          <ac:spMkLst>
            <pc:docMk/>
            <pc:sldMk cId="2134195379" sldId="257"/>
            <ac:spMk id="22" creationId="{DC7B31AF-D38B-4888-9100-DAB9CE901340}"/>
          </ac:spMkLst>
        </pc:spChg>
        <pc:spChg chg="add del mod">
          <ac:chgData name="류제성[ 학부졸업 / 바이오의공학부 ]" userId="3a3f3c66-0f18-41b5-8b0d-013e40fcf83f" providerId="ADAL" clId="{0FE99A62-EED1-4A89-9AB0-1423C5EF2D18}" dt="2022-03-24T11:57:50.896" v="820" actId="21"/>
          <ac:spMkLst>
            <pc:docMk/>
            <pc:sldMk cId="2134195379" sldId="257"/>
            <ac:spMk id="23" creationId="{9A026120-6548-41E4-A09F-0525148191A5}"/>
          </ac:spMkLst>
        </pc:spChg>
        <pc:spChg chg="add mod">
          <ac:chgData name="류제성[ 학부졸업 / 바이오의공학부 ]" userId="3a3f3c66-0f18-41b5-8b0d-013e40fcf83f" providerId="ADAL" clId="{0FE99A62-EED1-4A89-9AB0-1423C5EF2D18}" dt="2022-03-24T11:56:44.667" v="770" actId="571"/>
          <ac:spMkLst>
            <pc:docMk/>
            <pc:sldMk cId="2134195379" sldId="257"/>
            <ac:spMk id="29" creationId="{21FAD217-6A72-4318-A441-8FAC3E5282B6}"/>
          </ac:spMkLst>
        </pc:spChg>
        <pc:spChg chg="add mod">
          <ac:chgData name="류제성[ 학부졸업 / 바이오의공학부 ]" userId="3a3f3c66-0f18-41b5-8b0d-013e40fcf83f" providerId="ADAL" clId="{0FE99A62-EED1-4A89-9AB0-1423C5EF2D18}" dt="2022-03-24T11:56:44.667" v="770" actId="571"/>
          <ac:spMkLst>
            <pc:docMk/>
            <pc:sldMk cId="2134195379" sldId="257"/>
            <ac:spMk id="30" creationId="{589AD003-B335-4080-B4B3-C492AA4B4A66}"/>
          </ac:spMkLst>
        </pc:spChg>
        <pc:spChg chg="add mod">
          <ac:chgData name="류제성[ 학부졸업 / 바이오의공학부 ]" userId="3a3f3c66-0f18-41b5-8b0d-013e40fcf83f" providerId="ADAL" clId="{0FE99A62-EED1-4A89-9AB0-1423C5EF2D18}" dt="2022-03-24T11:56:44.667" v="770" actId="571"/>
          <ac:spMkLst>
            <pc:docMk/>
            <pc:sldMk cId="2134195379" sldId="257"/>
            <ac:spMk id="33" creationId="{CA828124-858B-4387-92BF-ECF12C8CDE75}"/>
          </ac:spMkLst>
        </pc:spChg>
        <pc:spChg chg="add mod">
          <ac:chgData name="류제성[ 학부졸업 / 바이오의공학부 ]" userId="3a3f3c66-0f18-41b5-8b0d-013e40fcf83f" providerId="ADAL" clId="{0FE99A62-EED1-4A89-9AB0-1423C5EF2D18}" dt="2022-03-24T11:56:44.667" v="770" actId="571"/>
          <ac:spMkLst>
            <pc:docMk/>
            <pc:sldMk cId="2134195379" sldId="257"/>
            <ac:spMk id="34" creationId="{E906BCCD-0EE4-4400-8E36-EBCB673AB25A}"/>
          </ac:spMkLst>
        </pc:spChg>
        <pc:spChg chg="add mod">
          <ac:chgData name="류제성[ 학부졸업 / 바이오의공학부 ]" userId="3a3f3c66-0f18-41b5-8b0d-013e40fcf83f" providerId="ADAL" clId="{0FE99A62-EED1-4A89-9AB0-1423C5EF2D18}" dt="2022-03-24T12:00:56.013" v="946" actId="1076"/>
          <ac:spMkLst>
            <pc:docMk/>
            <pc:sldMk cId="2134195379" sldId="257"/>
            <ac:spMk id="36" creationId="{94C083E0-49CE-4135-96C7-00DA15BACF6F}"/>
          </ac:spMkLst>
        </pc:spChg>
        <pc:spChg chg="add mod">
          <ac:chgData name="류제성[ 학부졸업 / 바이오의공학부 ]" userId="3a3f3c66-0f18-41b5-8b0d-013e40fcf83f" providerId="ADAL" clId="{0FE99A62-EED1-4A89-9AB0-1423C5EF2D18}" dt="2022-03-24T12:00:14.342" v="909" actId="1076"/>
          <ac:spMkLst>
            <pc:docMk/>
            <pc:sldMk cId="2134195379" sldId="257"/>
            <ac:spMk id="37" creationId="{9AFDCB4F-D1FE-4848-9F2F-F7D0E3040541}"/>
          </ac:spMkLst>
        </pc:spChg>
        <pc:spChg chg="add mod">
          <ac:chgData name="류제성[ 학부졸업 / 바이오의공학부 ]" userId="3a3f3c66-0f18-41b5-8b0d-013e40fcf83f" providerId="ADAL" clId="{0FE99A62-EED1-4A89-9AB0-1423C5EF2D18}" dt="2022-03-24T12:00:56.013" v="946" actId="1076"/>
          <ac:spMkLst>
            <pc:docMk/>
            <pc:sldMk cId="2134195379" sldId="257"/>
            <ac:spMk id="38" creationId="{C6021EA5-3DC2-400A-8335-C093F6B39AE1}"/>
          </ac:spMkLst>
        </pc:spChg>
        <pc:spChg chg="add mod">
          <ac:chgData name="류제성[ 학부졸업 / 바이오의공학부 ]" userId="3a3f3c66-0f18-41b5-8b0d-013e40fcf83f" providerId="ADAL" clId="{0FE99A62-EED1-4A89-9AB0-1423C5EF2D18}" dt="2022-03-24T12:01:26.327" v="960" actId="14100"/>
          <ac:spMkLst>
            <pc:docMk/>
            <pc:sldMk cId="2134195379" sldId="257"/>
            <ac:spMk id="40" creationId="{700894BD-20B7-4DF7-B2D6-4ABDAAC68EB8}"/>
          </ac:spMkLst>
        </pc:spChg>
        <pc:spChg chg="add mod">
          <ac:chgData name="류제성[ 학부졸업 / 바이오의공학부 ]" userId="3a3f3c66-0f18-41b5-8b0d-013e40fcf83f" providerId="ADAL" clId="{0FE99A62-EED1-4A89-9AB0-1423C5EF2D18}" dt="2022-03-24T12:01:37.717" v="973" actId="1076"/>
          <ac:spMkLst>
            <pc:docMk/>
            <pc:sldMk cId="2134195379" sldId="257"/>
            <ac:spMk id="41" creationId="{27CA2E62-D404-4423-AF24-737F2CC6AF46}"/>
          </ac:spMkLst>
        </pc:spChg>
        <pc:picChg chg="add mod">
          <ac:chgData name="류제성[ 학부졸업 / 바이오의공학부 ]" userId="3a3f3c66-0f18-41b5-8b0d-013e40fcf83f" providerId="ADAL" clId="{0FE99A62-EED1-4A89-9AB0-1423C5EF2D18}" dt="2022-03-24T12:06:56.244" v="974" actId="732"/>
          <ac:picMkLst>
            <pc:docMk/>
            <pc:sldMk cId="2134195379" sldId="257"/>
            <ac:picMk id="27" creationId="{F84F8732-EC05-4E28-A52F-922BA6006437}"/>
          </ac:picMkLst>
        </pc:picChg>
        <pc:picChg chg="add mod">
          <ac:chgData name="류제성[ 학부졸업 / 바이오의공학부 ]" userId="3a3f3c66-0f18-41b5-8b0d-013e40fcf83f" providerId="ADAL" clId="{0FE99A62-EED1-4A89-9AB0-1423C5EF2D18}" dt="2022-03-24T12:00:14.342" v="909" actId="1076"/>
          <ac:picMkLst>
            <pc:docMk/>
            <pc:sldMk cId="2134195379" sldId="257"/>
            <ac:picMk id="2050" creationId="{4EEBEF7C-D7F1-4B96-93AE-7564F0AC9922}"/>
          </ac:picMkLst>
        </pc:picChg>
        <pc:cxnChg chg="add mod">
          <ac:chgData name="류제성[ 학부졸업 / 바이오의공학부 ]" userId="3a3f3c66-0f18-41b5-8b0d-013e40fcf83f" providerId="ADAL" clId="{0FE99A62-EED1-4A89-9AB0-1423C5EF2D18}" dt="2022-03-24T12:00:22.597" v="910" actId="1076"/>
          <ac:cxnSpMkLst>
            <pc:docMk/>
            <pc:sldMk cId="2134195379" sldId="257"/>
            <ac:cxnSpMk id="5" creationId="{A39CFA39-3951-4D3B-AB47-FE40574E7417}"/>
          </ac:cxnSpMkLst>
        </pc:cxnChg>
        <pc:cxnChg chg="add mod">
          <ac:chgData name="류제성[ 학부졸업 / 바이오의공학부 ]" userId="3a3f3c66-0f18-41b5-8b0d-013e40fcf83f" providerId="ADAL" clId="{0FE99A62-EED1-4A89-9AB0-1423C5EF2D18}" dt="2022-03-24T12:00:22.597" v="910" actId="1076"/>
          <ac:cxnSpMkLst>
            <pc:docMk/>
            <pc:sldMk cId="2134195379" sldId="257"/>
            <ac:cxnSpMk id="10" creationId="{98DA70E7-496B-46FF-918A-EFF9391C6389}"/>
          </ac:cxnSpMkLst>
        </pc:cxnChg>
        <pc:cxnChg chg="add del mod">
          <ac:chgData name="류제성[ 학부졸업 / 바이오의공학부 ]" userId="3a3f3c66-0f18-41b5-8b0d-013e40fcf83f" providerId="ADAL" clId="{0FE99A62-EED1-4A89-9AB0-1423C5EF2D18}" dt="2022-03-24T11:57:50.896" v="820" actId="21"/>
          <ac:cxnSpMkLst>
            <pc:docMk/>
            <pc:sldMk cId="2134195379" sldId="257"/>
            <ac:cxnSpMk id="16" creationId="{F2BFB40C-C263-4F02-A667-81DDE4019C5B}"/>
          </ac:cxnSpMkLst>
        </pc:cxnChg>
        <pc:cxnChg chg="add del mod">
          <ac:chgData name="류제성[ 학부졸업 / 바이오의공학부 ]" userId="3a3f3c66-0f18-41b5-8b0d-013e40fcf83f" providerId="ADAL" clId="{0FE99A62-EED1-4A89-9AB0-1423C5EF2D18}" dt="2022-03-24T11:57:50.896" v="820" actId="21"/>
          <ac:cxnSpMkLst>
            <pc:docMk/>
            <pc:sldMk cId="2134195379" sldId="257"/>
            <ac:cxnSpMk id="19" creationId="{BF502A3B-E5F4-4F61-8C48-73140AD64A92}"/>
          </ac:cxnSpMkLst>
        </pc:cxnChg>
        <pc:cxnChg chg="add mod">
          <ac:chgData name="류제성[ 학부졸업 / 바이오의공학부 ]" userId="3a3f3c66-0f18-41b5-8b0d-013e40fcf83f" providerId="ADAL" clId="{0FE99A62-EED1-4A89-9AB0-1423C5EF2D18}" dt="2022-03-24T11:56:44.667" v="770" actId="571"/>
          <ac:cxnSpMkLst>
            <pc:docMk/>
            <pc:sldMk cId="2134195379" sldId="257"/>
            <ac:cxnSpMk id="28" creationId="{6FD1221E-F7A2-44CB-AE6D-D365C0793BDF}"/>
          </ac:cxnSpMkLst>
        </pc:cxnChg>
        <pc:cxnChg chg="add mod">
          <ac:chgData name="류제성[ 학부졸업 / 바이오의공학부 ]" userId="3a3f3c66-0f18-41b5-8b0d-013e40fcf83f" providerId="ADAL" clId="{0FE99A62-EED1-4A89-9AB0-1423C5EF2D18}" dt="2022-03-24T11:56:44.667" v="770" actId="571"/>
          <ac:cxnSpMkLst>
            <pc:docMk/>
            <pc:sldMk cId="2134195379" sldId="257"/>
            <ac:cxnSpMk id="31" creationId="{3846E636-0F28-41C7-B8A9-52B464E6F1E9}"/>
          </ac:cxnSpMkLst>
        </pc:cxnChg>
        <pc:cxnChg chg="add mod">
          <ac:chgData name="류제성[ 학부졸업 / 바이오의공학부 ]" userId="3a3f3c66-0f18-41b5-8b0d-013e40fcf83f" providerId="ADAL" clId="{0FE99A62-EED1-4A89-9AB0-1423C5EF2D18}" dt="2022-03-24T11:56:44.667" v="770" actId="571"/>
          <ac:cxnSpMkLst>
            <pc:docMk/>
            <pc:sldMk cId="2134195379" sldId="257"/>
            <ac:cxnSpMk id="32" creationId="{F887EAC8-9AC7-46DA-99C1-063D05D79CC4}"/>
          </ac:cxnSpMkLst>
        </pc:cxnChg>
        <pc:cxnChg chg="add mod">
          <ac:chgData name="류제성[ 학부졸업 / 바이오의공학부 ]" userId="3a3f3c66-0f18-41b5-8b0d-013e40fcf83f" providerId="ADAL" clId="{0FE99A62-EED1-4A89-9AB0-1423C5EF2D18}" dt="2022-03-24T12:00:56.013" v="946" actId="1076"/>
          <ac:cxnSpMkLst>
            <pc:docMk/>
            <pc:sldMk cId="2134195379" sldId="257"/>
            <ac:cxnSpMk id="35" creationId="{81A6E233-73CD-433B-84A3-32C521C33816}"/>
          </ac:cxnSpMkLst>
        </pc:cxnChg>
      </pc:sldChg>
      <pc:sldChg chg="modSp mod">
        <pc:chgData name="류제성[ 학부졸업 / 바이오의공학부 ]" userId="3a3f3c66-0f18-41b5-8b0d-013e40fcf83f" providerId="ADAL" clId="{0FE99A62-EED1-4A89-9AB0-1423C5EF2D18}" dt="2022-03-24T12:25:18.614" v="1259" actId="14100"/>
        <pc:sldMkLst>
          <pc:docMk/>
          <pc:sldMk cId="1111021829" sldId="260"/>
        </pc:sldMkLst>
        <pc:spChg chg="mod">
          <ac:chgData name="류제성[ 학부졸업 / 바이오의공학부 ]" userId="3a3f3c66-0f18-41b5-8b0d-013e40fcf83f" providerId="ADAL" clId="{0FE99A62-EED1-4A89-9AB0-1423C5EF2D18}" dt="2022-03-24T12:25:18.614" v="1259" actId="14100"/>
          <ac:spMkLst>
            <pc:docMk/>
            <pc:sldMk cId="1111021829" sldId="260"/>
            <ac:spMk id="2" creationId="{0A98B022-A215-4172-9318-A37594C5F1E5}"/>
          </ac:spMkLst>
        </pc:spChg>
      </pc:sldChg>
      <pc:sldChg chg="addSp delSp modSp new mod">
        <pc:chgData name="류제성[ 학부졸업 / 바이오의공학부 ]" userId="3a3f3c66-0f18-41b5-8b0d-013e40fcf83f" providerId="ADAL" clId="{0FE99A62-EED1-4A89-9AB0-1423C5EF2D18}" dt="2022-03-24T11:10:35.950" v="374" actId="1076"/>
        <pc:sldMkLst>
          <pc:docMk/>
          <pc:sldMk cId="3295354761" sldId="261"/>
        </pc:sldMkLst>
        <pc:spChg chg="mod">
          <ac:chgData name="류제성[ 학부졸업 / 바이오의공학부 ]" userId="3a3f3c66-0f18-41b5-8b0d-013e40fcf83f" providerId="ADAL" clId="{0FE99A62-EED1-4A89-9AB0-1423C5EF2D18}" dt="2022-03-24T11:10:14.839" v="333" actId="20577"/>
          <ac:spMkLst>
            <pc:docMk/>
            <pc:sldMk cId="3295354761" sldId="261"/>
            <ac:spMk id="2" creationId="{2A23642C-7045-472B-BA6E-38E53BC4C1E7}"/>
          </ac:spMkLst>
        </pc:spChg>
        <pc:spChg chg="mod">
          <ac:chgData name="류제성[ 학부졸업 / 바이오의공학부 ]" userId="3a3f3c66-0f18-41b5-8b0d-013e40fcf83f" providerId="ADAL" clId="{0FE99A62-EED1-4A89-9AB0-1423C5EF2D18}" dt="2022-03-24T11:10:25.212" v="373" actId="5793"/>
          <ac:spMkLst>
            <pc:docMk/>
            <pc:sldMk cId="3295354761" sldId="261"/>
            <ac:spMk id="3" creationId="{1D0C8FA3-AB15-4766-97D4-4480B70F06AE}"/>
          </ac:spMkLst>
        </pc:spChg>
        <pc:spChg chg="add del">
          <ac:chgData name="류제성[ 학부졸업 / 바이오의공학부 ]" userId="3a3f3c66-0f18-41b5-8b0d-013e40fcf83f" providerId="ADAL" clId="{0FE99A62-EED1-4A89-9AB0-1423C5EF2D18}" dt="2022-03-24T11:09:34.652" v="298" actId="478"/>
          <ac:spMkLst>
            <pc:docMk/>
            <pc:sldMk cId="3295354761" sldId="261"/>
            <ac:spMk id="4" creationId="{55E932C1-CEEA-4EF1-8225-B1F30F079C79}"/>
          </ac:spMkLst>
        </pc:spChg>
        <pc:spChg chg="add del mod">
          <ac:chgData name="류제성[ 학부졸업 / 바이오의공학부 ]" userId="3a3f3c66-0f18-41b5-8b0d-013e40fcf83f" providerId="ADAL" clId="{0FE99A62-EED1-4A89-9AB0-1423C5EF2D18}" dt="2022-03-24T11:09:56.890" v="313" actId="478"/>
          <ac:spMkLst>
            <pc:docMk/>
            <pc:sldMk cId="3295354761" sldId="261"/>
            <ac:spMk id="5" creationId="{C48C909A-FBA4-4A20-AA12-2509EF9470A4}"/>
          </ac:spMkLst>
        </pc:spChg>
        <pc:picChg chg="add mod">
          <ac:chgData name="류제성[ 학부졸업 / 바이오의공학부 ]" userId="3a3f3c66-0f18-41b5-8b0d-013e40fcf83f" providerId="ADAL" clId="{0FE99A62-EED1-4A89-9AB0-1423C5EF2D18}" dt="2022-03-24T11:10:35.950" v="374" actId="1076"/>
          <ac:picMkLst>
            <pc:docMk/>
            <pc:sldMk cId="3295354761" sldId="261"/>
            <ac:picMk id="1026" creationId="{B9767F2C-2583-426A-AA24-997F011592D9}"/>
          </ac:picMkLst>
        </pc:picChg>
      </pc:sldChg>
      <pc:sldChg chg="addSp delSp modSp add mod">
        <pc:chgData name="류제성[ 학부졸업 / 바이오의공학부 ]" userId="3a3f3c66-0f18-41b5-8b0d-013e40fcf83f" providerId="ADAL" clId="{0FE99A62-EED1-4A89-9AB0-1423C5EF2D18}" dt="2022-03-24T11:59:32.534" v="872" actId="20577"/>
        <pc:sldMkLst>
          <pc:docMk/>
          <pc:sldMk cId="1873424566" sldId="262"/>
        </pc:sldMkLst>
        <pc:spChg chg="mod">
          <ac:chgData name="류제성[ 학부졸업 / 바이오의공학부 ]" userId="3a3f3c66-0f18-41b5-8b0d-013e40fcf83f" providerId="ADAL" clId="{0FE99A62-EED1-4A89-9AB0-1423C5EF2D18}" dt="2022-03-24T11:59:32.534" v="872" actId="20577"/>
          <ac:spMkLst>
            <pc:docMk/>
            <pc:sldMk cId="1873424566" sldId="262"/>
            <ac:spMk id="3" creationId="{34186D06-4AC7-47F9-B50E-55AFBB428B82}"/>
          </ac:spMkLst>
        </pc:spChg>
        <pc:spChg chg="del">
          <ac:chgData name="류제성[ 학부졸업 / 바이오의공학부 ]" userId="3a3f3c66-0f18-41b5-8b0d-013e40fcf83f" providerId="ADAL" clId="{0FE99A62-EED1-4A89-9AB0-1423C5EF2D18}" dt="2022-03-24T11:58:02.743" v="823" actId="478"/>
          <ac:spMkLst>
            <pc:docMk/>
            <pc:sldMk cId="1873424566" sldId="262"/>
            <ac:spMk id="12" creationId="{A58C384B-BF84-43CE-9E06-A82B16F2D7FC}"/>
          </ac:spMkLst>
        </pc:spChg>
        <pc:spChg chg="del">
          <ac:chgData name="류제성[ 학부졸업 / 바이오의공학부 ]" userId="3a3f3c66-0f18-41b5-8b0d-013e40fcf83f" providerId="ADAL" clId="{0FE99A62-EED1-4A89-9AB0-1423C5EF2D18}" dt="2022-03-24T11:58:02.743" v="823" actId="478"/>
          <ac:spMkLst>
            <pc:docMk/>
            <pc:sldMk cId="1873424566" sldId="262"/>
            <ac:spMk id="13" creationId="{BECDF933-07EB-47AF-BF7B-1FDF1A07DEA0}"/>
          </ac:spMkLst>
        </pc:spChg>
        <pc:spChg chg="add mod">
          <ac:chgData name="류제성[ 학부졸업 / 바이오의공학부 ]" userId="3a3f3c66-0f18-41b5-8b0d-013e40fcf83f" providerId="ADAL" clId="{0FE99A62-EED1-4A89-9AB0-1423C5EF2D18}" dt="2022-03-24T11:58:06.967" v="824" actId="1076"/>
          <ac:spMkLst>
            <pc:docMk/>
            <pc:sldMk cId="1873424566" sldId="262"/>
            <ac:spMk id="14" creationId="{F9CBB5A5-52A1-44E5-A900-C8AF395DAAF3}"/>
          </ac:spMkLst>
        </pc:spChg>
        <pc:spChg chg="add mod">
          <ac:chgData name="류제성[ 학부졸업 / 바이오의공학부 ]" userId="3a3f3c66-0f18-41b5-8b0d-013e40fcf83f" providerId="ADAL" clId="{0FE99A62-EED1-4A89-9AB0-1423C5EF2D18}" dt="2022-03-24T11:58:06.967" v="824" actId="1076"/>
          <ac:spMkLst>
            <pc:docMk/>
            <pc:sldMk cId="1873424566" sldId="262"/>
            <ac:spMk id="15" creationId="{95327258-88D6-4E7B-AB60-3B61F8BBE269}"/>
          </ac:spMkLst>
        </pc:spChg>
        <pc:spChg chg="add mod">
          <ac:chgData name="류제성[ 학부졸업 / 바이오의공학부 ]" userId="3a3f3c66-0f18-41b5-8b0d-013e40fcf83f" providerId="ADAL" clId="{0FE99A62-EED1-4A89-9AB0-1423C5EF2D18}" dt="2022-03-24T11:58:06.967" v="824" actId="1076"/>
          <ac:spMkLst>
            <pc:docMk/>
            <pc:sldMk cId="1873424566" sldId="262"/>
            <ac:spMk id="18" creationId="{3394DA8E-AF46-41C3-8874-BE24FDF49A52}"/>
          </ac:spMkLst>
        </pc:spChg>
        <pc:spChg chg="add mod">
          <ac:chgData name="류제성[ 학부졸업 / 바이오의공학부 ]" userId="3a3f3c66-0f18-41b5-8b0d-013e40fcf83f" providerId="ADAL" clId="{0FE99A62-EED1-4A89-9AB0-1423C5EF2D18}" dt="2022-03-24T11:58:06.967" v="824" actId="1076"/>
          <ac:spMkLst>
            <pc:docMk/>
            <pc:sldMk cId="1873424566" sldId="262"/>
            <ac:spMk id="19" creationId="{CEE0CEAD-0ECC-4BF9-81F6-BD270CFD483C}"/>
          </ac:spMkLst>
        </pc:spChg>
        <pc:spChg chg="del">
          <ac:chgData name="류제성[ 학부졸업 / 바이오의공학부 ]" userId="3a3f3c66-0f18-41b5-8b0d-013e40fcf83f" providerId="ADAL" clId="{0FE99A62-EED1-4A89-9AB0-1423C5EF2D18}" dt="2022-03-24T11:58:02.743" v="823" actId="478"/>
          <ac:spMkLst>
            <pc:docMk/>
            <pc:sldMk cId="1873424566" sldId="262"/>
            <ac:spMk id="36" creationId="{94C083E0-49CE-4135-96C7-00DA15BACF6F}"/>
          </ac:spMkLst>
        </pc:spChg>
        <pc:picChg chg="del">
          <ac:chgData name="류제성[ 학부졸업 / 바이오의공학부 ]" userId="3a3f3c66-0f18-41b5-8b0d-013e40fcf83f" providerId="ADAL" clId="{0FE99A62-EED1-4A89-9AB0-1423C5EF2D18}" dt="2022-03-24T11:58:02.743" v="823" actId="478"/>
          <ac:picMkLst>
            <pc:docMk/>
            <pc:sldMk cId="1873424566" sldId="262"/>
            <ac:picMk id="27" creationId="{F84F8732-EC05-4E28-A52F-922BA6006437}"/>
          </ac:picMkLst>
        </pc:picChg>
        <pc:picChg chg="del">
          <ac:chgData name="류제성[ 학부졸업 / 바이오의공학부 ]" userId="3a3f3c66-0f18-41b5-8b0d-013e40fcf83f" providerId="ADAL" clId="{0FE99A62-EED1-4A89-9AB0-1423C5EF2D18}" dt="2022-03-24T11:58:02.743" v="823" actId="478"/>
          <ac:picMkLst>
            <pc:docMk/>
            <pc:sldMk cId="1873424566" sldId="262"/>
            <ac:picMk id="2050" creationId="{4EEBEF7C-D7F1-4B96-93AE-7564F0AC9922}"/>
          </ac:picMkLst>
        </pc:picChg>
        <pc:cxnChg chg="del">
          <ac:chgData name="류제성[ 학부졸업 / 바이오의공학부 ]" userId="3a3f3c66-0f18-41b5-8b0d-013e40fcf83f" providerId="ADAL" clId="{0FE99A62-EED1-4A89-9AB0-1423C5EF2D18}" dt="2022-03-24T11:58:02.743" v="823" actId="478"/>
          <ac:cxnSpMkLst>
            <pc:docMk/>
            <pc:sldMk cId="1873424566" sldId="262"/>
            <ac:cxnSpMk id="5" creationId="{A39CFA39-3951-4D3B-AB47-FE40574E7417}"/>
          </ac:cxnSpMkLst>
        </pc:cxnChg>
        <pc:cxnChg chg="del">
          <ac:chgData name="류제성[ 학부졸업 / 바이오의공학부 ]" userId="3a3f3c66-0f18-41b5-8b0d-013e40fcf83f" providerId="ADAL" clId="{0FE99A62-EED1-4A89-9AB0-1423C5EF2D18}" dt="2022-03-24T11:58:02.743" v="823" actId="478"/>
          <ac:cxnSpMkLst>
            <pc:docMk/>
            <pc:sldMk cId="1873424566" sldId="262"/>
            <ac:cxnSpMk id="10" creationId="{98DA70E7-496B-46FF-918A-EFF9391C6389}"/>
          </ac:cxnSpMkLst>
        </pc:cxnChg>
        <pc:cxnChg chg="add mod">
          <ac:chgData name="류제성[ 학부졸업 / 바이오의공학부 ]" userId="3a3f3c66-0f18-41b5-8b0d-013e40fcf83f" providerId="ADAL" clId="{0FE99A62-EED1-4A89-9AB0-1423C5EF2D18}" dt="2022-03-24T11:58:06.967" v="824" actId="1076"/>
          <ac:cxnSpMkLst>
            <pc:docMk/>
            <pc:sldMk cId="1873424566" sldId="262"/>
            <ac:cxnSpMk id="16" creationId="{A24ED012-9F1C-412E-97FE-A29A11BA9FD4}"/>
          </ac:cxnSpMkLst>
        </pc:cxnChg>
        <pc:cxnChg chg="add mod">
          <ac:chgData name="류제성[ 학부졸업 / 바이오의공학부 ]" userId="3a3f3c66-0f18-41b5-8b0d-013e40fcf83f" providerId="ADAL" clId="{0FE99A62-EED1-4A89-9AB0-1423C5EF2D18}" dt="2022-03-24T11:58:06.967" v="824" actId="1076"/>
          <ac:cxnSpMkLst>
            <pc:docMk/>
            <pc:sldMk cId="1873424566" sldId="262"/>
            <ac:cxnSpMk id="17" creationId="{0BA96F74-1E2C-4D4F-99E1-7E5BF5C88657}"/>
          </ac:cxnSpMkLst>
        </pc:cxnChg>
        <pc:cxnChg chg="del">
          <ac:chgData name="류제성[ 학부졸업 / 바이오의공학부 ]" userId="3a3f3c66-0f18-41b5-8b0d-013e40fcf83f" providerId="ADAL" clId="{0FE99A62-EED1-4A89-9AB0-1423C5EF2D18}" dt="2022-03-24T11:58:02.743" v="823" actId="478"/>
          <ac:cxnSpMkLst>
            <pc:docMk/>
            <pc:sldMk cId="1873424566" sldId="262"/>
            <ac:cxnSpMk id="35" creationId="{81A6E233-73CD-433B-84A3-32C521C33816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0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1142 994 24575,'1010'70'0,"-426"-15"0,-555-52 0,0-2 0,0 0 0,0-2 0,0-1 0,-1-1 0,1-1 0,-1-2 0,42-14 0,-47 11 0,-2 0 0,0-2 0,0 0 0,0-2 0,-2 0 0,0-1 0,33-31 0,-43 35 0,0-2 0,0 1 0,-1-1 0,0 0 0,-1 0 0,0-1 0,-1 0 0,-1-1 0,0 1 0,-1-1 0,0 0 0,-1 0 0,0 0 0,0-18 0,0-19 0,-7-83 0,3 128 0,-1-1 0,0 0 0,0 0 0,0 1 0,-1 0 0,0-1 0,-1 1 0,1 0 0,-1 0 0,0 1 0,-1-1 0,1 1 0,-1 0 0,0 0 0,0 1 0,-1-1 0,-7-4 0,-8-5 0,0 1 0,-1 1 0,-34-13 0,-92-28 0,-3 6 0,-220-38 0,-599-83 0,557 144 0,304 23 0,-62-7 0,95 2 0,-1 3 0,1 4 0,-123 16 0,173-12 0,0 1 0,0 1 0,0 1 0,1 1 0,0 2 0,-30 16 0,44-20 0,1 0 0,0 0 0,0 1 0,0 1 0,1-1 0,0 1 0,1 1 0,0 0 0,0 0 0,1 0 0,1 1 0,0 0 0,0 0 0,1 1 0,-6 17 0,5-8 0,0 1 0,2-1 0,0 1 0,-1 33 0,5-46 0,1 0 0,0-1 0,0 1 0,0 0 0,1-1 0,1 1 0,-1-1 0,2 0 0,-1 0 0,1 0 0,0 0 0,0 0 0,1-1 0,7 9 0,14 13 0,1-2 0,1-1 0,1-1 0,2-1 0,0-2 0,59 32 0,-15-17 0,157 56 0,-118-56 0,2-5 0,1-5 0,221 22 0,-310-48-341,1-1 0,-1-1-1,34-7 1,-9-1-6485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31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24575,'1891'0'0,"-2002"-38"0,43 20-1365,0-1-5461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31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1 24575,'-1'5'0,"-1"0"0,1-1 0,-1 1 0,0 0 0,-1 0 0,1-1 0,-1 0 0,0 1 0,0-1 0,0 0 0,-7 6 0,-8 13 0,-154 280 0,140-241 0,-42 92-1365,69-139-5461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40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135 553 24575,'125'2'0,"134"-5"0,-243 2 0,0 0 0,0-2 0,0 0 0,-1-1 0,1 0 0,-1-1 0,0-1 0,-1 0 0,1-1 0,-1-1 0,0 0 0,-1-1 0,0 0 0,0-1 0,-1-1 0,13-15 0,-17 19 0,0-2 0,-1 1 0,0-1 0,-1 0 0,0-1 0,0 0 0,-1 0 0,0 0 0,-1 0 0,0-1 0,-1 1 0,0-1 0,0 0 0,-1 0 0,0-18 0,-1 20 0,0-8 0,-1 0 0,0 0 0,-1 0 0,0 0 0,-6-20 0,5 31 0,0 1 0,0-1 0,-1 1 0,1 0 0,-1 0 0,0 0 0,-1 0 0,1 1 0,-1-1 0,0 1 0,0 0 0,0 0 0,-1 0 0,0 1 0,1 0 0,-1 0 0,0 0 0,-1 0 0,-5-2 0,-9-3 0,0 1 0,0 1 0,-1 1 0,0 1 0,-38-3 0,-110 6 0,77 3 0,72-1 0,-1 1 0,1 0 0,0 2 0,1 0 0,-1 1 0,-35 14 0,43-14 0,0 1 0,1 0 0,0 0 0,-1 1 0,2 0 0,-1 1 0,1 0 0,1 1 0,-1 0 0,2 1 0,-14 18 0,16-18 0,2 0 0,-1 0 0,1 1 0,1-1 0,0 1 0,1 0 0,0 0 0,0 0 0,1 16 0,6 107 0,-3-108 0,-1-10-170,1 0-1,1 0 0,1 0 1,0-1-1,1 0 0,1 1 1,9 16-1,-6-17-6655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40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0,3 0 0,4 0 0,0 3 0,-2 10 0,-4 4 0,-5 8 0,-4 3 0,-2 0 0,-6-5 0,-6-2 0,-1-2 0,1-3-8191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42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24575,'3'0'0,"2"-3"0,-4-6 0,-2-4 0,2 0 0,-1 3 0,-2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4:10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0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467 956 24575,'5'1'0,"-1"0"0,0 0 0,1 1 0,-1 0 0,0 0 0,0 0 0,0 0 0,0 1 0,-1-1 0,1 1 0,5 5 0,9 6 0,31 15 0,1-1 0,2-3 0,89 31 0,-119-48 0,192 58 0,-104-39 0,1-6 0,0-4 0,177 3 0,-198-20 0,155-2 0,-232 0 0,1 1 0,-1-1 0,0-1 0,0-1 0,0 0 0,0 0 0,-1-1 0,1-1 0,-1 0 0,-1-1 0,1 0 0,13-11 0,-17 11 0,0 1 0,-1-2 0,0 1 0,0-1 0,-1 0 0,0 0 0,0-1 0,-1 0 0,0 0 0,-1 0 0,0-1 0,0 1 0,-1-1 0,0 0 0,-1 0 0,2-17 0,-3-2 0,-1-1 0,-2 1 0,-1 0 0,-1 0 0,-2 0 0,0 0 0,-2 1 0,-2 0 0,0 0 0,-2 1 0,-17-29 0,-8-6 0,-2 2 0,-3 1 0,-70-75 0,89 110 0,-1 2 0,0 1 0,-2 1 0,-1 2 0,0 0 0,-45-21 0,-1 6 0,-112-36 0,-84-7 0,211 64 0,-1 2 0,-100-3 0,-314 17 0,462-4 0,1 0 0,-1 1 0,1 1 0,0 0 0,-1 0 0,1 1 0,0 0 0,0 1 0,1 0 0,-1 1 0,1 0 0,0 0 0,0 1 0,0 0 0,1 1 0,0-1 0,-12 15 0,-4 4 0,-1-2 0,2 1 0,1 1 0,1 0 0,1 2 0,2 0 0,0 2 0,-14 31 0,15-15 0,2 1 0,1 0 0,3 1 0,1 0 0,3 1 0,-2 84 0,10-118 10,0 1 0,1-1 0,1-1 0,0 1 0,1 0 0,1-1 0,0 1 0,0-1 0,2-1 0,-1 1 0,12 15 0,-3-8-258,0 0 1,1-1-1,1-1 1,1 0-1,30 23 1,-27-26-6579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24575,'35'-2'0,"1"-1"0,44-11 0,0 0 0,71-2 0,282 7 0,147 54 0,-489-36 0,203 29 0,-218-29 0,-61-9 0,0 1 0,0 1 0,-1 0 0,1 1 0,-1 1 0,25 9 0,-5-1-1365,-19-9-5461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09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24575,'3'3'0,"5"6"0,5 4 0,0 3 0,-2 3 0,-3 2 0,-3 1 0,-2 0 0,-5 0 0,-7-3 0,-4-3 0,-8 2 0,-7-4 0,1 0 0,2-3 0,4-3-8191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12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130 468 24575,'10'10'0,"1"-2"0,0 0 0,0 0 0,1-1 0,0 0 0,0-1 0,1-1 0,0 0 0,20 6 0,7-1 0,75 9 0,-93-16 0,-1-1 0,0-2 0,1 0 0,-1-1 0,0-1 0,1-1 0,-1-1 0,0 0 0,-1-2 0,1-1 0,-1 0 0,20-11 0,-24 10 0,0 0 0,0-2 0,-1 0 0,0 0 0,25-24 0,-34 27 0,0 1 0,-1-1 0,0 0 0,0 0 0,0 0 0,-1-1 0,0 0 0,-1 0 0,0 0 0,0 0 0,0 0 0,-1-1 0,0 1 0,0-15 0,-1 9 0,0 0 0,-1-1 0,-1 1 0,-1 0 0,0 0 0,-6-23 0,6 30 0,-1 0 0,0 1 0,0-1 0,0 1 0,-1 0 0,1 0 0,-2 1 0,1-1 0,-1 1 0,1 0 0,-2 0 0,1 0 0,0 1 0,-1-1 0,-10-4 0,-8-6 0,-1 2 0,0 1 0,-1 1 0,0 1 0,-1 1 0,0 1 0,0 2 0,-1 0 0,-48-2 0,65 7 0,-1 1 0,1-1 0,0 2 0,0 0 0,0 0 0,0 1 0,0 1 0,1-1 0,-1 2 0,1-1 0,-1 2 0,1-1 0,0 1 0,1 1 0,-1 0 0,-14 13 0,-17 16 0,1 2 0,3 2 0,1 1 0,-37 54 0,63-78 0,0 1 0,2 0 0,0 0 0,1 1 0,0 0 0,2 1 0,0 0 0,1-1 0,1 1 0,0 0 0,2 1 0,0-1 0,2 0 0,2 26 0,-2-41 3,0-1 0,0 1 0,0 0 0,1 0 0,-1 0 0,1-1 0,0 1-1,0-1 1,0 1 0,1-1 0,-1 0 0,1 0 0,-1 0 0,1 0 0,0 0 0,0-1 0,1 1-1,-1-1 1,0 0 0,1 0 0,0 0 0,-1 0 0,1-1 0,0 0 0,0 1 0,5 0 0,9 0-122,0 1 0,0-2 1,0-1-1,30-2 1,-15 0-733,10 1-5975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13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1 240 24575,'1'6'0,"0"0"0,0 0 0,1-1 0,-1 1 0,1 0 0,1 0 0,-1-1 0,1 0 0,0 1 0,0-1 0,6 7 0,47 51 0,-32-40 0,1 0 0,1-1 0,1-2 0,1-1 0,36 19 0,-52-34 0,0 0 0,0 0 0,1-1 0,-1-1 0,1 0 0,0-1 0,-1 0 0,15-1 0,0-1 0,1-1 0,45-10 0,-63 9 0,0-1 0,0 0 0,0 0 0,-1-1 0,1 0 0,-1 0 0,0-1 0,-1 0 0,1-1 0,-1 0 0,-1-1 0,1 1 0,-1-1 0,-1-1 0,1 1 0,-1-1 0,-1 0 0,0-1 0,0 1 0,-1-1 0,0 0 0,0 0 0,2-13 0,-3 11 0,0 0 0,-1 0 0,-1 0 0,0 0 0,0 0 0,-1 0 0,-1 0 0,0 0 0,0 0 0,-1 0 0,-1 0 0,0 1 0,-1-1 0,0 1 0,-1-1 0,0 2 0,0-1 0,-1 0 0,-1 1 0,-10-12 0,11 14 0,-1 1 0,-1-1 0,1 2 0,-1-1 0,0 1 0,-1 1 0,1-1 0,-1 1 0,0 1 0,-1-1 0,1 2 0,-1-1 0,1 2 0,-1-1 0,0 1 0,0 0 0,0 1 0,-1 0 0,-16 2 0,-24-2 0,33-1 0,1 1 0,-1 2 0,0-1 0,1 2 0,-33 7 0,45-7 0,0 1 0,0 0 0,0 0 0,0 0 0,0 1 0,1 0 0,-1 0 0,1 0 0,0 0 0,0 1 0,1-1 0,-1 1 0,1 0 0,0 0 0,1 0 0,-1 0 0,1 1 0,0-1 0,0 1 0,0 0 0,1-1 0,-1 10 0,-2 15 0,1-1 0,1 1 0,3 33 0,0-46 0,-2 63-52,0-46-276,1 0 0,1-1-1,12 66 1,-9-83-6498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25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427 595 24575,'27'2'0,"-1"1"0,1 1 0,-1 2 0,31 10 0,18 4 0,0-6 0,0-3 0,0-4 0,1-2 0,109-9 0,-152 2 0,1-2 0,-1-1 0,0-1 0,-1-2 0,0-2 0,45-19 0,-69 26 0,-1-1 0,-1-1 0,1 1 0,0-1 0,-1 0 0,0-1 0,0 0 0,-1 0 0,0 0 0,0 0 0,0-1 0,-1 0 0,1 0 0,-2 0 0,1 0 0,-1-1 0,0 1 0,-1-1 0,0 0 0,0 0 0,0 0 0,0-15 0,-1 7 0,-1-1 0,-1 1 0,-1 0 0,0-1 0,0 1 0,-2 0 0,0 0 0,-1 1 0,-1-1 0,-11-22 0,9 25 0,0 0 0,-1 1 0,-1 0 0,0 1 0,-1 0 0,0 0 0,0 1 0,-1 0 0,-1 1 0,1 1 0,-1 0 0,-1 1 0,0 0 0,0 1 0,0 0 0,0 1 0,-25-4 0,-30-3 0,-146-29 0,157 29 0,-1 3 0,0 2 0,-98 2 0,77 4 0,-70 4 0,142-2 0,0 1 0,1 0 0,0 1 0,-1 0 0,1 0 0,0 1 0,0-1 0,1 1 0,-1 1 0,1 0 0,0 0 0,-8 8 0,6-6 0,0 0 0,0 0 0,-1-1 0,0-1 0,0 1 0,-15 6 0,9-7 0,0 2 0,0 0 0,1 0 0,0 1 0,0 1 0,1 1 0,0 0 0,1 0 0,-20 23 0,24-24 0,0 0 0,1 1 0,0 0 0,1 0 0,0 1 0,1 0 0,0 0 0,1 0 0,0 1 0,1 0 0,0-1 0,0 1 0,0 20 0,2-10 0,1 1 0,1-1 0,2 1 0,0-1 0,1 0 0,1 1 0,13 32 0,-13-43 0,0-1 0,1 0 0,0 0 0,0 0 0,2-1 0,-1 0 0,1 0 0,1-1 0,-1 0 0,2 0 0,-1-1 0,1 0 0,0-1 0,1 0 0,14 6 0,-10-6-195,0-1 0,0-1 0,0 0 0,0-1 0,1-1 0,27 2 0,-20-4-6631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28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278 721 24575,'78'17'0,"14"0"0,-42-6 0,0-3 0,74 3 0,47-11 0,254 12 0,-356-4 0,-1-4 0,2-2 0,-1-4 0,70-10 0,-121 9 0,0-1 0,0 0 0,31-12 0,-42 13 0,0-1 0,-1 1 0,1-1 0,-1-1 0,0 1 0,0-1 0,-1 0 0,1 0 0,-1-1 0,0 0 0,8-12 0,-8 10 0,1-1 0,-1 1 0,0-2 0,-1 1 0,0 0 0,0-1 0,-1 0 0,-1 1 0,1-1 0,-2-1 0,1 1 0,-1 0 0,-1 0 0,0 0 0,0-1 0,-1 1 0,-2-11 0,1 7 0,0-1 0,-1 1 0,-1 0 0,0 0 0,-1 0 0,0 0 0,-1 1 0,0 0 0,-1 0 0,-1 1 0,0-1 0,-15-16 0,-4 3 0,-1 2 0,-1 0 0,-2 2 0,0 1 0,-1 2 0,-1 0 0,-46-17 0,5 8 0,-1 3 0,-111-21 0,133 38 0,-74-3 0,20 3 0,57 4 0,0 1 0,0 3 0,-83 9 0,104-4 0,0 0 0,0 2 0,1 1 0,0 1 0,0 2 0,1 1 0,-41 24 0,47-22 0,1 1 0,1 2 0,0 0 0,-30 36 0,-58 88 0,88-114 0,5-5 0,0 0 0,2 1 0,0 1 0,2 0 0,0 0 0,2 1 0,1 0 0,1 1 0,1 0 0,1 0 0,-1 52 0,5-71 8,1 0-1,0 0 1,0 0-1,1-1 1,0 1-1,0 0 1,1-1-1,-1 1 1,1-1-1,1 1 1,-1-1-1,1-1 1,0 1-1,1 0 1,8 8-1,-5-6-156,1-1 1,0 0-1,0 0 1,0-1-1,1 0 1,0-1-1,0 0 1,1 0-1,12 3 1,-8-4-6678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30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0 174 24575,'22'-1'0,"-1"-1"0,26-7 0,13-1 0,196-31 0,-119 23 0,151-9 0,-223 24 0,1-4 0,79-18 0,-56 8 0,-17 9 0,0 3 0,112 6 0,-72 1 0,182 22 0,-169-10 0,-32-8 0,-49-4 0,0 2 0,63 14 0,-87-14-89,22 5 295,-35-5-585,-20-2-724,-11-2-5723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9C59-C1ED-4538-9CE5-05DC842E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1CAFAC-3791-4E98-9DC4-BE8229E89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49A7C-255A-45BC-B60B-55C1ED6B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50E1-05CC-46AE-8BA8-8A19F83ECFA7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DBDB5-EF37-4578-BD1A-A02A80DB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D97DB-FD90-456E-B799-0B989629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1D35-0CB1-4612-BC16-538CFAFEB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4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06F4A-65C0-498F-8461-6B8C1080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A42F43-ACA1-42D6-95B8-DAB6E55E1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A205C-5B4B-4FEC-B53B-8145EBBB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50E1-05CC-46AE-8BA8-8A19F83ECFA7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9CDB6-4843-441B-A464-A2AE4EF3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439EE-7D6C-445D-8FAE-F11FA154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1D35-0CB1-4612-BC16-538CFAFEB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4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57570A-7986-415E-8389-1E6B3EE80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846022-88AB-400C-8D0E-72B4B87FB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80705-1602-4402-9E86-F634B662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50E1-05CC-46AE-8BA8-8A19F83ECFA7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8CBE9-CB3A-4626-B083-B5A0999D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4A355-BA7F-4384-B359-C2300E76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1D35-0CB1-4612-BC16-538CFAFEB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0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D5DA4-C1E0-4650-9449-2FE3AF4F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407A38-8D08-46C3-8609-D703C90B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41075-63A1-4276-BBA1-8A2DF4E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50E1-05CC-46AE-8BA8-8A19F83ECFA7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948E3-38CF-4C6B-A891-27E10D91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AEA20-3926-4698-99AE-9940F7E4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1D35-0CB1-4612-BC16-538CFAFEB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2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01D0E-D88A-4F38-ADE3-3A8D37B0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4D97EC-01DA-483A-8C33-8176F115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4B0B6-2661-4F36-BE81-2D92890A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50E1-05CC-46AE-8BA8-8A19F83ECFA7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20210-F55A-45FA-AB7E-F93E79D7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BE7AE-1238-4251-8E84-FE61AD01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1D35-0CB1-4612-BC16-538CFAFEB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06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FE771-4452-4EDB-A74D-E15D6442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BA9D9-330E-4999-9FC3-97D5A1A8F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EA9105-8A26-4022-AA11-07088BCC3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C71EB-63B4-4FF4-8B1D-2AB2BAEE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50E1-05CC-46AE-8BA8-8A19F83ECFA7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F993D-4D65-45CE-B3A6-276F897D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C56EAC-4D81-44CC-A2AD-CA8914B6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1D35-0CB1-4612-BC16-538CFAFEB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7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93A0E-0C30-46AE-AD73-9FE87E1EC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F5CE17-DCA8-4D27-99D7-3D5906D7E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04158D-C594-4497-A9F6-AD59904C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631654-E174-46EE-8CDA-E5EA61156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E62263-A977-42F7-93D3-B418145B4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8C13B8-E69C-4534-B659-B917EBAC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50E1-05CC-46AE-8BA8-8A19F83ECFA7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3D96C-2D72-48D2-B87E-87ADBC68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96DE30-7B22-46DC-8332-1BC217A9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1D35-0CB1-4612-BC16-538CFAFEB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33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70BA9-570A-4CC2-B96E-53B1D582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4AFED4-181F-4BD8-A602-CC7196EC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50E1-05CC-46AE-8BA8-8A19F83ECFA7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B0B8BD-A985-4B9F-A15F-44024E52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8DED3D-5C97-43B6-B317-71C71B9B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1D35-0CB1-4612-BC16-538CFAFEB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3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563CB8-A4E2-47A7-BD87-64CFE030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50E1-05CC-46AE-8BA8-8A19F83ECFA7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6F30F1-E49B-4893-B549-64D91504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B2A198-E4DF-405A-9FD5-E1DF58EA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1D35-0CB1-4612-BC16-538CFAFEB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2FE46-C690-4F73-93F5-7FC2C2DD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80AAD-E2F3-4270-857B-02ED3D0F1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33739-047C-4E99-BD1F-8B81253CF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06C99-8DE8-417F-82CE-DA87A8AF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50E1-05CC-46AE-8BA8-8A19F83ECFA7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1A7F27-2E2E-4D53-99FE-66445933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1A30F9-304C-489A-BA8E-E4A18032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1D35-0CB1-4612-BC16-538CFAFEB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1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B4225-F0A7-4739-8D38-8E781E68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EC668A-4EBE-46EF-8F74-D870DD9D6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B3E744-83A8-4A2F-998E-9C3CF8560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FA15E-19C3-4EF5-8E6E-E3AA5375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50E1-05CC-46AE-8BA8-8A19F83ECFA7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84FA08-0FC8-4EA8-A6EF-B947A994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3223E-24E2-4C80-8011-04ACB1FF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1D35-0CB1-4612-BC16-538CFAFEB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8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450FDF-C54A-4C67-B713-8687D240D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CBB449-0DC6-4EC8-888F-6781935D4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43B58-128E-411B-BF28-DEF02F611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50E1-05CC-46AE-8BA8-8A19F83ECFA7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48730-A59C-429D-AAA8-C29E65C72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D2D7C-EAFB-4714-9AF8-6E3DC3B0B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A1D35-0CB1-4612-BC16-538CFAFEB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8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3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4" Type="http://schemas.openxmlformats.org/officeDocument/2006/relationships/image" Target="../media/image30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C552D-CA9F-497A-9118-A1A3E2210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4 2</a:t>
            </a:r>
            <a:r>
              <a:rPr lang="ko-KR" altLang="en-US"/>
              <a:t>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6FA0F4-FF8B-43A4-A429-9B39E7710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원재성</a:t>
            </a:r>
            <a:r>
              <a:rPr lang="en-US" altLang="ko-KR"/>
              <a:t>, </a:t>
            </a:r>
            <a:r>
              <a:rPr lang="ko-KR" altLang="en-US"/>
              <a:t>장진희</a:t>
            </a:r>
            <a:r>
              <a:rPr lang="en-US" altLang="ko-KR"/>
              <a:t>, </a:t>
            </a:r>
            <a:r>
              <a:rPr lang="ko-KR" altLang="en-US"/>
              <a:t>류제성</a:t>
            </a:r>
          </a:p>
        </p:txBody>
      </p:sp>
    </p:spTree>
    <p:extLst>
      <p:ext uri="{BB962C8B-B14F-4D97-AF65-F5344CB8AC3E}">
        <p14:creationId xmlns:p14="http://schemas.microsoft.com/office/powerpoint/2010/main" val="154675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D6488-6F32-4955-8431-A9135B05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 : ‘</a:t>
            </a:r>
            <a:r>
              <a:rPr lang="ko-KR" altLang="en-US"/>
              <a:t>제목스러운</a:t>
            </a:r>
            <a:r>
              <a:rPr lang="en-US" altLang="ko-KR"/>
              <a:t>’</a:t>
            </a:r>
            <a:r>
              <a:rPr lang="ko-KR" altLang="en-US"/>
              <a:t> 요약문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86D06-4AC7-47F9-B50E-55AFBB428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07" y="1670630"/>
            <a:ext cx="6854729" cy="3790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/>
              <a:t>‘Decoder</a:t>
            </a:r>
            <a:r>
              <a:rPr lang="ko-KR" altLang="en-US" sz="1800"/>
              <a:t>의 </a:t>
            </a:r>
            <a:r>
              <a:rPr lang="en-US" altLang="ko-KR" sz="1800"/>
              <a:t>Title</a:t>
            </a:r>
            <a:r>
              <a:rPr lang="ko-KR" altLang="en-US" sz="1800"/>
              <a:t>화</a:t>
            </a:r>
            <a:r>
              <a:rPr lang="en-US" altLang="ko-KR" sz="1800"/>
              <a:t>’</a:t>
            </a:r>
          </a:p>
          <a:p>
            <a:pPr marL="0" indent="0">
              <a:buNone/>
            </a:pPr>
            <a:r>
              <a:rPr lang="en-US" altLang="ko-KR" sz="1800" b="1"/>
              <a:t>- </a:t>
            </a:r>
            <a:r>
              <a:rPr lang="ko-KR" altLang="en-US" sz="1800" b="1"/>
              <a:t>기사 제목을 자동으로 생성해주는 것</a:t>
            </a:r>
            <a:endParaRPr lang="en-US" altLang="ko-KR" sz="1800" b="1"/>
          </a:p>
          <a:p>
            <a:pPr marL="0" indent="0">
              <a:buNone/>
            </a:pPr>
            <a:r>
              <a:rPr lang="en-US" altLang="ko-KR" sz="1800"/>
              <a:t>Title</a:t>
            </a:r>
            <a:r>
              <a:rPr lang="ko-KR" altLang="en-US" sz="1800"/>
              <a:t>을 </a:t>
            </a:r>
            <a:r>
              <a:rPr lang="en-US" altLang="ko-KR" sz="1800"/>
              <a:t>Label</a:t>
            </a:r>
            <a:r>
              <a:rPr lang="ko-KR" altLang="en-US" sz="1800"/>
              <a:t>로 </a:t>
            </a:r>
            <a:r>
              <a:rPr lang="en-US" altLang="ko-KR" sz="1800"/>
              <a:t>encoder-decoder </a:t>
            </a:r>
            <a:r>
              <a:rPr lang="ko-KR" altLang="en-US" sz="1800"/>
              <a:t>학습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1. KoBART News (pretrained) abstractive model </a:t>
            </a:r>
            <a:r>
              <a:rPr lang="ko-KR" altLang="en-US" sz="1800"/>
              <a:t>사용</a:t>
            </a:r>
          </a:p>
          <a:p>
            <a:pPr marL="0" indent="0">
              <a:buNone/>
            </a:pPr>
            <a:r>
              <a:rPr lang="en-US" altLang="ko-KR" sz="1800"/>
              <a:t>2. validation</a:t>
            </a:r>
            <a:r>
              <a:rPr lang="ko-KR" altLang="en-US" sz="1800"/>
              <a:t>을 위한 스포탈코리아 매거진 기사 </a:t>
            </a:r>
            <a:r>
              <a:rPr lang="en-US" altLang="ko-KR" sz="1800"/>
              <a:t>1000</a:t>
            </a:r>
            <a:r>
              <a:rPr lang="ko-KR" altLang="en-US" sz="1800"/>
              <a:t>개 크롤링 </a:t>
            </a:r>
            <a:r>
              <a:rPr lang="en-US" altLang="ko-KR" sz="1800"/>
              <a:t>(2022.03.20)</a:t>
            </a:r>
          </a:p>
          <a:p>
            <a:pPr marL="0" indent="0">
              <a:buNone/>
            </a:pPr>
            <a:r>
              <a:rPr lang="en-US" altLang="ko-KR" sz="1800"/>
              <a:t>2. validation loss </a:t>
            </a:r>
            <a:r>
              <a:rPr lang="ko-KR" altLang="en-US" sz="1800"/>
              <a:t>최소화 기준 </a:t>
            </a:r>
            <a:r>
              <a:rPr lang="en-US" altLang="ko-KR" sz="1800"/>
              <a:t>training</a:t>
            </a:r>
          </a:p>
          <a:p>
            <a:pPr marL="0" indent="0">
              <a:buNone/>
            </a:pPr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</p:txBody>
      </p:sp>
      <p:pic>
        <p:nvPicPr>
          <p:cNvPr id="2050" name="Picture 2" descr="BART Explained | Papers With Code">
            <a:extLst>
              <a:ext uri="{FF2B5EF4-FFF2-40B4-BE49-F238E27FC236}">
                <a16:creationId xmlns:a16="http://schemas.microsoft.com/office/drawing/2014/main" id="{4EEBEF7C-D7F1-4B96-93AE-7564F0AC9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25" y="4381615"/>
            <a:ext cx="3660924" cy="158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39CFA39-3951-4D3B-AB47-FE40574E7417}"/>
              </a:ext>
            </a:extLst>
          </p:cNvPr>
          <p:cNvCxnSpPr>
            <a:cxnSpLocks/>
          </p:cNvCxnSpPr>
          <p:nvPr/>
        </p:nvCxnSpPr>
        <p:spPr>
          <a:xfrm flipV="1">
            <a:off x="4086242" y="5842965"/>
            <a:ext cx="0" cy="25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8DA70E7-496B-46FF-918A-EFF9391C6389}"/>
              </a:ext>
            </a:extLst>
          </p:cNvPr>
          <p:cNvCxnSpPr>
            <a:cxnSpLocks/>
          </p:cNvCxnSpPr>
          <p:nvPr/>
        </p:nvCxnSpPr>
        <p:spPr>
          <a:xfrm flipV="1">
            <a:off x="2319406" y="5843883"/>
            <a:ext cx="0" cy="25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8C384B-BF84-43CE-9E06-A82B16F2D7FC}"/>
              </a:ext>
            </a:extLst>
          </p:cNvPr>
          <p:cNvSpPr txBox="1"/>
          <p:nvPr/>
        </p:nvSpPr>
        <p:spPr>
          <a:xfrm>
            <a:off x="1685512" y="6013562"/>
            <a:ext cx="1146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content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CDF933-07EB-47AF-BF7B-1FDF1A07DEA0}"/>
              </a:ext>
            </a:extLst>
          </p:cNvPr>
          <p:cNvSpPr txBox="1"/>
          <p:nvPr/>
        </p:nvSpPr>
        <p:spPr>
          <a:xfrm>
            <a:off x="3405453" y="6087737"/>
            <a:ext cx="1722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Title(label)</a:t>
            </a:r>
            <a:endParaRPr lang="ko-KR" altLang="en-US"/>
          </a:p>
        </p:txBody>
      </p:sp>
      <p:pic>
        <p:nvPicPr>
          <p:cNvPr id="27" name="Picture 2" descr="BART Explained | Papers With Code">
            <a:extLst>
              <a:ext uri="{FF2B5EF4-FFF2-40B4-BE49-F238E27FC236}">
                <a16:creationId xmlns:a16="http://schemas.microsoft.com/office/drawing/2014/main" id="{F84F8732-EC05-4E28-A52F-922BA60064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6"/>
          <a:stretch/>
        </p:blipFill>
        <p:spPr bwMode="auto">
          <a:xfrm>
            <a:off x="8592457" y="4507604"/>
            <a:ext cx="1572852" cy="146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1A6E233-73CD-433B-84A3-32C521C33816}"/>
              </a:ext>
            </a:extLst>
          </p:cNvPr>
          <p:cNvCxnSpPr>
            <a:cxnSpLocks/>
          </p:cNvCxnSpPr>
          <p:nvPr/>
        </p:nvCxnSpPr>
        <p:spPr>
          <a:xfrm flipV="1">
            <a:off x="9392262" y="5926591"/>
            <a:ext cx="0" cy="25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4C083E0-49CE-4135-96C7-00DA15BACF6F}"/>
              </a:ext>
            </a:extLst>
          </p:cNvPr>
          <p:cNvSpPr txBox="1"/>
          <p:nvPr/>
        </p:nvSpPr>
        <p:spPr>
          <a:xfrm>
            <a:off x="8876292" y="6256928"/>
            <a:ext cx="1146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content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FDCB4F-D1FE-4848-9F2F-F7D0E3040541}"/>
              </a:ext>
            </a:extLst>
          </p:cNvPr>
          <p:cNvSpPr txBox="1"/>
          <p:nvPr/>
        </p:nvSpPr>
        <p:spPr>
          <a:xfrm>
            <a:off x="3283017" y="4086522"/>
            <a:ext cx="1722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Minimize loss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021EA5-3DC2-400A-8335-C093F6B39AE1}"/>
              </a:ext>
            </a:extLst>
          </p:cNvPr>
          <p:cNvSpPr txBox="1"/>
          <p:nvPr/>
        </p:nvSpPr>
        <p:spPr>
          <a:xfrm>
            <a:off x="8272267" y="4111756"/>
            <a:ext cx="2342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Title</a:t>
            </a:r>
            <a:r>
              <a:rPr lang="ko-KR" altLang="en-US"/>
              <a:t>같은 </a:t>
            </a:r>
            <a:r>
              <a:rPr lang="en-US" altLang="ko-KR"/>
              <a:t>summary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0894BD-20B7-4DF7-B2D6-4ABDAAC68EB8}"/>
              </a:ext>
            </a:extLst>
          </p:cNvPr>
          <p:cNvSpPr txBox="1"/>
          <p:nvPr/>
        </p:nvSpPr>
        <p:spPr>
          <a:xfrm>
            <a:off x="2319406" y="3683816"/>
            <a:ext cx="132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Training</a:t>
            </a:r>
            <a:endParaRPr lang="ko-KR" altLang="en-US" sz="18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CA2E62-D404-4423-AF24-737F2CC6AF46}"/>
              </a:ext>
            </a:extLst>
          </p:cNvPr>
          <p:cNvSpPr txBox="1"/>
          <p:nvPr/>
        </p:nvSpPr>
        <p:spPr>
          <a:xfrm>
            <a:off x="8032008" y="3640682"/>
            <a:ext cx="132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Inference</a:t>
            </a:r>
            <a:endParaRPr lang="ko-KR" altLang="en-US" sz="1800" b="1"/>
          </a:p>
        </p:txBody>
      </p:sp>
    </p:spTree>
    <p:extLst>
      <p:ext uri="{BB962C8B-B14F-4D97-AF65-F5344CB8AC3E}">
        <p14:creationId xmlns:p14="http://schemas.microsoft.com/office/powerpoint/2010/main" val="213419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D6488-6F32-4955-8431-A9135B05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 : ‘</a:t>
            </a:r>
            <a:r>
              <a:rPr lang="ko-KR" altLang="en-US"/>
              <a:t>제목스러운</a:t>
            </a:r>
            <a:r>
              <a:rPr lang="en-US" altLang="ko-KR"/>
              <a:t>’</a:t>
            </a:r>
            <a:r>
              <a:rPr lang="ko-KR" altLang="en-US"/>
              <a:t> 요약문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86D06-4AC7-47F9-B50E-55AFBB428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771" y="1957569"/>
            <a:ext cx="9159263" cy="37900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3. </a:t>
            </a:r>
            <a:r>
              <a:rPr lang="ko-KR" altLang="en-US" sz="1600"/>
              <a:t>평가</a:t>
            </a:r>
            <a:r>
              <a:rPr lang="en-US" altLang="ko-KR" sz="1600"/>
              <a:t>metric </a:t>
            </a:r>
            <a:r>
              <a:rPr lang="ko-KR" altLang="en-US" sz="1600"/>
              <a:t>정의 </a:t>
            </a:r>
            <a:r>
              <a:rPr lang="en-US" altLang="ko-KR" sz="1600"/>
              <a:t>:</a:t>
            </a:r>
          </a:p>
          <a:p>
            <a:pPr marL="0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의미적 유사도</a:t>
            </a:r>
            <a:r>
              <a:rPr lang="en-US" altLang="ko-KR" sz="1600"/>
              <a:t>(embedding model) </a:t>
            </a:r>
            <a:r>
              <a:rPr lang="ko-KR" altLang="en-US" sz="1600"/>
              <a:t>와</a:t>
            </a:r>
          </a:p>
          <a:p>
            <a:pPr marL="0" indent="0">
              <a:buNone/>
            </a:pPr>
            <a:r>
              <a:rPr lang="ko-KR" altLang="en-US" sz="1600"/>
              <a:t> 형태적 유사도</a:t>
            </a:r>
            <a:r>
              <a:rPr lang="en-US" altLang="ko-KR" sz="1600"/>
              <a:t>(</a:t>
            </a:r>
            <a:r>
              <a:rPr lang="ko-KR" altLang="en-US" sz="1600"/>
              <a:t>형태소 분리</a:t>
            </a:r>
            <a:r>
              <a:rPr lang="en-US" altLang="ko-KR" sz="1600"/>
              <a:t>(Konlpy)</a:t>
            </a:r>
            <a:r>
              <a:rPr lang="ko-KR" altLang="en-US" sz="1600"/>
              <a:t> 및 불용어 제거 후 </a:t>
            </a:r>
            <a:r>
              <a:rPr lang="en-US" altLang="ko-KR" sz="1600"/>
              <a:t>rouge-1 f1 score)</a:t>
            </a:r>
          </a:p>
          <a:p>
            <a:pPr marL="0" indent="0">
              <a:buNone/>
            </a:pPr>
            <a:r>
              <a:rPr lang="ko-KR" altLang="en-US" sz="1600"/>
              <a:t>의 평균</a:t>
            </a:r>
          </a:p>
          <a:p>
            <a:endParaRPr lang="ko-KR" altLang="en-US" sz="1600"/>
          </a:p>
          <a:p>
            <a:pPr marL="0" indent="0">
              <a:buNone/>
            </a:pPr>
            <a:r>
              <a:rPr lang="en-US" altLang="ko-KR" sz="1600"/>
              <a:t>4. evaluation &amp; metric score </a:t>
            </a:r>
            <a:r>
              <a:rPr lang="ko-KR" altLang="en-US" sz="1600"/>
              <a:t>최대화 기준 </a:t>
            </a:r>
            <a:r>
              <a:rPr lang="en-US" altLang="ko-KR" sz="1600"/>
              <a:t>tuning</a:t>
            </a:r>
          </a:p>
          <a:p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5. </a:t>
            </a:r>
            <a:r>
              <a:rPr lang="ko-KR" altLang="en-US" sz="1600"/>
              <a:t>결과 확인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endParaRPr lang="en-US" altLang="ko-KR" sz="1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CBB5A5-52A1-44E5-A900-C8AF395DAAF3}"/>
              </a:ext>
            </a:extLst>
          </p:cNvPr>
          <p:cNvSpPr/>
          <p:nvPr/>
        </p:nvSpPr>
        <p:spPr>
          <a:xfrm>
            <a:off x="8046698" y="3668051"/>
            <a:ext cx="1491452" cy="69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의미적 유사성</a:t>
            </a:r>
            <a:endParaRPr lang="en-US" altLang="ko-KR" sz="1400"/>
          </a:p>
          <a:p>
            <a:pPr algn="ctr"/>
            <a:r>
              <a:rPr lang="en-US" altLang="ko-KR" sz="1400"/>
              <a:t>(embedding)</a:t>
            </a:r>
            <a:endParaRPr lang="ko-KR" altLang="en-US" sz="14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327258-88D6-4E7B-AB60-3B61F8BBE269}"/>
              </a:ext>
            </a:extLst>
          </p:cNvPr>
          <p:cNvSpPr/>
          <p:nvPr/>
        </p:nvSpPr>
        <p:spPr>
          <a:xfrm>
            <a:off x="10153735" y="3667593"/>
            <a:ext cx="1559536" cy="724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형태적 유사성</a:t>
            </a:r>
            <a:r>
              <a:rPr lang="en-US" altLang="ko-KR" sz="1400"/>
              <a:t>(Rouge)</a:t>
            </a:r>
            <a:endParaRPr lang="ko-KR" altLang="en-US" sz="14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24ED012-9F1C-412E-97FE-A29A11BA9FD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792424" y="3069197"/>
            <a:ext cx="671177" cy="59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A96F74-1E2C-4D4F-99E1-7E5BF5C88657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10222565" y="3069197"/>
            <a:ext cx="710938" cy="59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94DA8E-AF46-41C3-8874-BE24FDF49A52}"/>
              </a:ext>
            </a:extLst>
          </p:cNvPr>
          <p:cNvSpPr/>
          <p:nvPr/>
        </p:nvSpPr>
        <p:spPr>
          <a:xfrm>
            <a:off x="9086582" y="2526478"/>
            <a:ext cx="1491452" cy="537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New metric</a:t>
            </a:r>
            <a:endParaRPr lang="ko-KR" altLang="en-US" b="1"/>
          </a:p>
        </p:txBody>
      </p:sp>
      <p:sp>
        <p:nvSpPr>
          <p:cNvPr id="19" name="더하기 기호 18">
            <a:extLst>
              <a:ext uri="{FF2B5EF4-FFF2-40B4-BE49-F238E27FC236}">
                <a16:creationId xmlns:a16="http://schemas.microsoft.com/office/drawing/2014/main" id="{CEE0CEAD-0ECC-4BF9-81F6-BD270CFD483C}"/>
              </a:ext>
            </a:extLst>
          </p:cNvPr>
          <p:cNvSpPr/>
          <p:nvPr/>
        </p:nvSpPr>
        <p:spPr>
          <a:xfrm>
            <a:off x="9689643" y="3943888"/>
            <a:ext cx="290886" cy="278106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2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EEEA0-7C78-407E-BC6D-40F482B1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의미적 유사도</a:t>
            </a:r>
            <a:r>
              <a:rPr lang="en-US" altLang="ko-KR"/>
              <a:t>, </a:t>
            </a:r>
            <a:r>
              <a:rPr lang="ko-KR" altLang="en-US"/>
              <a:t>형태적 유사도</a:t>
            </a:r>
            <a:r>
              <a:rPr lang="en-US" altLang="ko-KR"/>
              <a:t>, </a:t>
            </a:r>
            <a:r>
              <a:rPr lang="ko-KR" altLang="en-US"/>
              <a:t>최종점수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FB615-FAAC-4BEA-B144-142AFF89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평균 </a:t>
            </a:r>
            <a:r>
              <a:rPr lang="en-US" altLang="ko-KR"/>
              <a:t>0.61 ,0.41, 0.51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044D8A-7889-49B2-B31A-E7657AE3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22" y="2584139"/>
            <a:ext cx="10854378" cy="283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1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D0915-3BD3-4D50-92EF-CF365D28F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5300878"/>
            <a:ext cx="10515600" cy="1349375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모델의 자체적인 성능과 </a:t>
            </a:r>
            <a:r>
              <a:rPr lang="en-US" altLang="ko-KR"/>
              <a:t>pretrained, </a:t>
            </a:r>
            <a:r>
              <a:rPr lang="ko-KR" altLang="en-US"/>
              <a:t>추가 데이터 학습으로 대체로 보기 좋은 모델이 나옴</a:t>
            </a:r>
            <a:r>
              <a:rPr lang="en-US" altLang="ko-KR"/>
              <a:t>. </a:t>
            </a:r>
            <a:r>
              <a:rPr lang="ko-KR" altLang="en-US"/>
              <a:t>다만 어구또는 글자의 반복이 아쉬움</a:t>
            </a:r>
            <a:endParaRPr lang="en-US" altLang="ko-KR"/>
          </a:p>
          <a:p>
            <a:r>
              <a:rPr lang="en-US" altLang="ko-KR"/>
              <a:t>autoregressive decoder </a:t>
            </a:r>
            <a:r>
              <a:rPr lang="ko-KR" altLang="en-US"/>
              <a:t>모델의 초반 선택장애</a:t>
            </a:r>
            <a:r>
              <a:rPr lang="en-US" altLang="ko-KR"/>
              <a:t>(?)</a:t>
            </a:r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FC9EB14-3DC3-4AA8-B202-6E065114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024" y="207747"/>
            <a:ext cx="7174143" cy="458332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D7A0206-406C-4BA8-8B65-2E1C5958D25A}"/>
              </a:ext>
            </a:extLst>
          </p:cNvPr>
          <p:cNvGrpSpPr/>
          <p:nvPr/>
        </p:nvGrpSpPr>
        <p:grpSpPr>
          <a:xfrm>
            <a:off x="5738160" y="380700"/>
            <a:ext cx="3124800" cy="496440"/>
            <a:chOff x="5738160" y="380700"/>
            <a:chExt cx="3124800" cy="49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D9816CF-D01F-491F-9ADD-556BFBD02C96}"/>
                    </a:ext>
                  </a:extLst>
                </p14:cNvPr>
                <p14:cNvContentPartPr/>
                <p14:nvPr/>
              </p14:nvContentPartPr>
              <p14:xfrm>
                <a:off x="5738160" y="404100"/>
                <a:ext cx="1197360" cy="4046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4D9816CF-D01F-491F-9ADD-556BFBD02C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9160" y="395460"/>
                  <a:ext cx="12150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C018A63B-98DB-4D20-AB68-556E3DF1F874}"/>
                    </a:ext>
                  </a:extLst>
                </p14:cNvPr>
                <p14:cNvContentPartPr/>
                <p14:nvPr/>
              </p14:nvContentPartPr>
              <p14:xfrm>
                <a:off x="8038560" y="410220"/>
                <a:ext cx="824400" cy="4669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C018A63B-98DB-4D20-AB68-556E3DF1F87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29560" y="401220"/>
                  <a:ext cx="84204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E70ECFB-5664-4350-9958-FD93A9F00FB4}"/>
                    </a:ext>
                  </a:extLst>
                </p14:cNvPr>
                <p14:cNvContentPartPr/>
                <p14:nvPr/>
              </p14:nvContentPartPr>
              <p14:xfrm>
                <a:off x="6911040" y="382500"/>
                <a:ext cx="731880" cy="514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8E70ECFB-5664-4350-9958-FD93A9F00FB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2400" y="373860"/>
                  <a:ext cx="7495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F726120-5852-4C9A-8B8F-692567A044D5}"/>
                    </a:ext>
                  </a:extLst>
                </p14:cNvPr>
                <p14:cNvContentPartPr/>
                <p14:nvPr/>
              </p14:nvContentPartPr>
              <p14:xfrm>
                <a:off x="7590720" y="380700"/>
                <a:ext cx="52920" cy="892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F726120-5852-4C9A-8B8F-692567A044D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81720" y="372060"/>
                  <a:ext cx="7056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CB35BA8-37D9-4611-AFC3-D8A1B2E0D59C}"/>
                  </a:ext>
                </a:extLst>
              </p14:cNvPr>
              <p14:cNvContentPartPr/>
              <p14:nvPr/>
            </p14:nvContentPartPr>
            <p14:xfrm>
              <a:off x="7504680" y="2269620"/>
              <a:ext cx="321840" cy="2484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CB35BA8-37D9-4611-AFC3-D8A1B2E0D5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95680" y="2260620"/>
                <a:ext cx="3394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84CC021-FB6D-404B-89DB-555178968924}"/>
                  </a:ext>
                </a:extLst>
              </p14:cNvPr>
              <p14:cNvContentPartPr/>
              <p14:nvPr/>
            </p14:nvContentPartPr>
            <p14:xfrm>
              <a:off x="8679000" y="2451060"/>
              <a:ext cx="260280" cy="2120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84CC021-FB6D-404B-89DB-55517896892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70360" y="2442060"/>
                <a:ext cx="277920" cy="22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50B1B7-B444-43D8-B3BA-63C47DF15CD1}"/>
              </a:ext>
            </a:extLst>
          </p:cNvPr>
          <p:cNvGrpSpPr/>
          <p:nvPr/>
        </p:nvGrpSpPr>
        <p:grpSpPr>
          <a:xfrm>
            <a:off x="3953640" y="3344940"/>
            <a:ext cx="2455560" cy="435600"/>
            <a:chOff x="3953640" y="3344940"/>
            <a:chExt cx="2455560" cy="4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62856B4-6AFB-41DB-A800-ED6FCC667CDD}"/>
                    </a:ext>
                  </a:extLst>
                </p14:cNvPr>
                <p14:cNvContentPartPr/>
                <p14:nvPr/>
              </p14:nvContentPartPr>
              <p14:xfrm>
                <a:off x="3953640" y="3496860"/>
                <a:ext cx="551160" cy="2836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62856B4-6AFB-41DB-A800-ED6FCC667CD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45000" y="3487860"/>
                  <a:ext cx="5688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0A08980-D6F9-4E68-95C8-C10652EE81EF}"/>
                    </a:ext>
                  </a:extLst>
                </p14:cNvPr>
                <p14:cNvContentPartPr/>
                <p14:nvPr/>
              </p14:nvContentPartPr>
              <p14:xfrm>
                <a:off x="5721600" y="3451500"/>
                <a:ext cx="687600" cy="327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0A08980-D6F9-4E68-95C8-C10652EE81E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12960" y="3442860"/>
                  <a:ext cx="7052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EA192DD-A238-4AC1-8E4E-6BA8EDC40933}"/>
                    </a:ext>
                  </a:extLst>
                </p14:cNvPr>
                <p14:cNvContentPartPr/>
                <p14:nvPr/>
              </p14:nvContentPartPr>
              <p14:xfrm>
                <a:off x="4594800" y="3427380"/>
                <a:ext cx="868680" cy="626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EA192DD-A238-4AC1-8E4E-6BA8EDC4093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85800" y="3418740"/>
                  <a:ext cx="886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B597F5F-A161-47D1-BB91-DCC2F053D1D3}"/>
                    </a:ext>
                  </a:extLst>
                </p14:cNvPr>
                <p14:cNvContentPartPr/>
                <p14:nvPr/>
              </p14:nvContentPartPr>
              <p14:xfrm>
                <a:off x="4708920" y="3508740"/>
                <a:ext cx="681120" cy="270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0B597F5F-A161-47D1-BB91-DCC2F053D1D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00280" y="3499740"/>
                  <a:ext cx="6987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E32B8E46-6D56-404A-9E3F-44ECA3F4F96E}"/>
                    </a:ext>
                  </a:extLst>
                </p14:cNvPr>
                <p14:cNvContentPartPr/>
                <p14:nvPr/>
              </p14:nvContentPartPr>
              <p14:xfrm>
                <a:off x="4923480" y="3344940"/>
                <a:ext cx="121320" cy="2224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E32B8E46-6D56-404A-9E3F-44ECA3F4F96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14480" y="3336300"/>
                  <a:ext cx="13896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6E9790A-B625-438F-B500-7C95F3D1ECC9}"/>
              </a:ext>
            </a:extLst>
          </p:cNvPr>
          <p:cNvGrpSpPr/>
          <p:nvPr/>
        </p:nvGrpSpPr>
        <p:grpSpPr>
          <a:xfrm>
            <a:off x="5879640" y="3984300"/>
            <a:ext cx="339480" cy="344160"/>
            <a:chOff x="5879640" y="3984300"/>
            <a:chExt cx="33948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D4AFC15-BE9B-4417-9F2F-662BC69889BC}"/>
                    </a:ext>
                  </a:extLst>
                </p14:cNvPr>
                <p14:cNvContentPartPr/>
                <p14:nvPr/>
              </p14:nvContentPartPr>
              <p14:xfrm>
                <a:off x="5879640" y="3984300"/>
                <a:ext cx="308880" cy="2116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6D4AFC15-BE9B-4417-9F2F-662BC69889B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71000" y="3975300"/>
                  <a:ext cx="326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28D0C41E-D3ED-46B2-B66A-FA6A8FF8BC17}"/>
                    </a:ext>
                  </a:extLst>
                </p14:cNvPr>
                <p14:cNvContentPartPr/>
                <p14:nvPr/>
              </p14:nvContentPartPr>
              <p14:xfrm>
                <a:off x="6171960" y="4183020"/>
                <a:ext cx="47160" cy="698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28D0C41E-D3ED-46B2-B66A-FA6A8FF8BC1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63320" y="4174380"/>
                  <a:ext cx="648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E474647-21E5-433F-B3E8-C4DF89D83416}"/>
                    </a:ext>
                  </a:extLst>
                </p14:cNvPr>
                <p14:cNvContentPartPr/>
                <p14:nvPr/>
              </p14:nvContentPartPr>
              <p14:xfrm>
                <a:off x="6202560" y="4309020"/>
                <a:ext cx="3960" cy="194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E474647-21E5-433F-B3E8-C4DF89D834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93920" y="4300020"/>
                  <a:ext cx="21600" cy="3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3748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8B022-A215-4172-9318-A37594C5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65125"/>
            <a:ext cx="11455400" cy="1325563"/>
          </a:xfrm>
        </p:spPr>
        <p:txBody>
          <a:bodyPr/>
          <a:lstStyle/>
          <a:p>
            <a:r>
              <a:rPr lang="ko-KR" altLang="en-US"/>
              <a:t>평가 지표를 평가</a:t>
            </a:r>
            <a:r>
              <a:rPr lang="en-US" altLang="ko-KR"/>
              <a:t>(</a:t>
            </a:r>
            <a:r>
              <a:rPr lang="ko-KR" altLang="en-US"/>
              <a:t>모두 </a:t>
            </a:r>
            <a:r>
              <a:rPr lang="en-US" altLang="ko-KR"/>
              <a:t>testset</a:t>
            </a:r>
            <a:r>
              <a:rPr lang="ko-KR" altLang="en-US"/>
              <a:t>의 </a:t>
            </a:r>
            <a:r>
              <a:rPr lang="en-US" altLang="ko-KR"/>
              <a:t>inference)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1DB43-D195-45C0-9374-52D9E0A2A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Score 0.94 </a:t>
            </a:r>
            <a:r>
              <a:rPr lang="ko-KR" altLang="en-US"/>
              <a:t>를 기록한 </a:t>
            </a:r>
            <a:r>
              <a:rPr lang="en-US" altLang="ko-KR"/>
              <a:t>(title,output) -&gt; Title</a:t>
            </a:r>
            <a:r>
              <a:rPr lang="ko-KR" altLang="en-US"/>
              <a:t>과 같이 요약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Score 0.2 </a:t>
            </a:r>
            <a:r>
              <a:rPr lang="ko-KR" altLang="en-US"/>
              <a:t>를 기록한 </a:t>
            </a:r>
            <a:r>
              <a:rPr lang="en-US" altLang="ko-KR"/>
              <a:t>(title,output) -&gt; </a:t>
            </a:r>
            <a:r>
              <a:rPr lang="ko-KR" altLang="en-US"/>
              <a:t>요약본 의미가 다름</a:t>
            </a:r>
          </a:p>
          <a:p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FC35E4A-461C-4F98-9340-E838B963283A}"/>
                  </a:ext>
                </a:extLst>
              </p14:cNvPr>
              <p14:cNvContentPartPr/>
              <p14:nvPr/>
            </p14:nvContentPartPr>
            <p14:xfrm>
              <a:off x="5930660" y="5194060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FC35E4A-461C-4F98-9340-E838B96328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1660" y="518506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1D5C6E2-DAF4-4CAE-B690-ABA731059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512" y="4588308"/>
            <a:ext cx="8123290" cy="6057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3BBC28-E49C-4841-A043-278933268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573" y="2487949"/>
            <a:ext cx="6604174" cy="60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2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3642C-7045-472B-BA6E-38E53BC4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</a:t>
            </a:r>
            <a:r>
              <a:rPr lang="en-US" altLang="ko-KR"/>
              <a:t>(x)</a:t>
            </a:r>
            <a:r>
              <a:rPr lang="ko-KR" altLang="en-US"/>
              <a:t>성장</a:t>
            </a:r>
            <a:r>
              <a:rPr lang="en-US" altLang="ko-KR"/>
              <a:t>(o)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C8FA3-AB15-4766-97D4-4480B70F0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0" cy="4351338"/>
          </a:xfrm>
        </p:spPr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명 </a:t>
            </a:r>
            <a:r>
              <a:rPr lang="en-US" altLang="ko-KR"/>
              <a:t>: </a:t>
            </a:r>
            <a:r>
              <a:rPr lang="ko-KR" altLang="en-US"/>
              <a:t>중도취업</a:t>
            </a:r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명 </a:t>
            </a:r>
            <a:r>
              <a:rPr lang="en-US" altLang="ko-KR"/>
              <a:t>: </a:t>
            </a:r>
            <a:r>
              <a:rPr lang="ko-KR" altLang="en-US"/>
              <a:t>잠수</a:t>
            </a:r>
            <a:r>
              <a:rPr lang="en-US" altLang="ko-KR"/>
              <a:t>(?)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3</a:t>
            </a:r>
            <a:r>
              <a:rPr lang="ko-KR" altLang="en-US"/>
              <a:t>명이서 프로젝트 진행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-&gt; </a:t>
            </a:r>
            <a:r>
              <a:rPr lang="ko-KR" altLang="en-US"/>
              <a:t>오히려 좋아</a:t>
            </a:r>
            <a:endParaRPr lang="en-US" altLang="ko-KR"/>
          </a:p>
        </p:txBody>
      </p:sp>
      <p:pic>
        <p:nvPicPr>
          <p:cNvPr id="1026" name="Picture 2" descr="베스킨라빈스 나눠먹는 와츄원">
            <a:extLst>
              <a:ext uri="{FF2B5EF4-FFF2-40B4-BE49-F238E27FC236}">
                <a16:creationId xmlns:a16="http://schemas.microsoft.com/office/drawing/2014/main" id="{B9767F2C-2583-426A-AA24-997F01159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767" y="1253331"/>
            <a:ext cx="58844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35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242</Words>
  <Application>Microsoft Office PowerPoint</Application>
  <PresentationFormat>와이드스크린</PresentationFormat>
  <Paragraphs>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과제4 2팀</vt:lpstr>
      <vt:lpstr>과제 : ‘제목스러운’ 요약문 만들기</vt:lpstr>
      <vt:lpstr>과제 : ‘제목스러운’ 요약문 만들기</vt:lpstr>
      <vt:lpstr>의미적 유사도, 형태적 유사도, 최종점수</vt:lpstr>
      <vt:lpstr>PowerPoint 프레젠테이션</vt:lpstr>
      <vt:lpstr>평가 지표를 평가(모두 testset의 inference)</vt:lpstr>
      <vt:lpstr>일(x)성장(o)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과제4 2팀</dc:title>
  <dc:creator>류제성[ 학부졸업 / 바이오의공학부 ]</dc:creator>
  <cp:lastModifiedBy>류제성[ 학부졸업 / 바이오의공학부 ]</cp:lastModifiedBy>
  <cp:revision>1</cp:revision>
  <dcterms:created xsi:type="dcterms:W3CDTF">2022-03-24T03:46:02Z</dcterms:created>
  <dcterms:modified xsi:type="dcterms:W3CDTF">2022-03-24T12:25:18Z</dcterms:modified>
</cp:coreProperties>
</file>