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0" autoAdjust="0"/>
    <p:restoredTop sz="94697" autoAdjust="0"/>
  </p:normalViewPr>
  <p:slideViewPr>
    <p:cSldViewPr snapToGrid="0" snapToObjects="1">
      <p:cViewPr varScale="1">
        <p:scale>
          <a:sx n="114" d="100"/>
          <a:sy n="114" d="100"/>
        </p:scale>
        <p:origin x="200" y="3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4C1DB-3643-E646-8961-9EB0FD8DE56A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6BE9E-89F9-3A42-B56D-E904A805A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8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E47051-87A1-A145-BBE4-6DE0107E04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28674"/>
            <a:ext cx="8458200" cy="5397500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2700" y="3575941"/>
            <a:ext cx="81156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F38-7E42-6C4C-B40E-FA1E93BCC65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AEA7-82B5-4940-94DD-0C87682740BC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D6D7-4943-5D48-951E-E8D3F92DBE8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70A-B899-5E40-A495-25F98B072BCF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972799" cy="237744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77641"/>
            <a:ext cx="10972800" cy="21485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C0B8-58A1-B342-8726-01E4C0BF0DAE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272-D116-8546-8F1B-B82B34A5101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CFFA-2397-854F-B552-2F5625D844EB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1D8-F5F0-1849-8AC3-BACFEB6D05F3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0A39-9A1D-E642-AE64-B33C87D429F4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882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5DCA-45B2-EC4B-9E9E-434D0B22D0A7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AF823-C42D-7349-85FC-952F8D1414BE}"/>
              </a:ext>
            </a:extLst>
          </p:cNvPr>
          <p:cNvSpPr txBox="1"/>
          <p:nvPr userDrawn="1"/>
        </p:nvSpPr>
        <p:spPr>
          <a:xfrm>
            <a:off x="10816683" y="6356351"/>
            <a:ext cx="765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| </a:t>
            </a:r>
            <a:fld id="{011452EF-B0DE-CF47-8A06-41034731223B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40CA-7A07-4D4A-AA16-868C452E9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A99D-FD58-C949-9211-3B5E68F17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5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Regression</dc:title>
  <dc:creator>William Chiu</dc:creator>
  <cp:keywords/>
  <cp:lastModifiedBy>William Chiu</cp:lastModifiedBy>
  <cp:revision>21</cp:revision>
  <dcterms:created xsi:type="dcterms:W3CDTF">2022-02-25T04:56:52Z</dcterms:created>
  <dcterms:modified xsi:type="dcterms:W3CDTF">2022-02-26T02:26:17Z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2/23/2022</vt:lpwstr>
  </property>
  <property fmtid="{D5CDD505-2E9C-101B-9397-08002B2CF9AE}" pid="3" name="output">
    <vt:lpwstr>powerpoint_presentation</vt:lpwstr>
  </property>
</Properties>
</file>