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Andrew- twitter, bot detection, and web scraping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Max, Stacy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-website not app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-option to create an account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-added functionality (search history &amp; comparison to popular stocks)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-professional and user friendly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Stacy, Max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-instrumental in deploying our software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-provided us a lot of functionality while permitting creative license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-not very useful for our project through no fault of its own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-lots of other project management and communication tools (Slack, Gantt chart, group text)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Senty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Gigiolio, Maxim Moghadam, Andrew Grillot, Stacy Hayes, Jonathan Bayer, and Juan Ferrer Peasley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Bot Detection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/>
              <a:t>Proper bot detection is very time consuming and requires a lot of data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Needed to cut corners in order to get the user’s request in a reasonable amount of time</a:t>
            </a:r>
            <a:endParaRPr sz="1600"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6569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Sentiment Analysis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Originally to be coupled with natural language processing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Scrapped, beyond our capabilities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Planned to display graph over time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Would require populating database first, scrapped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Removing spam that could weight scores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Implemented bot detection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4294967295" type="title"/>
          </p:nvPr>
        </p:nvSpPr>
        <p:spPr>
          <a:xfrm>
            <a:off x="311700" y="445025"/>
            <a:ext cx="72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05" name="Shape 205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</a:t>
            </a:r>
            <a:r>
              <a:rPr lang="en" sz="1600"/>
              <a:t>cores- stockticker - sentimentscore - twitterscore - user_id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tbl_user- username - email - password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twitter_users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63" y="3652456"/>
            <a:ext cx="4281050" cy="102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775" y="1929176"/>
            <a:ext cx="4308225" cy="17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8175" y="569800"/>
            <a:ext cx="2505825" cy="13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674625"/>
            <a:ext cx="4720124" cy="24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Procedures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Automated Testing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/>
              <a:t>Performing assertion tests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Confirming variable data falls within acceptable ranges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Verifying error handling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Ensuring proper website pathing</a:t>
            </a:r>
            <a:endParaRPr sz="1600"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6569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User Acceptance Testing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testing website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Providing erroneous queries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Confirming bot detection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Demonstrating website intuitiveness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Ensuring home page text is accurate and informative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Senty</a:t>
            </a:r>
            <a:endParaRPr sz="3600"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Corporate sentiment analysis software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Assesses public opinion of companies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Draws from twitter to determine corporate standing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Determines news media sentiment towards company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users to view their most recent search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Provide users with a way to determine how the public feels about a company at the current time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</a:t>
            </a:r>
            <a:r>
              <a:rPr lang="en"/>
              <a:t>Components</a:t>
            </a:r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8" name="Shape 7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Sentiment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58025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Draw data from twitter and news media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Scan for bot accounts and ignore posts</a:t>
            </a:r>
            <a:endParaRPr sz="1600"/>
          </a:p>
          <a:p>
            <a:pPr indent="-330200" lvl="0" marL="45720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sentiment analysis on </a:t>
            </a:r>
            <a:r>
              <a:rPr lang="en" sz="1600"/>
              <a:t>received</a:t>
            </a:r>
            <a:r>
              <a:rPr lang="en" sz="1600"/>
              <a:t> data</a:t>
            </a:r>
            <a:endParaRPr sz="1600"/>
          </a:p>
        </p:txBody>
      </p:sp>
      <p:grpSp>
        <p:nvGrpSpPr>
          <p:cNvPr id="82" name="Shape 82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3" name="Shape 8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Registration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3246450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 users ability to register and login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Catalogue user searches and interest</a:t>
            </a:r>
            <a:endParaRPr sz="1600"/>
          </a:p>
          <a:p>
            <a:pPr indent="-330200" lvl="0" marL="45720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Display past searches to user to show how sentiment has changed since last search</a:t>
            </a:r>
            <a:endParaRPr sz="1600"/>
          </a:p>
        </p:txBody>
      </p:sp>
      <p:grpSp>
        <p:nvGrpSpPr>
          <p:cNvPr id="87" name="Shape 8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8" name="Shape 8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Front 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6136100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users with easily navigable website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 clear access to important features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 a visually appealing user experience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grpSp>
        <p:nvGrpSpPr>
          <p:cNvPr id="97" name="Shape 97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98" name="Shape 9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02" name="Shape 10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3480451" y="2127475"/>
            <a:ext cx="371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Compiling all work</a:t>
            </a:r>
            <a:endParaRPr>
              <a:solidFill>
                <a:schemeClr val="lt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Facilitating peer work/testing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6" name="Shape 10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07" name="Shape 10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MySQL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3480451" y="3004325"/>
            <a:ext cx="371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Store each sentiment analysis</a:t>
            </a:r>
            <a:endParaRPr>
              <a:solidFill>
                <a:schemeClr val="lt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Store data about twitter users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12" name="Shape 112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3480451" y="3876300"/>
            <a:ext cx="371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Python microframework</a:t>
            </a:r>
            <a:endParaRPr>
              <a:solidFill>
                <a:schemeClr val="lt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Login system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625" y="3847163"/>
            <a:ext cx="853075" cy="8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563" y="1254197"/>
            <a:ext cx="799200" cy="7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3480451" y="1254200"/>
            <a:ext cx="371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Basic programming code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Creating functional features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3675" y="3059414"/>
            <a:ext cx="1317951" cy="68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7290925" y="1254200"/>
            <a:ext cx="1379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 Stars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7290925" y="2127450"/>
            <a:ext cx="1379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r>
              <a:rPr lang="en">
                <a:solidFill>
                  <a:schemeClr val="lt1"/>
                </a:solidFill>
              </a:rPr>
              <a:t> Stars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7290925" y="3874100"/>
            <a:ext cx="1379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r>
              <a:rPr lang="en">
                <a:solidFill>
                  <a:schemeClr val="lt1"/>
                </a:solidFill>
              </a:rPr>
              <a:t> Stars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7290925" y="3000825"/>
            <a:ext cx="1379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5 Stars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0629" y="2172531"/>
            <a:ext cx="853074" cy="70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31" name="Shape 13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3480451" y="1254150"/>
            <a:ext cx="371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Website Markup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Interactive Forms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5" name="Shape 135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6" name="Shape 13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3480450" y="2127475"/>
            <a:ext cx="371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Website Style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Website Layout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424825" y="3000703"/>
            <a:ext cx="8294360" cy="799447"/>
            <a:chOff x="424813" y="3871259"/>
            <a:chExt cx="8294360" cy="849933"/>
          </a:xfrm>
        </p:grpSpPr>
        <p:sp>
          <p:nvSpPr>
            <p:cNvPr id="141" name="Shape 14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539675" y="30007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Trello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3480451" y="3002900"/>
            <a:ext cx="371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Visualizing progress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Dictating workload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300" y="1286450"/>
            <a:ext cx="734475" cy="7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595" y="2159850"/>
            <a:ext cx="523880" cy="734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7290925" y="1254200"/>
            <a:ext cx="1379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 Stars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7290925" y="2127450"/>
            <a:ext cx="1379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r>
              <a:rPr lang="en">
                <a:solidFill>
                  <a:schemeClr val="lt1"/>
                </a:solidFill>
              </a:rPr>
              <a:t> Stars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7290925" y="3000700"/>
            <a:ext cx="1379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</a:t>
            </a:r>
            <a:r>
              <a:rPr lang="en">
                <a:solidFill>
                  <a:schemeClr val="lt1"/>
                </a:solidFill>
              </a:rPr>
              <a:t>Stars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5">
            <a:alphaModFix/>
          </a:blip>
          <a:srcRect b="20300" l="0" r="0" t="20306"/>
          <a:stretch/>
        </p:blipFill>
        <p:spPr>
          <a:xfrm>
            <a:off x="2147600" y="3033125"/>
            <a:ext cx="1236672" cy="734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Shape 151"/>
          <p:cNvGrpSpPr/>
          <p:nvPr/>
        </p:nvGrpSpPr>
        <p:grpSpPr>
          <a:xfrm>
            <a:off x="424837" y="3878255"/>
            <a:ext cx="8294360" cy="799447"/>
            <a:chOff x="424813" y="2974405"/>
            <a:chExt cx="8294360" cy="849933"/>
          </a:xfrm>
        </p:grpSpPr>
        <p:sp>
          <p:nvSpPr>
            <p:cNvPr id="152" name="Shape 15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539688" y="38783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JQUERY/AJAX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3480462" y="3881875"/>
            <a:ext cx="3714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Get/Post methods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9312" y="3910737"/>
            <a:ext cx="734475" cy="7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7290938" y="3878375"/>
            <a:ext cx="1379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Stars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grpSp>
        <p:nvGrpSpPr>
          <p:cNvPr id="163" name="Shape 16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4" name="Shape 16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Iterative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358025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Allowed us to finish </a:t>
            </a:r>
            <a:r>
              <a:rPr lang="en" sz="1600"/>
              <a:t>components</a:t>
            </a:r>
            <a:r>
              <a:rPr lang="en" sz="1600"/>
              <a:t> portion by portion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Allowed for optimization before moving further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Paired well with Github</a:t>
            </a:r>
            <a:endParaRPr sz="1600"/>
          </a:p>
        </p:txBody>
      </p:sp>
      <p:grpSp>
        <p:nvGrpSpPr>
          <p:cNvPr id="168" name="Shape 16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69" name="Shape 16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3246450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Emphasized teamwork and collaboration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Allowed easy </a:t>
            </a:r>
            <a:r>
              <a:rPr lang="en" sz="1600"/>
              <a:t>response</a:t>
            </a:r>
            <a:r>
              <a:rPr lang="en" sz="1600"/>
              <a:t> to circumstance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</a:t>
            </a:r>
            <a:r>
              <a:rPr lang="en" sz="1600"/>
              <a:t>software</a:t>
            </a:r>
            <a:r>
              <a:rPr lang="en" sz="1600"/>
              <a:t> iterations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pacing</a:t>
            </a:r>
            <a:endParaRPr sz="1600"/>
          </a:p>
        </p:txBody>
      </p:sp>
      <p:grpSp>
        <p:nvGrpSpPr>
          <p:cNvPr id="173" name="Shape 17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74" name="Shape 17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Gantt Chart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Shape 177"/>
          <p:cNvSpPr txBox="1"/>
          <p:nvPr>
            <p:ph idx="4294967295" type="body"/>
          </p:nvPr>
        </p:nvSpPr>
        <p:spPr>
          <a:xfrm>
            <a:off x="6136100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Allowed cataloguing of timeframes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 rigid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Emphasized personal tasks rather than collaborative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or less unused due to changing specs</a:t>
            </a:r>
            <a:endParaRPr sz="1600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64" y="4194268"/>
            <a:ext cx="1414424" cy="3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489" y="4194268"/>
            <a:ext cx="1414424" cy="3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58795" t="0"/>
          <a:stretch/>
        </p:blipFill>
        <p:spPr>
          <a:xfrm>
            <a:off x="7237380" y="4243098"/>
            <a:ext cx="582852" cy="3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Execution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Encountered</a:t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Login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 to implement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Experimented with multiple languages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Required own database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Solved with effort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Pairing user data with profiles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Integration of multiple databases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511850" y="1193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Web Framework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/>
              <a:t>Learning flask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Ensuring every element of the web framework is properly functioning and integrated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