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Alfa Slab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24" Type="http://schemas.openxmlformats.org/officeDocument/2006/relationships/font" Target="fonts/AlfaSlabOne-regular.fntdata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a1b39cb9c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a1b39cb9c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a1e1b981d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a1e1b981d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9aaa3fbb64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9aaa3fbb64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aaa3fbb64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9aaa3fbb64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9aaa3fbb64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9aaa3fbb64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9aaa3fbb6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9aaa3fbb6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a1b39cb9c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a1b39cb9c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9aaa3fbb64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9aaa3fbb64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9aaa3fbb64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9aaa3fbb64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9aaa3fbb64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9aaa3fbb64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1e1b981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1e1b981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1b39cb9c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1b39cb9c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a1b39cb9c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a1b39cb9c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We Go Retro?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Isaiah Crothers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3487050"/>
            <a:ext cx="8114400" cy="14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Weight v. Acceleration</a:t>
            </a:r>
            <a:endParaRPr sz="4000"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750" y="304800"/>
            <a:ext cx="6216489" cy="31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Models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linear regression model that was used for this data set used a ratio of 70/30 for training and test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resultant from the test was an MPG that was more closer to the data.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came </a:t>
            </a:r>
            <a:r>
              <a:rPr lang="en"/>
              <a:t>closer</a:t>
            </a:r>
            <a:r>
              <a:rPr lang="en"/>
              <a:t> to the average, with an accuracy of around 78%, which is a much healthier number by comparison to Random Forest.</a:t>
            </a:r>
            <a:endParaRPr/>
          </a:p>
        </p:txBody>
      </p:sp>
      <p:sp>
        <p:nvSpPr>
          <p:cNvPr id="120" name="Google Shape;120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</a:t>
            </a:r>
            <a:r>
              <a:rPr lang="en"/>
              <a:t>random forest approach for the learning model with Python served to give a returned MPG value than expected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number returned  slightly under than the average across all the years of the cars within the data set.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accuracy of the model was around 77%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Interpretation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 make a good run of vintage cars, we should look into the years between 1978 to 1982.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 The top </a:t>
            </a:r>
            <a:r>
              <a:rPr lang="en"/>
              <a:t>performing</a:t>
            </a:r>
            <a:r>
              <a:rPr lang="en"/>
              <a:t> cars across multiple categories were the Dodge Charger 2.2 from 1982 for MPG by weight, the 1980 Mazda GLC </a:t>
            </a:r>
            <a:r>
              <a:rPr lang="en"/>
              <a:t>performing</a:t>
            </a:r>
            <a:r>
              <a:rPr lang="en"/>
              <a:t> top of multiple categories, and the Volkswagen Rabbit, with multiple versions, also </a:t>
            </a:r>
            <a:r>
              <a:rPr lang="en"/>
              <a:t>coming</a:t>
            </a:r>
            <a:r>
              <a:rPr lang="en"/>
              <a:t> in as a pack leader across many years.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</a:t>
            </a:r>
            <a:r>
              <a:rPr lang="en"/>
              <a:t>general</a:t>
            </a:r>
            <a:r>
              <a:rPr lang="en"/>
              <a:t> consensus is that the ideal weight and build for a vehicle comes in at around 2500-3500 lbs, giving an average MPG of around 25-32 per gallon, and an acceleration around 12-16.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best performing 6 cylinder by 1982, was the Oldsmobile Cutlass Ciera, with an MPG of 38.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expected values for MPG from Linear Regression was 14.1 with a 78.9% accuracy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Random Forest Model was 21.5 per Gallon, with a 67.79% accuracy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Forward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Gather a more intensive learning model that can predict an average MPG by weight and cylinders, alongside </a:t>
            </a:r>
            <a:r>
              <a:rPr lang="en"/>
              <a:t>horsepower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next </a:t>
            </a:r>
            <a:r>
              <a:rPr lang="en"/>
              <a:t>steps would move into comparing models from around 1983 to 1990, to round out the selection of vehicles that the vintage remodeling company could pull from.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CEO of a new vintage, remodel company that is going by the name of RetroTech, has reached out to go over and recall some vehicle specifications from a few decades back. The aim of the motor company at the moment is to roll-out an initial new wave of vehicles that are reminiscent of older style vehicles. RetroTech has pulled data from 1970 to 1982, narrowing down the car selection to a limited amount voted upon by customers. The company would like to very much push forward the best and most efficient few vehicles for their new line, to guarantee product success.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the Data</a:t>
            </a:r>
            <a:endParaRPr/>
          </a:p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of the benefits for the company are as follows: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Compare Miles per Gallon by vehicle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Comparisons that should weight compared to MPG and acceleration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Compare MPG by Area of Origin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</a:t>
            </a:r>
            <a:r>
              <a:rPr lang="en"/>
              <a:t>results will allow for the new company to begin their first wave of vehicles.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that was collected and provided was split into two </a:t>
            </a:r>
            <a:r>
              <a:rPr lang="en"/>
              <a:t>different</a:t>
            </a:r>
            <a:r>
              <a:rPr lang="en"/>
              <a:t> data tables when first accessed.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 the two tables, the ‘vehicle_specs’ </a:t>
            </a:r>
            <a:r>
              <a:rPr lang="en"/>
              <a:t>table</a:t>
            </a:r>
            <a:r>
              <a:rPr lang="en"/>
              <a:t> had to be purged of a few null columns within the set, to clean the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right join was used on the two tables, ‘vehicle_specs’ and ‘vehicle_dictionary’, merging the two together for a more comprehensive view of the information.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was then able to show off year, name, cylinder count, MPG, acceleration, and a few other values within the same table.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Findings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</a:t>
            </a:r>
            <a:r>
              <a:rPr lang="en"/>
              <a:t>first</a:t>
            </a:r>
            <a:r>
              <a:rPr lang="en"/>
              <a:t> graph shows the total of all the cars within the dataset by their areas of Origin.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American made cars led the pack with 62% </a:t>
            </a:r>
            <a:r>
              <a:rPr lang="en"/>
              <a:t>majority</a:t>
            </a:r>
            <a:r>
              <a:rPr lang="en"/>
              <a:t> during this decade.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European Market was the smallest slice of this pie, with 17.5%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Asian market of manufacturing cars was the second </a:t>
            </a:r>
            <a:r>
              <a:rPr lang="en"/>
              <a:t>largest</a:t>
            </a:r>
            <a:r>
              <a:rPr lang="en"/>
              <a:t> market, compromising 20.2% of the overall cars with the </a:t>
            </a:r>
            <a:r>
              <a:rPr lang="en"/>
              <a:t>specs sheets.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484650"/>
            <a:ext cx="4527599" cy="2174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514800" y="3470925"/>
            <a:ext cx="8114400" cy="14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MPG v. Weight by Vehicle</a:t>
            </a:r>
            <a:endParaRPr sz="4000"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825" y="223050"/>
            <a:ext cx="6828350" cy="344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 rotWithShape="1">
          <a:blip r:embed="rId3">
            <a:alphaModFix/>
          </a:blip>
          <a:srcRect b="0" l="1556" r="4660" t="0"/>
          <a:stretch/>
        </p:blipFill>
        <p:spPr>
          <a:xfrm>
            <a:off x="4787300" y="1362350"/>
            <a:ext cx="4246950" cy="24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/>
          <p:nvPr>
            <p:ph idx="2" type="body"/>
          </p:nvPr>
        </p:nvSpPr>
        <p:spPr>
          <a:xfrm>
            <a:off x="311700" y="113182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The general range of the MPG per model year a pretty gradual build in performance.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The best </a:t>
            </a:r>
            <a:r>
              <a:rPr lang="en">
                <a:solidFill>
                  <a:schemeClr val="dk2"/>
                </a:solidFill>
              </a:rPr>
              <a:t>three</a:t>
            </a:r>
            <a:r>
              <a:rPr lang="en">
                <a:solidFill>
                  <a:schemeClr val="dk2"/>
                </a:solidFill>
              </a:rPr>
              <a:t> model years per average were the years of 1980, 1981, 1982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The three years with the top highest MPG performance, were 1978, 1980, and 1982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369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 Per Gallon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Continued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graph is a representation of each car </a:t>
            </a:r>
            <a:r>
              <a:rPr lang="en"/>
              <a:t>within</a:t>
            </a:r>
            <a:r>
              <a:rPr lang="en"/>
              <a:t> the dataset, depicted by year, acceleration, and miles per gallon.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general range of cars within the range of 1980-82, boast an impressive average MPG, </a:t>
            </a:r>
            <a:r>
              <a:rPr lang="en"/>
              <a:t>alongside</a:t>
            </a:r>
            <a:r>
              <a:rPr lang="en"/>
              <a:t> a higher average </a:t>
            </a:r>
            <a:r>
              <a:rPr lang="en"/>
              <a:t>acceleration</a:t>
            </a:r>
            <a:r>
              <a:rPr lang="en"/>
              <a:t> as well.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lowest performing years came from around the early 70’s, with extremely low MPGs, with mild acceleration rates to accompany.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Within the top five highest MPG, four of the </a:t>
            </a:r>
            <a:r>
              <a:rPr lang="en"/>
              <a:t>vehicles</a:t>
            </a:r>
            <a:r>
              <a:rPr lang="en"/>
              <a:t> fall into the 1978 bracket.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170125"/>
            <a:ext cx="4680001" cy="32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