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aaa3fbb64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aaa3fbb64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aaa3fbb64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aaa3fbb64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aaa3fbb64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9aaa3fbb64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aaa3fbb6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aaa3fbb6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1b39cb9c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1b39cb9c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aaa3fbb6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aaa3fbb6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aaa3fbb64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aaa3fbb6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aaa3fbb64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aaa3fbb6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1b39cb9c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1b39cb9c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1b39cb9c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1b39cb9c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1b39cb9c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1b39cb9c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We Go Retro?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Isaiah Crothers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Interpretation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make a great year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CEO of the </a:t>
            </a:r>
            <a:r>
              <a:rPr lang="en"/>
              <a:t>Chevrolet Motor Division, of General Motors Company,</a:t>
            </a:r>
            <a:r>
              <a:rPr lang="en"/>
              <a:t> has reached out to go over and recall some </a:t>
            </a:r>
            <a:r>
              <a:rPr lang="en"/>
              <a:t>vehicle</a:t>
            </a:r>
            <a:r>
              <a:rPr lang="en"/>
              <a:t> specifications from a few decades back. The aim of the motor company at the moment is the push for a 50th anniversary, </a:t>
            </a:r>
            <a:r>
              <a:rPr lang="en"/>
              <a:t>special</a:t>
            </a:r>
            <a:r>
              <a:rPr lang="en"/>
              <a:t> line rollout of some of their older cars aesthetics, with newer technology. The car giant would like to see the </a:t>
            </a:r>
            <a:r>
              <a:rPr lang="en"/>
              <a:t>differences</a:t>
            </a:r>
            <a:r>
              <a:rPr lang="en"/>
              <a:t> in fuel efficiencies during the time, as well as weight and acceleration </a:t>
            </a:r>
            <a:r>
              <a:rPr lang="en"/>
              <a:t>comparisons</a:t>
            </a:r>
            <a:r>
              <a:rPr lang="en"/>
              <a:t> between the vehicles. </a:t>
            </a:r>
            <a:r>
              <a:rPr lang="en"/>
              <a:t>Chevrolet</a:t>
            </a:r>
            <a:r>
              <a:rPr lang="en"/>
              <a:t> would like to very much push forward the best and most </a:t>
            </a:r>
            <a:r>
              <a:rPr lang="en"/>
              <a:t>efficient</a:t>
            </a:r>
            <a:r>
              <a:rPr lang="en"/>
              <a:t> few </a:t>
            </a:r>
            <a:r>
              <a:rPr lang="en"/>
              <a:t>vehicles for their new line.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the Data</a:t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Findings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</a:t>
            </a:r>
            <a:r>
              <a:rPr lang="en"/>
              <a:t>first</a:t>
            </a:r>
            <a:r>
              <a:rPr lang="en"/>
              <a:t> graph shows the total of all the cars within the dataset by their areas of Origin.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American made cars led the pack with 62% </a:t>
            </a:r>
            <a:r>
              <a:rPr lang="en"/>
              <a:t>majority</a:t>
            </a:r>
            <a:r>
              <a:rPr lang="en"/>
              <a:t> during this decade.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European Market was the smallest slice of this pie, with 17.5%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Asian market of manufacturing cars was the second </a:t>
            </a:r>
            <a:r>
              <a:rPr lang="en"/>
              <a:t>largest</a:t>
            </a:r>
            <a:r>
              <a:rPr lang="en"/>
              <a:t> market, compromising 20.2% of the overall cars with the </a:t>
            </a:r>
            <a:r>
              <a:rPr lang="en"/>
              <a:t>specs sheets.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484650"/>
            <a:ext cx="4527599" cy="2174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0" l="1556" r="4660" t="0"/>
          <a:stretch/>
        </p:blipFill>
        <p:spPr>
          <a:xfrm>
            <a:off x="4787300" y="1362350"/>
            <a:ext cx="4246950" cy="24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311700" y="113182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The general range of the MPG per model year a pretty gradual build in performance.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The best </a:t>
            </a:r>
            <a:r>
              <a:rPr lang="en">
                <a:solidFill>
                  <a:schemeClr val="dk2"/>
                </a:solidFill>
              </a:rPr>
              <a:t>three</a:t>
            </a:r>
            <a:r>
              <a:rPr lang="en">
                <a:solidFill>
                  <a:schemeClr val="dk2"/>
                </a:solidFill>
              </a:rPr>
              <a:t> model years per average were the years of 1980, 1981, 1982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The three years with the top highest MPG performance, were 1978, 1980, and 1982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369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 Per Gallon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Continued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graph is a representation of each car </a:t>
            </a:r>
            <a:r>
              <a:rPr lang="en"/>
              <a:t>within</a:t>
            </a:r>
            <a:r>
              <a:rPr lang="en"/>
              <a:t> the dataset, depicted by year, acceleration, and miles per gallon.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general range of cars within the range of 1980-82, boast an impressive average MPG, </a:t>
            </a:r>
            <a:r>
              <a:rPr lang="en"/>
              <a:t>alongside</a:t>
            </a:r>
            <a:r>
              <a:rPr lang="en"/>
              <a:t> a higher average </a:t>
            </a:r>
            <a:r>
              <a:rPr lang="en"/>
              <a:t>acceleration</a:t>
            </a:r>
            <a:r>
              <a:rPr lang="en"/>
              <a:t> as well.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lowest performing years came from around the early 70’s, with extremely low MPGs, with mild acceleration rates to accompany.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Within the top five highest MPG, four of the </a:t>
            </a:r>
            <a:r>
              <a:rPr lang="en"/>
              <a:t>vehicles</a:t>
            </a:r>
            <a:r>
              <a:rPr lang="en"/>
              <a:t> fall into the 1978 bracket.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70125"/>
            <a:ext cx="4680001" cy="32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3487050"/>
            <a:ext cx="8114400" cy="14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Weight v. Acceleration</a:t>
            </a:r>
            <a:endParaRPr sz="4000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750" y="304800"/>
            <a:ext cx="6216489" cy="31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