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aa3fb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aa3fb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aa3fbb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aa3fbb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aa3fbb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aaa3fbb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aa3fbb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aa3fbb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b39cb9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b39cb9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aa3fbb6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aa3fbb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aa3fbb6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aa3fb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aa3fbb6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aa3fbb6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1b39cb9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1b39cb9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1b39cb9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1b39cb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1b39cb9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1b39cb9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Go Retro?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Crothers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a good run of vintage cars, we should look into the years between 1978 to 1982.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top </a:t>
            </a:r>
            <a:r>
              <a:rPr lang="en"/>
              <a:t>performing</a:t>
            </a:r>
            <a:r>
              <a:rPr lang="en"/>
              <a:t> cars across multiple categories were the Dodge Charger 2.2 from 1982 for MPG by weight, the 1980 Mazda GLC </a:t>
            </a:r>
            <a:r>
              <a:rPr lang="en"/>
              <a:t>performing</a:t>
            </a:r>
            <a:r>
              <a:rPr lang="en"/>
              <a:t> top of multiple categories, and the Volkswagen Rabbit, with multiple versions, also </a:t>
            </a:r>
            <a:r>
              <a:rPr lang="en"/>
              <a:t>coming</a:t>
            </a:r>
            <a:r>
              <a:rPr lang="en"/>
              <a:t> in as a pack leader across many years.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general</a:t>
            </a:r>
            <a:r>
              <a:rPr lang="en"/>
              <a:t> consensus is that the ideal weight and build for a vehicle comes in at around 2500-3500 lbs, giving an average MPG of around 25-32 per gallon, and an acceleration around 12-16.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a more intensive learning model that can predict an average MPG by weight and cylinders, alongside </a:t>
            </a:r>
            <a:r>
              <a:rPr lang="en"/>
              <a:t>horsepower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next </a:t>
            </a:r>
            <a:r>
              <a:rPr lang="en"/>
              <a:t>steps would move into comparing models from around 1983 to 1990, to round out the selection of vehicles that the vintage remodeling company could pull from.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CEO of a new vintage, remodel company that is going by the name of RetroTech, has reached out to go over and recall some vehicle specifications from a few decades back. The aim of the motor company at the moment is to roll-out an initial new wave of vehicles that are reminiscent of older style vehicles. RetroTech has pulled data from 1970 to 1982, narrowing down the car selection to a limited amount voted upon by customers. The company would like to very much push forward the best and most efficient few vehicles for their new line, to guarantee product success.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Data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benefits for the company are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Miles per Gallon by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Comparisons that should weight compared to MPG and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MPG by Area of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lang="en"/>
              <a:t>results will allow for the new company to begin their first wave of vehicles.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that was collected and provided was split into two </a:t>
            </a:r>
            <a:r>
              <a:rPr lang="en"/>
              <a:t>different</a:t>
            </a:r>
            <a:r>
              <a:rPr lang="en"/>
              <a:t> data tables when first accessed.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two tables, the ‘vehicle_specs’ </a:t>
            </a:r>
            <a:r>
              <a:rPr lang="en"/>
              <a:t>table</a:t>
            </a:r>
            <a:r>
              <a:rPr lang="en"/>
              <a:t> had to be purged of a few null columns within the set, to clean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right join was used on the two tables, ‘vehicle_specs’ and ‘vehicle_dictionary’, merging the two together for a more comprehensive view of the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then able to show off year, name, cylinder count, MPG, acceleration, and a few other values within the same table.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Findings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first</a:t>
            </a:r>
            <a:r>
              <a:rPr lang="en"/>
              <a:t> graph shows the total of all the cars within the dataset by their areas of Origin.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American made cars led the pack with 62% </a:t>
            </a:r>
            <a:r>
              <a:rPr lang="en"/>
              <a:t>majority</a:t>
            </a:r>
            <a:r>
              <a:rPr lang="en"/>
              <a:t> during this decade.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European Market was the smallest slice of this pie, with 17.5%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Asian market of manufacturing cars was the second </a:t>
            </a:r>
            <a:r>
              <a:rPr lang="en"/>
              <a:t>largest</a:t>
            </a:r>
            <a:r>
              <a:rPr lang="en"/>
              <a:t> market, compromising 20.2% of the overall cars with the </a:t>
            </a:r>
            <a:r>
              <a:rPr lang="en"/>
              <a:t>specs sheets.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650"/>
            <a:ext cx="4527599" cy="21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1556" r="4660" t="0"/>
          <a:stretch/>
        </p:blipFill>
        <p:spPr>
          <a:xfrm>
            <a:off x="4787300" y="1362350"/>
            <a:ext cx="4246950" cy="2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311700" y="11318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general range of the MPG per model year a pretty gradual build in performance.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best </a:t>
            </a:r>
            <a:r>
              <a:rPr lang="en">
                <a:solidFill>
                  <a:schemeClr val="dk2"/>
                </a:solidFill>
              </a:rPr>
              <a:t>three</a:t>
            </a:r>
            <a:r>
              <a:rPr lang="en">
                <a:solidFill>
                  <a:schemeClr val="dk2"/>
                </a:solidFill>
              </a:rPr>
              <a:t> model years per average were the years of 1980, 1981, 1982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three years with the top highest MPG performance, were 1978, 1980, and 1982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69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Per Gallon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Continued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graph is a representation of each car </a:t>
            </a:r>
            <a:r>
              <a:rPr lang="en"/>
              <a:t>within</a:t>
            </a:r>
            <a:r>
              <a:rPr lang="en"/>
              <a:t> the dataset, depicted by year, acceleration, and miles per gallon.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general range of cars within the range of 1980-82, boast an impressive average MPG, </a:t>
            </a:r>
            <a:r>
              <a:rPr lang="en"/>
              <a:t>alongside</a:t>
            </a:r>
            <a:r>
              <a:rPr lang="en"/>
              <a:t> a higher average </a:t>
            </a:r>
            <a:r>
              <a:rPr lang="en"/>
              <a:t>acceleration</a:t>
            </a:r>
            <a:r>
              <a:rPr lang="en"/>
              <a:t> as well.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lowest performing years came from around the early 70’s, with extremely low MPGs, with mild acceleration rates to accompany.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the top five highest MPG, four of the </a:t>
            </a:r>
            <a:r>
              <a:rPr lang="en"/>
              <a:t>vehicles</a:t>
            </a:r>
            <a:r>
              <a:rPr lang="en"/>
              <a:t> fall into the 1978 bracket.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80001" cy="3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487050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Weight v. Acceleration</a:t>
            </a:r>
            <a:endParaRPr sz="40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304800"/>
            <a:ext cx="6216489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