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ddit.com/r/WeAreTheMusicMakers/comments/3ajwe4/the_largest_midi_collection_on_the_internet/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vagalume.com.br" TargetMode="External" /><Relationship Id="rId3" Type="http://schemas.openxmlformats.org/officeDocument/2006/relationships/hyperlink" Target="https://genius.com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Melodia</a:t>
            </a:r>
            <a:r>
              <a:rPr/>
              <a:t> </a:t>
            </a:r>
            <a:r>
              <a:rPr/>
              <a:t>-&gt;</a:t>
            </a:r>
            <a:r>
              <a:rPr/>
              <a:t> </a:t>
            </a:r>
            <a:r>
              <a:rPr/>
              <a:t>Sentimentos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letra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Bruno</a:t>
            </a:r>
            <a:r>
              <a:rPr/>
              <a:t> </a:t>
            </a:r>
            <a:r>
              <a:rPr/>
              <a:t>Crotman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Melodia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dentro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MIDI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usada a bliblioteca tuneR</a:t>
            </a:r>
          </a:p>
          <a:p>
            <a:pPr lvl="1"/>
            <a:r>
              <a:rPr/>
              <a:t>A melodia normalmente está na track 4, mas nem sempre</a:t>
            </a:r>
          </a:p>
          <a:p>
            <a:pPr lvl="1"/>
            <a:r>
              <a:rPr/>
              <a:t>Sempre que havia alguma indicação inequívoca em outra track, foi usada: “voice”, “melody”, “lead voice” etc.</a:t>
            </a:r>
          </a:p>
          <a:p>
            <a:pPr lvl="1"/>
            <a:r>
              <a:rPr/>
              <a:t>Informações na track: as notas com início, duração e intensidade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Características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melodia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Escala (modo): 1 var discreta</a:t>
                </a:r>
              </a:p>
              <a:p>
                <a:pPr lvl="1"/>
                <a:r>
                  <a:rPr/>
                  <a:t>Frequência em tempo e unidade dos graus da escala (e fora da escala): 18 var contínuas</a:t>
                </a:r>
              </a:p>
              <a:p>
                <a:pPr lvl="1"/>
                <a:r>
                  <a:rPr/>
                  <a:t>Frequência dos intervalos: 162 var contínuas</a:t>
                </a:r>
              </a:p>
              <a:p>
                <a:pPr lvl="1"/>
                <a:r>
                  <a:rPr/>
                  <a:t>Desvio-padrão da duracão das notas</a:t>
                </a:r>
              </a:p>
              <a:p>
                <a:pPr lvl="1"/>
                <a:r>
                  <a:rPr/>
                  <a:t>Desvio-padrão da intensidade das notas normalizado pela média</a:t>
                </a:r>
              </a:p>
              <a:p>
                <a:pPr lvl="1"/>
                <a:r>
                  <a:rPr/>
                  <a:t>Amplitude das notas normalizado pela média</a:t>
                </a:r>
              </a:p>
              <a:p>
                <a:pPr lvl="1"/>
                <a:r>
                  <a:rPr/>
                  <a:t>“volatilidade” da melodia: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é</m:t>
                    </m:r>
                    <m:r>
                      <m:t>d</m:t>
                    </m:r>
                    <m:r>
                      <m:t>i</m:t>
                    </m:r>
                    <m:r>
                      <m:t>a</m:t>
                    </m:r>
                    <m:r>
                      <m:t>(</m:t>
                    </m:r>
                    <m:r>
                      <m:t>A</m:t>
                    </m:r>
                    <m:r>
                      <m:t>b</m:t>
                    </m:r>
                    <m:r>
                      <m:t>s</m:t>
                    </m:r>
                    <m:r>
                      <m:t>(</m:t>
                    </m:r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−</m:t>
                    </m:r>
                    <m:r>
                      <m:t>E</m:t>
                    </m:r>
                    <m:r>
                      <m:t>w</m:t>
                    </m:r>
                    <m:r>
                      <m:t>m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, onde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w</m:t>
                    </m:r>
                    <m:r>
                      <m:t>m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α</m:t>
                    </m:r>
                    <m:r>
                      <m:t>)</m:t>
                    </m:r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+</m:t>
                    </m:r>
                    <m:r>
                      <m:t>α</m:t>
                    </m:r>
                    <m:r>
                      <m:t>⋅</m:t>
                    </m:r>
                    <m:r>
                      <m:t>E</m:t>
                    </m:r>
                    <m:r>
                      <m:t>w</m:t>
                    </m:r>
                    <m:r>
                      <m:t>m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dois valores de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Volatilidade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melodia</a:t>
            </a:r>
          </a:p>
        </p:txBody>
      </p:sp>
      <p:pic>
        <p:nvPicPr>
          <p:cNvPr descr="ewm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2800" y="1600200"/>
            <a:ext cx="751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volatilidade</a:t>
            </a:r>
            <a:r>
              <a:rPr/>
              <a:t> </a:t>
            </a:r>
            <a:r>
              <a:rPr/>
              <a:t>é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média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diferença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linha</a:t>
            </a:r>
            <a:r>
              <a:rPr/>
              <a:t> </a:t>
            </a:r>
            <a:r>
              <a:rPr/>
              <a:t>vermelha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Características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melodia</a:t>
            </a:r>
          </a:p>
        </p:txBody>
      </p:sp>
      <p:pic>
        <p:nvPicPr>
          <p:cNvPr descr="apresentacao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Características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Grau</a:t>
            </a:r>
          </a:p>
        </p:txBody>
      </p:sp>
      <p:pic>
        <p:nvPicPr>
          <p:cNvPr descr="apresentacao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aprendizado</a:t>
            </a:r>
            <a:r>
              <a:rPr/>
              <a:t> </a:t>
            </a:r>
            <a:r>
              <a:rPr/>
              <a:t>estatístico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Depois de toda a preparação feita anteriormente, sobraram 625 músicas com dados completos….</a:t>
            </a:r>
          </a:p>
          <a:p>
            <a:pPr lvl="1"/>
            <a:r>
              <a:rPr/>
              <a:t>Foram separados 80% dos dados para treinamento e validação.</a:t>
            </a:r>
          </a:p>
          <a:p>
            <a:pPr lvl="1"/>
            <a:r>
              <a:rPr/>
              <a:t>Os modelos foram treinados e avaliados no esquema de cross validation</a:t>
            </a:r>
          </a:p>
          <a:p>
            <a:pPr lvl="1"/>
            <a:r>
              <a:rPr/>
              <a:t>Foram rodados os seguintes modelos: regressão linear, floresta aleatória, redes neurais, generalized additive model. Target: sentimento positivo. Nenhum se saiu melhor do que um modelo do mesmo tipo treinado e avaliado em dados aleatórios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Possibilidades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melhora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Considerar a hamornia, a partir dos acordes</a:t>
            </a:r>
          </a:p>
          <a:p>
            <a:pPr lvl="1"/>
            <a:r>
              <a:rPr/>
              <a:t>Outras features?</a:t>
            </a:r>
          </a:p>
          <a:p>
            <a:pPr lvl="1"/>
            <a:r>
              <a:rPr/>
              <a:t>Analisar com mais detalhes as features que foram extraídas das melodias para ver se fazem sentido</a:t>
            </a:r>
          </a:p>
          <a:p>
            <a:pPr lvl="1"/>
            <a:r>
              <a:rPr/>
              <a:t>Considerar apenas letras que têm muitas palavras reconhecidas?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Registered S3 methods overwritten by 'ggplot2':
##   method         from 
##   [.quosures     rlang
##   c.quosures     rlang
##   print.quosures rlang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-- Attaching packages ---------------------------------------- tidyverse 1.2.1 --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v ggplot2 3.1.1     v purrr   0.3.2
## v tibble  2.1.1     v dplyr   0.8.1
## v tidyr   0.8.3     v stringr 1.4.0
## v readr   1.3.1     v forcats 0.4.0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-- Conflicts ------------------------------------------- tidyverse_conflicts() --
## x dplyr::filter() masks stats::filter()
## x dplyr::lag()    masks stats::lag()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(GGally)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Registered S3 method overwritten by 'GGally':
##   method from   
##   +.gg   ggplot2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'GGally'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'package:dplyr':
## 
##     nasa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sentimentos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"sentimentos.csv"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Parsed with column specification:
## cols(
##   arquivo_completo = col_character(),
##   negative = col_double(),
##   positive = col_double(),
##   artista = col_character(),
##   musica = col_character(),
##   anger = col_double(),
##   anticipation = col_double(),
##   disgust = col_double(),
##   fear = col_double(),
##   joy = col_double(),
##   sadness = col_double(),
##   surprise = col_double(),
##   trust = col_double()
##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features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"features_sem_coral.csv"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(arquivo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"nao"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(dp_duracao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1.5</a:t>
            </a:r>
            <a:r>
              <a:rPr sz="1800">
                <a:latin typeface="Courier"/>
              </a:rPr>
              <a:t>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(dp_intensidade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(volatilidade_ewma_</a:t>
            </a:r>
            <a:r>
              <a:rPr sz="1800">
                <a:solidFill>
                  <a:srgbClr val="40A070"/>
                </a:solidFill>
                <a:latin typeface="Courier"/>
              </a:rPr>
              <a:t>995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Parsed with column specification:
## cols(
##   .default = col_double(),
##   arquivo = col_character(),
##   nome_escala = col_character()
##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See spec(...) for full column specifications.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selecionados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features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(volatilidade_ewma_</a:t>
            </a:r>
            <a:r>
              <a:rPr sz="1800">
                <a:solidFill>
                  <a:srgbClr val="40A070"/>
                </a:solidFill>
                <a:latin typeface="Courier"/>
              </a:rPr>
              <a:t>995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dp_duracao, </a:t>
            </a:r>
            <a:br/>
            <a:r>
              <a:rPr sz="1800">
                <a:latin typeface="Courier"/>
              </a:rPr>
              <a:t>         dp_intensidade,</a:t>
            </a:r>
            <a:br/>
            <a:r>
              <a:rPr sz="1800">
                <a:latin typeface="Courier"/>
              </a:rPr>
              <a:t>         nome_escala,</a:t>
            </a:r>
            <a:br/>
            <a:r>
              <a:rPr sz="1800">
                <a:latin typeface="Courier"/>
              </a:rPr>
              <a:t>         amplitude</a:t>
            </a:r>
            <a:br/>
            <a:r>
              <a:rPr sz="1800">
                <a:latin typeface="Courier"/>
              </a:rPr>
              <a:t>         )</a:t>
            </a:r>
            <a:br/>
            <a:br/>
            <a:r>
              <a:rPr sz="1800">
                <a:latin typeface="Courier"/>
              </a:rPr>
              <a:t>graus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features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 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nome_escala</a:t>
            </a:r>
            <a:br/>
            <a:r>
              <a:rPr sz="1800">
                <a:latin typeface="Courier"/>
              </a:rPr>
              <a:t>       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grau1 =</a:t>
            </a:r>
            <a:r>
              <a:rPr sz="1800">
                <a:latin typeface="Courier"/>
              </a:rPr>
              <a:t>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grau2 =</a:t>
            </a:r>
            <a:r>
              <a:rPr sz="1800">
                <a:latin typeface="Courier"/>
              </a:rPr>
              <a:t>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grau3 =</a:t>
            </a:r>
            <a:r>
              <a:rPr sz="1800">
                <a:latin typeface="Courier"/>
              </a:rPr>
              <a:t>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grau4 =</a:t>
            </a:r>
            <a:r>
              <a:rPr sz="1800">
                <a:latin typeface="Courier"/>
              </a:rPr>
              <a:t>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grau5 =</a:t>
            </a:r>
            <a:r>
              <a:rPr sz="1800">
                <a:latin typeface="Courier"/>
              </a:rPr>
              <a:t>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grau6 =</a:t>
            </a:r>
            <a:r>
              <a:rPr sz="1800">
                <a:latin typeface="Courier"/>
              </a:rPr>
              <a:t>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grau7 =</a:t>
            </a:r>
            <a:r>
              <a:rPr sz="1800">
                <a:latin typeface="Courier"/>
              </a:rPr>
              <a:t>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grau8 =</a:t>
            </a:r>
            <a:r>
              <a:rPr sz="1800">
                <a:latin typeface="Courier"/>
              </a:rPr>
              <a:t>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grau0 =</a:t>
            </a:r>
            <a:r>
              <a:rPr sz="1800">
                <a:latin typeface="Courier"/>
              </a:rPr>
              <a:t> freq_tempo_grau_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gather</a:t>
            </a:r>
            <a:r>
              <a:rPr sz="1800">
                <a:latin typeface="Courier"/>
              </a:rPr>
              <a:t>(grau, valor,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nome_escala)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 objetivo é criar um modelo que consiga determinar o grau de determinados sentimentos na letra de uma música a partir de características da melodia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Possíveis</a:t>
            </a:r>
            <a:r>
              <a:rPr/>
              <a:t> </a:t>
            </a:r>
            <a:r>
              <a:rPr/>
              <a:t>usos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Entender quais características de uma melodia implicam em determinado sentimento</a:t>
            </a:r>
          </a:p>
          <a:p>
            <a:pPr lvl="1"/>
            <a:r>
              <a:rPr/>
              <a:t>Entender se a relação entre características e sentimentos funciona de forma semelhante em vários gêneros</a:t>
            </a:r>
          </a:p>
          <a:p>
            <a:pPr lvl="1"/>
            <a:r>
              <a:rPr/>
              <a:t>Facilitar o trabalho de se musicar uma letra ou criar letra para uma melodia automaticamente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Esquema</a:t>
            </a:r>
          </a:p>
        </p:txBody>
      </p:sp>
      <p:pic>
        <p:nvPicPr>
          <p:cNvPr descr="esquem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97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Buscar as músicas e as letras</a:t>
            </a:r>
          </a:p>
          <a:p>
            <a:pPr lvl="1"/>
            <a:r>
              <a:rPr/>
              <a:t>Inferir o grau dos sentimentos dentro da letra</a:t>
            </a:r>
          </a:p>
          <a:p>
            <a:pPr lvl="1"/>
            <a:r>
              <a:rPr/>
              <a:t>Extrair a melodia principal de dentro da música</a:t>
            </a:r>
          </a:p>
          <a:p>
            <a:pPr lvl="1"/>
            <a:r>
              <a:rPr/>
              <a:t>Extrair características interessantes da melodia (feature engineering)</a:t>
            </a:r>
          </a:p>
          <a:p>
            <a:pPr lvl="1"/>
            <a:r>
              <a:rPr/>
              <a:t>Desenvolver o modelo de aprendizado estatístico que infere os sentimentos a partir das características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Busca</a:t>
            </a:r>
            <a:r>
              <a:rPr/>
              <a:t> </a:t>
            </a:r>
            <a:r>
              <a:rPr/>
              <a:t>das</a:t>
            </a:r>
            <a:r>
              <a:rPr/>
              <a:t> </a:t>
            </a:r>
            <a:r>
              <a:rPr/>
              <a:t>músicas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Músicas em formato MIDI.</a:t>
            </a:r>
          </a:p>
          <a:p>
            <a:pPr lvl="1"/>
            <a:r>
              <a:rPr/>
              <a:t>O formato simbólico, sem questões relativas à onda sonora como timbre e ruído. Existem partituras eletrônicas também, mas existem mais midis disponíveis.</a:t>
            </a:r>
          </a:p>
          <a:p>
            <a:pPr lvl="1"/>
            <a:r>
              <a:rPr/>
              <a:t>Zip com 110.000 músicas disponível no site </a:t>
            </a:r>
            <a:r>
              <a:rPr>
                <a:hlinkClick r:id="rId2"/>
              </a:rPr>
              <a:t>https://www.reddit.com/r/WeAreTheMusicMakers/comments/3ajwe4/the_largest_midi_collection_on_the_internet/</a:t>
            </a:r>
            <a:r>
              <a:rPr/>
              <a:t> e mais</a:t>
            </a:r>
          </a:p>
          <a:p>
            <a:pPr lvl="1"/>
            <a:r>
              <a:rPr/>
              <a:t>Outros sites com midis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Busca</a:t>
            </a:r>
            <a:r>
              <a:rPr/>
              <a:t> </a:t>
            </a:r>
            <a:r>
              <a:rPr/>
              <a:t>das</a:t>
            </a:r>
            <a:r>
              <a:rPr/>
              <a:t> </a:t>
            </a:r>
            <a:r>
              <a:rPr/>
              <a:t>letras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 os midis em mãos, foram usadas duas fontes para baixar as letras:</a:t>
            </a:r>
          </a:p>
          <a:p>
            <a:pPr lvl="1"/>
            <a:r>
              <a:rPr>
                <a:hlinkClick r:id="rId2"/>
              </a:rPr>
              <a:t>https://vagalume.com.br</a:t>
            </a:r>
            <a:r>
              <a:rPr/>
              <a:t>, com o uso da biblioteca vagalumeR</a:t>
            </a:r>
          </a:p>
          <a:p>
            <a:pPr lvl="1"/>
            <a:r>
              <a:rPr>
                <a:hlinkClick r:id="rId3"/>
              </a:rPr>
              <a:t>https://genius.com/</a:t>
            </a:r>
            <a:r>
              <a:rPr/>
              <a:t>, com uso da biblioteca Genius</a:t>
            </a:r>
          </a:p>
          <a:p>
            <a:pPr lvl="0" marL="0" indent="0">
              <a:buNone/>
            </a:pPr>
            <a:r>
              <a:rPr/>
              <a:t>No zip, foi necessãrio separar o nome do artista e o nome da música a partir do nome do arquivo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Inferência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grau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sentimento</a:t>
            </a:r>
            <a:r>
              <a:rPr/>
              <a:t> </a:t>
            </a:r>
            <a:r>
              <a:rPr/>
              <a:t>das</a:t>
            </a:r>
            <a:r>
              <a:rPr/>
              <a:t> </a:t>
            </a:r>
            <a:r>
              <a:rPr/>
              <a:t>letras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Método simples mas bastanet utilizado:</a:t>
                </a:r>
              </a:p>
              <a:p>
                <a:pPr lvl="1"/>
                <a:r>
                  <a:rPr/>
                  <a:t>As palavras são separadas</a:t>
                </a:r>
              </a:p>
              <a:p>
                <a:pPr lvl="1"/>
                <a:r>
                  <a:rPr/>
                  <a:t>Cada palavra é buscada em um corpus para que sejam identificados os sentimentos evocados por ela</a:t>
                </a:r>
              </a:p>
              <a:p>
                <a:pPr lvl="1"/>
                <a:r>
                  <a:rPr/>
                  <a:t>São contados número de vezes em que um sentimento aparece</a:t>
                </a:r>
              </a:p>
              <a:p>
                <a:pPr lvl="1"/>
                <a:r>
                  <a:rPr/>
                  <a:t>No nosso caso, forçamos que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s</m:t>
                    </m:r>
                    <m:r>
                      <m:t>i</m:t>
                    </m:r>
                    <m:r>
                      <m:t>t</m:t>
                    </m:r>
                    <m:r>
                      <m:t>i</m:t>
                    </m:r>
                    <m:r>
                      <m:t>v</m:t>
                    </m:r>
                    <m:r>
                      <m:t>o</m:t>
                    </m:r>
                    <m:r>
                      <m:t>+</m:t>
                    </m:r>
                    <m:r>
                      <m:t>n</m:t>
                    </m:r>
                    <m:r>
                      <m:t>e</m:t>
                    </m:r>
                    <m:r>
                      <m:t>g</m:t>
                    </m:r>
                    <m:r>
                      <m:t>a</m:t>
                    </m:r>
                    <m:r>
                      <m:t>t</m:t>
                    </m:r>
                    <m:r>
                      <m:t>i</m:t>
                    </m:r>
                    <m:r>
                      <m:t>v</m:t>
                    </m:r>
                    <m:r>
                      <m:t>o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a</m:t>
                    </m:r>
                    <m:r>
                      <m:t>i</m:t>
                    </m:r>
                    <m:r>
                      <m:t>v</m:t>
                    </m:r>
                    <m:r>
                      <m:t>a</m:t>
                    </m:r>
                    <m:r>
                      <m:t>+</m:t>
                    </m:r>
                    <m:r>
                      <m:t>a</m:t>
                    </m:r>
                    <m:r>
                      <m:t>n</m:t>
                    </m:r>
                    <m:r>
                      <m:t>s</m:t>
                    </m:r>
                    <m:r>
                      <m:t>i</m:t>
                    </m:r>
                    <m:r>
                      <m:t>e</m:t>
                    </m:r>
                    <m:r>
                      <m:t>d</m:t>
                    </m:r>
                    <m:r>
                      <m:t>a</m:t>
                    </m:r>
                    <m:r>
                      <m:t>d</m:t>
                    </m:r>
                    <m:r>
                      <m:t>e</m:t>
                    </m:r>
                    <m:r>
                      <m:t>+</m:t>
                    </m:r>
                    <m:r>
                      <m:t>n</m:t>
                    </m:r>
                    <m:r>
                      <m:t>o</m:t>
                    </m:r>
                    <m:r>
                      <m:t>j</m:t>
                    </m:r>
                    <m:r>
                      <m:t>o</m:t>
                    </m:r>
                    <m:r>
                      <m:t>+</m:t>
                    </m:r>
                    <m:r>
                      <m:t>m</m:t>
                    </m:r>
                    <m:r>
                      <m:t>e</m:t>
                    </m:r>
                    <m:r>
                      <m:t>d</m:t>
                    </m:r>
                    <m:r>
                      <m:t>o</m:t>
                    </m:r>
                    <m:r>
                      <m:t>+</m:t>
                    </m:r>
                    <m:r>
                      <m:t>a</m:t>
                    </m:r>
                    <m:r>
                      <m:t>l</m:t>
                    </m:r>
                    <m:r>
                      <m:t>e</m:t>
                    </m:r>
                    <m:r>
                      <m:t>g</m:t>
                    </m:r>
                    <m:r>
                      <m:t>r</m:t>
                    </m:r>
                    <m:r>
                      <m:t>i</m:t>
                    </m:r>
                    <m:r>
                      <m:t>a</m:t>
                    </m:r>
                    <m:r>
                      <m:t>+</m:t>
                    </m:r>
                    <m:r>
                      <m:t>t</m:t>
                    </m:r>
                    <m:r>
                      <m:t>r</m:t>
                    </m:r>
                    <m:r>
                      <m:t>i</m:t>
                    </m:r>
                    <m:r>
                      <m:t>s</m:t>
                    </m:r>
                    <m:r>
                      <m:t>t</m:t>
                    </m:r>
                    <m:r>
                      <m:t>e</m:t>
                    </m:r>
                    <m:r>
                      <m:t>z</m:t>
                    </m:r>
                    <m:r>
                      <m:t>a</m:t>
                    </m:r>
                    <m:r>
                      <m:t>+</m:t>
                    </m:r>
                    <m:r>
                      <m:t>s</m:t>
                    </m:r>
                    <m:r>
                      <m:t>u</m:t>
                    </m:r>
                    <m:r>
                      <m:t>r</m:t>
                    </m:r>
                    <m:r>
                      <m:t>p</m:t>
                    </m:r>
                    <m:r>
                      <m:t>r</m:t>
                    </m:r>
                    <m:r>
                      <m:t>e</m:t>
                    </m:r>
                    <m:r>
                      <m:t>s</m:t>
                    </m:r>
                    <m:r>
                      <m:t>a</m:t>
                    </m:r>
                    <m:r>
                      <m:t>+</m:t>
                    </m:r>
                    <m:r>
                      <m:t>c</m:t>
                    </m:r>
                    <m:r>
                      <m:t>o</m:t>
                    </m:r>
                    <m:r>
                      <m:t>n</m:t>
                    </m:r>
                    <m:r>
                      <m:t>f</m:t>
                    </m:r>
                    <m:r>
                      <m:t>i</m:t>
                    </m:r>
                    <m:r>
                      <m:t>a</m:t>
                    </m:r>
                    <m:r>
                      <m:t>n</m:t>
                    </m:r>
                    <m:r>
                      <m:t>ç</m:t>
                    </m:r>
                    <m:r>
                      <m:t>a</m:t>
                    </m:r>
                    <m:r>
                      <m:t>=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Melodia -&gt; Sentimentos na letra</dc:title>
  <dc:creator>Bruno Crotman</dc:creator>
  <cp:keywords/>
  <dcterms:created xsi:type="dcterms:W3CDTF">2019-07-09T19:55:24Z</dcterms:created>
  <dcterms:modified xsi:type="dcterms:W3CDTF">2019-07-09T19:55:24Z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