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937" r:id="rId8"/>
    <p:sldId id="938" r:id="rId9"/>
    <p:sldId id="939" r:id="rId10"/>
    <p:sldId id="940" r:id="rId11"/>
    <p:sldId id="262" r:id="rId12"/>
    <p:sldId id="941" r:id="rId13"/>
    <p:sldId id="942" r:id="rId14"/>
    <p:sldId id="943" r:id="rId1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566" userDrawn="1">
          <p15:clr>
            <a:srgbClr val="A4A3A4"/>
          </p15:clr>
        </p15:guide>
        <p15:guide id="2" pos="109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54"/>
    <p:restoredTop sz="94694"/>
  </p:normalViewPr>
  <p:slideViewPr>
    <p:cSldViewPr snapToGrid="0" snapToObjects="1" showGuides="1">
      <p:cViewPr varScale="1">
        <p:scale>
          <a:sx n="144" d="100"/>
          <a:sy n="144" d="100"/>
        </p:scale>
        <p:origin x="1024" y="192"/>
      </p:cViewPr>
      <p:guideLst>
        <p:guide orient="horz" pos="3566"/>
        <p:guide pos="1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94EC61-44A4-B047-B1F8-98E2E0A0FC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9EB099A-3F5D-F24B-89EC-723B43F70C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E73B595-F930-5642-B360-5D02A414B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9BC05-6033-3F48-8386-807EFABD0CB7}" type="datetimeFigureOut">
              <a:rPr kumimoji="1" lang="ja-JP" altLang="en-US" smtClean="0"/>
              <a:t>2020/1/23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F5E161D-2D33-1E4B-B305-21B907D0F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CE36AF7-A4FE-0849-8187-AE205FDD5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ED4C2-FE09-7F4E-B089-07ED91F700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2187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29BF2DE-0D05-AD41-B296-A0D5CD8AA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B225754-B7FE-EF43-9304-AB7DD3C84D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3A53D8A-3A19-1E42-82C8-FFC9DFAEC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9BC05-6033-3F48-8386-807EFABD0CB7}" type="datetimeFigureOut">
              <a:rPr kumimoji="1" lang="ja-JP" altLang="en-US" smtClean="0"/>
              <a:t>2020/1/23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1A84BC9-A7A4-D34F-BDDC-3060E0779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8C24D21-C0DA-B547-B088-0547877AF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ED4C2-FE09-7F4E-B089-07ED91F700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7352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A864DD48-FB65-8E4D-A78D-8F83ADF14B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884DD77-80DB-2040-A7FE-6D4192C181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C8BD11D-44C4-964D-B356-D29892A64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9BC05-6033-3F48-8386-807EFABD0CB7}" type="datetimeFigureOut">
              <a:rPr kumimoji="1" lang="ja-JP" altLang="en-US" smtClean="0"/>
              <a:t>2020/1/23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D3CE89B-F2AC-5C4F-948E-3523436D2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AFFBC14-B1EB-2342-A90B-0AF0FFDE2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ED4C2-FE09-7F4E-B089-07ED91F700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1775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F139C18-B226-2B4A-A383-4228BD18E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429452F-DAFE-E04B-B4C8-BE93C6292E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1615E7D-38C2-B946-9DE4-D55291624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9BC05-6033-3F48-8386-807EFABD0CB7}" type="datetimeFigureOut">
              <a:rPr kumimoji="1" lang="ja-JP" altLang="en-US" smtClean="0"/>
              <a:t>2020/1/23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5C9D4C3-CBC1-6649-B1FB-9E65E44C8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97F772E-821D-7747-BAED-B225C5520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ED4C2-FE09-7F4E-B089-07ED91F700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8647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27FB7ED-CA0F-5B46-B120-53176E704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A030AE0-56A9-BB45-A98C-3AE64E0115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69A1EE2-01BF-7744-B614-A53F31878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9BC05-6033-3F48-8386-807EFABD0CB7}" type="datetimeFigureOut">
              <a:rPr kumimoji="1" lang="ja-JP" altLang="en-US" smtClean="0"/>
              <a:t>2020/1/23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16EFCC2-3107-5E48-9CBE-78C42C7A5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9DDB9AA-DAEA-BF4D-83FF-93F4DBB48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ED4C2-FE09-7F4E-B089-07ED91F700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9649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D456627-9031-5B48-8317-DD70D9AA7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B184D7A-549F-B648-ABE5-62A582A3F6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5AE14B7-7276-1F4B-83A2-3F08EA29AA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69A43E1-6B6D-5F44-AA4B-7BB4F270B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9BC05-6033-3F48-8386-807EFABD0CB7}" type="datetimeFigureOut">
              <a:rPr kumimoji="1" lang="ja-JP" altLang="en-US" smtClean="0"/>
              <a:t>2020/1/23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5B45DB4-7C31-A948-AF2C-7D346C234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ACD5847-8528-FE49-94C7-8B763B3CD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ED4C2-FE09-7F4E-B089-07ED91F700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0404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CFF2FB6-787F-D34A-B49B-9C9DC9BA5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5037062-31BA-7A4E-83BF-A5569506F6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7AF8038-13EE-9F4F-85A1-1715ACBD8F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AE3BE9C9-ABC5-974F-A53D-27149D4450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35852D05-1514-8944-884E-E0D557AA8F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3395C220-F1E1-924A-A707-3C3C9E34E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9BC05-6033-3F48-8386-807EFABD0CB7}" type="datetimeFigureOut">
              <a:rPr kumimoji="1" lang="ja-JP" altLang="en-US" smtClean="0"/>
              <a:t>2020/1/23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3CC20298-672A-5F4E-8016-AA10F1D37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B3EC1A42-5BC0-8149-A53C-9992ED9CE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ED4C2-FE09-7F4E-B089-07ED91F700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458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4CCA23F-FEAF-3849-B0D8-3891D181D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839D184-AE0B-184C-B90A-9E7A8C06F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9BC05-6033-3F48-8386-807EFABD0CB7}" type="datetimeFigureOut">
              <a:rPr kumimoji="1" lang="ja-JP" altLang="en-US" smtClean="0"/>
              <a:t>2020/1/23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3219F14-34A1-7A4F-8AC8-BD0AB8016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4FA51AA-3892-3A49-ABCD-37F5038ED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ED4C2-FE09-7F4E-B089-07ED91F700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4233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C6A9C4C-236D-954C-83DC-16323D903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9BC05-6033-3F48-8386-807EFABD0CB7}" type="datetimeFigureOut">
              <a:rPr kumimoji="1" lang="ja-JP" altLang="en-US" smtClean="0"/>
              <a:t>2020/1/23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7B2A20C6-F273-2B47-ACAB-BB603E047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C7B558B-B09A-5E43-BE42-879C5EA4B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ED4C2-FE09-7F4E-B089-07ED91F700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6538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A35FCC-6C6E-5242-9AF5-67830B410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DF8477A-5BBC-0E40-96A5-321A32BB69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A4BBC3F-65E9-4549-82BC-2C3E13565F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026480A-F2A4-BF43-8A60-7B12DB371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9BC05-6033-3F48-8386-807EFABD0CB7}" type="datetimeFigureOut">
              <a:rPr kumimoji="1" lang="ja-JP" altLang="en-US" smtClean="0"/>
              <a:t>2020/1/23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72525FB-0602-A047-AE6A-194BB2616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B7F3851-9C0C-2E4F-9A04-7FEF0466F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ED4C2-FE09-7F4E-B089-07ED91F700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4333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AD7A77D-DC52-BE4B-9CA1-4F8F3FC61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95AF18BE-A690-E040-9EC0-2DE3AB8CA0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3632D0E-C004-0F4A-B7D0-04166DDC84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13D0070-B6F0-C846-980B-F2E346465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9BC05-6033-3F48-8386-807EFABD0CB7}" type="datetimeFigureOut">
              <a:rPr kumimoji="1" lang="ja-JP" altLang="en-US" smtClean="0"/>
              <a:t>2020/1/23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4F3F3E3-4C27-9747-AFF0-658F37DFB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765A4E9-B713-1548-ABB1-1D156A788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ED4C2-FE09-7F4E-B089-07ED91F700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9940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D24512ED-59C1-3A43-9A81-C4975FAD3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6E45649-B551-FE48-8408-184568076E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237FB51-9D75-9845-BC3A-4C80E268AF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69BC05-6033-3F48-8386-807EFABD0CB7}" type="datetimeFigureOut">
              <a:rPr kumimoji="1" lang="ja-JP" altLang="en-US" smtClean="0"/>
              <a:t>2020/1/23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E75EE3A-1556-5648-BB24-C8EB878E37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5155F38-6412-9F43-9AD9-6E7E56C07B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8ED4C2-FE09-7F4E-B089-07ED91F700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6557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Relationship Id="rId9" Type="http://schemas.openxmlformats.org/officeDocument/2006/relationships/oleObject" Target="../embeddings/oleObject4.bin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円/楕円 3">
            <a:extLst>
              <a:ext uri="{FF2B5EF4-FFF2-40B4-BE49-F238E27FC236}">
                <a16:creationId xmlns:a16="http://schemas.microsoft.com/office/drawing/2014/main" id="{7DE11FF8-F758-1442-8373-A77E2E106F39}"/>
              </a:ext>
            </a:extLst>
          </p:cNvPr>
          <p:cNvSpPr/>
          <p:nvPr/>
        </p:nvSpPr>
        <p:spPr>
          <a:xfrm>
            <a:off x="4020855" y="1440493"/>
            <a:ext cx="663879" cy="6638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円/楕円 4">
            <a:extLst>
              <a:ext uri="{FF2B5EF4-FFF2-40B4-BE49-F238E27FC236}">
                <a16:creationId xmlns:a16="http://schemas.microsoft.com/office/drawing/2014/main" id="{C940F7D2-84CF-CD49-9D59-C9B847937D74}"/>
              </a:ext>
            </a:extLst>
          </p:cNvPr>
          <p:cNvSpPr/>
          <p:nvPr/>
        </p:nvSpPr>
        <p:spPr>
          <a:xfrm>
            <a:off x="4020855" y="2507293"/>
            <a:ext cx="663879" cy="6638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/楕円 5">
            <a:extLst>
              <a:ext uri="{FF2B5EF4-FFF2-40B4-BE49-F238E27FC236}">
                <a16:creationId xmlns:a16="http://schemas.microsoft.com/office/drawing/2014/main" id="{FAA85F49-F6A1-0A43-B9B3-CE55C99CFA12}"/>
              </a:ext>
            </a:extLst>
          </p:cNvPr>
          <p:cNvSpPr/>
          <p:nvPr/>
        </p:nvSpPr>
        <p:spPr>
          <a:xfrm>
            <a:off x="4020855" y="3574093"/>
            <a:ext cx="663879" cy="6638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円/楕円 6">
            <a:extLst>
              <a:ext uri="{FF2B5EF4-FFF2-40B4-BE49-F238E27FC236}">
                <a16:creationId xmlns:a16="http://schemas.microsoft.com/office/drawing/2014/main" id="{100EF5AB-FC0D-CE4C-A79F-A0E1E9AD1A45}"/>
              </a:ext>
            </a:extLst>
          </p:cNvPr>
          <p:cNvSpPr/>
          <p:nvPr/>
        </p:nvSpPr>
        <p:spPr>
          <a:xfrm>
            <a:off x="5343469" y="1995516"/>
            <a:ext cx="663879" cy="6638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円/楕円 7">
            <a:extLst>
              <a:ext uri="{FF2B5EF4-FFF2-40B4-BE49-F238E27FC236}">
                <a16:creationId xmlns:a16="http://schemas.microsoft.com/office/drawing/2014/main" id="{604D4EB4-FA78-8745-A4D7-A9FC1B25F8A8}"/>
              </a:ext>
            </a:extLst>
          </p:cNvPr>
          <p:cNvSpPr/>
          <p:nvPr/>
        </p:nvSpPr>
        <p:spPr>
          <a:xfrm>
            <a:off x="5343469" y="3062316"/>
            <a:ext cx="663879" cy="6638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円/楕円 8">
            <a:extLst>
              <a:ext uri="{FF2B5EF4-FFF2-40B4-BE49-F238E27FC236}">
                <a16:creationId xmlns:a16="http://schemas.microsoft.com/office/drawing/2014/main" id="{28986982-F93B-4847-83A6-3B31C131E97F}"/>
              </a:ext>
            </a:extLst>
          </p:cNvPr>
          <p:cNvSpPr/>
          <p:nvPr/>
        </p:nvSpPr>
        <p:spPr>
          <a:xfrm>
            <a:off x="6666083" y="1440493"/>
            <a:ext cx="663879" cy="6638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9">
            <a:extLst>
              <a:ext uri="{FF2B5EF4-FFF2-40B4-BE49-F238E27FC236}">
                <a16:creationId xmlns:a16="http://schemas.microsoft.com/office/drawing/2014/main" id="{3038F7E3-B0AB-3643-B298-122789962AE4}"/>
              </a:ext>
            </a:extLst>
          </p:cNvPr>
          <p:cNvSpPr/>
          <p:nvPr/>
        </p:nvSpPr>
        <p:spPr>
          <a:xfrm>
            <a:off x="6666083" y="2507293"/>
            <a:ext cx="663879" cy="6638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10">
            <a:extLst>
              <a:ext uri="{FF2B5EF4-FFF2-40B4-BE49-F238E27FC236}">
                <a16:creationId xmlns:a16="http://schemas.microsoft.com/office/drawing/2014/main" id="{F2A1FB6C-D7FA-174D-9971-E851F3328901}"/>
              </a:ext>
            </a:extLst>
          </p:cNvPr>
          <p:cNvSpPr/>
          <p:nvPr/>
        </p:nvSpPr>
        <p:spPr>
          <a:xfrm>
            <a:off x="6666083" y="3574093"/>
            <a:ext cx="663879" cy="6638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B6FEFA6E-E1DA-824F-8244-BE3F431D24EB}"/>
              </a:ext>
            </a:extLst>
          </p:cNvPr>
          <p:cNvCxnSpPr>
            <a:stCxn id="7" idx="2"/>
            <a:endCxn id="4" idx="6"/>
          </p:cNvCxnSpPr>
          <p:nvPr/>
        </p:nvCxnSpPr>
        <p:spPr>
          <a:xfrm flipH="1" flipV="1">
            <a:off x="4684734" y="1772433"/>
            <a:ext cx="658735" cy="555023"/>
          </a:xfrm>
          <a:prstGeom prst="line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EA2F54AE-8EB0-EA40-8710-E33D2FF29589}"/>
              </a:ext>
            </a:extLst>
          </p:cNvPr>
          <p:cNvCxnSpPr>
            <a:cxnSpLocks/>
            <a:stCxn id="7" idx="2"/>
            <a:endCxn id="5" idx="6"/>
          </p:cNvCxnSpPr>
          <p:nvPr/>
        </p:nvCxnSpPr>
        <p:spPr>
          <a:xfrm flipH="1">
            <a:off x="4684734" y="2327456"/>
            <a:ext cx="658735" cy="511777"/>
          </a:xfrm>
          <a:prstGeom prst="line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8CA05F1B-DFF7-4143-96B6-ECF65FEAA5F9}"/>
              </a:ext>
            </a:extLst>
          </p:cNvPr>
          <p:cNvCxnSpPr>
            <a:cxnSpLocks/>
            <a:stCxn id="7" idx="2"/>
            <a:endCxn id="6" idx="6"/>
          </p:cNvCxnSpPr>
          <p:nvPr/>
        </p:nvCxnSpPr>
        <p:spPr>
          <a:xfrm flipH="1">
            <a:off x="4684734" y="2327456"/>
            <a:ext cx="658735" cy="1578577"/>
          </a:xfrm>
          <a:prstGeom prst="line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21D16A53-568C-2A48-94C4-59337DF315CB}"/>
              </a:ext>
            </a:extLst>
          </p:cNvPr>
          <p:cNvCxnSpPr>
            <a:cxnSpLocks/>
            <a:stCxn id="8" idx="2"/>
            <a:endCxn id="4" idx="6"/>
          </p:cNvCxnSpPr>
          <p:nvPr/>
        </p:nvCxnSpPr>
        <p:spPr>
          <a:xfrm flipH="1" flipV="1">
            <a:off x="4684734" y="1772433"/>
            <a:ext cx="658735" cy="1621823"/>
          </a:xfrm>
          <a:prstGeom prst="line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A9627DE9-B87B-2D40-AD09-1557224D9349}"/>
              </a:ext>
            </a:extLst>
          </p:cNvPr>
          <p:cNvCxnSpPr>
            <a:cxnSpLocks/>
            <a:stCxn id="8" idx="2"/>
            <a:endCxn id="5" idx="6"/>
          </p:cNvCxnSpPr>
          <p:nvPr/>
        </p:nvCxnSpPr>
        <p:spPr>
          <a:xfrm flipH="1" flipV="1">
            <a:off x="4684734" y="2839233"/>
            <a:ext cx="658735" cy="555023"/>
          </a:xfrm>
          <a:prstGeom prst="line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6A7CF1B2-FAED-D847-B442-E31B9A213830}"/>
              </a:ext>
            </a:extLst>
          </p:cNvPr>
          <p:cNvCxnSpPr>
            <a:cxnSpLocks/>
            <a:stCxn id="8" idx="2"/>
            <a:endCxn id="6" idx="6"/>
          </p:cNvCxnSpPr>
          <p:nvPr/>
        </p:nvCxnSpPr>
        <p:spPr>
          <a:xfrm flipH="1">
            <a:off x="4684734" y="3394256"/>
            <a:ext cx="658735" cy="511777"/>
          </a:xfrm>
          <a:prstGeom prst="line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6C082B0C-0078-3141-B018-0EC5938917D1}"/>
              </a:ext>
            </a:extLst>
          </p:cNvPr>
          <p:cNvCxnSpPr>
            <a:cxnSpLocks/>
            <a:stCxn id="11" idx="2"/>
            <a:endCxn id="7" idx="6"/>
          </p:cNvCxnSpPr>
          <p:nvPr/>
        </p:nvCxnSpPr>
        <p:spPr>
          <a:xfrm flipH="1" flipV="1">
            <a:off x="6007348" y="2327456"/>
            <a:ext cx="658735" cy="1578577"/>
          </a:xfrm>
          <a:prstGeom prst="line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C44EFB3C-40D6-8E4E-ADB6-CADCB359643D}"/>
              </a:ext>
            </a:extLst>
          </p:cNvPr>
          <p:cNvCxnSpPr>
            <a:cxnSpLocks/>
            <a:stCxn id="10" idx="2"/>
            <a:endCxn id="7" idx="6"/>
          </p:cNvCxnSpPr>
          <p:nvPr/>
        </p:nvCxnSpPr>
        <p:spPr>
          <a:xfrm flipH="1" flipV="1">
            <a:off x="6007348" y="2327456"/>
            <a:ext cx="658735" cy="511777"/>
          </a:xfrm>
          <a:prstGeom prst="line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71CD2635-498E-FE4C-8BFB-22D57C3F752F}"/>
              </a:ext>
            </a:extLst>
          </p:cNvPr>
          <p:cNvCxnSpPr>
            <a:cxnSpLocks/>
            <a:stCxn id="9" idx="2"/>
            <a:endCxn id="7" idx="6"/>
          </p:cNvCxnSpPr>
          <p:nvPr/>
        </p:nvCxnSpPr>
        <p:spPr>
          <a:xfrm flipH="1">
            <a:off x="6007348" y="1772433"/>
            <a:ext cx="658735" cy="555023"/>
          </a:xfrm>
          <a:prstGeom prst="line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コネクタ 58">
            <a:extLst>
              <a:ext uri="{FF2B5EF4-FFF2-40B4-BE49-F238E27FC236}">
                <a16:creationId xmlns:a16="http://schemas.microsoft.com/office/drawing/2014/main" id="{8582E2B8-FA9A-5B4C-A53C-5A04E4F45841}"/>
              </a:ext>
            </a:extLst>
          </p:cNvPr>
          <p:cNvCxnSpPr>
            <a:cxnSpLocks/>
            <a:stCxn id="11" idx="2"/>
            <a:endCxn id="8" idx="6"/>
          </p:cNvCxnSpPr>
          <p:nvPr/>
        </p:nvCxnSpPr>
        <p:spPr>
          <a:xfrm flipH="1" flipV="1">
            <a:off x="6007348" y="3394256"/>
            <a:ext cx="658735" cy="511777"/>
          </a:xfrm>
          <a:prstGeom prst="line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コネクタ 59">
            <a:extLst>
              <a:ext uri="{FF2B5EF4-FFF2-40B4-BE49-F238E27FC236}">
                <a16:creationId xmlns:a16="http://schemas.microsoft.com/office/drawing/2014/main" id="{13429877-D6E6-E340-8EE8-5D3984831E69}"/>
              </a:ext>
            </a:extLst>
          </p:cNvPr>
          <p:cNvCxnSpPr>
            <a:cxnSpLocks/>
            <a:stCxn id="10" idx="2"/>
            <a:endCxn id="8" idx="6"/>
          </p:cNvCxnSpPr>
          <p:nvPr/>
        </p:nvCxnSpPr>
        <p:spPr>
          <a:xfrm flipH="1">
            <a:off x="6007348" y="2839233"/>
            <a:ext cx="658735" cy="555023"/>
          </a:xfrm>
          <a:prstGeom prst="line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コネクタ 60">
            <a:extLst>
              <a:ext uri="{FF2B5EF4-FFF2-40B4-BE49-F238E27FC236}">
                <a16:creationId xmlns:a16="http://schemas.microsoft.com/office/drawing/2014/main" id="{352E75A1-5DE8-D845-A504-3D07B41C27E2}"/>
              </a:ext>
            </a:extLst>
          </p:cNvPr>
          <p:cNvCxnSpPr>
            <a:cxnSpLocks/>
            <a:stCxn id="9" idx="2"/>
            <a:endCxn id="8" idx="6"/>
          </p:cNvCxnSpPr>
          <p:nvPr/>
        </p:nvCxnSpPr>
        <p:spPr>
          <a:xfrm flipH="1">
            <a:off x="6007348" y="1772433"/>
            <a:ext cx="658735" cy="1621823"/>
          </a:xfrm>
          <a:prstGeom prst="line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コネクタ 68">
            <a:extLst>
              <a:ext uri="{FF2B5EF4-FFF2-40B4-BE49-F238E27FC236}">
                <a16:creationId xmlns:a16="http://schemas.microsoft.com/office/drawing/2014/main" id="{FFA268C9-8009-CD48-AE56-DB6836852A87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3360014" y="1772433"/>
            <a:ext cx="660841" cy="0"/>
          </a:xfrm>
          <a:prstGeom prst="line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コネクタ 71">
            <a:extLst>
              <a:ext uri="{FF2B5EF4-FFF2-40B4-BE49-F238E27FC236}">
                <a16:creationId xmlns:a16="http://schemas.microsoft.com/office/drawing/2014/main" id="{861C8DB6-BD01-C843-AFAC-5F87EC74A8E8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3360015" y="2839233"/>
            <a:ext cx="660840" cy="13505"/>
          </a:xfrm>
          <a:prstGeom prst="line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コネクタ 73">
            <a:extLst>
              <a:ext uri="{FF2B5EF4-FFF2-40B4-BE49-F238E27FC236}">
                <a16:creationId xmlns:a16="http://schemas.microsoft.com/office/drawing/2014/main" id="{8C0D7D58-9A97-2A47-98AF-40370DAE96DD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3360014" y="3906033"/>
            <a:ext cx="660841" cy="0"/>
          </a:xfrm>
          <a:prstGeom prst="line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コネクタ 76">
            <a:extLst>
              <a:ext uri="{FF2B5EF4-FFF2-40B4-BE49-F238E27FC236}">
                <a16:creationId xmlns:a16="http://schemas.microsoft.com/office/drawing/2014/main" id="{F1E1F616-D93A-2244-B167-81C732074C79}"/>
              </a:ext>
            </a:extLst>
          </p:cNvPr>
          <p:cNvCxnSpPr>
            <a:cxnSpLocks/>
            <a:endCxn id="9" idx="6"/>
          </p:cNvCxnSpPr>
          <p:nvPr/>
        </p:nvCxnSpPr>
        <p:spPr>
          <a:xfrm flipH="1">
            <a:off x="7329962" y="1755540"/>
            <a:ext cx="658736" cy="16893"/>
          </a:xfrm>
          <a:prstGeom prst="line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コネクタ 77">
            <a:extLst>
              <a:ext uri="{FF2B5EF4-FFF2-40B4-BE49-F238E27FC236}">
                <a16:creationId xmlns:a16="http://schemas.microsoft.com/office/drawing/2014/main" id="{B32655B8-F12A-D34E-A81B-894BCCE0BCF6}"/>
              </a:ext>
            </a:extLst>
          </p:cNvPr>
          <p:cNvCxnSpPr>
            <a:cxnSpLocks/>
            <a:endCxn id="10" idx="6"/>
          </p:cNvCxnSpPr>
          <p:nvPr/>
        </p:nvCxnSpPr>
        <p:spPr>
          <a:xfrm flipH="1">
            <a:off x="7329962" y="2839233"/>
            <a:ext cx="658735" cy="0"/>
          </a:xfrm>
          <a:prstGeom prst="line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コネクタ 78">
            <a:extLst>
              <a:ext uri="{FF2B5EF4-FFF2-40B4-BE49-F238E27FC236}">
                <a16:creationId xmlns:a16="http://schemas.microsoft.com/office/drawing/2014/main" id="{02C5131A-152C-2C40-9EA0-EAB64A7FA6BC}"/>
              </a:ext>
            </a:extLst>
          </p:cNvPr>
          <p:cNvCxnSpPr>
            <a:cxnSpLocks/>
            <a:endCxn id="11" idx="6"/>
          </p:cNvCxnSpPr>
          <p:nvPr/>
        </p:nvCxnSpPr>
        <p:spPr>
          <a:xfrm flipH="1">
            <a:off x="7329962" y="3906033"/>
            <a:ext cx="658735" cy="0"/>
          </a:xfrm>
          <a:prstGeom prst="line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テキスト ボックス 85">
            <a:extLst>
              <a:ext uri="{FF2B5EF4-FFF2-40B4-BE49-F238E27FC236}">
                <a16:creationId xmlns:a16="http://schemas.microsoft.com/office/drawing/2014/main" id="{E5123B7B-4F8F-1C41-A770-314E128E123C}"/>
              </a:ext>
            </a:extLst>
          </p:cNvPr>
          <p:cNvSpPr txBox="1"/>
          <p:nvPr/>
        </p:nvSpPr>
        <p:spPr>
          <a:xfrm>
            <a:off x="3914212" y="101697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入力層</a:t>
            </a:r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87" name="テキスト ボックス 86">
            <a:extLst>
              <a:ext uri="{FF2B5EF4-FFF2-40B4-BE49-F238E27FC236}">
                <a16:creationId xmlns:a16="http://schemas.microsoft.com/office/drawing/2014/main" id="{F95DABE2-C3AB-4F47-836B-D7EAD08CDFD3}"/>
              </a:ext>
            </a:extLst>
          </p:cNvPr>
          <p:cNvSpPr txBox="1"/>
          <p:nvPr/>
        </p:nvSpPr>
        <p:spPr>
          <a:xfrm>
            <a:off x="5218837" y="101697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中間層</a:t>
            </a:r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88" name="テキスト ボックス 87">
            <a:extLst>
              <a:ext uri="{FF2B5EF4-FFF2-40B4-BE49-F238E27FC236}">
                <a16:creationId xmlns:a16="http://schemas.microsoft.com/office/drawing/2014/main" id="{930025AA-AB58-B840-9A54-5D3CDDCD295E}"/>
              </a:ext>
            </a:extLst>
          </p:cNvPr>
          <p:cNvSpPr txBox="1"/>
          <p:nvPr/>
        </p:nvSpPr>
        <p:spPr>
          <a:xfrm>
            <a:off x="6523462" y="101697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出力層</a:t>
            </a:r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89" name="右矢印 88">
            <a:extLst>
              <a:ext uri="{FF2B5EF4-FFF2-40B4-BE49-F238E27FC236}">
                <a16:creationId xmlns:a16="http://schemas.microsoft.com/office/drawing/2014/main" id="{9A7CA129-68E5-934D-A88F-E8727D1577C9}"/>
              </a:ext>
            </a:extLst>
          </p:cNvPr>
          <p:cNvSpPr/>
          <p:nvPr/>
        </p:nvSpPr>
        <p:spPr>
          <a:xfrm>
            <a:off x="3360014" y="4321629"/>
            <a:ext cx="4628683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0" name="テキスト ボックス 89">
            <a:extLst>
              <a:ext uri="{FF2B5EF4-FFF2-40B4-BE49-F238E27FC236}">
                <a16:creationId xmlns:a16="http://schemas.microsoft.com/office/drawing/2014/main" id="{E4468285-EE7F-3042-BF9E-05E6E11170EF}"/>
              </a:ext>
            </a:extLst>
          </p:cNvPr>
          <p:cNvSpPr txBox="1"/>
          <p:nvPr/>
        </p:nvSpPr>
        <p:spPr>
          <a:xfrm>
            <a:off x="8201170" y="2631657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>
                <a:latin typeface="Meiryo" panose="020B0604030504040204" pitchFamily="34" charset="-128"/>
                <a:ea typeface="Meiryo" panose="020B0604030504040204" pitchFamily="34" charset="-128"/>
              </a:rPr>
              <a:t>出力</a:t>
            </a:r>
            <a:endParaRPr kumimoji="1" lang="ja-JP" altLang="en-US" sz="280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DEF622B1-9429-FC4E-9F7C-7C7DFBB5031A}"/>
              </a:ext>
            </a:extLst>
          </p:cNvPr>
          <p:cNvSpPr txBox="1"/>
          <p:nvPr/>
        </p:nvSpPr>
        <p:spPr>
          <a:xfrm>
            <a:off x="2454165" y="2631657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>
                <a:latin typeface="Meiryo" panose="020B0604030504040204" pitchFamily="34" charset="-128"/>
                <a:ea typeface="Meiryo" panose="020B0604030504040204" pitchFamily="34" charset="-128"/>
              </a:rPr>
              <a:t>入力</a:t>
            </a:r>
            <a:endParaRPr kumimoji="1" lang="ja-JP" altLang="en-US" sz="280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624032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>
            <a:extLst>
              <a:ext uri="{FF2B5EF4-FFF2-40B4-BE49-F238E27FC236}">
                <a16:creationId xmlns:a16="http://schemas.microsoft.com/office/drawing/2014/main" id="{5A663F36-9CF0-854A-92C7-CD3B3B50B9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75128" y="1006720"/>
            <a:ext cx="1030165" cy="15125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ja-JP" altLang="en-US" sz="1846">
                <a:latin typeface="Times New Roman" charset="0"/>
                <a:ea typeface="ＭＳ Ｐゴシック" charset="0"/>
              </a:rPr>
              <a:t>Ｘ　Ｙ　Ｚ</a:t>
            </a:r>
            <a:endParaRPr lang="en-US" altLang="ja-JP" sz="1846">
              <a:latin typeface="Times New Roman" charset="0"/>
              <a:ea typeface="ＭＳ Ｐゴシック" charset="0"/>
            </a:endParaRPr>
          </a:p>
          <a:p>
            <a:pPr>
              <a:defRPr/>
            </a:pPr>
            <a:r>
              <a:rPr lang="ja-JP" altLang="en-US" sz="1846">
                <a:latin typeface="Times New Roman" charset="0"/>
                <a:ea typeface="ＭＳ Ｐゴシック" charset="0"/>
              </a:rPr>
              <a:t>０　０　０</a:t>
            </a:r>
            <a:endParaRPr lang="en-US" altLang="ja-JP" sz="1846">
              <a:latin typeface="Times New Roman" charset="0"/>
              <a:ea typeface="ＭＳ Ｐゴシック" charset="0"/>
            </a:endParaRPr>
          </a:p>
          <a:p>
            <a:pPr>
              <a:defRPr/>
            </a:pPr>
            <a:r>
              <a:rPr lang="ja-JP" altLang="en-US" sz="1846">
                <a:latin typeface="Times New Roman" charset="0"/>
                <a:ea typeface="ＭＳ Ｐゴシック" charset="0"/>
              </a:rPr>
              <a:t>０　１　１</a:t>
            </a:r>
            <a:endParaRPr lang="en-US" altLang="ja-JP" sz="1846">
              <a:latin typeface="Times New Roman" charset="0"/>
              <a:ea typeface="ＭＳ Ｐゴシック" charset="0"/>
            </a:endParaRPr>
          </a:p>
          <a:p>
            <a:pPr>
              <a:defRPr/>
            </a:pPr>
            <a:r>
              <a:rPr lang="ja-JP" altLang="en-US" sz="1846">
                <a:latin typeface="Times New Roman" charset="0"/>
                <a:ea typeface="ＭＳ Ｐゴシック" charset="0"/>
              </a:rPr>
              <a:t>１　０　１</a:t>
            </a:r>
            <a:endParaRPr lang="en-US" altLang="ja-JP" sz="1846">
              <a:latin typeface="Times New Roman" charset="0"/>
              <a:ea typeface="ＭＳ Ｐゴシック" charset="0"/>
            </a:endParaRPr>
          </a:p>
          <a:p>
            <a:pPr>
              <a:defRPr/>
            </a:pPr>
            <a:r>
              <a:rPr lang="ja-JP" altLang="en-US" sz="1846">
                <a:latin typeface="Times New Roman" charset="0"/>
                <a:ea typeface="ＭＳ Ｐゴシック" charset="0"/>
              </a:rPr>
              <a:t>１　１　０</a:t>
            </a:r>
          </a:p>
        </p:txBody>
      </p:sp>
      <p:sp>
        <p:nvSpPr>
          <p:cNvPr id="5" name="Line 3">
            <a:extLst>
              <a:ext uri="{FF2B5EF4-FFF2-40B4-BE49-F238E27FC236}">
                <a16:creationId xmlns:a16="http://schemas.microsoft.com/office/drawing/2014/main" id="{185EFC27-797C-E649-B586-232F0373BE21}"/>
              </a:ext>
            </a:extLst>
          </p:cNvPr>
          <p:cNvSpPr>
            <a:spLocks noChangeShapeType="1"/>
          </p:cNvSpPr>
          <p:nvPr/>
        </p:nvSpPr>
        <p:spPr bwMode="auto">
          <a:xfrm>
            <a:off x="9041425" y="1337897"/>
            <a:ext cx="993531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ja-JP" altLang="en-US">
              <a:ea typeface="ＭＳ Ｐゴシック" charset="0"/>
            </a:endParaRPr>
          </a:p>
        </p:txBody>
      </p:sp>
      <p:sp>
        <p:nvSpPr>
          <p:cNvPr id="6" name="Line 4">
            <a:extLst>
              <a:ext uri="{FF2B5EF4-FFF2-40B4-BE49-F238E27FC236}">
                <a16:creationId xmlns:a16="http://schemas.microsoft.com/office/drawing/2014/main" id="{6350DFBD-07B7-254B-9A6D-0E4FEBCC53DF}"/>
              </a:ext>
            </a:extLst>
          </p:cNvPr>
          <p:cNvSpPr>
            <a:spLocks noChangeShapeType="1"/>
          </p:cNvSpPr>
          <p:nvPr/>
        </p:nvSpPr>
        <p:spPr bwMode="auto">
          <a:xfrm>
            <a:off x="9683262" y="1056544"/>
            <a:ext cx="0" cy="1406769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ja-JP" altLang="en-US">
              <a:ea typeface="ＭＳ Ｐゴシック" charset="0"/>
            </a:endParaRPr>
          </a:p>
        </p:txBody>
      </p:sp>
      <p:sp>
        <p:nvSpPr>
          <p:cNvPr id="7" name="Line 5">
            <a:extLst>
              <a:ext uri="{FF2B5EF4-FFF2-40B4-BE49-F238E27FC236}">
                <a16:creationId xmlns:a16="http://schemas.microsoft.com/office/drawing/2014/main" id="{0F93B970-77B9-724F-8E21-E96E7DE99CDB}"/>
              </a:ext>
            </a:extLst>
          </p:cNvPr>
          <p:cNvSpPr>
            <a:spLocks noChangeShapeType="1"/>
          </p:cNvSpPr>
          <p:nvPr/>
        </p:nvSpPr>
        <p:spPr bwMode="auto">
          <a:xfrm>
            <a:off x="9041425" y="1056543"/>
            <a:ext cx="993531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ja-JP" altLang="en-US">
              <a:ea typeface="ＭＳ Ｐゴシック" charset="0"/>
            </a:endParaRPr>
          </a:p>
        </p:txBody>
      </p:sp>
      <p:sp>
        <p:nvSpPr>
          <p:cNvPr id="8" name="Line 6">
            <a:extLst>
              <a:ext uri="{FF2B5EF4-FFF2-40B4-BE49-F238E27FC236}">
                <a16:creationId xmlns:a16="http://schemas.microsoft.com/office/drawing/2014/main" id="{B6AFD816-C095-3249-B572-4767A2687B94}"/>
              </a:ext>
            </a:extLst>
          </p:cNvPr>
          <p:cNvSpPr>
            <a:spLocks noChangeShapeType="1"/>
          </p:cNvSpPr>
          <p:nvPr/>
        </p:nvSpPr>
        <p:spPr bwMode="auto">
          <a:xfrm>
            <a:off x="9041425" y="2463312"/>
            <a:ext cx="993531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ja-JP" altLang="en-US">
              <a:ea typeface="ＭＳ Ｐゴシック" charset="0"/>
            </a:endParaRPr>
          </a:p>
        </p:txBody>
      </p:sp>
      <p:sp>
        <p:nvSpPr>
          <p:cNvPr id="9" name="Oval 7">
            <a:extLst>
              <a:ext uri="{FF2B5EF4-FFF2-40B4-BE49-F238E27FC236}">
                <a16:creationId xmlns:a16="http://schemas.microsoft.com/office/drawing/2014/main" id="{F75998D0-31E2-8646-A51A-16EB7A789B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1786" y="967155"/>
            <a:ext cx="492369" cy="492369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ja-JP" altLang="en-US">
              <a:ea typeface="ＭＳ Ｐゴシック" charset="0"/>
            </a:endParaRPr>
          </a:p>
        </p:txBody>
      </p:sp>
      <p:sp>
        <p:nvSpPr>
          <p:cNvPr id="10" name="Oval 8">
            <a:extLst>
              <a:ext uri="{FF2B5EF4-FFF2-40B4-BE49-F238E27FC236}">
                <a16:creationId xmlns:a16="http://schemas.microsoft.com/office/drawing/2014/main" id="{182EF1C9-D71A-284F-87D1-C5AE4ECACE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1786" y="3006970"/>
            <a:ext cx="492369" cy="492369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ja-JP" altLang="en-US">
              <a:ea typeface="ＭＳ Ｐゴシック" charset="0"/>
            </a:endParaRPr>
          </a:p>
        </p:txBody>
      </p:sp>
      <p:sp>
        <p:nvSpPr>
          <p:cNvPr id="11" name="Oval 9">
            <a:extLst>
              <a:ext uri="{FF2B5EF4-FFF2-40B4-BE49-F238E27FC236}">
                <a16:creationId xmlns:a16="http://schemas.microsoft.com/office/drawing/2014/main" id="{A913CD6D-556C-8244-9059-9540AF053E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2955" y="967155"/>
            <a:ext cx="492369" cy="492369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ja-JP" altLang="en-US">
              <a:ea typeface="ＭＳ Ｐゴシック" charset="0"/>
            </a:endParaRPr>
          </a:p>
        </p:txBody>
      </p:sp>
      <p:sp>
        <p:nvSpPr>
          <p:cNvPr id="12" name="Oval 10">
            <a:extLst>
              <a:ext uri="{FF2B5EF4-FFF2-40B4-BE49-F238E27FC236}">
                <a16:creationId xmlns:a16="http://schemas.microsoft.com/office/drawing/2014/main" id="{8F556359-3E2D-8D42-9FE3-CFC4FD1291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2955" y="3006970"/>
            <a:ext cx="492369" cy="492369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ja-JP" altLang="en-US">
              <a:ea typeface="ＭＳ Ｐゴシック" charset="0"/>
            </a:endParaRPr>
          </a:p>
        </p:txBody>
      </p:sp>
      <p:sp>
        <p:nvSpPr>
          <p:cNvPr id="13" name="Oval 11">
            <a:extLst>
              <a:ext uri="{FF2B5EF4-FFF2-40B4-BE49-F238E27FC236}">
                <a16:creationId xmlns:a16="http://schemas.microsoft.com/office/drawing/2014/main" id="{507CC023-EB18-744F-B68B-EF315BF7F9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9386" y="1951893"/>
            <a:ext cx="492369" cy="492369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ja-JP" altLang="en-US">
              <a:ea typeface="ＭＳ Ｐゴシック" charset="0"/>
            </a:endParaRPr>
          </a:p>
        </p:txBody>
      </p:sp>
      <p:cxnSp>
        <p:nvCxnSpPr>
          <p:cNvPr id="14" name="AutoShape 12">
            <a:extLst>
              <a:ext uri="{FF2B5EF4-FFF2-40B4-BE49-F238E27FC236}">
                <a16:creationId xmlns:a16="http://schemas.microsoft.com/office/drawing/2014/main" id="{847F532C-DA36-4147-BF74-9CCC7681E0C1}"/>
              </a:ext>
            </a:extLst>
          </p:cNvPr>
          <p:cNvCxnSpPr>
            <a:cxnSpLocks noChangeShapeType="1"/>
            <a:stCxn id="11" idx="2"/>
            <a:endCxn id="9" idx="6"/>
          </p:cNvCxnSpPr>
          <p:nvPr/>
        </p:nvCxnSpPr>
        <p:spPr bwMode="auto">
          <a:xfrm flipH="1">
            <a:off x="3634154" y="1213338"/>
            <a:ext cx="1828800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5" name="AutoShape 13">
            <a:extLst>
              <a:ext uri="{FF2B5EF4-FFF2-40B4-BE49-F238E27FC236}">
                <a16:creationId xmlns:a16="http://schemas.microsoft.com/office/drawing/2014/main" id="{AB23F529-2B80-6149-8F01-BE293FB2A2F3}"/>
              </a:ext>
            </a:extLst>
          </p:cNvPr>
          <p:cNvCxnSpPr>
            <a:cxnSpLocks noChangeShapeType="1"/>
            <a:stCxn id="11" idx="2"/>
            <a:endCxn id="10" idx="6"/>
          </p:cNvCxnSpPr>
          <p:nvPr/>
        </p:nvCxnSpPr>
        <p:spPr bwMode="auto">
          <a:xfrm flipH="1">
            <a:off x="3634154" y="1213340"/>
            <a:ext cx="1828800" cy="203981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6" name="AutoShape 14">
            <a:extLst>
              <a:ext uri="{FF2B5EF4-FFF2-40B4-BE49-F238E27FC236}">
                <a16:creationId xmlns:a16="http://schemas.microsoft.com/office/drawing/2014/main" id="{475BEB24-88EA-C74A-97C8-F077B1AE3B19}"/>
              </a:ext>
            </a:extLst>
          </p:cNvPr>
          <p:cNvCxnSpPr>
            <a:cxnSpLocks noChangeShapeType="1"/>
            <a:stCxn id="12" idx="2"/>
            <a:endCxn id="10" idx="6"/>
          </p:cNvCxnSpPr>
          <p:nvPr/>
        </p:nvCxnSpPr>
        <p:spPr bwMode="auto">
          <a:xfrm flipH="1">
            <a:off x="3634154" y="3253154"/>
            <a:ext cx="1828800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7" name="AutoShape 15">
            <a:extLst>
              <a:ext uri="{FF2B5EF4-FFF2-40B4-BE49-F238E27FC236}">
                <a16:creationId xmlns:a16="http://schemas.microsoft.com/office/drawing/2014/main" id="{FB3712D2-631D-FC43-BDE1-E514267C24BC}"/>
              </a:ext>
            </a:extLst>
          </p:cNvPr>
          <p:cNvCxnSpPr>
            <a:cxnSpLocks noChangeShapeType="1"/>
            <a:stCxn id="13" idx="2"/>
            <a:endCxn id="11" idx="6"/>
          </p:cNvCxnSpPr>
          <p:nvPr/>
        </p:nvCxnSpPr>
        <p:spPr bwMode="auto">
          <a:xfrm flipH="1" flipV="1">
            <a:off x="5955323" y="1213339"/>
            <a:ext cx="844062" cy="98473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8" name="AutoShape 16">
            <a:extLst>
              <a:ext uri="{FF2B5EF4-FFF2-40B4-BE49-F238E27FC236}">
                <a16:creationId xmlns:a16="http://schemas.microsoft.com/office/drawing/2014/main" id="{49E30F9A-FA10-4948-B299-ABE3B6F012F4}"/>
              </a:ext>
            </a:extLst>
          </p:cNvPr>
          <p:cNvCxnSpPr>
            <a:cxnSpLocks noChangeShapeType="1"/>
            <a:stCxn id="13" idx="2"/>
            <a:endCxn id="12" idx="6"/>
          </p:cNvCxnSpPr>
          <p:nvPr/>
        </p:nvCxnSpPr>
        <p:spPr bwMode="auto">
          <a:xfrm flipH="1">
            <a:off x="5955323" y="2198078"/>
            <a:ext cx="844062" cy="105507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9" name="AutoShape 17">
            <a:extLst>
              <a:ext uri="{FF2B5EF4-FFF2-40B4-BE49-F238E27FC236}">
                <a16:creationId xmlns:a16="http://schemas.microsoft.com/office/drawing/2014/main" id="{1F7DC0DF-1E5E-3645-B080-6F6DC1D1EE50}"/>
              </a:ext>
            </a:extLst>
          </p:cNvPr>
          <p:cNvCxnSpPr>
            <a:cxnSpLocks noChangeShapeType="1"/>
            <a:stCxn id="9" idx="6"/>
            <a:endCxn id="12" idx="2"/>
          </p:cNvCxnSpPr>
          <p:nvPr/>
        </p:nvCxnSpPr>
        <p:spPr bwMode="auto">
          <a:xfrm>
            <a:off x="3634154" y="1213340"/>
            <a:ext cx="1828800" cy="203981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0" name="Line 18">
            <a:extLst>
              <a:ext uri="{FF2B5EF4-FFF2-40B4-BE49-F238E27FC236}">
                <a16:creationId xmlns:a16="http://schemas.microsoft.com/office/drawing/2014/main" id="{9AE2C139-6120-1A40-804C-AA5AFEAD0679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8061" y="1248508"/>
            <a:ext cx="562708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ja-JP" altLang="en-US">
              <a:ea typeface="ＭＳ Ｐゴシック" charset="0"/>
            </a:endParaRPr>
          </a:p>
        </p:txBody>
      </p:sp>
      <p:sp>
        <p:nvSpPr>
          <p:cNvPr id="21" name="Line 19">
            <a:extLst>
              <a:ext uri="{FF2B5EF4-FFF2-40B4-BE49-F238E27FC236}">
                <a16:creationId xmlns:a16="http://schemas.microsoft.com/office/drawing/2014/main" id="{D15F90FE-1FC3-A845-8C5D-070805C91B93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8061" y="3288323"/>
            <a:ext cx="562708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ja-JP" altLang="en-US">
              <a:ea typeface="ＭＳ Ｐゴシック" charset="0"/>
            </a:endParaRPr>
          </a:p>
        </p:txBody>
      </p:sp>
      <p:sp>
        <p:nvSpPr>
          <p:cNvPr id="22" name="Line 20">
            <a:extLst>
              <a:ext uri="{FF2B5EF4-FFF2-40B4-BE49-F238E27FC236}">
                <a16:creationId xmlns:a16="http://schemas.microsoft.com/office/drawing/2014/main" id="{BF43ECC0-6277-5B46-A17D-1609960C66B9}"/>
              </a:ext>
            </a:extLst>
          </p:cNvPr>
          <p:cNvSpPr>
            <a:spLocks noChangeShapeType="1"/>
          </p:cNvSpPr>
          <p:nvPr/>
        </p:nvSpPr>
        <p:spPr bwMode="auto">
          <a:xfrm>
            <a:off x="7432431" y="2162908"/>
            <a:ext cx="562708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ja-JP" altLang="en-US">
              <a:ea typeface="ＭＳ Ｐゴシック" charset="0"/>
            </a:endParaRPr>
          </a:p>
        </p:txBody>
      </p:sp>
      <p:sp>
        <p:nvSpPr>
          <p:cNvPr id="23" name="Text Box 21">
            <a:extLst>
              <a:ext uri="{FF2B5EF4-FFF2-40B4-BE49-F238E27FC236}">
                <a16:creationId xmlns:a16="http://schemas.microsoft.com/office/drawing/2014/main" id="{960580D4-04E3-B548-9953-6FE8576869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01463" y="545123"/>
            <a:ext cx="1035861" cy="433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ja-JP" altLang="en-US" sz="2215">
                <a:latin typeface="Times New Roman" charset="0"/>
                <a:ea typeface="ＭＳ Ｐゴシック" charset="0"/>
              </a:rPr>
              <a:t>入力層</a:t>
            </a:r>
          </a:p>
        </p:txBody>
      </p:sp>
      <p:sp>
        <p:nvSpPr>
          <p:cNvPr id="24" name="Text Box 22">
            <a:extLst>
              <a:ext uri="{FF2B5EF4-FFF2-40B4-BE49-F238E27FC236}">
                <a16:creationId xmlns:a16="http://schemas.microsoft.com/office/drawing/2014/main" id="{2F78012C-88E7-B243-BFF5-B422118A1B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22632" y="545123"/>
            <a:ext cx="1035861" cy="433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ja-JP" altLang="en-US" sz="2215">
                <a:latin typeface="Times New Roman" charset="0"/>
                <a:ea typeface="ＭＳ Ｐゴシック" charset="0"/>
              </a:rPr>
              <a:t>隠れ層</a:t>
            </a:r>
          </a:p>
        </p:txBody>
      </p:sp>
      <p:sp>
        <p:nvSpPr>
          <p:cNvPr id="25" name="Text Box 23">
            <a:extLst>
              <a:ext uri="{FF2B5EF4-FFF2-40B4-BE49-F238E27FC236}">
                <a16:creationId xmlns:a16="http://schemas.microsoft.com/office/drawing/2014/main" id="{103E3B20-0219-1747-B8F6-A2C050381F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9063" y="545123"/>
            <a:ext cx="1035861" cy="433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ja-JP" altLang="en-US" sz="2215">
                <a:latin typeface="Times New Roman" charset="0"/>
                <a:ea typeface="ＭＳ Ｐゴシック" charset="0"/>
              </a:rPr>
              <a:t>出力層</a:t>
            </a:r>
          </a:p>
        </p:txBody>
      </p:sp>
      <p:sp>
        <p:nvSpPr>
          <p:cNvPr id="26" name="Text Box 24">
            <a:extLst>
              <a:ext uri="{FF2B5EF4-FFF2-40B4-BE49-F238E27FC236}">
                <a16:creationId xmlns:a16="http://schemas.microsoft.com/office/drawing/2014/main" id="{F77E36A2-4158-BD4E-90B0-FCC24D1894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8078" y="3429000"/>
            <a:ext cx="752129" cy="433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ja-JP" altLang="en-US" sz="2215">
                <a:latin typeface="Times New Roman" charset="0"/>
                <a:ea typeface="ＭＳ Ｐゴシック" charset="0"/>
              </a:rPr>
              <a:t>入力</a:t>
            </a:r>
          </a:p>
        </p:txBody>
      </p:sp>
      <p:sp>
        <p:nvSpPr>
          <p:cNvPr id="27" name="Text Box 25">
            <a:extLst>
              <a:ext uri="{FF2B5EF4-FFF2-40B4-BE49-F238E27FC236}">
                <a16:creationId xmlns:a16="http://schemas.microsoft.com/office/drawing/2014/main" id="{55AF63A3-812C-4847-8960-DF0E59EDE4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91755" y="2444262"/>
            <a:ext cx="752129" cy="433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ja-JP" altLang="en-US" sz="2215">
                <a:latin typeface="Times New Roman" charset="0"/>
                <a:ea typeface="ＭＳ Ｐゴシック" charset="0"/>
              </a:rPr>
              <a:t>出力</a:t>
            </a:r>
          </a:p>
        </p:txBody>
      </p:sp>
      <p:sp>
        <p:nvSpPr>
          <p:cNvPr id="28" name="Text Box 26">
            <a:extLst>
              <a:ext uri="{FF2B5EF4-FFF2-40B4-BE49-F238E27FC236}">
                <a16:creationId xmlns:a16="http://schemas.microsoft.com/office/drawing/2014/main" id="{6B1390FD-5A3C-3945-8BA0-ADF032F9F8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6031" y="967155"/>
            <a:ext cx="431528" cy="546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ja-JP" altLang="en-US" sz="2954">
                <a:latin typeface="Times New Roman" charset="0"/>
                <a:ea typeface="ＭＳ Ｐゴシック" charset="0"/>
              </a:rPr>
              <a:t>Ｘ</a:t>
            </a:r>
          </a:p>
        </p:txBody>
      </p:sp>
      <p:sp>
        <p:nvSpPr>
          <p:cNvPr id="29" name="Text Box 27">
            <a:extLst>
              <a:ext uri="{FF2B5EF4-FFF2-40B4-BE49-F238E27FC236}">
                <a16:creationId xmlns:a16="http://schemas.microsoft.com/office/drawing/2014/main" id="{B41E3B83-005E-3646-97A1-25E1162931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4824" y="3006971"/>
            <a:ext cx="429926" cy="546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ja-JP" altLang="en-US" sz="2954">
                <a:latin typeface="Times New Roman" charset="0"/>
                <a:ea typeface="ＭＳ Ｐゴシック" charset="0"/>
              </a:rPr>
              <a:t>Ｙ</a:t>
            </a:r>
          </a:p>
        </p:txBody>
      </p:sp>
      <p:sp>
        <p:nvSpPr>
          <p:cNvPr id="30" name="Text Box 28">
            <a:extLst>
              <a:ext uri="{FF2B5EF4-FFF2-40B4-BE49-F238E27FC236}">
                <a16:creationId xmlns:a16="http://schemas.microsoft.com/office/drawing/2014/main" id="{CC3510EC-E599-8C47-92EA-27A7577B4C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4270" y="1839061"/>
            <a:ext cx="429926" cy="546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ja-JP" altLang="en-US" sz="2954">
                <a:latin typeface="Times New Roman" charset="0"/>
                <a:ea typeface="ＭＳ Ｐゴシック" charset="0"/>
              </a:rPr>
              <a:t>Ｚ</a:t>
            </a:r>
          </a:p>
        </p:txBody>
      </p:sp>
      <p:sp>
        <p:nvSpPr>
          <p:cNvPr id="32" name="Text Box 30">
            <a:extLst>
              <a:ext uri="{FF2B5EF4-FFF2-40B4-BE49-F238E27FC236}">
                <a16:creationId xmlns:a16="http://schemas.microsoft.com/office/drawing/2014/main" id="{C7B899F1-33A7-6940-9785-8312318782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35562" y="725368"/>
            <a:ext cx="641522" cy="3763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ja-JP" sz="1846">
                <a:latin typeface="ＭＳ Ｐゴシック" charset="0"/>
                <a:ea typeface="ＭＳ Ｐゴシック" charset="0"/>
              </a:rPr>
              <a:t>XOR</a:t>
            </a:r>
          </a:p>
        </p:txBody>
      </p:sp>
      <p:sp>
        <p:nvSpPr>
          <p:cNvPr id="33" name="Text Box 31">
            <a:extLst>
              <a:ext uri="{FF2B5EF4-FFF2-40B4-BE49-F238E27FC236}">
                <a16:creationId xmlns:a16="http://schemas.microsoft.com/office/drawing/2014/main" id="{6B0B3A79-BB20-2446-8B76-D8B22DB25A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1" y="896818"/>
            <a:ext cx="678391" cy="3763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ja-JP" sz="1846" dirty="0">
                <a:latin typeface="Times New Roman" charset="0"/>
                <a:ea typeface="ＭＳ Ｐゴシック" charset="0"/>
              </a:rPr>
              <a:t>-1.54</a:t>
            </a:r>
          </a:p>
        </p:txBody>
      </p:sp>
      <p:sp>
        <p:nvSpPr>
          <p:cNvPr id="34" name="Text Box 32">
            <a:extLst>
              <a:ext uri="{FF2B5EF4-FFF2-40B4-BE49-F238E27FC236}">
                <a16:creationId xmlns:a16="http://schemas.microsoft.com/office/drawing/2014/main" id="{BD1DF8E2-0326-3F4B-A8D7-5E26569BA1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80320" y="1640609"/>
            <a:ext cx="678391" cy="3763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ja-JP" sz="1846" dirty="0">
                <a:latin typeface="Times New Roman" charset="0"/>
                <a:ea typeface="ＭＳ Ｐゴシック" charset="0"/>
              </a:rPr>
              <a:t>-1.21</a:t>
            </a:r>
          </a:p>
        </p:txBody>
      </p:sp>
      <p:sp>
        <p:nvSpPr>
          <p:cNvPr id="35" name="Text Box 33">
            <a:extLst>
              <a:ext uri="{FF2B5EF4-FFF2-40B4-BE49-F238E27FC236}">
                <a16:creationId xmlns:a16="http://schemas.microsoft.com/office/drawing/2014/main" id="{6B641821-DF2B-8948-9545-08A1C99B66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3477" y="2444264"/>
            <a:ext cx="599844" cy="3763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ja-JP" sz="1846" dirty="0">
                <a:latin typeface="Times New Roman" charset="0"/>
                <a:ea typeface="ＭＳ Ｐゴシック" charset="0"/>
              </a:rPr>
              <a:t>1.60</a:t>
            </a:r>
          </a:p>
        </p:txBody>
      </p:sp>
      <p:sp>
        <p:nvSpPr>
          <p:cNvPr id="36" name="Text Box 34">
            <a:extLst>
              <a:ext uri="{FF2B5EF4-FFF2-40B4-BE49-F238E27FC236}">
                <a16:creationId xmlns:a16="http://schemas.microsoft.com/office/drawing/2014/main" id="{A5544F0F-A103-0245-ABF8-301EB568DB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71952" y="2936633"/>
            <a:ext cx="599844" cy="3763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ja-JP" sz="1846" dirty="0">
                <a:latin typeface="Times New Roman" charset="0"/>
                <a:ea typeface="ＭＳ Ｐゴシック" charset="0"/>
              </a:rPr>
              <a:t>1.29</a:t>
            </a:r>
          </a:p>
        </p:txBody>
      </p:sp>
      <p:sp>
        <p:nvSpPr>
          <p:cNvPr id="37" name="Text Box 35">
            <a:extLst>
              <a:ext uri="{FF2B5EF4-FFF2-40B4-BE49-F238E27FC236}">
                <a16:creationId xmlns:a16="http://schemas.microsoft.com/office/drawing/2014/main" id="{C6CD0874-8679-1744-8DE2-F3746F1D56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4985" y="1670541"/>
            <a:ext cx="599844" cy="3763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ja-JP" sz="1846" dirty="0">
                <a:latin typeface="Times New Roman" charset="0"/>
                <a:ea typeface="ＭＳ Ｐゴシック" charset="0"/>
              </a:rPr>
              <a:t>1.94</a:t>
            </a:r>
          </a:p>
        </p:txBody>
      </p:sp>
      <p:sp>
        <p:nvSpPr>
          <p:cNvPr id="38" name="Text Box 36">
            <a:extLst>
              <a:ext uri="{FF2B5EF4-FFF2-40B4-BE49-F238E27FC236}">
                <a16:creationId xmlns:a16="http://schemas.microsoft.com/office/drawing/2014/main" id="{253A2572-1059-F644-8DE5-3C41145834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6374" y="2444264"/>
            <a:ext cx="678391" cy="3763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ja-JP" sz="1846" dirty="0">
                <a:latin typeface="Times New Roman" charset="0"/>
                <a:ea typeface="ＭＳ Ｐゴシック" charset="0"/>
              </a:rPr>
              <a:t>-1.88</a:t>
            </a:r>
          </a:p>
        </p:txBody>
      </p:sp>
      <p:sp>
        <p:nvSpPr>
          <p:cNvPr id="39" name="Text Box 37">
            <a:extLst>
              <a:ext uri="{FF2B5EF4-FFF2-40B4-BE49-F238E27FC236}">
                <a16:creationId xmlns:a16="http://schemas.microsoft.com/office/drawing/2014/main" id="{D02AF751-1896-3C48-9A1C-36F23CBE0C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45371" y="1389187"/>
            <a:ext cx="678391" cy="3763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ja-JP" sz="1846" dirty="0">
                <a:solidFill>
                  <a:srgbClr val="FF0000"/>
                </a:solidFill>
                <a:latin typeface="Times New Roman" charset="0"/>
                <a:ea typeface="ＭＳ Ｐゴシック" charset="0"/>
              </a:rPr>
              <a:t>-0.92</a:t>
            </a:r>
          </a:p>
        </p:txBody>
      </p:sp>
      <p:sp>
        <p:nvSpPr>
          <p:cNvPr id="40" name="Text Box 38">
            <a:extLst>
              <a:ext uri="{FF2B5EF4-FFF2-40B4-BE49-F238E27FC236}">
                <a16:creationId xmlns:a16="http://schemas.microsoft.com/office/drawing/2014/main" id="{FA161A1B-D85C-9646-A5D1-5A9079A73C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2615" y="3429003"/>
            <a:ext cx="599844" cy="3763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ja-JP" sz="1846" dirty="0">
                <a:solidFill>
                  <a:srgbClr val="FF0000"/>
                </a:solidFill>
                <a:latin typeface="Times New Roman" charset="0"/>
                <a:ea typeface="ＭＳ Ｐゴシック" charset="0"/>
              </a:rPr>
              <a:t>0.58</a:t>
            </a:r>
          </a:p>
        </p:txBody>
      </p:sp>
      <p:sp>
        <p:nvSpPr>
          <p:cNvPr id="41" name="Text Box 39">
            <a:extLst>
              <a:ext uri="{FF2B5EF4-FFF2-40B4-BE49-F238E27FC236}">
                <a16:creationId xmlns:a16="http://schemas.microsoft.com/office/drawing/2014/main" id="{55C83984-1438-064A-A1BD-834E119782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1" y="2373926"/>
            <a:ext cx="599844" cy="3763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ja-JP" sz="1846" dirty="0">
                <a:solidFill>
                  <a:srgbClr val="FF0000"/>
                </a:solidFill>
                <a:latin typeface="Times New Roman" charset="0"/>
                <a:ea typeface="ＭＳ Ｐゴシック" charset="0"/>
              </a:rPr>
              <a:t>0.88</a:t>
            </a:r>
          </a:p>
        </p:txBody>
      </p:sp>
      <p:sp>
        <p:nvSpPr>
          <p:cNvPr id="42" name="Text Box 40">
            <a:extLst>
              <a:ext uri="{FF2B5EF4-FFF2-40B4-BE49-F238E27FC236}">
                <a16:creationId xmlns:a16="http://schemas.microsoft.com/office/drawing/2014/main" id="{41DC531A-73E9-EB4A-9A25-6E7EB2B72E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6032" y="4062046"/>
            <a:ext cx="1697901" cy="433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ja-JP" altLang="en-US" sz="2215">
                <a:latin typeface="Times New Roman" charset="0"/>
                <a:ea typeface="ＭＳ Ｐゴシック" charset="0"/>
              </a:rPr>
              <a:t>例）</a:t>
            </a:r>
            <a:r>
              <a:rPr lang="en-US" altLang="ja-JP" sz="2215">
                <a:latin typeface="ＭＳ Ｐゴシック" charset="0"/>
                <a:ea typeface="ＭＳ Ｐゴシック" charset="0"/>
              </a:rPr>
              <a:t>X</a:t>
            </a:r>
            <a:r>
              <a:rPr lang="en-US" altLang="ja-JP" sz="2215">
                <a:latin typeface="Times New Roman" charset="0"/>
                <a:ea typeface="ＭＳ Ｐゴシック" charset="0"/>
              </a:rPr>
              <a:t>=0, </a:t>
            </a:r>
            <a:r>
              <a:rPr lang="en-US" altLang="ja-JP" sz="2215">
                <a:latin typeface="ＭＳ Ｐゴシック" charset="0"/>
                <a:ea typeface="ＭＳ Ｐゴシック" charset="0"/>
              </a:rPr>
              <a:t>Y</a:t>
            </a:r>
            <a:r>
              <a:rPr lang="en-US" altLang="ja-JP" sz="2215">
                <a:latin typeface="Times New Roman" charset="0"/>
                <a:ea typeface="ＭＳ Ｐゴシック" charset="0"/>
              </a:rPr>
              <a:t>=1</a:t>
            </a:r>
          </a:p>
        </p:txBody>
      </p:sp>
      <p:sp>
        <p:nvSpPr>
          <p:cNvPr id="43" name="Rectangle 41">
            <a:extLst>
              <a:ext uri="{FF2B5EF4-FFF2-40B4-BE49-F238E27FC236}">
                <a16:creationId xmlns:a16="http://schemas.microsoft.com/office/drawing/2014/main" id="{9885D9E6-47DD-C74F-9F0E-99D53733B0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8863" y="1584081"/>
            <a:ext cx="1406769" cy="351692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ja-JP" altLang="en-US">
              <a:ea typeface="ＭＳ Ｐゴシック" charset="0"/>
            </a:endParaRPr>
          </a:p>
        </p:txBody>
      </p:sp>
      <p:graphicFrame>
        <p:nvGraphicFramePr>
          <p:cNvPr id="44" name="Object 42">
            <a:extLst>
              <a:ext uri="{FF2B5EF4-FFF2-40B4-BE49-F238E27FC236}">
                <a16:creationId xmlns:a16="http://schemas.microsoft.com/office/drawing/2014/main" id="{C9111085-01E1-3E41-AF7D-DB2FCF70EED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6894644"/>
              </p:ext>
            </p:extLst>
          </p:nvPr>
        </p:nvGraphicFramePr>
        <p:xfrm>
          <a:off x="6063764" y="896816"/>
          <a:ext cx="383931" cy="4996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1" name="数式" r:id="rId3" imgW="152268" imgH="215713" progId="Equation.3">
                  <p:embed/>
                </p:oleObj>
              </mc:Choice>
              <mc:Fallback>
                <p:oleObj name="数式" r:id="rId3" imgW="152268" imgH="215713" progId="Equation.3">
                  <p:embed/>
                  <p:pic>
                    <p:nvPicPr>
                      <p:cNvPr id="5329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63764" y="896816"/>
                        <a:ext cx="383931" cy="49969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Object 43">
            <a:extLst>
              <a:ext uri="{FF2B5EF4-FFF2-40B4-BE49-F238E27FC236}">
                <a16:creationId xmlns:a16="http://schemas.microsoft.com/office/drawing/2014/main" id="{EEAD0E66-F4DA-CC4B-8435-C012F217876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2133569"/>
              </p:ext>
            </p:extLst>
          </p:nvPr>
        </p:nvGraphicFramePr>
        <p:xfrm>
          <a:off x="6047644" y="3077309"/>
          <a:ext cx="416169" cy="4996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2" name="数式" r:id="rId5" imgW="164885" imgH="215619" progId="Equation.3">
                  <p:embed/>
                </p:oleObj>
              </mc:Choice>
              <mc:Fallback>
                <p:oleObj name="数式" r:id="rId5" imgW="164885" imgH="215619" progId="Equation.3">
                  <p:embed/>
                  <p:pic>
                    <p:nvPicPr>
                      <p:cNvPr id="53291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47644" y="3077309"/>
                        <a:ext cx="416169" cy="49969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Object 44">
            <a:extLst>
              <a:ext uri="{FF2B5EF4-FFF2-40B4-BE49-F238E27FC236}">
                <a16:creationId xmlns:a16="http://schemas.microsoft.com/office/drawing/2014/main" id="{2421B380-509E-5649-B06C-587EF32C344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3281978"/>
              </p:ext>
            </p:extLst>
          </p:nvPr>
        </p:nvGraphicFramePr>
        <p:xfrm>
          <a:off x="7151079" y="1600201"/>
          <a:ext cx="383931" cy="4996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3" name="数式" r:id="rId7" imgW="152268" imgH="215713" progId="Equation.3">
                  <p:embed/>
                </p:oleObj>
              </mc:Choice>
              <mc:Fallback>
                <p:oleObj name="数式" r:id="rId7" imgW="152268" imgH="215713" progId="Equation.3">
                  <p:embed/>
                  <p:pic>
                    <p:nvPicPr>
                      <p:cNvPr id="53292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51079" y="1600201"/>
                        <a:ext cx="383931" cy="49969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Object 45">
            <a:extLst>
              <a:ext uri="{FF2B5EF4-FFF2-40B4-BE49-F238E27FC236}">
                <a16:creationId xmlns:a16="http://schemas.microsoft.com/office/drawing/2014/main" id="{2F646FC2-97DA-EC44-96C2-658920C0081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7139205"/>
              </p:ext>
            </p:extLst>
          </p:nvPr>
        </p:nvGraphicFramePr>
        <p:xfrm>
          <a:off x="1697210" y="4417822"/>
          <a:ext cx="383931" cy="4996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4" name="数式" r:id="rId9" imgW="152268" imgH="215713" progId="Equation.3">
                  <p:embed/>
                </p:oleObj>
              </mc:Choice>
              <mc:Fallback>
                <p:oleObj name="数式" r:id="rId9" imgW="152268" imgH="215713" progId="Equation.3">
                  <p:embed/>
                  <p:pic>
                    <p:nvPicPr>
                      <p:cNvPr id="53293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7210" y="4417822"/>
                        <a:ext cx="383931" cy="49969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" name="Text Box 47">
            <a:extLst>
              <a:ext uri="{FF2B5EF4-FFF2-40B4-BE49-F238E27FC236}">
                <a16:creationId xmlns:a16="http://schemas.microsoft.com/office/drawing/2014/main" id="{751FBCB0-FA10-6E46-A041-29996CBE5D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81139" y="4417822"/>
            <a:ext cx="4458272" cy="774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ja-JP" sz="2215" dirty="0">
                <a:latin typeface="Times New Roman" charset="0"/>
              </a:rPr>
              <a:t>(0×-1.54)+(1×(1.60)+(-0.92))=0.68</a:t>
            </a:r>
          </a:p>
          <a:p>
            <a:r>
              <a:rPr lang="en-US" altLang="ja-JP" sz="2215" dirty="0">
                <a:latin typeface="Times New Roman" charset="0"/>
              </a:rPr>
              <a:t>f(0.68)=0.94</a:t>
            </a:r>
          </a:p>
        </p:txBody>
      </p:sp>
      <p:sp>
        <p:nvSpPr>
          <p:cNvPr id="49" name="Text Box 47">
            <a:extLst>
              <a:ext uri="{FF2B5EF4-FFF2-40B4-BE49-F238E27FC236}">
                <a16:creationId xmlns:a16="http://schemas.microsoft.com/office/drawing/2014/main" id="{FA5EE15E-2C41-914D-BC2E-1F8CA608BC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28816" y="5383106"/>
            <a:ext cx="4363695" cy="774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ja-JP" sz="2215" dirty="0">
                <a:latin typeface="Times New Roman" charset="0"/>
              </a:rPr>
              <a:t>(0×-1.21)+(1×(1.29)+(0.58))=1.87</a:t>
            </a:r>
          </a:p>
          <a:p>
            <a:r>
              <a:rPr lang="en-US" altLang="ja-JP" sz="2215" dirty="0">
                <a:latin typeface="Times New Roman" charset="0"/>
              </a:rPr>
              <a:t>f(0.99)=0.99</a:t>
            </a:r>
          </a:p>
        </p:txBody>
      </p:sp>
      <p:graphicFrame>
        <p:nvGraphicFramePr>
          <p:cNvPr id="50" name="Object 43">
            <a:extLst>
              <a:ext uri="{FF2B5EF4-FFF2-40B4-BE49-F238E27FC236}">
                <a16:creationId xmlns:a16="http://schemas.microsoft.com/office/drawing/2014/main" id="{DF0233C6-BE50-BD47-9E43-EE73D1AC43C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0346419"/>
              </p:ext>
            </p:extLst>
          </p:nvPr>
        </p:nvGraphicFramePr>
        <p:xfrm>
          <a:off x="1648497" y="5316638"/>
          <a:ext cx="416169" cy="4996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5" name="数式" r:id="rId5" imgW="164885" imgH="215619" progId="Equation.3">
                  <p:embed/>
                </p:oleObj>
              </mc:Choice>
              <mc:Fallback>
                <p:oleObj name="数式" r:id="rId5" imgW="164885" imgH="215619" progId="Equation.3">
                  <p:embed/>
                  <p:pic>
                    <p:nvPicPr>
                      <p:cNvPr id="53" name="Object 43">
                        <a:extLst>
                          <a:ext uri="{FF2B5EF4-FFF2-40B4-BE49-F238E27FC236}">
                            <a16:creationId xmlns:a16="http://schemas.microsoft.com/office/drawing/2014/main" id="{63FEB7C0-A201-1B40-8654-15158B13A29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8497" y="5316638"/>
                        <a:ext cx="416169" cy="49969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" name="Text Box 47">
            <a:extLst>
              <a:ext uri="{FF2B5EF4-FFF2-40B4-BE49-F238E27FC236}">
                <a16:creationId xmlns:a16="http://schemas.microsoft.com/office/drawing/2014/main" id="{CD3256F3-5063-0846-A5AF-49C8B0C249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39370" y="4394688"/>
            <a:ext cx="5075428" cy="774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ja-JP" sz="2215" dirty="0">
                <a:latin typeface="Times New Roman" charset="0"/>
              </a:rPr>
              <a:t>(0.94×1.94)+(0.99×(-1.88)+(0.98))=0.82</a:t>
            </a:r>
          </a:p>
          <a:p>
            <a:r>
              <a:rPr lang="en-US" altLang="ja-JP" sz="2215" dirty="0">
                <a:latin typeface="Times New Roman" charset="0"/>
              </a:rPr>
              <a:t>f(0.82)=0.96</a:t>
            </a:r>
          </a:p>
        </p:txBody>
      </p:sp>
      <p:graphicFrame>
        <p:nvGraphicFramePr>
          <p:cNvPr id="52" name="Object 44">
            <a:extLst>
              <a:ext uri="{FF2B5EF4-FFF2-40B4-BE49-F238E27FC236}">
                <a16:creationId xmlns:a16="http://schemas.microsoft.com/office/drawing/2014/main" id="{530767EE-7144-5F43-AD17-7D3D602BE80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5167936"/>
              </p:ext>
            </p:extLst>
          </p:nvPr>
        </p:nvGraphicFramePr>
        <p:xfrm>
          <a:off x="6812218" y="4328220"/>
          <a:ext cx="383931" cy="4996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6" name="数式" r:id="rId7" imgW="152268" imgH="215713" progId="Equation.3">
                  <p:embed/>
                </p:oleObj>
              </mc:Choice>
              <mc:Fallback>
                <p:oleObj name="数式" r:id="rId7" imgW="152268" imgH="215713" progId="Equation.3">
                  <p:embed/>
                  <p:pic>
                    <p:nvPicPr>
                      <p:cNvPr id="55" name="Object 44">
                        <a:extLst>
                          <a:ext uri="{FF2B5EF4-FFF2-40B4-BE49-F238E27FC236}">
                            <a16:creationId xmlns:a16="http://schemas.microsoft.com/office/drawing/2014/main" id="{950C1E11-8E81-6344-BA54-E08BA6B556D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12218" y="4328220"/>
                        <a:ext cx="383931" cy="49969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307355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Oval 7">
            <a:extLst>
              <a:ext uri="{FF2B5EF4-FFF2-40B4-BE49-F238E27FC236}">
                <a16:creationId xmlns:a16="http://schemas.microsoft.com/office/drawing/2014/main" id="{BEB0CFB7-CB8E-E343-895E-B6BB070DFA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1786" y="967155"/>
            <a:ext cx="492369" cy="492369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ja-JP" altLang="en-US">
              <a:ea typeface="ＭＳ Ｐゴシック" charset="0"/>
            </a:endParaRPr>
          </a:p>
        </p:txBody>
      </p:sp>
      <p:sp>
        <p:nvSpPr>
          <p:cNvPr id="46" name="Oval 8">
            <a:extLst>
              <a:ext uri="{FF2B5EF4-FFF2-40B4-BE49-F238E27FC236}">
                <a16:creationId xmlns:a16="http://schemas.microsoft.com/office/drawing/2014/main" id="{DC2840C8-98A0-7F40-8030-9C54C43BED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1786" y="3006970"/>
            <a:ext cx="492369" cy="492369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ja-JP" altLang="en-US">
              <a:ea typeface="ＭＳ Ｐゴシック" charset="0"/>
            </a:endParaRPr>
          </a:p>
        </p:txBody>
      </p:sp>
      <p:sp>
        <p:nvSpPr>
          <p:cNvPr id="47" name="Oval 9">
            <a:extLst>
              <a:ext uri="{FF2B5EF4-FFF2-40B4-BE49-F238E27FC236}">
                <a16:creationId xmlns:a16="http://schemas.microsoft.com/office/drawing/2014/main" id="{745C8811-61CD-0647-8953-98D7782DD6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2955" y="967155"/>
            <a:ext cx="492369" cy="492369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ja-JP" altLang="en-US">
              <a:ea typeface="ＭＳ Ｐゴシック" charset="0"/>
            </a:endParaRPr>
          </a:p>
        </p:txBody>
      </p:sp>
      <p:sp>
        <p:nvSpPr>
          <p:cNvPr id="48" name="Oval 10">
            <a:extLst>
              <a:ext uri="{FF2B5EF4-FFF2-40B4-BE49-F238E27FC236}">
                <a16:creationId xmlns:a16="http://schemas.microsoft.com/office/drawing/2014/main" id="{B5378A01-0D3B-DD4A-AA7D-CB8578F3F9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2955" y="3006970"/>
            <a:ext cx="492369" cy="492369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ja-JP" altLang="en-US">
              <a:ea typeface="ＭＳ Ｐゴシック" charset="0"/>
            </a:endParaRPr>
          </a:p>
        </p:txBody>
      </p:sp>
      <p:sp>
        <p:nvSpPr>
          <p:cNvPr id="53" name="Oval 11">
            <a:extLst>
              <a:ext uri="{FF2B5EF4-FFF2-40B4-BE49-F238E27FC236}">
                <a16:creationId xmlns:a16="http://schemas.microsoft.com/office/drawing/2014/main" id="{2B094E04-B50C-0A4B-9690-C979528C4A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9386" y="1951893"/>
            <a:ext cx="492369" cy="492369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ja-JP" altLang="en-US">
              <a:ea typeface="ＭＳ Ｐゴシック" charset="0"/>
            </a:endParaRPr>
          </a:p>
        </p:txBody>
      </p:sp>
      <p:cxnSp>
        <p:nvCxnSpPr>
          <p:cNvPr id="54" name="AutoShape 12">
            <a:extLst>
              <a:ext uri="{FF2B5EF4-FFF2-40B4-BE49-F238E27FC236}">
                <a16:creationId xmlns:a16="http://schemas.microsoft.com/office/drawing/2014/main" id="{B622E91C-AA23-9F42-9B75-A8AD4C600B98}"/>
              </a:ext>
            </a:extLst>
          </p:cNvPr>
          <p:cNvCxnSpPr>
            <a:cxnSpLocks noChangeShapeType="1"/>
            <a:stCxn id="47" idx="2"/>
            <a:endCxn id="45" idx="6"/>
          </p:cNvCxnSpPr>
          <p:nvPr/>
        </p:nvCxnSpPr>
        <p:spPr bwMode="auto">
          <a:xfrm flipH="1">
            <a:off x="3634154" y="1213338"/>
            <a:ext cx="1828800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5" name="AutoShape 13">
            <a:extLst>
              <a:ext uri="{FF2B5EF4-FFF2-40B4-BE49-F238E27FC236}">
                <a16:creationId xmlns:a16="http://schemas.microsoft.com/office/drawing/2014/main" id="{833CF790-B245-8B47-ACDD-6649F8A56A75}"/>
              </a:ext>
            </a:extLst>
          </p:cNvPr>
          <p:cNvCxnSpPr>
            <a:cxnSpLocks noChangeShapeType="1"/>
            <a:stCxn id="47" idx="2"/>
            <a:endCxn id="46" idx="6"/>
          </p:cNvCxnSpPr>
          <p:nvPr/>
        </p:nvCxnSpPr>
        <p:spPr bwMode="auto">
          <a:xfrm flipH="1">
            <a:off x="3634154" y="1213340"/>
            <a:ext cx="1828800" cy="203981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6" name="AutoShape 14">
            <a:extLst>
              <a:ext uri="{FF2B5EF4-FFF2-40B4-BE49-F238E27FC236}">
                <a16:creationId xmlns:a16="http://schemas.microsoft.com/office/drawing/2014/main" id="{EDAE637E-FC44-B641-9252-506CD74CF069}"/>
              </a:ext>
            </a:extLst>
          </p:cNvPr>
          <p:cNvCxnSpPr>
            <a:cxnSpLocks noChangeShapeType="1"/>
            <a:stCxn id="48" idx="2"/>
            <a:endCxn id="46" idx="6"/>
          </p:cNvCxnSpPr>
          <p:nvPr/>
        </p:nvCxnSpPr>
        <p:spPr bwMode="auto">
          <a:xfrm flipH="1">
            <a:off x="3634154" y="3253154"/>
            <a:ext cx="1828800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2" name="AutoShape 15">
            <a:extLst>
              <a:ext uri="{FF2B5EF4-FFF2-40B4-BE49-F238E27FC236}">
                <a16:creationId xmlns:a16="http://schemas.microsoft.com/office/drawing/2014/main" id="{FA6CED6B-EC3C-4A4C-B0D1-3AA2E42B9562}"/>
              </a:ext>
            </a:extLst>
          </p:cNvPr>
          <p:cNvCxnSpPr>
            <a:cxnSpLocks noChangeShapeType="1"/>
            <a:stCxn id="53" idx="2"/>
            <a:endCxn id="47" idx="6"/>
          </p:cNvCxnSpPr>
          <p:nvPr/>
        </p:nvCxnSpPr>
        <p:spPr bwMode="auto">
          <a:xfrm flipH="1" flipV="1">
            <a:off x="5955323" y="1213339"/>
            <a:ext cx="844062" cy="98473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4" name="AutoShape 16">
            <a:extLst>
              <a:ext uri="{FF2B5EF4-FFF2-40B4-BE49-F238E27FC236}">
                <a16:creationId xmlns:a16="http://schemas.microsoft.com/office/drawing/2014/main" id="{9477E390-FC00-2046-8175-82E8E7BB9CFC}"/>
              </a:ext>
            </a:extLst>
          </p:cNvPr>
          <p:cNvCxnSpPr>
            <a:cxnSpLocks noChangeShapeType="1"/>
            <a:stCxn id="53" idx="2"/>
            <a:endCxn id="48" idx="6"/>
          </p:cNvCxnSpPr>
          <p:nvPr/>
        </p:nvCxnSpPr>
        <p:spPr bwMode="auto">
          <a:xfrm flipH="1">
            <a:off x="5955323" y="2198078"/>
            <a:ext cx="844062" cy="105507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5" name="AutoShape 17">
            <a:extLst>
              <a:ext uri="{FF2B5EF4-FFF2-40B4-BE49-F238E27FC236}">
                <a16:creationId xmlns:a16="http://schemas.microsoft.com/office/drawing/2014/main" id="{A6306E74-C86E-9F4B-A2D2-F629B1300623}"/>
              </a:ext>
            </a:extLst>
          </p:cNvPr>
          <p:cNvCxnSpPr>
            <a:cxnSpLocks noChangeShapeType="1"/>
            <a:stCxn id="45" idx="6"/>
            <a:endCxn id="48" idx="2"/>
          </p:cNvCxnSpPr>
          <p:nvPr/>
        </p:nvCxnSpPr>
        <p:spPr bwMode="auto">
          <a:xfrm>
            <a:off x="3634154" y="1213340"/>
            <a:ext cx="1828800" cy="203981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66" name="Line 18">
            <a:extLst>
              <a:ext uri="{FF2B5EF4-FFF2-40B4-BE49-F238E27FC236}">
                <a16:creationId xmlns:a16="http://schemas.microsoft.com/office/drawing/2014/main" id="{EEF1F423-3953-8A4A-8CFB-BDB2CA9D2E8C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8061" y="1248508"/>
            <a:ext cx="562708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ja-JP" altLang="en-US">
              <a:ea typeface="ＭＳ Ｐゴシック" charset="0"/>
            </a:endParaRPr>
          </a:p>
        </p:txBody>
      </p:sp>
      <p:sp>
        <p:nvSpPr>
          <p:cNvPr id="67" name="Line 19">
            <a:extLst>
              <a:ext uri="{FF2B5EF4-FFF2-40B4-BE49-F238E27FC236}">
                <a16:creationId xmlns:a16="http://schemas.microsoft.com/office/drawing/2014/main" id="{34565760-25C9-C146-95A0-AF027A46BB93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8061" y="3288323"/>
            <a:ext cx="562708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ja-JP" altLang="en-US">
              <a:ea typeface="ＭＳ Ｐゴシック" charset="0"/>
            </a:endParaRPr>
          </a:p>
        </p:txBody>
      </p:sp>
      <p:sp>
        <p:nvSpPr>
          <p:cNvPr id="68" name="Line 20">
            <a:extLst>
              <a:ext uri="{FF2B5EF4-FFF2-40B4-BE49-F238E27FC236}">
                <a16:creationId xmlns:a16="http://schemas.microsoft.com/office/drawing/2014/main" id="{B35E0A31-9E7F-334E-A103-73AA18F8AFEB}"/>
              </a:ext>
            </a:extLst>
          </p:cNvPr>
          <p:cNvSpPr>
            <a:spLocks noChangeShapeType="1"/>
          </p:cNvSpPr>
          <p:nvPr/>
        </p:nvSpPr>
        <p:spPr bwMode="auto">
          <a:xfrm>
            <a:off x="7432431" y="2162908"/>
            <a:ext cx="562708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ja-JP" altLang="en-US">
              <a:ea typeface="ＭＳ Ｐゴシック" charset="0"/>
            </a:endParaRPr>
          </a:p>
        </p:txBody>
      </p:sp>
      <p:sp>
        <p:nvSpPr>
          <p:cNvPr id="69" name="Text Box 21">
            <a:extLst>
              <a:ext uri="{FF2B5EF4-FFF2-40B4-BE49-F238E27FC236}">
                <a16:creationId xmlns:a16="http://schemas.microsoft.com/office/drawing/2014/main" id="{401AFBAD-713A-4749-A258-949EE9BBB7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01463" y="545123"/>
            <a:ext cx="1035861" cy="433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ja-JP" altLang="en-US" sz="2215">
                <a:latin typeface="Times New Roman" charset="0"/>
                <a:ea typeface="ＭＳ Ｐゴシック" charset="0"/>
              </a:rPr>
              <a:t>入力層</a:t>
            </a:r>
          </a:p>
        </p:txBody>
      </p:sp>
      <p:sp>
        <p:nvSpPr>
          <p:cNvPr id="70" name="Text Box 22">
            <a:extLst>
              <a:ext uri="{FF2B5EF4-FFF2-40B4-BE49-F238E27FC236}">
                <a16:creationId xmlns:a16="http://schemas.microsoft.com/office/drawing/2014/main" id="{73483636-D0F4-5445-B5D2-81747A9BAD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22632" y="545123"/>
            <a:ext cx="1035861" cy="433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ja-JP" altLang="en-US" sz="2215">
                <a:latin typeface="Times New Roman" charset="0"/>
                <a:ea typeface="ＭＳ Ｐゴシック" charset="0"/>
              </a:rPr>
              <a:t>隠れ層</a:t>
            </a:r>
          </a:p>
        </p:txBody>
      </p:sp>
      <p:sp>
        <p:nvSpPr>
          <p:cNvPr id="71" name="Text Box 23">
            <a:extLst>
              <a:ext uri="{FF2B5EF4-FFF2-40B4-BE49-F238E27FC236}">
                <a16:creationId xmlns:a16="http://schemas.microsoft.com/office/drawing/2014/main" id="{94E0A616-8719-A94A-AF50-F2ACE83F14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9063" y="545123"/>
            <a:ext cx="1035861" cy="433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ja-JP" altLang="en-US" sz="2215">
                <a:latin typeface="Times New Roman" charset="0"/>
                <a:ea typeface="ＭＳ Ｐゴシック" charset="0"/>
              </a:rPr>
              <a:t>出力層</a:t>
            </a:r>
          </a:p>
        </p:txBody>
      </p:sp>
      <p:sp>
        <p:nvSpPr>
          <p:cNvPr id="72" name="Text Box 24">
            <a:extLst>
              <a:ext uri="{FF2B5EF4-FFF2-40B4-BE49-F238E27FC236}">
                <a16:creationId xmlns:a16="http://schemas.microsoft.com/office/drawing/2014/main" id="{D0F947F2-B838-A34A-BFBB-58CA98D9D8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8078" y="3429000"/>
            <a:ext cx="752129" cy="433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ja-JP" altLang="en-US" sz="2215">
                <a:latin typeface="Times New Roman" charset="0"/>
                <a:ea typeface="ＭＳ Ｐゴシック" charset="0"/>
              </a:rPr>
              <a:t>入力</a:t>
            </a:r>
          </a:p>
        </p:txBody>
      </p:sp>
      <p:sp>
        <p:nvSpPr>
          <p:cNvPr id="73" name="Text Box 25">
            <a:extLst>
              <a:ext uri="{FF2B5EF4-FFF2-40B4-BE49-F238E27FC236}">
                <a16:creationId xmlns:a16="http://schemas.microsoft.com/office/drawing/2014/main" id="{838E611D-51E3-8C4B-A5D9-E3F49F572D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91755" y="2444262"/>
            <a:ext cx="752129" cy="433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ja-JP" altLang="en-US" sz="2215">
                <a:latin typeface="Times New Roman" charset="0"/>
                <a:ea typeface="ＭＳ Ｐゴシック" charset="0"/>
              </a:rPr>
              <a:t>出力</a:t>
            </a:r>
          </a:p>
        </p:txBody>
      </p:sp>
      <p:sp>
        <p:nvSpPr>
          <p:cNvPr id="74" name="Text Box 26">
            <a:extLst>
              <a:ext uri="{FF2B5EF4-FFF2-40B4-BE49-F238E27FC236}">
                <a16:creationId xmlns:a16="http://schemas.microsoft.com/office/drawing/2014/main" id="{7C143F22-D77C-5B43-B29F-D15DF3EA2C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6031" y="967155"/>
            <a:ext cx="431528" cy="546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ja-JP" altLang="en-US" sz="2954">
                <a:latin typeface="Times New Roman" charset="0"/>
                <a:ea typeface="ＭＳ Ｐゴシック" charset="0"/>
              </a:rPr>
              <a:t>Ｘ</a:t>
            </a:r>
          </a:p>
        </p:txBody>
      </p:sp>
      <p:sp>
        <p:nvSpPr>
          <p:cNvPr id="75" name="Text Box 27">
            <a:extLst>
              <a:ext uri="{FF2B5EF4-FFF2-40B4-BE49-F238E27FC236}">
                <a16:creationId xmlns:a16="http://schemas.microsoft.com/office/drawing/2014/main" id="{9A80D93A-4ADD-F144-B8B8-B8BAC687AE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4824" y="3006971"/>
            <a:ext cx="429926" cy="546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ja-JP" altLang="en-US" sz="2954">
                <a:latin typeface="Times New Roman" charset="0"/>
                <a:ea typeface="ＭＳ Ｐゴシック" charset="0"/>
              </a:rPr>
              <a:t>Ｙ</a:t>
            </a:r>
          </a:p>
        </p:txBody>
      </p:sp>
      <p:sp>
        <p:nvSpPr>
          <p:cNvPr id="76" name="Text Box 28">
            <a:extLst>
              <a:ext uri="{FF2B5EF4-FFF2-40B4-BE49-F238E27FC236}">
                <a16:creationId xmlns:a16="http://schemas.microsoft.com/office/drawing/2014/main" id="{185F4BF3-59AA-F64A-B87F-04F2C40ABA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8578" y="1891770"/>
            <a:ext cx="429926" cy="546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ja-JP" altLang="en-US" sz="2954">
                <a:latin typeface="Times New Roman" charset="0"/>
                <a:ea typeface="ＭＳ Ｐゴシック" charset="0"/>
              </a:rPr>
              <a:t>Ｚ</a:t>
            </a:r>
          </a:p>
        </p:txBody>
      </p:sp>
      <p:sp>
        <p:nvSpPr>
          <p:cNvPr id="77" name="Text Box 31">
            <a:extLst>
              <a:ext uri="{FF2B5EF4-FFF2-40B4-BE49-F238E27FC236}">
                <a16:creationId xmlns:a16="http://schemas.microsoft.com/office/drawing/2014/main" id="{30F4FFA6-C214-484C-9B04-09404FAA54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8568" y="868180"/>
            <a:ext cx="678391" cy="660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ja-JP" sz="1846" dirty="0" err="1">
                <a:latin typeface="Times New Roman" charset="0"/>
                <a:ea typeface="ＭＳ Ｐゴシック" charset="0"/>
              </a:rPr>
              <a:t>wbd</a:t>
            </a:r>
            <a:endParaRPr lang="en-US" altLang="ja-JP" sz="1846" dirty="0">
              <a:latin typeface="Times New Roman" charset="0"/>
              <a:ea typeface="ＭＳ Ｐゴシック" charset="0"/>
            </a:endParaRPr>
          </a:p>
          <a:p>
            <a:pPr>
              <a:defRPr/>
            </a:pPr>
            <a:r>
              <a:rPr lang="en-US" altLang="ja-JP" sz="1846" dirty="0">
                <a:latin typeface="Times New Roman" charset="0"/>
                <a:ea typeface="ＭＳ Ｐゴシック" charset="0"/>
              </a:rPr>
              <a:t>-1.54</a:t>
            </a:r>
          </a:p>
        </p:txBody>
      </p:sp>
      <p:sp>
        <p:nvSpPr>
          <p:cNvPr id="78" name="Text Box 32">
            <a:extLst>
              <a:ext uri="{FF2B5EF4-FFF2-40B4-BE49-F238E27FC236}">
                <a16:creationId xmlns:a16="http://schemas.microsoft.com/office/drawing/2014/main" id="{93009D04-41B9-BC43-9F03-5B801152BA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3816" y="1600203"/>
            <a:ext cx="678391" cy="660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ja-JP" sz="1846" dirty="0" err="1">
                <a:latin typeface="Times New Roman" charset="0"/>
                <a:ea typeface="ＭＳ Ｐゴシック" charset="0"/>
              </a:rPr>
              <a:t>wcd</a:t>
            </a:r>
            <a:endParaRPr lang="en-US" altLang="ja-JP" sz="1846" dirty="0">
              <a:latin typeface="Times New Roman" charset="0"/>
              <a:ea typeface="ＭＳ Ｐゴシック" charset="0"/>
            </a:endParaRPr>
          </a:p>
          <a:p>
            <a:pPr>
              <a:defRPr/>
            </a:pPr>
            <a:r>
              <a:rPr lang="en-US" altLang="ja-JP" sz="1846" dirty="0">
                <a:latin typeface="Times New Roman" charset="0"/>
                <a:ea typeface="ＭＳ Ｐゴシック" charset="0"/>
              </a:rPr>
              <a:t>-1.21</a:t>
            </a:r>
          </a:p>
        </p:txBody>
      </p:sp>
      <p:sp>
        <p:nvSpPr>
          <p:cNvPr id="79" name="Text Box 33">
            <a:extLst>
              <a:ext uri="{FF2B5EF4-FFF2-40B4-BE49-F238E27FC236}">
                <a16:creationId xmlns:a16="http://schemas.microsoft.com/office/drawing/2014/main" id="{A2371233-E368-9E4C-8897-2F4F6147DD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4861" y="1720816"/>
            <a:ext cx="599844" cy="660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ja-JP" sz="1846" dirty="0" err="1">
                <a:latin typeface="Times New Roman" charset="0"/>
                <a:ea typeface="ＭＳ Ｐゴシック" charset="0"/>
              </a:rPr>
              <a:t>wbe</a:t>
            </a:r>
            <a:endParaRPr lang="en-US" altLang="ja-JP" sz="1846" dirty="0">
              <a:latin typeface="Times New Roman" charset="0"/>
              <a:ea typeface="ＭＳ Ｐゴシック" charset="0"/>
            </a:endParaRPr>
          </a:p>
          <a:p>
            <a:pPr>
              <a:defRPr/>
            </a:pPr>
            <a:r>
              <a:rPr lang="en-US" altLang="ja-JP" sz="1846" dirty="0">
                <a:latin typeface="Times New Roman" charset="0"/>
                <a:ea typeface="ＭＳ Ｐゴシック" charset="0"/>
              </a:rPr>
              <a:t>1.60</a:t>
            </a:r>
          </a:p>
        </p:txBody>
      </p:sp>
      <p:sp>
        <p:nvSpPr>
          <p:cNvPr id="80" name="Text Box 34">
            <a:extLst>
              <a:ext uri="{FF2B5EF4-FFF2-40B4-BE49-F238E27FC236}">
                <a16:creationId xmlns:a16="http://schemas.microsoft.com/office/drawing/2014/main" id="{FAE7C00C-E5CF-C747-8A51-FB9E488C4D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71952" y="2936633"/>
            <a:ext cx="599844" cy="660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ja-JP" sz="1846" dirty="0" err="1">
                <a:latin typeface="Times New Roman" charset="0"/>
                <a:ea typeface="ＭＳ Ｐゴシック" charset="0"/>
              </a:rPr>
              <a:t>wce</a:t>
            </a:r>
            <a:endParaRPr lang="en-US" altLang="ja-JP" sz="1846" dirty="0">
              <a:latin typeface="Times New Roman" charset="0"/>
              <a:ea typeface="ＭＳ Ｐゴシック" charset="0"/>
            </a:endParaRPr>
          </a:p>
          <a:p>
            <a:pPr>
              <a:defRPr/>
            </a:pPr>
            <a:r>
              <a:rPr lang="en-US" altLang="ja-JP" sz="1846" dirty="0">
                <a:latin typeface="Times New Roman" charset="0"/>
                <a:ea typeface="ＭＳ Ｐゴシック" charset="0"/>
              </a:rPr>
              <a:t>1.29</a:t>
            </a:r>
          </a:p>
        </p:txBody>
      </p:sp>
      <p:sp>
        <p:nvSpPr>
          <p:cNvPr id="81" name="Text Box 35">
            <a:extLst>
              <a:ext uri="{FF2B5EF4-FFF2-40B4-BE49-F238E27FC236}">
                <a16:creationId xmlns:a16="http://schemas.microsoft.com/office/drawing/2014/main" id="{5CB28549-3880-624D-B257-2853BBC030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90828" y="1720816"/>
            <a:ext cx="599844" cy="660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ja-JP" sz="1846" dirty="0" err="1">
                <a:latin typeface="Times New Roman" charset="0"/>
                <a:ea typeface="ＭＳ Ｐゴシック" charset="0"/>
              </a:rPr>
              <a:t>wab</a:t>
            </a:r>
            <a:endParaRPr lang="en-US" altLang="ja-JP" sz="1846" dirty="0">
              <a:latin typeface="Times New Roman" charset="0"/>
              <a:ea typeface="ＭＳ Ｐゴシック" charset="0"/>
            </a:endParaRPr>
          </a:p>
          <a:p>
            <a:pPr>
              <a:defRPr/>
            </a:pPr>
            <a:r>
              <a:rPr lang="en-US" altLang="ja-JP" sz="1846" dirty="0">
                <a:latin typeface="Times New Roman" charset="0"/>
                <a:ea typeface="ＭＳ Ｐゴシック" charset="0"/>
              </a:rPr>
              <a:t>1.94</a:t>
            </a:r>
          </a:p>
        </p:txBody>
      </p:sp>
      <p:sp>
        <p:nvSpPr>
          <p:cNvPr id="82" name="Text Box 36">
            <a:extLst>
              <a:ext uri="{FF2B5EF4-FFF2-40B4-BE49-F238E27FC236}">
                <a16:creationId xmlns:a16="http://schemas.microsoft.com/office/drawing/2014/main" id="{5A3FB04C-4F56-B14E-BBD1-52F476DB68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9433" y="2592268"/>
            <a:ext cx="678391" cy="660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ja-JP" sz="1846" dirty="0" err="1">
                <a:latin typeface="Times New Roman" charset="0"/>
                <a:ea typeface="ＭＳ Ｐゴシック" charset="0"/>
              </a:rPr>
              <a:t>wac</a:t>
            </a:r>
            <a:endParaRPr lang="en-US" altLang="ja-JP" sz="1846" dirty="0">
              <a:latin typeface="Times New Roman" charset="0"/>
              <a:ea typeface="ＭＳ Ｐゴシック" charset="0"/>
            </a:endParaRPr>
          </a:p>
          <a:p>
            <a:pPr>
              <a:defRPr/>
            </a:pPr>
            <a:r>
              <a:rPr lang="en-US" altLang="ja-JP" sz="1846" dirty="0">
                <a:latin typeface="Times New Roman" charset="0"/>
                <a:ea typeface="ＭＳ Ｐゴシック" charset="0"/>
              </a:rPr>
              <a:t>-1.88</a:t>
            </a:r>
          </a:p>
        </p:txBody>
      </p:sp>
      <p:sp>
        <p:nvSpPr>
          <p:cNvPr id="83" name="Text Box 37">
            <a:extLst>
              <a:ext uri="{FF2B5EF4-FFF2-40B4-BE49-F238E27FC236}">
                <a16:creationId xmlns:a16="http://schemas.microsoft.com/office/drawing/2014/main" id="{94A7F823-6544-4940-8F87-158A82E17E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45371" y="1389187"/>
            <a:ext cx="678391" cy="660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ja-JP" sz="1846" dirty="0" err="1">
                <a:solidFill>
                  <a:srgbClr val="FF0000"/>
                </a:solidFill>
                <a:latin typeface="Times New Roman" charset="0"/>
                <a:ea typeface="ＭＳ Ｐゴシック" charset="0"/>
              </a:rPr>
              <a:t>thb</a:t>
            </a:r>
            <a:endParaRPr lang="en-US" altLang="ja-JP" sz="1846" dirty="0">
              <a:solidFill>
                <a:srgbClr val="FF0000"/>
              </a:solidFill>
              <a:latin typeface="Times New Roman" charset="0"/>
              <a:ea typeface="ＭＳ Ｐゴシック" charset="0"/>
            </a:endParaRPr>
          </a:p>
          <a:p>
            <a:pPr>
              <a:defRPr/>
            </a:pPr>
            <a:r>
              <a:rPr lang="en-US" altLang="ja-JP" sz="1846" dirty="0">
                <a:solidFill>
                  <a:srgbClr val="FF0000"/>
                </a:solidFill>
                <a:latin typeface="Times New Roman" charset="0"/>
                <a:ea typeface="ＭＳ Ｐゴシック" charset="0"/>
              </a:rPr>
              <a:t>-0.92</a:t>
            </a:r>
          </a:p>
        </p:txBody>
      </p:sp>
      <p:sp>
        <p:nvSpPr>
          <p:cNvPr id="84" name="Text Box 38">
            <a:extLst>
              <a:ext uri="{FF2B5EF4-FFF2-40B4-BE49-F238E27FC236}">
                <a16:creationId xmlns:a16="http://schemas.microsoft.com/office/drawing/2014/main" id="{11612742-2597-2545-811A-54F510B719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2615" y="3429003"/>
            <a:ext cx="599844" cy="660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ja-JP" sz="1846" dirty="0" err="1">
                <a:solidFill>
                  <a:srgbClr val="FF0000"/>
                </a:solidFill>
                <a:latin typeface="Times New Roman" charset="0"/>
                <a:ea typeface="ＭＳ Ｐゴシック" charset="0"/>
              </a:rPr>
              <a:t>thc</a:t>
            </a:r>
            <a:endParaRPr lang="en-US" altLang="ja-JP" sz="1846" dirty="0">
              <a:solidFill>
                <a:srgbClr val="FF0000"/>
              </a:solidFill>
              <a:latin typeface="Times New Roman" charset="0"/>
              <a:ea typeface="ＭＳ Ｐゴシック" charset="0"/>
            </a:endParaRPr>
          </a:p>
          <a:p>
            <a:pPr>
              <a:defRPr/>
            </a:pPr>
            <a:r>
              <a:rPr lang="en-US" altLang="ja-JP" sz="1846" dirty="0">
                <a:solidFill>
                  <a:srgbClr val="FF0000"/>
                </a:solidFill>
                <a:latin typeface="Times New Roman" charset="0"/>
                <a:ea typeface="ＭＳ Ｐゴシック" charset="0"/>
              </a:rPr>
              <a:t>0.58</a:t>
            </a:r>
          </a:p>
        </p:txBody>
      </p:sp>
      <p:sp>
        <p:nvSpPr>
          <p:cNvPr id="85" name="Text Box 39">
            <a:extLst>
              <a:ext uri="{FF2B5EF4-FFF2-40B4-BE49-F238E27FC236}">
                <a16:creationId xmlns:a16="http://schemas.microsoft.com/office/drawing/2014/main" id="{6345FCD3-3CD4-4049-9A88-7D8FF24B4D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9304" y="1354466"/>
            <a:ext cx="599844" cy="660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ja-JP" sz="1846" dirty="0" err="1">
                <a:solidFill>
                  <a:srgbClr val="FF0000"/>
                </a:solidFill>
                <a:latin typeface="Times New Roman" charset="0"/>
                <a:ea typeface="ＭＳ Ｐゴシック" charset="0"/>
              </a:rPr>
              <a:t>tha</a:t>
            </a:r>
            <a:endParaRPr lang="en-US" altLang="ja-JP" sz="1846" dirty="0">
              <a:solidFill>
                <a:srgbClr val="FF0000"/>
              </a:solidFill>
              <a:latin typeface="Times New Roman" charset="0"/>
              <a:ea typeface="ＭＳ Ｐゴシック" charset="0"/>
            </a:endParaRPr>
          </a:p>
          <a:p>
            <a:pPr>
              <a:defRPr/>
            </a:pPr>
            <a:r>
              <a:rPr lang="en-US" altLang="ja-JP" sz="1846" dirty="0">
                <a:solidFill>
                  <a:srgbClr val="FF0000"/>
                </a:solidFill>
                <a:latin typeface="Times New Roman" charset="0"/>
                <a:ea typeface="ＭＳ Ｐゴシック" charset="0"/>
              </a:rPr>
              <a:t>0.88</a:t>
            </a:r>
          </a:p>
        </p:txBody>
      </p:sp>
      <p:sp>
        <p:nvSpPr>
          <p:cNvPr id="86" name="Text Box 26">
            <a:extLst>
              <a:ext uri="{FF2B5EF4-FFF2-40B4-BE49-F238E27FC236}">
                <a16:creationId xmlns:a16="http://schemas.microsoft.com/office/drawing/2014/main" id="{B9F11839-148E-8C41-835F-4B64791B73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9981" y="1916368"/>
            <a:ext cx="458780" cy="546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ja-JP" sz="2954" dirty="0">
                <a:latin typeface="Times New Roman" charset="0"/>
                <a:ea typeface="ＭＳ Ｐゴシック" charset="0"/>
              </a:rPr>
              <a:t>A</a:t>
            </a:r>
            <a:endParaRPr lang="ja-JP" altLang="en-US" sz="2954">
              <a:latin typeface="Times New Roman" charset="0"/>
              <a:ea typeface="ＭＳ Ｐゴシック" charset="0"/>
            </a:endParaRPr>
          </a:p>
        </p:txBody>
      </p:sp>
      <p:sp>
        <p:nvSpPr>
          <p:cNvPr id="87" name="Text Box 26">
            <a:extLst>
              <a:ext uri="{FF2B5EF4-FFF2-40B4-BE49-F238E27FC236}">
                <a16:creationId xmlns:a16="http://schemas.microsoft.com/office/drawing/2014/main" id="{7B90E262-03D8-8843-A39B-6033AD4EC5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93615" y="924927"/>
            <a:ext cx="437940" cy="546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ja-JP" sz="2954" dirty="0">
                <a:latin typeface="Times New Roman" charset="0"/>
                <a:ea typeface="ＭＳ Ｐゴシック" charset="0"/>
              </a:rPr>
              <a:t>B</a:t>
            </a:r>
            <a:endParaRPr lang="ja-JP" altLang="en-US" sz="2954">
              <a:latin typeface="Times New Roman" charset="0"/>
              <a:ea typeface="ＭＳ Ｐゴシック" charset="0"/>
            </a:endParaRPr>
          </a:p>
        </p:txBody>
      </p:sp>
      <p:sp>
        <p:nvSpPr>
          <p:cNvPr id="88" name="Text Box 26">
            <a:extLst>
              <a:ext uri="{FF2B5EF4-FFF2-40B4-BE49-F238E27FC236}">
                <a16:creationId xmlns:a16="http://schemas.microsoft.com/office/drawing/2014/main" id="{42A6EB51-8489-C84F-8B3E-8E5E2A49AE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7383" y="2957820"/>
            <a:ext cx="437940" cy="546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ja-JP" sz="2954" dirty="0">
                <a:latin typeface="Times New Roman" charset="0"/>
                <a:ea typeface="ＭＳ Ｐゴシック" charset="0"/>
              </a:rPr>
              <a:t>C</a:t>
            </a:r>
            <a:endParaRPr lang="ja-JP" altLang="en-US" sz="2954">
              <a:latin typeface="Times New Roman" charset="0"/>
              <a:ea typeface="ＭＳ Ｐゴシック" charset="0"/>
            </a:endParaRPr>
          </a:p>
        </p:txBody>
      </p:sp>
      <p:sp>
        <p:nvSpPr>
          <p:cNvPr id="89" name="Text Box 26">
            <a:extLst>
              <a:ext uri="{FF2B5EF4-FFF2-40B4-BE49-F238E27FC236}">
                <a16:creationId xmlns:a16="http://schemas.microsoft.com/office/drawing/2014/main" id="{EABA9E90-3114-AE48-95BB-1F5934CB46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9467" y="947918"/>
            <a:ext cx="458780" cy="546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ja-JP" sz="2954" dirty="0">
                <a:latin typeface="Times New Roman" charset="0"/>
                <a:ea typeface="ＭＳ Ｐゴシック" charset="0"/>
              </a:rPr>
              <a:t>D</a:t>
            </a:r>
            <a:endParaRPr lang="ja-JP" altLang="en-US" sz="2954">
              <a:latin typeface="Times New Roman" charset="0"/>
              <a:ea typeface="ＭＳ Ｐゴシック" charset="0"/>
            </a:endParaRPr>
          </a:p>
        </p:txBody>
      </p:sp>
      <p:sp>
        <p:nvSpPr>
          <p:cNvPr id="90" name="Text Box 26">
            <a:extLst>
              <a:ext uri="{FF2B5EF4-FFF2-40B4-BE49-F238E27FC236}">
                <a16:creationId xmlns:a16="http://schemas.microsoft.com/office/drawing/2014/main" id="{A491CFB3-01B3-5045-A738-6BFE251100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2589" y="2979683"/>
            <a:ext cx="415498" cy="546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ja-JP" sz="2954" dirty="0">
                <a:latin typeface="Times New Roman" charset="0"/>
                <a:ea typeface="ＭＳ Ｐゴシック" charset="0"/>
              </a:rPr>
              <a:t>E</a:t>
            </a:r>
            <a:endParaRPr lang="ja-JP" altLang="en-US" sz="2954">
              <a:latin typeface="Times New Roman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93396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円/楕円 3">
            <a:extLst>
              <a:ext uri="{FF2B5EF4-FFF2-40B4-BE49-F238E27FC236}">
                <a16:creationId xmlns:a16="http://schemas.microsoft.com/office/drawing/2014/main" id="{7DE11FF8-F758-1442-8373-A77E2E106F39}"/>
              </a:ext>
            </a:extLst>
          </p:cNvPr>
          <p:cNvSpPr/>
          <p:nvPr/>
        </p:nvSpPr>
        <p:spPr>
          <a:xfrm>
            <a:off x="4020855" y="1440493"/>
            <a:ext cx="663879" cy="6638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円/楕円 4">
            <a:extLst>
              <a:ext uri="{FF2B5EF4-FFF2-40B4-BE49-F238E27FC236}">
                <a16:creationId xmlns:a16="http://schemas.microsoft.com/office/drawing/2014/main" id="{C940F7D2-84CF-CD49-9D59-C9B847937D74}"/>
              </a:ext>
            </a:extLst>
          </p:cNvPr>
          <p:cNvSpPr/>
          <p:nvPr/>
        </p:nvSpPr>
        <p:spPr>
          <a:xfrm>
            <a:off x="4020855" y="2507293"/>
            <a:ext cx="663879" cy="6638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/楕円 5">
            <a:extLst>
              <a:ext uri="{FF2B5EF4-FFF2-40B4-BE49-F238E27FC236}">
                <a16:creationId xmlns:a16="http://schemas.microsoft.com/office/drawing/2014/main" id="{FAA85F49-F6A1-0A43-B9B3-CE55C99CFA12}"/>
              </a:ext>
            </a:extLst>
          </p:cNvPr>
          <p:cNvSpPr/>
          <p:nvPr/>
        </p:nvSpPr>
        <p:spPr>
          <a:xfrm>
            <a:off x="4020855" y="3574093"/>
            <a:ext cx="663879" cy="6638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円/楕円 6">
            <a:extLst>
              <a:ext uri="{FF2B5EF4-FFF2-40B4-BE49-F238E27FC236}">
                <a16:creationId xmlns:a16="http://schemas.microsoft.com/office/drawing/2014/main" id="{100EF5AB-FC0D-CE4C-A79F-A0E1E9AD1A45}"/>
              </a:ext>
            </a:extLst>
          </p:cNvPr>
          <p:cNvSpPr/>
          <p:nvPr/>
        </p:nvSpPr>
        <p:spPr>
          <a:xfrm>
            <a:off x="5343469" y="1995516"/>
            <a:ext cx="663879" cy="6638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円/楕円 7">
            <a:extLst>
              <a:ext uri="{FF2B5EF4-FFF2-40B4-BE49-F238E27FC236}">
                <a16:creationId xmlns:a16="http://schemas.microsoft.com/office/drawing/2014/main" id="{604D4EB4-FA78-8745-A4D7-A9FC1B25F8A8}"/>
              </a:ext>
            </a:extLst>
          </p:cNvPr>
          <p:cNvSpPr/>
          <p:nvPr/>
        </p:nvSpPr>
        <p:spPr>
          <a:xfrm>
            <a:off x="5343469" y="3062316"/>
            <a:ext cx="663879" cy="6638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円/楕円 8">
            <a:extLst>
              <a:ext uri="{FF2B5EF4-FFF2-40B4-BE49-F238E27FC236}">
                <a16:creationId xmlns:a16="http://schemas.microsoft.com/office/drawing/2014/main" id="{28986982-F93B-4847-83A6-3B31C131E97F}"/>
              </a:ext>
            </a:extLst>
          </p:cNvPr>
          <p:cNvSpPr/>
          <p:nvPr/>
        </p:nvSpPr>
        <p:spPr>
          <a:xfrm>
            <a:off x="6666083" y="1440493"/>
            <a:ext cx="663879" cy="6638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9">
            <a:extLst>
              <a:ext uri="{FF2B5EF4-FFF2-40B4-BE49-F238E27FC236}">
                <a16:creationId xmlns:a16="http://schemas.microsoft.com/office/drawing/2014/main" id="{3038F7E3-B0AB-3643-B298-122789962AE4}"/>
              </a:ext>
            </a:extLst>
          </p:cNvPr>
          <p:cNvSpPr/>
          <p:nvPr/>
        </p:nvSpPr>
        <p:spPr>
          <a:xfrm>
            <a:off x="6666083" y="2507293"/>
            <a:ext cx="663879" cy="6638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10">
            <a:extLst>
              <a:ext uri="{FF2B5EF4-FFF2-40B4-BE49-F238E27FC236}">
                <a16:creationId xmlns:a16="http://schemas.microsoft.com/office/drawing/2014/main" id="{F2A1FB6C-D7FA-174D-9971-E851F3328901}"/>
              </a:ext>
            </a:extLst>
          </p:cNvPr>
          <p:cNvSpPr/>
          <p:nvPr/>
        </p:nvSpPr>
        <p:spPr>
          <a:xfrm>
            <a:off x="6666083" y="3574093"/>
            <a:ext cx="663879" cy="6638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B6FEFA6E-E1DA-824F-8244-BE3F431D24EB}"/>
              </a:ext>
            </a:extLst>
          </p:cNvPr>
          <p:cNvCxnSpPr>
            <a:stCxn id="7" idx="2"/>
            <a:endCxn id="4" idx="6"/>
          </p:cNvCxnSpPr>
          <p:nvPr/>
        </p:nvCxnSpPr>
        <p:spPr>
          <a:xfrm flipH="1" flipV="1">
            <a:off x="4684734" y="1772433"/>
            <a:ext cx="658735" cy="555023"/>
          </a:xfrm>
          <a:prstGeom prst="line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EA2F54AE-8EB0-EA40-8710-E33D2FF29589}"/>
              </a:ext>
            </a:extLst>
          </p:cNvPr>
          <p:cNvCxnSpPr>
            <a:cxnSpLocks/>
            <a:stCxn id="7" idx="2"/>
            <a:endCxn id="5" idx="6"/>
          </p:cNvCxnSpPr>
          <p:nvPr/>
        </p:nvCxnSpPr>
        <p:spPr>
          <a:xfrm flipH="1">
            <a:off x="4684734" y="2327456"/>
            <a:ext cx="658735" cy="511777"/>
          </a:xfrm>
          <a:prstGeom prst="line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8CA05F1B-DFF7-4143-96B6-ECF65FEAA5F9}"/>
              </a:ext>
            </a:extLst>
          </p:cNvPr>
          <p:cNvCxnSpPr>
            <a:cxnSpLocks/>
            <a:stCxn id="7" idx="2"/>
            <a:endCxn id="6" idx="6"/>
          </p:cNvCxnSpPr>
          <p:nvPr/>
        </p:nvCxnSpPr>
        <p:spPr>
          <a:xfrm flipH="1">
            <a:off x="4684734" y="2327456"/>
            <a:ext cx="658735" cy="1578577"/>
          </a:xfrm>
          <a:prstGeom prst="line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21D16A53-568C-2A48-94C4-59337DF315CB}"/>
              </a:ext>
            </a:extLst>
          </p:cNvPr>
          <p:cNvCxnSpPr>
            <a:cxnSpLocks/>
            <a:stCxn id="8" idx="2"/>
            <a:endCxn id="4" idx="6"/>
          </p:cNvCxnSpPr>
          <p:nvPr/>
        </p:nvCxnSpPr>
        <p:spPr>
          <a:xfrm flipH="1" flipV="1">
            <a:off x="4684734" y="1772433"/>
            <a:ext cx="658735" cy="1621823"/>
          </a:xfrm>
          <a:prstGeom prst="line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A9627DE9-B87B-2D40-AD09-1557224D9349}"/>
              </a:ext>
            </a:extLst>
          </p:cNvPr>
          <p:cNvCxnSpPr>
            <a:cxnSpLocks/>
            <a:stCxn id="8" idx="2"/>
            <a:endCxn id="5" idx="6"/>
          </p:cNvCxnSpPr>
          <p:nvPr/>
        </p:nvCxnSpPr>
        <p:spPr>
          <a:xfrm flipH="1" flipV="1">
            <a:off x="4684734" y="2839233"/>
            <a:ext cx="658735" cy="555023"/>
          </a:xfrm>
          <a:prstGeom prst="line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6A7CF1B2-FAED-D847-B442-E31B9A213830}"/>
              </a:ext>
            </a:extLst>
          </p:cNvPr>
          <p:cNvCxnSpPr>
            <a:cxnSpLocks/>
            <a:stCxn id="8" idx="2"/>
            <a:endCxn id="6" idx="6"/>
          </p:cNvCxnSpPr>
          <p:nvPr/>
        </p:nvCxnSpPr>
        <p:spPr>
          <a:xfrm flipH="1">
            <a:off x="4684734" y="3394256"/>
            <a:ext cx="658735" cy="511777"/>
          </a:xfrm>
          <a:prstGeom prst="line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6C082B0C-0078-3141-B018-0EC5938917D1}"/>
              </a:ext>
            </a:extLst>
          </p:cNvPr>
          <p:cNvCxnSpPr>
            <a:cxnSpLocks/>
            <a:stCxn id="11" idx="2"/>
            <a:endCxn id="7" idx="6"/>
          </p:cNvCxnSpPr>
          <p:nvPr/>
        </p:nvCxnSpPr>
        <p:spPr>
          <a:xfrm flipH="1" flipV="1">
            <a:off x="6007348" y="2327456"/>
            <a:ext cx="658735" cy="1578577"/>
          </a:xfrm>
          <a:prstGeom prst="line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C44EFB3C-40D6-8E4E-ADB6-CADCB359643D}"/>
              </a:ext>
            </a:extLst>
          </p:cNvPr>
          <p:cNvCxnSpPr>
            <a:cxnSpLocks/>
            <a:stCxn id="10" idx="2"/>
            <a:endCxn id="7" idx="6"/>
          </p:cNvCxnSpPr>
          <p:nvPr/>
        </p:nvCxnSpPr>
        <p:spPr>
          <a:xfrm flipH="1" flipV="1">
            <a:off x="6007348" y="2327456"/>
            <a:ext cx="658735" cy="511777"/>
          </a:xfrm>
          <a:prstGeom prst="line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71CD2635-498E-FE4C-8BFB-22D57C3F752F}"/>
              </a:ext>
            </a:extLst>
          </p:cNvPr>
          <p:cNvCxnSpPr>
            <a:cxnSpLocks/>
            <a:stCxn id="9" idx="2"/>
            <a:endCxn id="7" idx="6"/>
          </p:cNvCxnSpPr>
          <p:nvPr/>
        </p:nvCxnSpPr>
        <p:spPr>
          <a:xfrm flipH="1">
            <a:off x="6007348" y="1772433"/>
            <a:ext cx="658735" cy="555023"/>
          </a:xfrm>
          <a:prstGeom prst="line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コネクタ 58">
            <a:extLst>
              <a:ext uri="{FF2B5EF4-FFF2-40B4-BE49-F238E27FC236}">
                <a16:creationId xmlns:a16="http://schemas.microsoft.com/office/drawing/2014/main" id="{8582E2B8-FA9A-5B4C-A53C-5A04E4F45841}"/>
              </a:ext>
            </a:extLst>
          </p:cNvPr>
          <p:cNvCxnSpPr>
            <a:cxnSpLocks/>
            <a:stCxn id="11" idx="2"/>
            <a:endCxn id="8" idx="6"/>
          </p:cNvCxnSpPr>
          <p:nvPr/>
        </p:nvCxnSpPr>
        <p:spPr>
          <a:xfrm flipH="1" flipV="1">
            <a:off x="6007348" y="3394256"/>
            <a:ext cx="658735" cy="511777"/>
          </a:xfrm>
          <a:prstGeom prst="line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コネクタ 59">
            <a:extLst>
              <a:ext uri="{FF2B5EF4-FFF2-40B4-BE49-F238E27FC236}">
                <a16:creationId xmlns:a16="http://schemas.microsoft.com/office/drawing/2014/main" id="{13429877-D6E6-E340-8EE8-5D3984831E69}"/>
              </a:ext>
            </a:extLst>
          </p:cNvPr>
          <p:cNvCxnSpPr>
            <a:cxnSpLocks/>
            <a:stCxn id="10" idx="2"/>
            <a:endCxn id="8" idx="6"/>
          </p:cNvCxnSpPr>
          <p:nvPr/>
        </p:nvCxnSpPr>
        <p:spPr>
          <a:xfrm flipH="1">
            <a:off x="6007348" y="2839233"/>
            <a:ext cx="658735" cy="555023"/>
          </a:xfrm>
          <a:prstGeom prst="line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コネクタ 60">
            <a:extLst>
              <a:ext uri="{FF2B5EF4-FFF2-40B4-BE49-F238E27FC236}">
                <a16:creationId xmlns:a16="http://schemas.microsoft.com/office/drawing/2014/main" id="{352E75A1-5DE8-D845-A504-3D07B41C27E2}"/>
              </a:ext>
            </a:extLst>
          </p:cNvPr>
          <p:cNvCxnSpPr>
            <a:cxnSpLocks/>
            <a:stCxn id="9" idx="2"/>
            <a:endCxn id="8" idx="6"/>
          </p:cNvCxnSpPr>
          <p:nvPr/>
        </p:nvCxnSpPr>
        <p:spPr>
          <a:xfrm flipH="1">
            <a:off x="6007348" y="1772433"/>
            <a:ext cx="658735" cy="1621823"/>
          </a:xfrm>
          <a:prstGeom prst="line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コネクタ 68">
            <a:extLst>
              <a:ext uri="{FF2B5EF4-FFF2-40B4-BE49-F238E27FC236}">
                <a16:creationId xmlns:a16="http://schemas.microsoft.com/office/drawing/2014/main" id="{FFA268C9-8009-CD48-AE56-DB6836852A87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3360014" y="1772433"/>
            <a:ext cx="660841" cy="0"/>
          </a:xfrm>
          <a:prstGeom prst="line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コネクタ 71">
            <a:extLst>
              <a:ext uri="{FF2B5EF4-FFF2-40B4-BE49-F238E27FC236}">
                <a16:creationId xmlns:a16="http://schemas.microsoft.com/office/drawing/2014/main" id="{861C8DB6-BD01-C843-AFAC-5F87EC74A8E8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3360015" y="2839233"/>
            <a:ext cx="660840" cy="13505"/>
          </a:xfrm>
          <a:prstGeom prst="line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コネクタ 73">
            <a:extLst>
              <a:ext uri="{FF2B5EF4-FFF2-40B4-BE49-F238E27FC236}">
                <a16:creationId xmlns:a16="http://schemas.microsoft.com/office/drawing/2014/main" id="{8C0D7D58-9A97-2A47-98AF-40370DAE96DD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3360014" y="3906033"/>
            <a:ext cx="660841" cy="0"/>
          </a:xfrm>
          <a:prstGeom prst="line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コネクタ 76">
            <a:extLst>
              <a:ext uri="{FF2B5EF4-FFF2-40B4-BE49-F238E27FC236}">
                <a16:creationId xmlns:a16="http://schemas.microsoft.com/office/drawing/2014/main" id="{F1E1F616-D93A-2244-B167-81C732074C79}"/>
              </a:ext>
            </a:extLst>
          </p:cNvPr>
          <p:cNvCxnSpPr>
            <a:cxnSpLocks/>
            <a:endCxn id="9" idx="6"/>
          </p:cNvCxnSpPr>
          <p:nvPr/>
        </p:nvCxnSpPr>
        <p:spPr>
          <a:xfrm flipH="1">
            <a:off x="7329962" y="1755540"/>
            <a:ext cx="658736" cy="16893"/>
          </a:xfrm>
          <a:prstGeom prst="line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コネクタ 77">
            <a:extLst>
              <a:ext uri="{FF2B5EF4-FFF2-40B4-BE49-F238E27FC236}">
                <a16:creationId xmlns:a16="http://schemas.microsoft.com/office/drawing/2014/main" id="{B32655B8-F12A-D34E-A81B-894BCCE0BCF6}"/>
              </a:ext>
            </a:extLst>
          </p:cNvPr>
          <p:cNvCxnSpPr>
            <a:cxnSpLocks/>
            <a:endCxn id="10" idx="6"/>
          </p:cNvCxnSpPr>
          <p:nvPr/>
        </p:nvCxnSpPr>
        <p:spPr>
          <a:xfrm flipH="1">
            <a:off x="7329962" y="2839233"/>
            <a:ext cx="658735" cy="0"/>
          </a:xfrm>
          <a:prstGeom prst="line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コネクタ 78">
            <a:extLst>
              <a:ext uri="{FF2B5EF4-FFF2-40B4-BE49-F238E27FC236}">
                <a16:creationId xmlns:a16="http://schemas.microsoft.com/office/drawing/2014/main" id="{02C5131A-152C-2C40-9EA0-EAB64A7FA6BC}"/>
              </a:ext>
            </a:extLst>
          </p:cNvPr>
          <p:cNvCxnSpPr>
            <a:cxnSpLocks/>
            <a:endCxn id="11" idx="6"/>
          </p:cNvCxnSpPr>
          <p:nvPr/>
        </p:nvCxnSpPr>
        <p:spPr>
          <a:xfrm flipH="1">
            <a:off x="7329962" y="3906033"/>
            <a:ext cx="658735" cy="0"/>
          </a:xfrm>
          <a:prstGeom prst="line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テキスト ボックス 85">
            <a:extLst>
              <a:ext uri="{FF2B5EF4-FFF2-40B4-BE49-F238E27FC236}">
                <a16:creationId xmlns:a16="http://schemas.microsoft.com/office/drawing/2014/main" id="{E5123B7B-4F8F-1C41-A770-314E128E123C}"/>
              </a:ext>
            </a:extLst>
          </p:cNvPr>
          <p:cNvSpPr txBox="1"/>
          <p:nvPr/>
        </p:nvSpPr>
        <p:spPr>
          <a:xfrm>
            <a:off x="3914212" y="101697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入力層</a:t>
            </a:r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87" name="テキスト ボックス 86">
            <a:extLst>
              <a:ext uri="{FF2B5EF4-FFF2-40B4-BE49-F238E27FC236}">
                <a16:creationId xmlns:a16="http://schemas.microsoft.com/office/drawing/2014/main" id="{F95DABE2-C3AB-4F47-836B-D7EAD08CDFD3}"/>
              </a:ext>
            </a:extLst>
          </p:cNvPr>
          <p:cNvSpPr txBox="1"/>
          <p:nvPr/>
        </p:nvSpPr>
        <p:spPr>
          <a:xfrm>
            <a:off x="5218837" y="101697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中間層</a:t>
            </a:r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88" name="テキスト ボックス 87">
            <a:extLst>
              <a:ext uri="{FF2B5EF4-FFF2-40B4-BE49-F238E27FC236}">
                <a16:creationId xmlns:a16="http://schemas.microsoft.com/office/drawing/2014/main" id="{930025AA-AB58-B840-9A54-5D3CDDCD295E}"/>
              </a:ext>
            </a:extLst>
          </p:cNvPr>
          <p:cNvSpPr txBox="1"/>
          <p:nvPr/>
        </p:nvSpPr>
        <p:spPr>
          <a:xfrm>
            <a:off x="6523462" y="101697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出力層</a:t>
            </a:r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89" name="右矢印 88">
            <a:extLst>
              <a:ext uri="{FF2B5EF4-FFF2-40B4-BE49-F238E27FC236}">
                <a16:creationId xmlns:a16="http://schemas.microsoft.com/office/drawing/2014/main" id="{9A7CA129-68E5-934D-A88F-E8727D1577C9}"/>
              </a:ext>
            </a:extLst>
          </p:cNvPr>
          <p:cNvSpPr/>
          <p:nvPr/>
        </p:nvSpPr>
        <p:spPr>
          <a:xfrm>
            <a:off x="3360014" y="4417513"/>
            <a:ext cx="4628683" cy="304800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0" name="テキスト ボックス 89">
            <a:extLst>
              <a:ext uri="{FF2B5EF4-FFF2-40B4-BE49-F238E27FC236}">
                <a16:creationId xmlns:a16="http://schemas.microsoft.com/office/drawing/2014/main" id="{E4468285-EE7F-3042-BF9E-05E6E11170EF}"/>
              </a:ext>
            </a:extLst>
          </p:cNvPr>
          <p:cNvSpPr txBox="1"/>
          <p:nvPr/>
        </p:nvSpPr>
        <p:spPr>
          <a:xfrm>
            <a:off x="8201170" y="2631657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>
                <a:latin typeface="Meiryo" panose="020B0604030504040204" pitchFamily="34" charset="-128"/>
                <a:ea typeface="Meiryo" panose="020B0604030504040204" pitchFamily="34" charset="-128"/>
              </a:rPr>
              <a:t>出力</a:t>
            </a:r>
            <a:endParaRPr kumimoji="1" lang="ja-JP" altLang="en-US" sz="280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DEF622B1-9429-FC4E-9F7C-7C7DFBB5031A}"/>
              </a:ext>
            </a:extLst>
          </p:cNvPr>
          <p:cNvSpPr txBox="1"/>
          <p:nvPr/>
        </p:nvSpPr>
        <p:spPr>
          <a:xfrm>
            <a:off x="2454165" y="2631657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>
                <a:latin typeface="Meiryo" panose="020B0604030504040204" pitchFamily="34" charset="-128"/>
                <a:ea typeface="Meiryo" panose="020B0604030504040204" pitchFamily="34" charset="-128"/>
              </a:rPr>
              <a:t>入力</a:t>
            </a:r>
            <a:endParaRPr kumimoji="1" lang="ja-JP" altLang="en-US" sz="280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2212D8DA-C4BA-8A4A-AD20-04D2E1C4F020}"/>
              </a:ext>
            </a:extLst>
          </p:cNvPr>
          <p:cNvSpPr txBox="1"/>
          <p:nvPr/>
        </p:nvSpPr>
        <p:spPr>
          <a:xfrm>
            <a:off x="5014101" y="418890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前向き計算</a:t>
            </a:r>
          </a:p>
        </p:txBody>
      </p:sp>
      <p:sp>
        <p:nvSpPr>
          <p:cNvPr id="35" name="右矢印 34">
            <a:extLst>
              <a:ext uri="{FF2B5EF4-FFF2-40B4-BE49-F238E27FC236}">
                <a16:creationId xmlns:a16="http://schemas.microsoft.com/office/drawing/2014/main" id="{134F0B40-FA9A-D442-8F6E-4110F291D6B2}"/>
              </a:ext>
            </a:extLst>
          </p:cNvPr>
          <p:cNvSpPr/>
          <p:nvPr/>
        </p:nvSpPr>
        <p:spPr>
          <a:xfrm flipH="1">
            <a:off x="3343076" y="4798518"/>
            <a:ext cx="4628683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7F401758-F338-A841-B866-4C50E57C9ABF}"/>
              </a:ext>
            </a:extLst>
          </p:cNvPr>
          <p:cNvSpPr txBox="1"/>
          <p:nvPr/>
        </p:nvSpPr>
        <p:spPr>
          <a:xfrm>
            <a:off x="5014101" y="5033055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修正</a:t>
            </a:r>
            <a:r>
              <a:rPr kumimoji="1" lang="en-US" altLang="ja-JP" dirty="0">
                <a:latin typeface="Meiryo" panose="020B0604030504040204" pitchFamily="34" charset="-128"/>
                <a:ea typeface="Meiryo" panose="020B0604030504040204" pitchFamily="34" charset="-128"/>
              </a:rPr>
              <a:t>(BP</a:t>
            </a:r>
            <a:r>
              <a:rPr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法</a:t>
            </a:r>
            <a:r>
              <a:rPr kumimoji="1" lang="en-US" altLang="ja-JP" dirty="0">
                <a:latin typeface="Meiryo" panose="020B0604030504040204" pitchFamily="34" charset="-128"/>
                <a:ea typeface="Meiryo" panose="020B0604030504040204" pitchFamily="34" charset="-128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409788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円/楕円 28">
            <a:extLst>
              <a:ext uri="{FF2B5EF4-FFF2-40B4-BE49-F238E27FC236}">
                <a16:creationId xmlns:a16="http://schemas.microsoft.com/office/drawing/2014/main" id="{2B49628C-FEE2-8A40-A128-E3D95138906C}"/>
              </a:ext>
            </a:extLst>
          </p:cNvPr>
          <p:cNvSpPr/>
          <p:nvPr/>
        </p:nvSpPr>
        <p:spPr>
          <a:xfrm>
            <a:off x="3364341" y="1436589"/>
            <a:ext cx="663879" cy="6638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円/楕円 29">
            <a:extLst>
              <a:ext uri="{FF2B5EF4-FFF2-40B4-BE49-F238E27FC236}">
                <a16:creationId xmlns:a16="http://schemas.microsoft.com/office/drawing/2014/main" id="{9FCE2DCB-8C8F-804E-AB23-DB0D74111688}"/>
              </a:ext>
            </a:extLst>
          </p:cNvPr>
          <p:cNvSpPr/>
          <p:nvPr/>
        </p:nvSpPr>
        <p:spPr>
          <a:xfrm>
            <a:off x="3407243" y="2765120"/>
            <a:ext cx="663879" cy="6638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円/楕円 30">
            <a:extLst>
              <a:ext uri="{FF2B5EF4-FFF2-40B4-BE49-F238E27FC236}">
                <a16:creationId xmlns:a16="http://schemas.microsoft.com/office/drawing/2014/main" id="{04C24CDA-B8ED-0243-88B2-7F6C4F64CA3E}"/>
              </a:ext>
            </a:extLst>
          </p:cNvPr>
          <p:cNvSpPr/>
          <p:nvPr/>
        </p:nvSpPr>
        <p:spPr>
          <a:xfrm>
            <a:off x="5343469" y="1436589"/>
            <a:ext cx="663879" cy="6638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円/楕円 31">
            <a:extLst>
              <a:ext uri="{FF2B5EF4-FFF2-40B4-BE49-F238E27FC236}">
                <a16:creationId xmlns:a16="http://schemas.microsoft.com/office/drawing/2014/main" id="{9D5FF8BB-D4D6-5246-B9EE-DB9B2163D2A4}"/>
              </a:ext>
            </a:extLst>
          </p:cNvPr>
          <p:cNvSpPr/>
          <p:nvPr/>
        </p:nvSpPr>
        <p:spPr>
          <a:xfrm>
            <a:off x="5383332" y="2765120"/>
            <a:ext cx="663879" cy="6638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E067FF39-C297-C241-A845-997B18E0C498}"/>
              </a:ext>
            </a:extLst>
          </p:cNvPr>
          <p:cNvCxnSpPr>
            <a:stCxn id="31" idx="2"/>
            <a:endCxn id="29" idx="6"/>
          </p:cNvCxnSpPr>
          <p:nvPr/>
        </p:nvCxnSpPr>
        <p:spPr>
          <a:xfrm flipH="1">
            <a:off x="4028220" y="1768529"/>
            <a:ext cx="1315249" cy="0"/>
          </a:xfrm>
          <a:prstGeom prst="line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9C4C548D-1BA0-894A-A04A-DFC58862E964}"/>
              </a:ext>
            </a:extLst>
          </p:cNvPr>
          <p:cNvCxnSpPr>
            <a:cxnSpLocks/>
            <a:stCxn id="31" idx="2"/>
            <a:endCxn id="30" idx="6"/>
          </p:cNvCxnSpPr>
          <p:nvPr/>
        </p:nvCxnSpPr>
        <p:spPr>
          <a:xfrm flipH="1">
            <a:off x="4071122" y="1768529"/>
            <a:ext cx="1272347" cy="1328531"/>
          </a:xfrm>
          <a:prstGeom prst="line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BDE2B8FD-CC9A-8940-9B9F-6EDD0F44382D}"/>
              </a:ext>
            </a:extLst>
          </p:cNvPr>
          <p:cNvCxnSpPr>
            <a:cxnSpLocks/>
            <a:stCxn id="32" idx="2"/>
            <a:endCxn id="29" idx="6"/>
          </p:cNvCxnSpPr>
          <p:nvPr/>
        </p:nvCxnSpPr>
        <p:spPr>
          <a:xfrm flipH="1" flipV="1">
            <a:off x="4028220" y="1768529"/>
            <a:ext cx="1355112" cy="1328531"/>
          </a:xfrm>
          <a:prstGeom prst="line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460420F3-A515-1E46-AC4F-AE6A82270FC6}"/>
              </a:ext>
            </a:extLst>
          </p:cNvPr>
          <p:cNvCxnSpPr>
            <a:cxnSpLocks/>
            <a:stCxn id="32" idx="2"/>
            <a:endCxn id="30" idx="6"/>
          </p:cNvCxnSpPr>
          <p:nvPr/>
        </p:nvCxnSpPr>
        <p:spPr>
          <a:xfrm flipH="1">
            <a:off x="4071122" y="3097060"/>
            <a:ext cx="1312210" cy="0"/>
          </a:xfrm>
          <a:prstGeom prst="line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21E1FC5E-1E9A-5043-903C-8B42F6797370}"/>
              </a:ext>
            </a:extLst>
          </p:cNvPr>
          <p:cNvCxnSpPr>
            <a:cxnSpLocks/>
            <a:stCxn id="29" idx="2"/>
          </p:cNvCxnSpPr>
          <p:nvPr/>
        </p:nvCxnSpPr>
        <p:spPr>
          <a:xfrm flipH="1">
            <a:off x="2703500" y="1768529"/>
            <a:ext cx="660841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147A3B30-E0E6-1941-A660-F64C9A141DD5}"/>
              </a:ext>
            </a:extLst>
          </p:cNvPr>
          <p:cNvCxnSpPr>
            <a:cxnSpLocks/>
            <a:stCxn id="30" idx="2"/>
          </p:cNvCxnSpPr>
          <p:nvPr/>
        </p:nvCxnSpPr>
        <p:spPr>
          <a:xfrm flipH="1">
            <a:off x="2746403" y="3097060"/>
            <a:ext cx="660840" cy="13505"/>
          </a:xfrm>
          <a:prstGeom prst="line">
            <a:avLst/>
          </a:prstGeom>
          <a:ln w="38100">
            <a:solidFill>
              <a:schemeClr val="tx1"/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6D70F59E-0D9F-7D41-A808-1CE32F38DB3B}"/>
              </a:ext>
            </a:extLst>
          </p:cNvPr>
          <p:cNvSpPr txBox="1"/>
          <p:nvPr/>
        </p:nvSpPr>
        <p:spPr>
          <a:xfrm>
            <a:off x="5218837" y="1016975"/>
            <a:ext cx="1019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中間層</a:t>
            </a:r>
            <a:r>
              <a:rPr lang="en-US" altLang="ja-JP" dirty="0">
                <a:latin typeface="Meiryo" panose="020B0604030504040204" pitchFamily="34" charset="-128"/>
                <a:ea typeface="Meiryo" panose="020B0604030504040204" pitchFamily="34" charset="-128"/>
              </a:rPr>
              <a:t> </a:t>
            </a:r>
            <a:r>
              <a:rPr lang="en-US" altLang="ja-JP" i="1" dirty="0">
                <a:latin typeface="Times New Roman" panose="02020603050405020304" pitchFamily="18" charset="0"/>
                <a:ea typeface="Meiryo" panose="020B0604030504040204" pitchFamily="34" charset="-128"/>
                <a:cs typeface="Times New Roman" panose="02020603050405020304" pitchFamily="18" charset="0"/>
              </a:rPr>
              <a:t>j</a:t>
            </a:r>
            <a:endParaRPr kumimoji="1" lang="ja-JP" altLang="en-US" i="1">
              <a:latin typeface="Times New Roman" panose="02020603050405020304" pitchFamily="18" charset="0"/>
              <a:ea typeface="Meiryo" panose="020B0604030504040204" pitchFamily="34" charset="-128"/>
              <a:cs typeface="Times New Roman" panose="02020603050405020304" pitchFamily="18" charset="0"/>
            </a:endParaRP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B589076F-9DD3-D341-BF1F-A7A17906E641}"/>
              </a:ext>
            </a:extLst>
          </p:cNvPr>
          <p:cNvSpPr txBox="1"/>
          <p:nvPr/>
        </p:nvSpPr>
        <p:spPr>
          <a:xfrm>
            <a:off x="7293982" y="1015933"/>
            <a:ext cx="1058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出力層</a:t>
            </a:r>
            <a:r>
              <a:rPr lang="en-US" altLang="ja-JP" dirty="0">
                <a:latin typeface="Meiryo" panose="020B0604030504040204" pitchFamily="34" charset="-128"/>
                <a:ea typeface="Meiryo" panose="020B0604030504040204" pitchFamily="34" charset="-128"/>
              </a:rPr>
              <a:t> </a:t>
            </a:r>
            <a:r>
              <a:rPr lang="en-US" altLang="ja-JP" i="1" dirty="0">
                <a:latin typeface="Times New Roman" panose="02020603050405020304" pitchFamily="18" charset="0"/>
                <a:ea typeface="Meiryo" panose="020B0604030504040204" pitchFamily="34" charset="-128"/>
                <a:cs typeface="Times New Roman" panose="02020603050405020304" pitchFamily="18" charset="0"/>
              </a:rPr>
              <a:t>k</a:t>
            </a:r>
            <a:endParaRPr kumimoji="1" lang="ja-JP" altLang="en-US" i="1">
              <a:latin typeface="Times New Roman" panose="02020603050405020304" pitchFamily="18" charset="0"/>
              <a:ea typeface="Meiryo" panose="020B0604030504040204" pitchFamily="34" charset="-128"/>
              <a:cs typeface="Times New Roman" panose="02020603050405020304" pitchFamily="18" charset="0"/>
            </a:endParaRPr>
          </a:p>
        </p:txBody>
      </p:sp>
      <p:sp>
        <p:nvSpPr>
          <p:cNvPr id="59" name="円/楕円 58">
            <a:extLst>
              <a:ext uri="{FF2B5EF4-FFF2-40B4-BE49-F238E27FC236}">
                <a16:creationId xmlns:a16="http://schemas.microsoft.com/office/drawing/2014/main" id="{962D194A-29ED-0B47-8E5E-B1F6301C089F}"/>
              </a:ext>
            </a:extLst>
          </p:cNvPr>
          <p:cNvSpPr/>
          <p:nvPr/>
        </p:nvSpPr>
        <p:spPr>
          <a:xfrm>
            <a:off x="7400625" y="1436589"/>
            <a:ext cx="663879" cy="6638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0" name="直線コネクタ 59">
            <a:extLst>
              <a:ext uri="{FF2B5EF4-FFF2-40B4-BE49-F238E27FC236}">
                <a16:creationId xmlns:a16="http://schemas.microsoft.com/office/drawing/2014/main" id="{F880EA32-4691-FE4D-9D23-028AD8C45308}"/>
              </a:ext>
            </a:extLst>
          </p:cNvPr>
          <p:cNvCxnSpPr>
            <a:cxnSpLocks/>
            <a:stCxn id="59" idx="2"/>
            <a:endCxn id="31" idx="6"/>
          </p:cNvCxnSpPr>
          <p:nvPr/>
        </p:nvCxnSpPr>
        <p:spPr>
          <a:xfrm flipH="1">
            <a:off x="6007348" y="1768529"/>
            <a:ext cx="1393277" cy="0"/>
          </a:xfrm>
          <a:prstGeom prst="line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コネクタ 60">
            <a:extLst>
              <a:ext uri="{FF2B5EF4-FFF2-40B4-BE49-F238E27FC236}">
                <a16:creationId xmlns:a16="http://schemas.microsoft.com/office/drawing/2014/main" id="{EAC892FB-F99B-5E4E-8E96-32F4905F5616}"/>
              </a:ext>
            </a:extLst>
          </p:cNvPr>
          <p:cNvCxnSpPr>
            <a:cxnSpLocks/>
            <a:stCxn id="59" idx="2"/>
            <a:endCxn id="32" idx="6"/>
          </p:cNvCxnSpPr>
          <p:nvPr/>
        </p:nvCxnSpPr>
        <p:spPr>
          <a:xfrm flipH="1">
            <a:off x="6047211" y="1768529"/>
            <a:ext cx="1353414" cy="1328531"/>
          </a:xfrm>
          <a:prstGeom prst="line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コネクタ 62">
            <a:extLst>
              <a:ext uri="{FF2B5EF4-FFF2-40B4-BE49-F238E27FC236}">
                <a16:creationId xmlns:a16="http://schemas.microsoft.com/office/drawing/2014/main" id="{35C41DC2-B456-2642-885C-FC4A0027AF7B}"/>
              </a:ext>
            </a:extLst>
          </p:cNvPr>
          <p:cNvCxnSpPr>
            <a:cxnSpLocks/>
            <a:endCxn id="59" idx="6"/>
          </p:cNvCxnSpPr>
          <p:nvPr/>
        </p:nvCxnSpPr>
        <p:spPr>
          <a:xfrm flipH="1">
            <a:off x="8064504" y="1768529"/>
            <a:ext cx="622755" cy="0"/>
          </a:xfrm>
          <a:prstGeom prst="line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円/楕円 34">
            <a:extLst>
              <a:ext uri="{FF2B5EF4-FFF2-40B4-BE49-F238E27FC236}">
                <a16:creationId xmlns:a16="http://schemas.microsoft.com/office/drawing/2014/main" id="{78F9E143-4BA0-194F-89A2-92946C51684B}"/>
              </a:ext>
            </a:extLst>
          </p:cNvPr>
          <p:cNvSpPr/>
          <p:nvPr/>
        </p:nvSpPr>
        <p:spPr>
          <a:xfrm>
            <a:off x="7400625" y="2765120"/>
            <a:ext cx="663879" cy="6638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917DFF57-7B53-5941-B4F9-80BC9619CF9D}"/>
              </a:ext>
            </a:extLst>
          </p:cNvPr>
          <p:cNvCxnSpPr>
            <a:cxnSpLocks/>
            <a:stCxn id="35" idx="2"/>
            <a:endCxn id="32" idx="6"/>
          </p:cNvCxnSpPr>
          <p:nvPr/>
        </p:nvCxnSpPr>
        <p:spPr>
          <a:xfrm flipH="1">
            <a:off x="6047211" y="3097060"/>
            <a:ext cx="1353414" cy="0"/>
          </a:xfrm>
          <a:prstGeom prst="line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AADF26EC-212E-FE46-86D8-9FF0501880C0}"/>
              </a:ext>
            </a:extLst>
          </p:cNvPr>
          <p:cNvCxnSpPr>
            <a:cxnSpLocks/>
            <a:stCxn id="35" idx="2"/>
            <a:endCxn id="31" idx="6"/>
          </p:cNvCxnSpPr>
          <p:nvPr/>
        </p:nvCxnSpPr>
        <p:spPr>
          <a:xfrm flipH="1" flipV="1">
            <a:off x="6007348" y="1768529"/>
            <a:ext cx="1393277" cy="1328531"/>
          </a:xfrm>
          <a:prstGeom prst="line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A259215A-16E4-9948-BDED-A69D9C4C6078}"/>
              </a:ext>
            </a:extLst>
          </p:cNvPr>
          <p:cNvCxnSpPr>
            <a:cxnSpLocks/>
            <a:endCxn id="35" idx="6"/>
          </p:cNvCxnSpPr>
          <p:nvPr/>
        </p:nvCxnSpPr>
        <p:spPr>
          <a:xfrm flipH="1">
            <a:off x="8064504" y="3097060"/>
            <a:ext cx="622755" cy="0"/>
          </a:xfrm>
          <a:prstGeom prst="line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76ABFE0A-EE6F-DD4F-955D-C63ADB46F5C7}"/>
              </a:ext>
            </a:extLst>
          </p:cNvPr>
          <p:cNvCxnSpPr>
            <a:cxnSpLocks/>
          </p:cNvCxnSpPr>
          <p:nvPr/>
        </p:nvCxnSpPr>
        <p:spPr>
          <a:xfrm flipV="1">
            <a:off x="3770033" y="3635365"/>
            <a:ext cx="1" cy="458286"/>
          </a:xfrm>
          <a:prstGeom prst="line">
            <a:avLst/>
          </a:prstGeom>
          <a:ln w="7620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コネクタ 55">
            <a:extLst>
              <a:ext uri="{FF2B5EF4-FFF2-40B4-BE49-F238E27FC236}">
                <a16:creationId xmlns:a16="http://schemas.microsoft.com/office/drawing/2014/main" id="{AEABD887-071F-C64B-B326-C713D85A2E63}"/>
              </a:ext>
            </a:extLst>
          </p:cNvPr>
          <p:cNvCxnSpPr>
            <a:cxnSpLocks/>
          </p:cNvCxnSpPr>
          <p:nvPr/>
        </p:nvCxnSpPr>
        <p:spPr>
          <a:xfrm flipV="1">
            <a:off x="5715271" y="3635365"/>
            <a:ext cx="1" cy="458286"/>
          </a:xfrm>
          <a:prstGeom prst="line">
            <a:avLst/>
          </a:prstGeom>
          <a:ln w="7620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コネクタ 61">
            <a:extLst>
              <a:ext uri="{FF2B5EF4-FFF2-40B4-BE49-F238E27FC236}">
                <a16:creationId xmlns:a16="http://schemas.microsoft.com/office/drawing/2014/main" id="{8B777700-6BCC-9841-82CA-98A713567CB4}"/>
              </a:ext>
            </a:extLst>
          </p:cNvPr>
          <p:cNvCxnSpPr>
            <a:cxnSpLocks/>
          </p:cNvCxnSpPr>
          <p:nvPr/>
        </p:nvCxnSpPr>
        <p:spPr>
          <a:xfrm flipV="1">
            <a:off x="7732564" y="3635365"/>
            <a:ext cx="1" cy="458286"/>
          </a:xfrm>
          <a:prstGeom prst="line">
            <a:avLst/>
          </a:prstGeom>
          <a:ln w="7620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コネクタ 63">
            <a:extLst>
              <a:ext uri="{FF2B5EF4-FFF2-40B4-BE49-F238E27FC236}">
                <a16:creationId xmlns:a16="http://schemas.microsoft.com/office/drawing/2014/main" id="{19F6DD63-FCB6-D445-96F8-266293AB1906}"/>
              </a:ext>
            </a:extLst>
          </p:cNvPr>
          <p:cNvCxnSpPr>
            <a:cxnSpLocks/>
          </p:cNvCxnSpPr>
          <p:nvPr/>
        </p:nvCxnSpPr>
        <p:spPr>
          <a:xfrm>
            <a:off x="8545378" y="1991950"/>
            <a:ext cx="622755" cy="0"/>
          </a:xfrm>
          <a:prstGeom prst="line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B27B6A89-D0B4-0E46-8DD3-15818C3E7448}"/>
              </a:ext>
            </a:extLst>
          </p:cNvPr>
          <p:cNvCxnSpPr>
            <a:cxnSpLocks/>
          </p:cNvCxnSpPr>
          <p:nvPr/>
        </p:nvCxnSpPr>
        <p:spPr>
          <a:xfrm>
            <a:off x="8545378" y="3320481"/>
            <a:ext cx="622755" cy="0"/>
          </a:xfrm>
          <a:prstGeom prst="line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CE5EDB3D-FD11-5E40-A32B-1022A7136C79}"/>
              </a:ext>
            </a:extLst>
          </p:cNvPr>
          <p:cNvSpPr/>
          <p:nvPr/>
        </p:nvSpPr>
        <p:spPr>
          <a:xfrm>
            <a:off x="9087090" y="1778359"/>
            <a:ext cx="38985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ja-JP" sz="28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endParaRPr lang="ja-JP" altLang="en-US" sz="2800" i="1" baseline="-25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55C1BB0A-7618-854F-BCFB-7138033963F5}"/>
              </a:ext>
            </a:extLst>
          </p:cNvPr>
          <p:cNvSpPr txBox="1"/>
          <p:nvPr/>
        </p:nvSpPr>
        <p:spPr>
          <a:xfrm>
            <a:off x="3149610" y="1015933"/>
            <a:ext cx="1019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中間層</a:t>
            </a:r>
            <a:r>
              <a:rPr lang="en-US" altLang="ja-JP" dirty="0">
                <a:latin typeface="Meiryo" panose="020B0604030504040204" pitchFamily="34" charset="-128"/>
                <a:ea typeface="Meiryo" panose="020B0604030504040204" pitchFamily="34" charset="-128"/>
              </a:rPr>
              <a:t> </a:t>
            </a:r>
            <a:r>
              <a:rPr lang="en-US" altLang="ja-JP" i="1" dirty="0" err="1">
                <a:latin typeface="Times New Roman" panose="02020603050405020304" pitchFamily="18" charset="0"/>
                <a:ea typeface="Meiryo" panose="020B0604030504040204" pitchFamily="34" charset="-128"/>
                <a:cs typeface="Times New Roman" panose="02020603050405020304" pitchFamily="18" charset="0"/>
              </a:rPr>
              <a:t>i</a:t>
            </a:r>
            <a:endParaRPr kumimoji="1" lang="ja-JP" altLang="en-US" i="1">
              <a:latin typeface="Times New Roman" panose="02020603050405020304" pitchFamily="18" charset="0"/>
              <a:ea typeface="Meiryo" panose="020B0604030504040204" pitchFamily="34" charset="-128"/>
              <a:cs typeface="Times New Roman" panose="02020603050405020304" pitchFamily="18" charset="0"/>
            </a:endParaRPr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254A2C49-DC76-3944-B98F-2E17466030CA}"/>
              </a:ext>
            </a:extLst>
          </p:cNvPr>
          <p:cNvSpPr/>
          <p:nvPr/>
        </p:nvSpPr>
        <p:spPr>
          <a:xfrm>
            <a:off x="8455939" y="1232045"/>
            <a:ext cx="47000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ja-JP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endParaRPr lang="ja-JP" altLang="en-US" sz="2800" i="1" baseline="-25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07D50778-DA18-3140-A848-9339A278B7E0}"/>
              </a:ext>
            </a:extLst>
          </p:cNvPr>
          <p:cNvSpPr/>
          <p:nvPr/>
        </p:nvSpPr>
        <p:spPr>
          <a:xfrm>
            <a:off x="5982202" y="1223137"/>
            <a:ext cx="4299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ja-JP" sz="28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endParaRPr lang="ja-JP" altLang="en-US" sz="2800" i="1" baseline="-25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D5F6A96C-C15A-0749-8657-26B8D03D12D1}"/>
              </a:ext>
            </a:extLst>
          </p:cNvPr>
          <p:cNvSpPr/>
          <p:nvPr/>
        </p:nvSpPr>
        <p:spPr>
          <a:xfrm>
            <a:off x="4005035" y="1219647"/>
            <a:ext cx="4299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ja-JP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ja-JP" altLang="en-US" sz="2800" i="1" baseline="-25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D058C6AD-B06B-0B4A-894E-A9B9176904B8}"/>
              </a:ext>
            </a:extLst>
          </p:cNvPr>
          <p:cNvSpPr/>
          <p:nvPr/>
        </p:nvSpPr>
        <p:spPr>
          <a:xfrm>
            <a:off x="4492982" y="1638804"/>
            <a:ext cx="5052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ja-JP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ij</a:t>
            </a:r>
            <a:endParaRPr lang="ja-JP" altLang="en-US" sz="24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74CEA3EA-4B6B-C043-99A2-1919915D7E83}"/>
              </a:ext>
            </a:extLst>
          </p:cNvPr>
          <p:cNvSpPr/>
          <p:nvPr/>
        </p:nvSpPr>
        <p:spPr>
          <a:xfrm>
            <a:off x="6503923" y="1638803"/>
            <a:ext cx="5389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ja-JP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jk</a:t>
            </a:r>
            <a:endParaRPr lang="ja-JP" altLang="en-US" sz="24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38665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円/楕円 28">
            <a:extLst>
              <a:ext uri="{FF2B5EF4-FFF2-40B4-BE49-F238E27FC236}">
                <a16:creationId xmlns:a16="http://schemas.microsoft.com/office/drawing/2014/main" id="{2B49628C-FEE2-8A40-A128-E3D95138906C}"/>
              </a:ext>
            </a:extLst>
          </p:cNvPr>
          <p:cNvSpPr/>
          <p:nvPr/>
        </p:nvSpPr>
        <p:spPr>
          <a:xfrm>
            <a:off x="4020855" y="2005154"/>
            <a:ext cx="663879" cy="66388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kumimoji="1" lang="ja-JP" altLang="en-US" sz="3200" b="1" i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円/楕円 30">
            <a:extLst>
              <a:ext uri="{FF2B5EF4-FFF2-40B4-BE49-F238E27FC236}">
                <a16:creationId xmlns:a16="http://schemas.microsoft.com/office/drawing/2014/main" id="{04C24CDA-B8ED-0243-88B2-7F6C4F64CA3E}"/>
              </a:ext>
            </a:extLst>
          </p:cNvPr>
          <p:cNvSpPr/>
          <p:nvPr/>
        </p:nvSpPr>
        <p:spPr>
          <a:xfrm>
            <a:off x="5343469" y="1436589"/>
            <a:ext cx="663879" cy="66388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kumimoji="1" lang="ja-JP" altLang="en-US" sz="3200" b="1" i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円/楕円 31">
            <a:extLst>
              <a:ext uri="{FF2B5EF4-FFF2-40B4-BE49-F238E27FC236}">
                <a16:creationId xmlns:a16="http://schemas.microsoft.com/office/drawing/2014/main" id="{9D5FF8BB-D4D6-5246-B9EE-DB9B2163D2A4}"/>
              </a:ext>
            </a:extLst>
          </p:cNvPr>
          <p:cNvSpPr/>
          <p:nvPr/>
        </p:nvSpPr>
        <p:spPr>
          <a:xfrm>
            <a:off x="5340430" y="2503389"/>
            <a:ext cx="663879" cy="66388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kumimoji="1" lang="ja-JP" altLang="en-US" sz="3200" b="1" i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E067FF39-C297-C241-A845-997B18E0C498}"/>
              </a:ext>
            </a:extLst>
          </p:cNvPr>
          <p:cNvCxnSpPr>
            <a:stCxn id="31" idx="2"/>
            <a:endCxn id="29" idx="6"/>
          </p:cNvCxnSpPr>
          <p:nvPr/>
        </p:nvCxnSpPr>
        <p:spPr>
          <a:xfrm flipH="1">
            <a:off x="4684734" y="1768529"/>
            <a:ext cx="658735" cy="568565"/>
          </a:xfrm>
          <a:prstGeom prst="line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円/楕円 58">
            <a:extLst>
              <a:ext uri="{FF2B5EF4-FFF2-40B4-BE49-F238E27FC236}">
                <a16:creationId xmlns:a16="http://schemas.microsoft.com/office/drawing/2014/main" id="{962D194A-29ED-0B47-8E5E-B1F6301C089F}"/>
              </a:ext>
            </a:extLst>
          </p:cNvPr>
          <p:cNvSpPr/>
          <p:nvPr/>
        </p:nvSpPr>
        <p:spPr>
          <a:xfrm>
            <a:off x="6630103" y="1909839"/>
            <a:ext cx="663879" cy="66388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endParaRPr kumimoji="1" lang="ja-JP" altLang="en-US" sz="3200" b="1" i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0" name="直線コネクタ 59">
            <a:extLst>
              <a:ext uri="{FF2B5EF4-FFF2-40B4-BE49-F238E27FC236}">
                <a16:creationId xmlns:a16="http://schemas.microsoft.com/office/drawing/2014/main" id="{F880EA32-4691-FE4D-9D23-028AD8C45308}"/>
              </a:ext>
            </a:extLst>
          </p:cNvPr>
          <p:cNvCxnSpPr>
            <a:cxnSpLocks/>
            <a:stCxn id="59" idx="2"/>
            <a:endCxn id="31" idx="6"/>
          </p:cNvCxnSpPr>
          <p:nvPr/>
        </p:nvCxnSpPr>
        <p:spPr>
          <a:xfrm flipH="1" flipV="1">
            <a:off x="6007348" y="1768529"/>
            <a:ext cx="622755" cy="473250"/>
          </a:xfrm>
          <a:prstGeom prst="line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コネクタ 60">
            <a:extLst>
              <a:ext uri="{FF2B5EF4-FFF2-40B4-BE49-F238E27FC236}">
                <a16:creationId xmlns:a16="http://schemas.microsoft.com/office/drawing/2014/main" id="{EAC892FB-F99B-5E4E-8E96-32F4905F5616}"/>
              </a:ext>
            </a:extLst>
          </p:cNvPr>
          <p:cNvCxnSpPr>
            <a:cxnSpLocks/>
            <a:stCxn id="59" idx="2"/>
            <a:endCxn id="32" idx="6"/>
          </p:cNvCxnSpPr>
          <p:nvPr/>
        </p:nvCxnSpPr>
        <p:spPr>
          <a:xfrm flipH="1">
            <a:off x="6004309" y="2241779"/>
            <a:ext cx="625794" cy="593550"/>
          </a:xfrm>
          <a:prstGeom prst="line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8CBB167A-8B17-0A48-AAB2-2D627FFD9FDB}"/>
              </a:ext>
            </a:extLst>
          </p:cNvPr>
          <p:cNvCxnSpPr>
            <a:cxnSpLocks/>
            <a:stCxn id="32" idx="2"/>
            <a:endCxn id="29" idx="6"/>
          </p:cNvCxnSpPr>
          <p:nvPr/>
        </p:nvCxnSpPr>
        <p:spPr>
          <a:xfrm flipH="1" flipV="1">
            <a:off x="4684734" y="2337094"/>
            <a:ext cx="655696" cy="498235"/>
          </a:xfrm>
          <a:prstGeom prst="line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7435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5908C7CA-9721-1F46-B6E5-733B6318B8D2}"/>
              </a:ext>
            </a:extLst>
          </p:cNvPr>
          <p:cNvSpPr/>
          <p:nvPr/>
        </p:nvSpPr>
        <p:spPr>
          <a:xfrm>
            <a:off x="4234544" y="1752601"/>
            <a:ext cx="2492828" cy="1153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>
                <a:latin typeface="Meiryo" panose="020B0604030504040204" pitchFamily="34" charset="-128"/>
                <a:ea typeface="Meiryo" panose="020B0604030504040204" pitchFamily="34" charset="-128"/>
              </a:rPr>
              <a:t>システム</a:t>
            </a:r>
          </a:p>
        </p:txBody>
      </p:sp>
      <p:sp>
        <p:nvSpPr>
          <p:cNvPr id="5" name="右矢印 4">
            <a:extLst>
              <a:ext uri="{FF2B5EF4-FFF2-40B4-BE49-F238E27FC236}">
                <a16:creationId xmlns:a16="http://schemas.microsoft.com/office/drawing/2014/main" id="{150A4565-A752-724B-AE22-DFD46BF58811}"/>
              </a:ext>
            </a:extLst>
          </p:cNvPr>
          <p:cNvSpPr/>
          <p:nvPr/>
        </p:nvSpPr>
        <p:spPr>
          <a:xfrm>
            <a:off x="3614057" y="1888673"/>
            <a:ext cx="435428" cy="88174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右矢印 5">
            <a:extLst>
              <a:ext uri="{FF2B5EF4-FFF2-40B4-BE49-F238E27FC236}">
                <a16:creationId xmlns:a16="http://schemas.microsoft.com/office/drawing/2014/main" id="{643AFEF5-6802-3F4B-8ABC-D4A42FB8A08A}"/>
              </a:ext>
            </a:extLst>
          </p:cNvPr>
          <p:cNvSpPr/>
          <p:nvPr/>
        </p:nvSpPr>
        <p:spPr>
          <a:xfrm>
            <a:off x="6912431" y="1888673"/>
            <a:ext cx="435428" cy="88174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8D886AE-0B82-5346-8F7B-CC55A519F523}"/>
              </a:ext>
            </a:extLst>
          </p:cNvPr>
          <p:cNvSpPr txBox="1"/>
          <p:nvPr/>
        </p:nvSpPr>
        <p:spPr>
          <a:xfrm>
            <a:off x="7439170" y="2128934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>
                <a:latin typeface="Meiryo" panose="020B0604030504040204" pitchFamily="34" charset="-128"/>
                <a:ea typeface="Meiryo" panose="020B0604030504040204" pitchFamily="34" charset="-128"/>
              </a:rPr>
              <a:t>出力</a:t>
            </a:r>
            <a:endParaRPr kumimoji="1" lang="ja-JP" altLang="en-US" sz="280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9DCFDEF2-3855-C549-A1AB-CFC3AA1594E7}"/>
              </a:ext>
            </a:extLst>
          </p:cNvPr>
          <p:cNvSpPr txBox="1"/>
          <p:nvPr/>
        </p:nvSpPr>
        <p:spPr>
          <a:xfrm>
            <a:off x="2584793" y="2141800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>
                <a:latin typeface="Meiryo" panose="020B0604030504040204" pitchFamily="34" charset="-128"/>
                <a:ea typeface="Meiryo" panose="020B0604030504040204" pitchFamily="34" charset="-128"/>
              </a:rPr>
              <a:t>入力</a:t>
            </a:r>
            <a:endParaRPr kumimoji="1" lang="ja-JP" altLang="en-US" sz="280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624DE15C-E350-9741-A3EB-72A89EFF204C}"/>
              </a:ext>
            </a:extLst>
          </p:cNvPr>
          <p:cNvSpPr/>
          <p:nvPr/>
        </p:nvSpPr>
        <p:spPr>
          <a:xfrm>
            <a:off x="4234544" y="3766459"/>
            <a:ext cx="2492828" cy="1153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latin typeface="Times New Roman" panose="02020603050405020304" pitchFamily="18" charset="0"/>
                <a:ea typeface="Meiryo" panose="020B0604030504040204" pitchFamily="34" charset="-128"/>
                <a:cs typeface="Times New Roman" panose="02020603050405020304" pitchFamily="18" charset="0"/>
              </a:rPr>
              <a:t>f(</a:t>
            </a:r>
            <a:r>
              <a:rPr kumimoji="1" lang="en-US" altLang="ja-JP" sz="3600" i="1" dirty="0">
                <a:latin typeface="Times New Roman" panose="02020603050405020304" pitchFamily="18" charset="0"/>
                <a:ea typeface="Meiryo" panose="020B0604030504040204" pitchFamily="34" charset="-128"/>
                <a:cs typeface="Times New Roman" panose="02020603050405020304" pitchFamily="18" charset="0"/>
              </a:rPr>
              <a:t>x</a:t>
            </a:r>
            <a:r>
              <a:rPr kumimoji="1" lang="en-US" altLang="ja-JP" sz="3600" dirty="0">
                <a:latin typeface="Times New Roman" panose="02020603050405020304" pitchFamily="18" charset="0"/>
                <a:ea typeface="Meiryo" panose="020B0604030504040204" pitchFamily="34" charset="-128"/>
                <a:cs typeface="Times New Roman" panose="02020603050405020304" pitchFamily="18" charset="0"/>
              </a:rPr>
              <a:t>)</a:t>
            </a:r>
            <a:endParaRPr kumimoji="1" lang="ja-JP" altLang="en-US" sz="3600">
              <a:latin typeface="Times New Roman" panose="02020603050405020304" pitchFamily="18" charset="0"/>
              <a:ea typeface="Meiryo" panose="020B0604030504040204" pitchFamily="34" charset="-128"/>
              <a:cs typeface="Times New Roman" panose="02020603050405020304" pitchFamily="18" charset="0"/>
            </a:endParaRPr>
          </a:p>
        </p:txBody>
      </p:sp>
      <p:sp>
        <p:nvSpPr>
          <p:cNvPr id="10" name="右矢印 9">
            <a:extLst>
              <a:ext uri="{FF2B5EF4-FFF2-40B4-BE49-F238E27FC236}">
                <a16:creationId xmlns:a16="http://schemas.microsoft.com/office/drawing/2014/main" id="{FD3890D6-C1F6-2442-B998-1544865F6650}"/>
              </a:ext>
            </a:extLst>
          </p:cNvPr>
          <p:cNvSpPr/>
          <p:nvPr/>
        </p:nvSpPr>
        <p:spPr>
          <a:xfrm>
            <a:off x="3614057" y="3902531"/>
            <a:ext cx="435428" cy="88174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右矢印 10">
            <a:extLst>
              <a:ext uri="{FF2B5EF4-FFF2-40B4-BE49-F238E27FC236}">
                <a16:creationId xmlns:a16="http://schemas.microsoft.com/office/drawing/2014/main" id="{4F5AB4DA-A7F1-8F4E-A84A-D45288812EC9}"/>
              </a:ext>
            </a:extLst>
          </p:cNvPr>
          <p:cNvSpPr/>
          <p:nvPr/>
        </p:nvSpPr>
        <p:spPr>
          <a:xfrm>
            <a:off x="6912431" y="3902531"/>
            <a:ext cx="435428" cy="88174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500CF7CA-544B-1F4A-ACCB-001BBC57504F}"/>
              </a:ext>
            </a:extLst>
          </p:cNvPr>
          <p:cNvSpPr txBox="1"/>
          <p:nvPr/>
        </p:nvSpPr>
        <p:spPr>
          <a:xfrm>
            <a:off x="7439170" y="4142792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>
                <a:latin typeface="Meiryo" panose="020B0604030504040204" pitchFamily="34" charset="-128"/>
                <a:ea typeface="Meiryo" panose="020B0604030504040204" pitchFamily="34" charset="-128"/>
              </a:rPr>
              <a:t>出力</a:t>
            </a:r>
            <a:endParaRPr kumimoji="1" lang="ja-JP" altLang="en-US" sz="280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42128709-B378-9B4E-9C7E-C339EF7A5850}"/>
              </a:ext>
            </a:extLst>
          </p:cNvPr>
          <p:cNvSpPr txBox="1"/>
          <p:nvPr/>
        </p:nvSpPr>
        <p:spPr>
          <a:xfrm>
            <a:off x="2584793" y="4155658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>
                <a:latin typeface="Meiryo" panose="020B0604030504040204" pitchFamily="34" charset="-128"/>
                <a:ea typeface="Meiryo" panose="020B0604030504040204" pitchFamily="34" charset="-128"/>
              </a:rPr>
              <a:t>入力</a:t>
            </a:r>
            <a:endParaRPr kumimoji="1" lang="ja-JP" altLang="en-US" sz="280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012F47CC-B96E-B242-866F-9074290C8D4B}"/>
              </a:ext>
            </a:extLst>
          </p:cNvPr>
          <p:cNvSpPr/>
          <p:nvPr/>
        </p:nvSpPr>
        <p:spPr>
          <a:xfrm>
            <a:off x="2870127" y="4599607"/>
            <a:ext cx="34336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800" i="1" dirty="0">
                <a:latin typeface="Times New Roman" panose="02020603050405020304" pitchFamily="18" charset="0"/>
                <a:ea typeface="Meiryo" panose="020B0604030504040204" pitchFamily="34" charset="-128"/>
                <a:cs typeface="Times New Roman" panose="02020603050405020304" pitchFamily="18" charset="0"/>
              </a:rPr>
              <a:t>x</a:t>
            </a:r>
            <a:endParaRPr lang="ja-JP" altLang="en-US" sz="28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A43DBFB5-BE00-AA49-B06E-379C710F6E11}"/>
              </a:ext>
            </a:extLst>
          </p:cNvPr>
          <p:cNvSpPr/>
          <p:nvPr/>
        </p:nvSpPr>
        <p:spPr>
          <a:xfrm>
            <a:off x="7676291" y="4599607"/>
            <a:ext cx="34336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800" i="1" dirty="0">
                <a:latin typeface="Times New Roman" panose="02020603050405020304" pitchFamily="18" charset="0"/>
                <a:ea typeface="Meiryo" panose="020B0604030504040204" pitchFamily="34" charset="-128"/>
                <a:cs typeface="Times New Roman" panose="02020603050405020304" pitchFamily="18" charset="0"/>
              </a:rPr>
              <a:t>y</a:t>
            </a:r>
            <a:endParaRPr lang="ja-JP" altLang="en-US" sz="28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37D6F7D2-DF20-074E-9520-DC9BBD416476}"/>
              </a:ext>
            </a:extLst>
          </p:cNvPr>
          <p:cNvCxnSpPr/>
          <p:nvPr/>
        </p:nvCxnSpPr>
        <p:spPr>
          <a:xfrm>
            <a:off x="2584793" y="3265714"/>
            <a:ext cx="59278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B8D54715-8149-3947-A407-765180558BE6}"/>
              </a:ext>
            </a:extLst>
          </p:cNvPr>
          <p:cNvSpPr txBox="1"/>
          <p:nvPr/>
        </p:nvSpPr>
        <p:spPr>
          <a:xfrm>
            <a:off x="4515710" y="4981316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>
                <a:latin typeface="Meiryo" panose="020B0604030504040204" pitchFamily="34" charset="-128"/>
                <a:ea typeface="Meiryo" panose="020B0604030504040204" pitchFamily="34" charset="-128"/>
              </a:rPr>
              <a:t>複雑な関数</a:t>
            </a:r>
            <a:endParaRPr kumimoji="1" lang="ja-JP" altLang="en-US" sz="280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01761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円/楕円 6">
            <a:extLst>
              <a:ext uri="{FF2B5EF4-FFF2-40B4-BE49-F238E27FC236}">
                <a16:creationId xmlns:a16="http://schemas.microsoft.com/office/drawing/2014/main" id="{100EF5AB-FC0D-CE4C-A79F-A0E1E9AD1A45}"/>
              </a:ext>
            </a:extLst>
          </p:cNvPr>
          <p:cNvSpPr/>
          <p:nvPr/>
        </p:nvSpPr>
        <p:spPr>
          <a:xfrm>
            <a:off x="5764059" y="1632856"/>
            <a:ext cx="2345797" cy="1796143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B6FEFA6E-E1DA-824F-8244-BE3F431D24EB}"/>
              </a:ext>
            </a:extLst>
          </p:cNvPr>
          <p:cNvCxnSpPr>
            <a:cxnSpLocks/>
            <a:stCxn id="7" idx="2"/>
          </p:cNvCxnSpPr>
          <p:nvPr/>
        </p:nvCxnSpPr>
        <p:spPr>
          <a:xfrm flipH="1" flipV="1">
            <a:off x="4794785" y="1201644"/>
            <a:ext cx="969274" cy="1329284"/>
          </a:xfrm>
          <a:prstGeom prst="line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EA2F54AE-8EB0-EA40-8710-E33D2FF29589}"/>
              </a:ext>
            </a:extLst>
          </p:cNvPr>
          <p:cNvCxnSpPr>
            <a:cxnSpLocks/>
            <a:stCxn id="7" idx="2"/>
          </p:cNvCxnSpPr>
          <p:nvPr/>
        </p:nvCxnSpPr>
        <p:spPr>
          <a:xfrm flipH="1" flipV="1">
            <a:off x="4767945" y="2125404"/>
            <a:ext cx="996114" cy="405524"/>
          </a:xfrm>
          <a:prstGeom prst="line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テキスト ボックス 86">
            <a:extLst>
              <a:ext uri="{FF2B5EF4-FFF2-40B4-BE49-F238E27FC236}">
                <a16:creationId xmlns:a16="http://schemas.microsoft.com/office/drawing/2014/main" id="{F95DABE2-C3AB-4F47-836B-D7EAD08CDFD3}"/>
              </a:ext>
            </a:extLst>
          </p:cNvPr>
          <p:cNvSpPr txBox="1"/>
          <p:nvPr/>
        </p:nvSpPr>
        <p:spPr>
          <a:xfrm>
            <a:off x="5218837" y="101697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中間層</a:t>
            </a:r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DEF622B1-9429-FC4E-9F7C-7C7DFBB5031A}"/>
              </a:ext>
            </a:extLst>
          </p:cNvPr>
          <p:cNvSpPr txBox="1"/>
          <p:nvPr/>
        </p:nvSpPr>
        <p:spPr>
          <a:xfrm>
            <a:off x="3372053" y="332392"/>
            <a:ext cx="140294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下位</a:t>
            </a:r>
            <a:endParaRPr kumimoji="1" lang="en-US" altLang="ja-JP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r>
              <a:rPr kumimoji="1"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ニューロン</a:t>
            </a:r>
            <a:r>
              <a:rPr kumimoji="1" lang="en-US" altLang="ja-JP" i="1" dirty="0" err="1">
                <a:latin typeface="Times New Roman" panose="02020603050405020304" pitchFamily="18" charset="0"/>
                <a:ea typeface="Meiryo" panose="020B0604030504040204" pitchFamily="34" charset="-128"/>
                <a:cs typeface="Times New Roman" panose="02020603050405020304" pitchFamily="18" charset="0"/>
              </a:rPr>
              <a:t>i</a:t>
            </a:r>
            <a:endParaRPr kumimoji="1" lang="ja-JP" altLang="en-US" i="1">
              <a:latin typeface="Times New Roman" panose="02020603050405020304" pitchFamily="18" charset="0"/>
              <a:ea typeface="Meiryo" panose="020B0604030504040204" pitchFamily="34" charset="-128"/>
              <a:cs typeface="Times New Roman" panose="02020603050405020304" pitchFamily="18" charset="0"/>
            </a:endParaRPr>
          </a:p>
        </p:txBody>
      </p: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15A91A28-F612-494E-AA7D-E9AE178DA8AE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4794785" y="2530928"/>
            <a:ext cx="969274" cy="550997"/>
          </a:xfrm>
          <a:prstGeom prst="line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8A5E5FE3-54D0-0C4E-900F-A8BF5ACA6397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4791111" y="2530928"/>
            <a:ext cx="972948" cy="1574587"/>
          </a:xfrm>
          <a:prstGeom prst="line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93556D2B-8CAE-C247-927D-2427650AB87C}"/>
              </a:ext>
            </a:extLst>
          </p:cNvPr>
          <p:cNvSpPr/>
          <p:nvPr/>
        </p:nvSpPr>
        <p:spPr>
          <a:xfrm>
            <a:off x="4327521" y="775947"/>
            <a:ext cx="48442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ja-JP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ja-JP" altLang="en-US" sz="2800" i="1" baseline="-25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5D0F72DD-3B2E-BA45-9A99-4ADE7C208A78}"/>
              </a:ext>
            </a:extLst>
          </p:cNvPr>
          <p:cNvSpPr/>
          <p:nvPr/>
        </p:nvSpPr>
        <p:spPr>
          <a:xfrm>
            <a:off x="4296328" y="1807665"/>
            <a:ext cx="48442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ja-JP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ja-JP" altLang="en-US" sz="2800" i="1" baseline="-25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0570D2FE-BFBA-E64B-87ED-0EA6620128AB}"/>
              </a:ext>
            </a:extLst>
          </p:cNvPr>
          <p:cNvSpPr/>
          <p:nvPr/>
        </p:nvSpPr>
        <p:spPr>
          <a:xfrm>
            <a:off x="4332913" y="2741857"/>
            <a:ext cx="4299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ja-JP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ja-JP" altLang="en-US" sz="2800" i="1" baseline="-25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D5A85AB0-89B5-B643-8C9F-0853167C25DB}"/>
              </a:ext>
            </a:extLst>
          </p:cNvPr>
          <p:cNvSpPr/>
          <p:nvPr/>
        </p:nvSpPr>
        <p:spPr>
          <a:xfrm>
            <a:off x="4336402" y="3771595"/>
            <a:ext cx="44435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ja-JP" sz="28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ja-JP" altLang="en-US" sz="2800" i="1" baseline="-25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6F7B1B24-2DF7-F343-8736-2AB59FCD0545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4742001" y="2530928"/>
            <a:ext cx="1022058" cy="5443"/>
          </a:xfrm>
          <a:prstGeom prst="line">
            <a:avLst/>
          </a:prstGeom>
          <a:ln w="38100">
            <a:solidFill>
              <a:schemeClr val="tx1"/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A650AE40-4922-CF41-8269-6FE99629213B}"/>
              </a:ext>
            </a:extLst>
          </p:cNvPr>
          <p:cNvSpPr/>
          <p:nvPr/>
        </p:nvSpPr>
        <p:spPr>
          <a:xfrm>
            <a:off x="5121953" y="1290667"/>
            <a:ext cx="60946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ja-JP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1j</a:t>
            </a:r>
            <a:endParaRPr lang="ja-JP" altLang="en-US" sz="28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id="{DFD1D1C7-B3A5-FC4F-A970-CD46DC5C29C3}"/>
              </a:ext>
            </a:extLst>
          </p:cNvPr>
          <p:cNvSpPr/>
          <p:nvPr/>
        </p:nvSpPr>
        <p:spPr>
          <a:xfrm>
            <a:off x="4817222" y="1751542"/>
            <a:ext cx="60946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ja-JP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2j</a:t>
            </a:r>
            <a:endParaRPr lang="ja-JP" altLang="en-US" sz="28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ECF7C381-133D-954E-9AC9-04714DC865E2}"/>
              </a:ext>
            </a:extLst>
          </p:cNvPr>
          <p:cNvSpPr/>
          <p:nvPr/>
        </p:nvSpPr>
        <p:spPr>
          <a:xfrm>
            <a:off x="4775001" y="2831481"/>
            <a:ext cx="55496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ja-JP" sz="28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ij</a:t>
            </a:r>
            <a:endParaRPr lang="ja-JP" altLang="en-US" sz="28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0889547C-3E32-D84D-ABE5-35F5B53EF2F2}"/>
              </a:ext>
            </a:extLst>
          </p:cNvPr>
          <p:cNvSpPr/>
          <p:nvPr/>
        </p:nvSpPr>
        <p:spPr>
          <a:xfrm>
            <a:off x="4941357" y="3582295"/>
            <a:ext cx="56938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ja-JP" sz="28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Ij</a:t>
            </a:r>
            <a:endParaRPr lang="ja-JP" altLang="en-US" sz="28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0" name="正方形/長方形 79">
            <a:extLst>
              <a:ext uri="{FF2B5EF4-FFF2-40B4-BE49-F238E27FC236}">
                <a16:creationId xmlns:a16="http://schemas.microsoft.com/office/drawing/2014/main" id="{CAE8BC36-2AF5-D948-8C17-FDEC1BE3DDC9}"/>
              </a:ext>
            </a:extLst>
          </p:cNvPr>
          <p:cNvSpPr/>
          <p:nvPr/>
        </p:nvSpPr>
        <p:spPr>
          <a:xfrm>
            <a:off x="6042874" y="2240728"/>
            <a:ext cx="4267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US" altLang="ja-JP" sz="28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endParaRPr lang="ja-JP" altLang="en-US" sz="2800" i="1" baseline="-25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91281DC1-D915-9D41-983B-14CC9F347906}"/>
              </a:ext>
            </a:extLst>
          </p:cNvPr>
          <p:cNvSpPr txBox="1"/>
          <p:nvPr/>
        </p:nvSpPr>
        <p:spPr>
          <a:xfrm>
            <a:off x="6208131" y="332391"/>
            <a:ext cx="140294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上位</a:t>
            </a:r>
            <a:endParaRPr kumimoji="1" lang="en-US" altLang="ja-JP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r>
              <a:rPr kumimoji="1"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ニューロン</a:t>
            </a:r>
            <a:r>
              <a:rPr lang="en-US" altLang="ja-JP" i="1" dirty="0">
                <a:latin typeface="Times New Roman" panose="02020603050405020304" pitchFamily="18" charset="0"/>
                <a:ea typeface="Meiryo" panose="020B0604030504040204" pitchFamily="34" charset="-128"/>
                <a:cs typeface="Times New Roman" panose="02020603050405020304" pitchFamily="18" charset="0"/>
              </a:rPr>
              <a:t>j</a:t>
            </a:r>
            <a:endParaRPr kumimoji="1" lang="ja-JP" altLang="en-US" i="1">
              <a:latin typeface="Times New Roman" panose="02020603050405020304" pitchFamily="18" charset="0"/>
              <a:ea typeface="Meiryo" panose="020B0604030504040204" pitchFamily="34" charset="-128"/>
              <a:cs typeface="Times New Roman" panose="02020603050405020304" pitchFamily="18" charset="0"/>
            </a:endParaRPr>
          </a:p>
        </p:txBody>
      </p: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id="{ECD45610-7719-6445-97BC-FEB44F19D3F0}"/>
              </a:ext>
            </a:extLst>
          </p:cNvPr>
          <p:cNvSpPr/>
          <p:nvPr/>
        </p:nvSpPr>
        <p:spPr>
          <a:xfrm>
            <a:off x="6701957" y="2206022"/>
            <a:ext cx="47000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ja-JP" sz="28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endParaRPr lang="ja-JP" altLang="en-US" sz="2800" i="1" baseline="-25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4" name="直線コネクタ 83">
            <a:extLst>
              <a:ext uri="{FF2B5EF4-FFF2-40B4-BE49-F238E27FC236}">
                <a16:creationId xmlns:a16="http://schemas.microsoft.com/office/drawing/2014/main" id="{F22819F7-9566-9A44-AED5-1FD22B7F9AC8}"/>
              </a:ext>
            </a:extLst>
          </p:cNvPr>
          <p:cNvCxnSpPr>
            <a:cxnSpLocks/>
          </p:cNvCxnSpPr>
          <p:nvPr/>
        </p:nvCxnSpPr>
        <p:spPr>
          <a:xfrm>
            <a:off x="7244370" y="1643742"/>
            <a:ext cx="0" cy="177437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正方形/長方形 92">
            <a:extLst>
              <a:ext uri="{FF2B5EF4-FFF2-40B4-BE49-F238E27FC236}">
                <a16:creationId xmlns:a16="http://schemas.microsoft.com/office/drawing/2014/main" id="{7F85C949-BFCB-524A-A34B-106B260C4F54}"/>
              </a:ext>
            </a:extLst>
          </p:cNvPr>
          <p:cNvSpPr/>
          <p:nvPr/>
        </p:nvSpPr>
        <p:spPr>
          <a:xfrm>
            <a:off x="7277028" y="2239352"/>
            <a:ext cx="86914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f(</a:t>
            </a:r>
            <a:r>
              <a:rPr lang="en-US" altLang="ja-JP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ja-JP" sz="28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ja-JP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ja-JP" altLang="en-US" sz="2800" i="1" baseline="-25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4" name="直線コネクタ 93">
            <a:extLst>
              <a:ext uri="{FF2B5EF4-FFF2-40B4-BE49-F238E27FC236}">
                <a16:creationId xmlns:a16="http://schemas.microsoft.com/office/drawing/2014/main" id="{758D3A70-6E03-3A45-BA3C-8DBF2807ED81}"/>
              </a:ext>
            </a:extLst>
          </p:cNvPr>
          <p:cNvCxnSpPr>
            <a:cxnSpLocks/>
          </p:cNvCxnSpPr>
          <p:nvPr/>
        </p:nvCxnSpPr>
        <p:spPr>
          <a:xfrm>
            <a:off x="6606902" y="1654628"/>
            <a:ext cx="0" cy="177437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FF52D629-1FE7-B944-82F7-3FE869E6ED78}"/>
              </a:ext>
            </a:extLst>
          </p:cNvPr>
          <p:cNvSpPr/>
          <p:nvPr/>
        </p:nvSpPr>
        <p:spPr>
          <a:xfrm>
            <a:off x="5901367" y="1448190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閾値</a:t>
            </a:r>
            <a:endParaRPr lang="en-US" altLang="ja-JP" dirty="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95" name="正方形/長方形 94">
            <a:extLst>
              <a:ext uri="{FF2B5EF4-FFF2-40B4-BE49-F238E27FC236}">
                <a16:creationId xmlns:a16="http://schemas.microsoft.com/office/drawing/2014/main" id="{7000F55D-9067-4744-90D5-7380C6C59DE3}"/>
              </a:ext>
            </a:extLst>
          </p:cNvPr>
          <p:cNvSpPr/>
          <p:nvPr/>
        </p:nvSpPr>
        <p:spPr>
          <a:xfrm>
            <a:off x="6610249" y="1310097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積和</a:t>
            </a:r>
            <a:endParaRPr lang="en-US" altLang="ja-JP" dirty="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96" name="正方形/長方形 95">
            <a:extLst>
              <a:ext uri="{FF2B5EF4-FFF2-40B4-BE49-F238E27FC236}">
                <a16:creationId xmlns:a16="http://schemas.microsoft.com/office/drawing/2014/main" id="{00B330C4-445E-0A41-BD2D-F97E71A20351}"/>
              </a:ext>
            </a:extLst>
          </p:cNvPr>
          <p:cNvSpPr/>
          <p:nvPr/>
        </p:nvSpPr>
        <p:spPr>
          <a:xfrm>
            <a:off x="7256580" y="1438333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活性化関数</a:t>
            </a:r>
            <a:endParaRPr lang="en-US" altLang="ja-JP" dirty="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cxnSp>
        <p:nvCxnSpPr>
          <p:cNvPr id="97" name="直線コネクタ 96">
            <a:extLst>
              <a:ext uri="{FF2B5EF4-FFF2-40B4-BE49-F238E27FC236}">
                <a16:creationId xmlns:a16="http://schemas.microsoft.com/office/drawing/2014/main" id="{90418401-500E-174D-9F67-761C64634570}"/>
              </a:ext>
            </a:extLst>
          </p:cNvPr>
          <p:cNvCxnSpPr>
            <a:cxnSpLocks/>
            <a:endCxn id="7" idx="6"/>
          </p:cNvCxnSpPr>
          <p:nvPr/>
        </p:nvCxnSpPr>
        <p:spPr>
          <a:xfrm flipH="1" flipV="1">
            <a:off x="8109856" y="2530928"/>
            <a:ext cx="762001" cy="10885"/>
          </a:xfrm>
          <a:prstGeom prst="line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正方形/長方形 99">
            <a:extLst>
              <a:ext uri="{FF2B5EF4-FFF2-40B4-BE49-F238E27FC236}">
                <a16:creationId xmlns:a16="http://schemas.microsoft.com/office/drawing/2014/main" id="{DA7858DE-2AC3-2347-8F29-B3053BC80B3D}"/>
              </a:ext>
            </a:extLst>
          </p:cNvPr>
          <p:cNvSpPr/>
          <p:nvPr/>
        </p:nvSpPr>
        <p:spPr>
          <a:xfrm>
            <a:off x="8864167" y="2125404"/>
            <a:ext cx="4299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ja-JP" sz="28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endParaRPr lang="ja-JP" altLang="en-US" sz="2800" i="1" baseline="-25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8614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円/楕円 30">
            <a:extLst>
              <a:ext uri="{FF2B5EF4-FFF2-40B4-BE49-F238E27FC236}">
                <a16:creationId xmlns:a16="http://schemas.microsoft.com/office/drawing/2014/main" id="{04C24CDA-B8ED-0243-88B2-7F6C4F64CA3E}"/>
              </a:ext>
            </a:extLst>
          </p:cNvPr>
          <p:cNvSpPr/>
          <p:nvPr/>
        </p:nvSpPr>
        <p:spPr>
          <a:xfrm>
            <a:off x="5343469" y="1436589"/>
            <a:ext cx="663879" cy="6638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円/楕円 31">
            <a:extLst>
              <a:ext uri="{FF2B5EF4-FFF2-40B4-BE49-F238E27FC236}">
                <a16:creationId xmlns:a16="http://schemas.microsoft.com/office/drawing/2014/main" id="{9D5FF8BB-D4D6-5246-B9EE-DB9B2163D2A4}"/>
              </a:ext>
            </a:extLst>
          </p:cNvPr>
          <p:cNvSpPr/>
          <p:nvPr/>
        </p:nvSpPr>
        <p:spPr>
          <a:xfrm>
            <a:off x="5340430" y="2503389"/>
            <a:ext cx="663879" cy="6638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E067FF39-C297-C241-A845-997B18E0C498}"/>
              </a:ext>
            </a:extLst>
          </p:cNvPr>
          <p:cNvCxnSpPr>
            <a:cxnSpLocks/>
            <a:stCxn id="31" idx="2"/>
          </p:cNvCxnSpPr>
          <p:nvPr/>
        </p:nvCxnSpPr>
        <p:spPr>
          <a:xfrm flipH="1">
            <a:off x="4142050" y="1768529"/>
            <a:ext cx="1201419" cy="0"/>
          </a:xfrm>
          <a:prstGeom prst="line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9C4C548D-1BA0-894A-A04A-DFC58862E964}"/>
              </a:ext>
            </a:extLst>
          </p:cNvPr>
          <p:cNvCxnSpPr>
            <a:cxnSpLocks/>
            <a:stCxn id="31" idx="2"/>
          </p:cNvCxnSpPr>
          <p:nvPr/>
        </p:nvCxnSpPr>
        <p:spPr>
          <a:xfrm flipH="1">
            <a:off x="4684734" y="1768529"/>
            <a:ext cx="658735" cy="1070704"/>
          </a:xfrm>
          <a:prstGeom prst="line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BDE2B8FD-CC9A-8940-9B9F-6EDD0F44382D}"/>
              </a:ext>
            </a:extLst>
          </p:cNvPr>
          <p:cNvCxnSpPr>
            <a:cxnSpLocks/>
            <a:stCxn id="32" idx="2"/>
          </p:cNvCxnSpPr>
          <p:nvPr/>
        </p:nvCxnSpPr>
        <p:spPr>
          <a:xfrm flipH="1" flipV="1">
            <a:off x="4684734" y="1772433"/>
            <a:ext cx="655696" cy="1062896"/>
          </a:xfrm>
          <a:prstGeom prst="line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460420F3-A515-1E46-AC4F-AE6A82270FC6}"/>
              </a:ext>
            </a:extLst>
          </p:cNvPr>
          <p:cNvCxnSpPr>
            <a:cxnSpLocks/>
            <a:stCxn id="32" idx="2"/>
          </p:cNvCxnSpPr>
          <p:nvPr/>
        </p:nvCxnSpPr>
        <p:spPr>
          <a:xfrm flipH="1">
            <a:off x="4142050" y="2835329"/>
            <a:ext cx="1198380" cy="0"/>
          </a:xfrm>
          <a:prstGeom prst="line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21E1FC5E-1E9A-5043-903C-8B42F6797370}"/>
              </a:ext>
            </a:extLst>
          </p:cNvPr>
          <p:cNvCxnSpPr>
            <a:cxnSpLocks/>
          </p:cNvCxnSpPr>
          <p:nvPr/>
        </p:nvCxnSpPr>
        <p:spPr>
          <a:xfrm flipH="1">
            <a:off x="3360014" y="1772433"/>
            <a:ext cx="660841" cy="0"/>
          </a:xfrm>
          <a:prstGeom prst="line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147A3B30-E0E6-1941-A660-F64C9A141DD5}"/>
              </a:ext>
            </a:extLst>
          </p:cNvPr>
          <p:cNvCxnSpPr>
            <a:cxnSpLocks/>
          </p:cNvCxnSpPr>
          <p:nvPr/>
        </p:nvCxnSpPr>
        <p:spPr>
          <a:xfrm flipH="1">
            <a:off x="3360015" y="2839233"/>
            <a:ext cx="660840" cy="13505"/>
          </a:xfrm>
          <a:prstGeom prst="line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ED271E92-F986-484C-AD82-80F97520BD71}"/>
              </a:ext>
            </a:extLst>
          </p:cNvPr>
          <p:cNvSpPr txBox="1"/>
          <p:nvPr/>
        </p:nvSpPr>
        <p:spPr>
          <a:xfrm>
            <a:off x="3914212" y="101697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入力層</a:t>
            </a:r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6D70F59E-0D9F-7D41-A808-1CE32F38DB3B}"/>
              </a:ext>
            </a:extLst>
          </p:cNvPr>
          <p:cNvSpPr txBox="1"/>
          <p:nvPr/>
        </p:nvSpPr>
        <p:spPr>
          <a:xfrm>
            <a:off x="5218837" y="101697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中間層</a:t>
            </a:r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B589076F-9DD3-D341-BF1F-A7A17906E641}"/>
              </a:ext>
            </a:extLst>
          </p:cNvPr>
          <p:cNvSpPr txBox="1"/>
          <p:nvPr/>
        </p:nvSpPr>
        <p:spPr>
          <a:xfrm>
            <a:off x="6523462" y="101697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出力層</a:t>
            </a:r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52" name="右矢印 51">
            <a:extLst>
              <a:ext uri="{FF2B5EF4-FFF2-40B4-BE49-F238E27FC236}">
                <a16:creationId xmlns:a16="http://schemas.microsoft.com/office/drawing/2014/main" id="{8BE0A98B-840B-8B4D-9259-C39BC5E8090A}"/>
              </a:ext>
            </a:extLst>
          </p:cNvPr>
          <p:cNvSpPr/>
          <p:nvPr/>
        </p:nvSpPr>
        <p:spPr>
          <a:xfrm>
            <a:off x="3356977" y="3327575"/>
            <a:ext cx="3937006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6D70D4B0-9F89-3540-A18D-814072CC8BFC}"/>
              </a:ext>
            </a:extLst>
          </p:cNvPr>
          <p:cNvSpPr txBox="1"/>
          <p:nvPr/>
        </p:nvSpPr>
        <p:spPr>
          <a:xfrm>
            <a:off x="7916737" y="2005154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>
                <a:latin typeface="Meiryo" panose="020B0604030504040204" pitchFamily="34" charset="-128"/>
                <a:ea typeface="Meiryo" panose="020B0604030504040204" pitchFamily="34" charset="-128"/>
              </a:rPr>
              <a:t>出力</a:t>
            </a:r>
            <a:endParaRPr kumimoji="1" lang="ja-JP" altLang="en-US" sz="280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4F8B25BF-B474-7543-A31A-463432538EE5}"/>
              </a:ext>
            </a:extLst>
          </p:cNvPr>
          <p:cNvSpPr txBox="1"/>
          <p:nvPr/>
        </p:nvSpPr>
        <p:spPr>
          <a:xfrm>
            <a:off x="2454165" y="2108612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>
                <a:latin typeface="Meiryo" panose="020B0604030504040204" pitchFamily="34" charset="-128"/>
                <a:ea typeface="Meiryo" panose="020B0604030504040204" pitchFamily="34" charset="-128"/>
              </a:rPr>
              <a:t>入力</a:t>
            </a:r>
            <a:endParaRPr kumimoji="1" lang="ja-JP" altLang="en-US" sz="280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59" name="円/楕円 58">
            <a:extLst>
              <a:ext uri="{FF2B5EF4-FFF2-40B4-BE49-F238E27FC236}">
                <a16:creationId xmlns:a16="http://schemas.microsoft.com/office/drawing/2014/main" id="{962D194A-29ED-0B47-8E5E-B1F6301C089F}"/>
              </a:ext>
            </a:extLst>
          </p:cNvPr>
          <p:cNvSpPr/>
          <p:nvPr/>
        </p:nvSpPr>
        <p:spPr>
          <a:xfrm>
            <a:off x="6630103" y="1909839"/>
            <a:ext cx="663879" cy="6638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0" name="直線コネクタ 59">
            <a:extLst>
              <a:ext uri="{FF2B5EF4-FFF2-40B4-BE49-F238E27FC236}">
                <a16:creationId xmlns:a16="http://schemas.microsoft.com/office/drawing/2014/main" id="{F880EA32-4691-FE4D-9D23-028AD8C45308}"/>
              </a:ext>
            </a:extLst>
          </p:cNvPr>
          <p:cNvCxnSpPr>
            <a:cxnSpLocks/>
            <a:stCxn id="59" idx="2"/>
            <a:endCxn id="31" idx="6"/>
          </p:cNvCxnSpPr>
          <p:nvPr/>
        </p:nvCxnSpPr>
        <p:spPr>
          <a:xfrm flipH="1" flipV="1">
            <a:off x="6007348" y="1768529"/>
            <a:ext cx="622755" cy="473250"/>
          </a:xfrm>
          <a:prstGeom prst="line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コネクタ 60">
            <a:extLst>
              <a:ext uri="{FF2B5EF4-FFF2-40B4-BE49-F238E27FC236}">
                <a16:creationId xmlns:a16="http://schemas.microsoft.com/office/drawing/2014/main" id="{EAC892FB-F99B-5E4E-8E96-32F4905F5616}"/>
              </a:ext>
            </a:extLst>
          </p:cNvPr>
          <p:cNvCxnSpPr>
            <a:cxnSpLocks/>
            <a:stCxn id="59" idx="2"/>
            <a:endCxn id="32" idx="6"/>
          </p:cNvCxnSpPr>
          <p:nvPr/>
        </p:nvCxnSpPr>
        <p:spPr>
          <a:xfrm flipH="1">
            <a:off x="6004309" y="2241779"/>
            <a:ext cx="625794" cy="593550"/>
          </a:xfrm>
          <a:prstGeom prst="line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コネクタ 62">
            <a:extLst>
              <a:ext uri="{FF2B5EF4-FFF2-40B4-BE49-F238E27FC236}">
                <a16:creationId xmlns:a16="http://schemas.microsoft.com/office/drawing/2014/main" id="{35C41DC2-B456-2642-885C-FC4A0027AF7B}"/>
              </a:ext>
            </a:extLst>
          </p:cNvPr>
          <p:cNvCxnSpPr>
            <a:cxnSpLocks/>
            <a:endCxn id="59" idx="6"/>
          </p:cNvCxnSpPr>
          <p:nvPr/>
        </p:nvCxnSpPr>
        <p:spPr>
          <a:xfrm flipH="1">
            <a:off x="7293982" y="2241779"/>
            <a:ext cx="622755" cy="0"/>
          </a:xfrm>
          <a:prstGeom prst="line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3326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円/楕円 28">
            <a:extLst>
              <a:ext uri="{FF2B5EF4-FFF2-40B4-BE49-F238E27FC236}">
                <a16:creationId xmlns:a16="http://schemas.microsoft.com/office/drawing/2014/main" id="{2B49628C-FEE2-8A40-A128-E3D95138906C}"/>
              </a:ext>
            </a:extLst>
          </p:cNvPr>
          <p:cNvSpPr/>
          <p:nvPr/>
        </p:nvSpPr>
        <p:spPr>
          <a:xfrm>
            <a:off x="4020855" y="1440493"/>
            <a:ext cx="663879" cy="6638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円/楕円 29">
            <a:extLst>
              <a:ext uri="{FF2B5EF4-FFF2-40B4-BE49-F238E27FC236}">
                <a16:creationId xmlns:a16="http://schemas.microsoft.com/office/drawing/2014/main" id="{9FCE2DCB-8C8F-804E-AB23-DB0D74111688}"/>
              </a:ext>
            </a:extLst>
          </p:cNvPr>
          <p:cNvSpPr/>
          <p:nvPr/>
        </p:nvSpPr>
        <p:spPr>
          <a:xfrm>
            <a:off x="4020855" y="2507293"/>
            <a:ext cx="663879" cy="6638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円/楕円 30">
            <a:extLst>
              <a:ext uri="{FF2B5EF4-FFF2-40B4-BE49-F238E27FC236}">
                <a16:creationId xmlns:a16="http://schemas.microsoft.com/office/drawing/2014/main" id="{04C24CDA-B8ED-0243-88B2-7F6C4F64CA3E}"/>
              </a:ext>
            </a:extLst>
          </p:cNvPr>
          <p:cNvSpPr/>
          <p:nvPr/>
        </p:nvSpPr>
        <p:spPr>
          <a:xfrm>
            <a:off x="5343469" y="1436589"/>
            <a:ext cx="663879" cy="6638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円/楕円 31">
            <a:extLst>
              <a:ext uri="{FF2B5EF4-FFF2-40B4-BE49-F238E27FC236}">
                <a16:creationId xmlns:a16="http://schemas.microsoft.com/office/drawing/2014/main" id="{9D5FF8BB-D4D6-5246-B9EE-DB9B2163D2A4}"/>
              </a:ext>
            </a:extLst>
          </p:cNvPr>
          <p:cNvSpPr/>
          <p:nvPr/>
        </p:nvSpPr>
        <p:spPr>
          <a:xfrm>
            <a:off x="5340430" y="2503389"/>
            <a:ext cx="663879" cy="6638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E067FF39-C297-C241-A845-997B18E0C498}"/>
              </a:ext>
            </a:extLst>
          </p:cNvPr>
          <p:cNvCxnSpPr>
            <a:stCxn id="31" idx="2"/>
            <a:endCxn id="29" idx="6"/>
          </p:cNvCxnSpPr>
          <p:nvPr/>
        </p:nvCxnSpPr>
        <p:spPr>
          <a:xfrm flipH="1">
            <a:off x="4684734" y="1768529"/>
            <a:ext cx="658735" cy="3904"/>
          </a:xfrm>
          <a:prstGeom prst="line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9C4C548D-1BA0-894A-A04A-DFC58862E964}"/>
              </a:ext>
            </a:extLst>
          </p:cNvPr>
          <p:cNvCxnSpPr>
            <a:cxnSpLocks/>
            <a:stCxn id="31" idx="2"/>
            <a:endCxn id="30" idx="6"/>
          </p:cNvCxnSpPr>
          <p:nvPr/>
        </p:nvCxnSpPr>
        <p:spPr>
          <a:xfrm flipH="1">
            <a:off x="4684734" y="1768529"/>
            <a:ext cx="658735" cy="1070704"/>
          </a:xfrm>
          <a:prstGeom prst="line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BDE2B8FD-CC9A-8940-9B9F-6EDD0F44382D}"/>
              </a:ext>
            </a:extLst>
          </p:cNvPr>
          <p:cNvCxnSpPr>
            <a:cxnSpLocks/>
            <a:stCxn id="32" idx="2"/>
            <a:endCxn id="29" idx="6"/>
          </p:cNvCxnSpPr>
          <p:nvPr/>
        </p:nvCxnSpPr>
        <p:spPr>
          <a:xfrm flipH="1" flipV="1">
            <a:off x="4684734" y="1772433"/>
            <a:ext cx="655696" cy="1062896"/>
          </a:xfrm>
          <a:prstGeom prst="line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460420F3-A515-1E46-AC4F-AE6A82270FC6}"/>
              </a:ext>
            </a:extLst>
          </p:cNvPr>
          <p:cNvCxnSpPr>
            <a:cxnSpLocks/>
            <a:stCxn id="32" idx="2"/>
            <a:endCxn id="30" idx="6"/>
          </p:cNvCxnSpPr>
          <p:nvPr/>
        </p:nvCxnSpPr>
        <p:spPr>
          <a:xfrm flipH="1">
            <a:off x="4684734" y="2835329"/>
            <a:ext cx="655696" cy="3904"/>
          </a:xfrm>
          <a:prstGeom prst="line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21E1FC5E-1E9A-5043-903C-8B42F6797370}"/>
              </a:ext>
            </a:extLst>
          </p:cNvPr>
          <p:cNvCxnSpPr>
            <a:cxnSpLocks/>
            <a:stCxn id="29" idx="2"/>
          </p:cNvCxnSpPr>
          <p:nvPr/>
        </p:nvCxnSpPr>
        <p:spPr>
          <a:xfrm flipH="1">
            <a:off x="3360014" y="1772433"/>
            <a:ext cx="660841" cy="0"/>
          </a:xfrm>
          <a:prstGeom prst="line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147A3B30-E0E6-1941-A660-F64C9A141DD5}"/>
              </a:ext>
            </a:extLst>
          </p:cNvPr>
          <p:cNvCxnSpPr>
            <a:cxnSpLocks/>
            <a:stCxn id="30" idx="2"/>
          </p:cNvCxnSpPr>
          <p:nvPr/>
        </p:nvCxnSpPr>
        <p:spPr>
          <a:xfrm flipH="1">
            <a:off x="3360015" y="2839233"/>
            <a:ext cx="660840" cy="13505"/>
          </a:xfrm>
          <a:prstGeom prst="line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ED271E92-F986-484C-AD82-80F97520BD71}"/>
              </a:ext>
            </a:extLst>
          </p:cNvPr>
          <p:cNvSpPr txBox="1"/>
          <p:nvPr/>
        </p:nvSpPr>
        <p:spPr>
          <a:xfrm>
            <a:off x="3914212" y="101697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入力層</a:t>
            </a:r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6D70F59E-0D9F-7D41-A808-1CE32F38DB3B}"/>
              </a:ext>
            </a:extLst>
          </p:cNvPr>
          <p:cNvSpPr txBox="1"/>
          <p:nvPr/>
        </p:nvSpPr>
        <p:spPr>
          <a:xfrm>
            <a:off x="5218837" y="101697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中間層</a:t>
            </a:r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B589076F-9DD3-D341-BF1F-A7A17906E641}"/>
              </a:ext>
            </a:extLst>
          </p:cNvPr>
          <p:cNvSpPr txBox="1"/>
          <p:nvPr/>
        </p:nvSpPr>
        <p:spPr>
          <a:xfrm>
            <a:off x="6523462" y="101697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出力層</a:t>
            </a:r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52" name="右矢印 51">
            <a:extLst>
              <a:ext uri="{FF2B5EF4-FFF2-40B4-BE49-F238E27FC236}">
                <a16:creationId xmlns:a16="http://schemas.microsoft.com/office/drawing/2014/main" id="{8BE0A98B-840B-8B4D-9259-C39BC5E8090A}"/>
              </a:ext>
            </a:extLst>
          </p:cNvPr>
          <p:cNvSpPr/>
          <p:nvPr/>
        </p:nvSpPr>
        <p:spPr>
          <a:xfrm>
            <a:off x="3356977" y="3327575"/>
            <a:ext cx="3937006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6D70D4B0-9F89-3540-A18D-814072CC8BFC}"/>
              </a:ext>
            </a:extLst>
          </p:cNvPr>
          <p:cNvSpPr txBox="1"/>
          <p:nvPr/>
        </p:nvSpPr>
        <p:spPr>
          <a:xfrm>
            <a:off x="7916737" y="2005154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>
                <a:latin typeface="Meiryo" panose="020B0604030504040204" pitchFamily="34" charset="-128"/>
                <a:ea typeface="Meiryo" panose="020B0604030504040204" pitchFamily="34" charset="-128"/>
              </a:rPr>
              <a:t>出力</a:t>
            </a:r>
            <a:endParaRPr kumimoji="1" lang="ja-JP" altLang="en-US" sz="280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4F8B25BF-B474-7543-A31A-463432538EE5}"/>
              </a:ext>
            </a:extLst>
          </p:cNvPr>
          <p:cNvSpPr txBox="1"/>
          <p:nvPr/>
        </p:nvSpPr>
        <p:spPr>
          <a:xfrm>
            <a:off x="2454165" y="2108612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>
                <a:latin typeface="Meiryo" panose="020B0604030504040204" pitchFamily="34" charset="-128"/>
                <a:ea typeface="Meiryo" panose="020B0604030504040204" pitchFamily="34" charset="-128"/>
              </a:rPr>
              <a:t>入力</a:t>
            </a:r>
            <a:endParaRPr kumimoji="1" lang="ja-JP" altLang="en-US" sz="280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59" name="円/楕円 58">
            <a:extLst>
              <a:ext uri="{FF2B5EF4-FFF2-40B4-BE49-F238E27FC236}">
                <a16:creationId xmlns:a16="http://schemas.microsoft.com/office/drawing/2014/main" id="{962D194A-29ED-0B47-8E5E-B1F6301C089F}"/>
              </a:ext>
            </a:extLst>
          </p:cNvPr>
          <p:cNvSpPr/>
          <p:nvPr/>
        </p:nvSpPr>
        <p:spPr>
          <a:xfrm>
            <a:off x="6630103" y="1909839"/>
            <a:ext cx="663879" cy="6638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0" name="直線コネクタ 59">
            <a:extLst>
              <a:ext uri="{FF2B5EF4-FFF2-40B4-BE49-F238E27FC236}">
                <a16:creationId xmlns:a16="http://schemas.microsoft.com/office/drawing/2014/main" id="{F880EA32-4691-FE4D-9D23-028AD8C45308}"/>
              </a:ext>
            </a:extLst>
          </p:cNvPr>
          <p:cNvCxnSpPr>
            <a:cxnSpLocks/>
            <a:stCxn id="59" idx="2"/>
            <a:endCxn id="31" idx="6"/>
          </p:cNvCxnSpPr>
          <p:nvPr/>
        </p:nvCxnSpPr>
        <p:spPr>
          <a:xfrm flipH="1" flipV="1">
            <a:off x="6007348" y="1768529"/>
            <a:ext cx="622755" cy="473250"/>
          </a:xfrm>
          <a:prstGeom prst="line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コネクタ 60">
            <a:extLst>
              <a:ext uri="{FF2B5EF4-FFF2-40B4-BE49-F238E27FC236}">
                <a16:creationId xmlns:a16="http://schemas.microsoft.com/office/drawing/2014/main" id="{EAC892FB-F99B-5E4E-8E96-32F4905F5616}"/>
              </a:ext>
            </a:extLst>
          </p:cNvPr>
          <p:cNvCxnSpPr>
            <a:cxnSpLocks/>
            <a:stCxn id="59" idx="2"/>
            <a:endCxn id="32" idx="6"/>
          </p:cNvCxnSpPr>
          <p:nvPr/>
        </p:nvCxnSpPr>
        <p:spPr>
          <a:xfrm flipH="1">
            <a:off x="6004309" y="2241779"/>
            <a:ext cx="625794" cy="593550"/>
          </a:xfrm>
          <a:prstGeom prst="line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コネクタ 62">
            <a:extLst>
              <a:ext uri="{FF2B5EF4-FFF2-40B4-BE49-F238E27FC236}">
                <a16:creationId xmlns:a16="http://schemas.microsoft.com/office/drawing/2014/main" id="{35C41DC2-B456-2642-885C-FC4A0027AF7B}"/>
              </a:ext>
            </a:extLst>
          </p:cNvPr>
          <p:cNvCxnSpPr>
            <a:cxnSpLocks/>
            <a:endCxn id="59" idx="6"/>
          </p:cNvCxnSpPr>
          <p:nvPr/>
        </p:nvCxnSpPr>
        <p:spPr>
          <a:xfrm flipH="1">
            <a:off x="7293982" y="2241779"/>
            <a:ext cx="622755" cy="0"/>
          </a:xfrm>
          <a:prstGeom prst="line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18520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円/楕円 30">
            <a:extLst>
              <a:ext uri="{FF2B5EF4-FFF2-40B4-BE49-F238E27FC236}">
                <a16:creationId xmlns:a16="http://schemas.microsoft.com/office/drawing/2014/main" id="{04C24CDA-B8ED-0243-88B2-7F6C4F64CA3E}"/>
              </a:ext>
            </a:extLst>
          </p:cNvPr>
          <p:cNvSpPr/>
          <p:nvPr/>
        </p:nvSpPr>
        <p:spPr>
          <a:xfrm>
            <a:off x="4531807" y="1338997"/>
            <a:ext cx="663879" cy="6638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i="1" dirty="0">
                <a:solidFill>
                  <a:schemeClr val="tx1"/>
                </a:solidFill>
                <a:latin typeface="Times New Roman" panose="02020603050405020304" pitchFamily="18" charset="0"/>
                <a:ea typeface="Meiryo" panose="020B0604030504040204" pitchFamily="34" charset="-128"/>
                <a:cs typeface="Times New Roman" panose="02020603050405020304" pitchFamily="18" charset="0"/>
              </a:rPr>
              <a:t>1</a:t>
            </a:r>
            <a:endParaRPr kumimoji="1" lang="ja-JP" altLang="en-US" b="1" i="1">
              <a:solidFill>
                <a:schemeClr val="tx1"/>
              </a:solidFill>
              <a:latin typeface="Times New Roman" panose="02020603050405020304" pitchFamily="18" charset="0"/>
              <a:ea typeface="Meiryo" panose="020B0604030504040204" pitchFamily="34" charset="-128"/>
              <a:cs typeface="Times New Roman" panose="02020603050405020304" pitchFamily="18" charset="0"/>
            </a:endParaRPr>
          </a:p>
        </p:txBody>
      </p:sp>
      <p:sp>
        <p:nvSpPr>
          <p:cNvPr id="32" name="円/楕円 31">
            <a:extLst>
              <a:ext uri="{FF2B5EF4-FFF2-40B4-BE49-F238E27FC236}">
                <a16:creationId xmlns:a16="http://schemas.microsoft.com/office/drawing/2014/main" id="{9D5FF8BB-D4D6-5246-B9EE-DB9B2163D2A4}"/>
              </a:ext>
            </a:extLst>
          </p:cNvPr>
          <p:cNvSpPr/>
          <p:nvPr/>
        </p:nvSpPr>
        <p:spPr>
          <a:xfrm>
            <a:off x="4584316" y="3862986"/>
            <a:ext cx="663879" cy="6638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kumimoji="1" lang="ja-JP" altLang="en-US" b="1" i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6D70F59E-0D9F-7D41-A808-1CE32F38DB3B}"/>
              </a:ext>
            </a:extLst>
          </p:cNvPr>
          <p:cNvSpPr txBox="1"/>
          <p:nvPr/>
        </p:nvSpPr>
        <p:spPr>
          <a:xfrm>
            <a:off x="3911307" y="930275"/>
            <a:ext cx="1859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下位ニューロン</a:t>
            </a:r>
            <a:r>
              <a:rPr lang="en-US" altLang="ja-JP" i="1" dirty="0" err="1">
                <a:latin typeface="Times New Roman" panose="02020603050405020304" pitchFamily="18" charset="0"/>
                <a:ea typeface="Meiryo" panose="020B0604030504040204" pitchFamily="34" charset="-128"/>
                <a:cs typeface="Times New Roman" panose="02020603050405020304" pitchFamily="18" charset="0"/>
              </a:rPr>
              <a:t>i</a:t>
            </a:r>
            <a:endParaRPr kumimoji="1" lang="ja-JP" altLang="en-US" i="1">
              <a:latin typeface="Times New Roman" panose="02020603050405020304" pitchFamily="18" charset="0"/>
              <a:ea typeface="Meiryo" panose="020B0604030504040204" pitchFamily="34" charset="-128"/>
              <a:cs typeface="Times New Roman" panose="02020603050405020304" pitchFamily="18" charset="0"/>
            </a:endParaRPr>
          </a:p>
        </p:txBody>
      </p:sp>
      <p:sp>
        <p:nvSpPr>
          <p:cNvPr id="59" name="円/楕円 58">
            <a:extLst>
              <a:ext uri="{FF2B5EF4-FFF2-40B4-BE49-F238E27FC236}">
                <a16:creationId xmlns:a16="http://schemas.microsoft.com/office/drawing/2014/main" id="{962D194A-29ED-0B47-8E5E-B1F6301C089F}"/>
              </a:ext>
            </a:extLst>
          </p:cNvPr>
          <p:cNvSpPr/>
          <p:nvPr/>
        </p:nvSpPr>
        <p:spPr>
          <a:xfrm>
            <a:off x="6630103" y="1653306"/>
            <a:ext cx="1277149" cy="1227895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 i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0" name="直線コネクタ 59">
            <a:extLst>
              <a:ext uri="{FF2B5EF4-FFF2-40B4-BE49-F238E27FC236}">
                <a16:creationId xmlns:a16="http://schemas.microsoft.com/office/drawing/2014/main" id="{F880EA32-4691-FE4D-9D23-028AD8C45308}"/>
              </a:ext>
            </a:extLst>
          </p:cNvPr>
          <p:cNvCxnSpPr>
            <a:cxnSpLocks/>
            <a:stCxn id="59" idx="2"/>
            <a:endCxn id="31" idx="6"/>
          </p:cNvCxnSpPr>
          <p:nvPr/>
        </p:nvCxnSpPr>
        <p:spPr>
          <a:xfrm flipH="1" flipV="1">
            <a:off x="5195686" y="1670937"/>
            <a:ext cx="1434417" cy="596317"/>
          </a:xfrm>
          <a:prstGeom prst="line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コネクタ 60">
            <a:extLst>
              <a:ext uri="{FF2B5EF4-FFF2-40B4-BE49-F238E27FC236}">
                <a16:creationId xmlns:a16="http://schemas.microsoft.com/office/drawing/2014/main" id="{EAC892FB-F99B-5E4E-8E96-32F4905F5616}"/>
              </a:ext>
            </a:extLst>
          </p:cNvPr>
          <p:cNvCxnSpPr>
            <a:cxnSpLocks/>
            <a:stCxn id="59" idx="2"/>
            <a:endCxn id="32" idx="6"/>
          </p:cNvCxnSpPr>
          <p:nvPr/>
        </p:nvCxnSpPr>
        <p:spPr>
          <a:xfrm flipH="1">
            <a:off x="5248195" y="2267254"/>
            <a:ext cx="1381908" cy="1927672"/>
          </a:xfrm>
          <a:prstGeom prst="line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コネクタ 62">
            <a:extLst>
              <a:ext uri="{FF2B5EF4-FFF2-40B4-BE49-F238E27FC236}">
                <a16:creationId xmlns:a16="http://schemas.microsoft.com/office/drawing/2014/main" id="{35C41DC2-B456-2642-885C-FC4A0027AF7B}"/>
              </a:ext>
            </a:extLst>
          </p:cNvPr>
          <p:cNvCxnSpPr>
            <a:cxnSpLocks/>
          </p:cNvCxnSpPr>
          <p:nvPr/>
        </p:nvCxnSpPr>
        <p:spPr>
          <a:xfrm flipH="1">
            <a:off x="7907252" y="2269955"/>
            <a:ext cx="622755" cy="0"/>
          </a:xfrm>
          <a:prstGeom prst="line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円/楕円 23">
            <a:extLst>
              <a:ext uri="{FF2B5EF4-FFF2-40B4-BE49-F238E27FC236}">
                <a16:creationId xmlns:a16="http://schemas.microsoft.com/office/drawing/2014/main" id="{F8494EA4-FB24-4B4E-9F67-C1B6896DA610}"/>
              </a:ext>
            </a:extLst>
          </p:cNvPr>
          <p:cNvSpPr/>
          <p:nvPr/>
        </p:nvSpPr>
        <p:spPr>
          <a:xfrm>
            <a:off x="4584316" y="4854902"/>
            <a:ext cx="663879" cy="663880"/>
          </a:xfrm>
          <a:prstGeom prst="ellipse">
            <a:avLst/>
          </a:prstGeom>
          <a:solidFill>
            <a:schemeClr val="bg1"/>
          </a:solidFill>
          <a:ln w="28575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I+1</a:t>
            </a:r>
            <a:endParaRPr kumimoji="1" lang="ja-JP" altLang="en-US" sz="1400" b="1" i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29E1D253-908B-1644-913A-770119B08BAF}"/>
              </a:ext>
            </a:extLst>
          </p:cNvPr>
          <p:cNvCxnSpPr>
            <a:cxnSpLocks/>
            <a:stCxn id="59" idx="2"/>
            <a:endCxn id="24" idx="6"/>
          </p:cNvCxnSpPr>
          <p:nvPr/>
        </p:nvCxnSpPr>
        <p:spPr>
          <a:xfrm flipH="1">
            <a:off x="5248195" y="2267254"/>
            <a:ext cx="1381908" cy="2919588"/>
          </a:xfrm>
          <a:prstGeom prst="line">
            <a:avLst/>
          </a:prstGeom>
          <a:ln w="38100">
            <a:solidFill>
              <a:schemeClr val="tx1"/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7CB3273E-686C-8B4B-B2BA-6C00E0B10F16}"/>
              </a:ext>
            </a:extLst>
          </p:cNvPr>
          <p:cNvSpPr txBox="1"/>
          <p:nvPr/>
        </p:nvSpPr>
        <p:spPr>
          <a:xfrm>
            <a:off x="4294965" y="5529612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仮想ニューロン</a:t>
            </a: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33A1EE6A-5BF2-7F47-BA2B-FDE5B64042E1}"/>
              </a:ext>
            </a:extLst>
          </p:cNvPr>
          <p:cNvSpPr txBox="1"/>
          <p:nvPr/>
        </p:nvSpPr>
        <p:spPr>
          <a:xfrm>
            <a:off x="5483698" y="5001132"/>
            <a:ext cx="17331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>
                <a:latin typeface="Meiryo" panose="020B0604030504040204" pitchFamily="34" charset="-128"/>
                <a:ea typeface="Meiryo" panose="020B0604030504040204" pitchFamily="34" charset="-128"/>
              </a:rPr>
              <a:t>常に</a:t>
            </a:r>
            <a:r>
              <a:rPr lang="en-US" altLang="ja-JP" sz="1400" dirty="0">
                <a:latin typeface="Meiryo" panose="020B0604030504040204" pitchFamily="34" charset="-128"/>
                <a:ea typeface="Meiryo" panose="020B0604030504040204" pitchFamily="34" charset="-128"/>
              </a:rPr>
              <a:t>1</a:t>
            </a:r>
            <a:r>
              <a:rPr lang="ja-JP" altLang="en-US" sz="1400">
                <a:latin typeface="Meiryo" panose="020B0604030504040204" pitchFamily="34" charset="-128"/>
                <a:ea typeface="Meiryo" panose="020B0604030504040204" pitchFamily="34" charset="-128"/>
              </a:rPr>
              <a:t>を出力する．</a:t>
            </a:r>
            <a:endParaRPr kumimoji="1" lang="ja-JP" altLang="en-US" sz="140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35B96CD2-C0BF-444D-AC50-434FC784CF8F}"/>
              </a:ext>
            </a:extLst>
          </p:cNvPr>
          <p:cNvSpPr/>
          <p:nvPr/>
        </p:nvSpPr>
        <p:spPr>
          <a:xfrm>
            <a:off x="5561884" y="4420311"/>
            <a:ext cx="138852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ja-JP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I+1</a:t>
            </a:r>
            <a:r>
              <a:rPr lang="en-US" altLang="ja-JP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(=1)</a:t>
            </a:r>
            <a:endParaRPr lang="ja-JP" altLang="en-US" sz="2800" i="1" baseline="-25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円/楕円 43">
            <a:extLst>
              <a:ext uri="{FF2B5EF4-FFF2-40B4-BE49-F238E27FC236}">
                <a16:creationId xmlns:a16="http://schemas.microsoft.com/office/drawing/2014/main" id="{1F7630D0-D7F4-474F-B56F-778759074C36}"/>
              </a:ext>
            </a:extLst>
          </p:cNvPr>
          <p:cNvSpPr/>
          <p:nvPr/>
        </p:nvSpPr>
        <p:spPr>
          <a:xfrm>
            <a:off x="4556779" y="2122328"/>
            <a:ext cx="663879" cy="6638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1" lang="ja-JP" altLang="en-US" b="1" i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9BEC1B12-350F-B840-9042-97554F7DF1CB}"/>
              </a:ext>
            </a:extLst>
          </p:cNvPr>
          <p:cNvCxnSpPr>
            <a:cxnSpLocks/>
            <a:stCxn id="59" idx="2"/>
            <a:endCxn id="44" idx="6"/>
          </p:cNvCxnSpPr>
          <p:nvPr/>
        </p:nvCxnSpPr>
        <p:spPr>
          <a:xfrm flipH="1">
            <a:off x="5220658" y="2267254"/>
            <a:ext cx="1409445" cy="187014"/>
          </a:xfrm>
          <a:prstGeom prst="line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円/楕円 52">
            <a:extLst>
              <a:ext uri="{FF2B5EF4-FFF2-40B4-BE49-F238E27FC236}">
                <a16:creationId xmlns:a16="http://schemas.microsoft.com/office/drawing/2014/main" id="{F89C94B6-22F4-F244-9C8F-2301C3E07B9C}"/>
              </a:ext>
            </a:extLst>
          </p:cNvPr>
          <p:cNvSpPr/>
          <p:nvPr/>
        </p:nvSpPr>
        <p:spPr>
          <a:xfrm>
            <a:off x="4556779" y="2949601"/>
            <a:ext cx="663879" cy="6638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kumimoji="1" lang="ja-JP" altLang="en-US" b="1" i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D7D8D9ED-F67E-0B47-8801-E2D97CEE87BF}"/>
              </a:ext>
            </a:extLst>
          </p:cNvPr>
          <p:cNvCxnSpPr>
            <a:cxnSpLocks/>
            <a:stCxn id="59" idx="2"/>
            <a:endCxn id="53" idx="6"/>
          </p:cNvCxnSpPr>
          <p:nvPr/>
        </p:nvCxnSpPr>
        <p:spPr>
          <a:xfrm flipH="1">
            <a:off x="5220658" y="2267254"/>
            <a:ext cx="1409445" cy="1014287"/>
          </a:xfrm>
          <a:prstGeom prst="line">
            <a:avLst/>
          </a:prstGeom>
          <a:ln w="38100"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B324BD8D-F89C-7442-AA7C-88AE22CCF52E}"/>
              </a:ext>
            </a:extLst>
          </p:cNvPr>
          <p:cNvSpPr txBox="1"/>
          <p:nvPr/>
        </p:nvSpPr>
        <p:spPr>
          <a:xfrm>
            <a:off x="6173644" y="930275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上位ニューロン</a:t>
            </a:r>
            <a:r>
              <a:rPr lang="en-US" altLang="ja-JP" i="1" dirty="0">
                <a:latin typeface="Times New Roman" panose="02020603050405020304" pitchFamily="18" charset="0"/>
                <a:ea typeface="Meiryo" panose="020B0604030504040204" pitchFamily="34" charset="-128"/>
                <a:cs typeface="Times New Roman" panose="02020603050405020304" pitchFamily="18" charset="0"/>
              </a:rPr>
              <a:t>j</a:t>
            </a:r>
            <a:endParaRPr kumimoji="1" lang="ja-JP" altLang="en-US" i="1">
              <a:latin typeface="Times New Roman" panose="02020603050405020304" pitchFamily="18" charset="0"/>
              <a:ea typeface="Meiryo" panose="020B0604030504040204" pitchFamily="34" charset="-128"/>
              <a:cs typeface="Times New Roman" panose="02020603050405020304" pitchFamily="18" charset="0"/>
            </a:endParaRPr>
          </a:p>
        </p:txBody>
      </p:sp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A6DC1E7F-07B2-E141-893B-355D1708B010}"/>
              </a:ext>
            </a:extLst>
          </p:cNvPr>
          <p:cNvSpPr/>
          <p:nvPr/>
        </p:nvSpPr>
        <p:spPr>
          <a:xfrm>
            <a:off x="5510964" y="1214361"/>
            <a:ext cx="48442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ja-JP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ja-JP" altLang="en-US" sz="2800" i="1" baseline="-25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CF2677EF-B26E-384F-8C57-B3ED8BBB3F53}"/>
              </a:ext>
            </a:extLst>
          </p:cNvPr>
          <p:cNvSpPr/>
          <p:nvPr/>
        </p:nvSpPr>
        <p:spPr>
          <a:xfrm>
            <a:off x="5321665" y="2426381"/>
            <a:ext cx="4299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ja-JP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ja-JP" altLang="en-US" sz="2800" i="1" baseline="-25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77B9BAD9-F5C8-A243-87C7-86A1D7680126}"/>
              </a:ext>
            </a:extLst>
          </p:cNvPr>
          <p:cNvSpPr/>
          <p:nvPr/>
        </p:nvSpPr>
        <p:spPr>
          <a:xfrm>
            <a:off x="5288788" y="3162814"/>
            <a:ext cx="44435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ja-JP" sz="28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ja-JP" altLang="en-US" sz="2800" i="1" baseline="-25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6" name="直線コネクタ 65">
            <a:extLst>
              <a:ext uri="{FF2B5EF4-FFF2-40B4-BE49-F238E27FC236}">
                <a16:creationId xmlns:a16="http://schemas.microsoft.com/office/drawing/2014/main" id="{87CC3A7D-B8ED-2C46-A778-32FCF61E0ED5}"/>
              </a:ext>
            </a:extLst>
          </p:cNvPr>
          <p:cNvCxnSpPr>
            <a:cxnSpLocks/>
          </p:cNvCxnSpPr>
          <p:nvPr/>
        </p:nvCxnSpPr>
        <p:spPr>
          <a:xfrm flipH="1" flipV="1">
            <a:off x="5220658" y="1551487"/>
            <a:ext cx="461811" cy="187249"/>
          </a:xfrm>
          <a:prstGeom prst="line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コネクタ 66">
            <a:extLst>
              <a:ext uri="{FF2B5EF4-FFF2-40B4-BE49-F238E27FC236}">
                <a16:creationId xmlns:a16="http://schemas.microsoft.com/office/drawing/2014/main" id="{763030A0-82A4-424A-9E1B-A859302A70F7}"/>
              </a:ext>
            </a:extLst>
          </p:cNvPr>
          <p:cNvCxnSpPr>
            <a:cxnSpLocks/>
          </p:cNvCxnSpPr>
          <p:nvPr/>
        </p:nvCxnSpPr>
        <p:spPr>
          <a:xfrm flipH="1">
            <a:off x="5220658" y="2275244"/>
            <a:ext cx="411385" cy="44295"/>
          </a:xfrm>
          <a:prstGeom prst="line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コネクタ 67">
            <a:extLst>
              <a:ext uri="{FF2B5EF4-FFF2-40B4-BE49-F238E27FC236}">
                <a16:creationId xmlns:a16="http://schemas.microsoft.com/office/drawing/2014/main" id="{8AE0F1DD-A5CE-E447-8039-17923DC7E8C4}"/>
              </a:ext>
            </a:extLst>
          </p:cNvPr>
          <p:cNvCxnSpPr>
            <a:cxnSpLocks/>
          </p:cNvCxnSpPr>
          <p:nvPr/>
        </p:nvCxnSpPr>
        <p:spPr>
          <a:xfrm flipH="1">
            <a:off x="5245630" y="2871070"/>
            <a:ext cx="347230" cy="277857"/>
          </a:xfrm>
          <a:prstGeom prst="line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コネクタ 68">
            <a:extLst>
              <a:ext uri="{FF2B5EF4-FFF2-40B4-BE49-F238E27FC236}">
                <a16:creationId xmlns:a16="http://schemas.microsoft.com/office/drawing/2014/main" id="{395F8C3F-0EFC-6F4D-8226-B7775916FC24}"/>
              </a:ext>
            </a:extLst>
          </p:cNvPr>
          <p:cNvCxnSpPr>
            <a:cxnSpLocks/>
          </p:cNvCxnSpPr>
          <p:nvPr/>
        </p:nvCxnSpPr>
        <p:spPr>
          <a:xfrm flipH="1">
            <a:off x="5232904" y="3624311"/>
            <a:ext cx="307707" cy="385378"/>
          </a:xfrm>
          <a:prstGeom prst="line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コネクタ 70">
            <a:extLst>
              <a:ext uri="{FF2B5EF4-FFF2-40B4-BE49-F238E27FC236}">
                <a16:creationId xmlns:a16="http://schemas.microsoft.com/office/drawing/2014/main" id="{DE52FB37-9632-AA4F-8FAB-E4BF6476CC5D}"/>
              </a:ext>
            </a:extLst>
          </p:cNvPr>
          <p:cNvCxnSpPr>
            <a:cxnSpLocks/>
          </p:cNvCxnSpPr>
          <p:nvPr/>
        </p:nvCxnSpPr>
        <p:spPr>
          <a:xfrm flipH="1">
            <a:off x="5324337" y="4697969"/>
            <a:ext cx="268523" cy="548599"/>
          </a:xfrm>
          <a:prstGeom prst="line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AB77602B-8006-2D4F-9713-71150B092F98}"/>
              </a:ext>
            </a:extLst>
          </p:cNvPr>
          <p:cNvSpPr/>
          <p:nvPr/>
        </p:nvSpPr>
        <p:spPr>
          <a:xfrm>
            <a:off x="5955107" y="1653307"/>
            <a:ext cx="5501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ja-JP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1j</a:t>
            </a:r>
            <a:endParaRPr lang="ja-JP" altLang="en-US" sz="24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359CA6E1-7449-334C-806D-38CEC808CA26}"/>
              </a:ext>
            </a:extLst>
          </p:cNvPr>
          <p:cNvSpPr/>
          <p:nvPr/>
        </p:nvSpPr>
        <p:spPr>
          <a:xfrm>
            <a:off x="5647334" y="2231649"/>
            <a:ext cx="5052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ja-JP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ij</a:t>
            </a:r>
            <a:endParaRPr lang="ja-JP" altLang="en-US" sz="24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1167740C-FA55-7C47-A273-8DE916CC4890}"/>
              </a:ext>
            </a:extLst>
          </p:cNvPr>
          <p:cNvSpPr/>
          <p:nvPr/>
        </p:nvSpPr>
        <p:spPr>
          <a:xfrm>
            <a:off x="5474628" y="2851103"/>
            <a:ext cx="5164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ja-JP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Ij</a:t>
            </a:r>
            <a:endParaRPr lang="ja-JP" altLang="en-US" sz="24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8E7A4761-BCF7-7544-93FF-8FF82E0070E0}"/>
              </a:ext>
            </a:extLst>
          </p:cNvPr>
          <p:cNvSpPr/>
          <p:nvPr/>
        </p:nvSpPr>
        <p:spPr>
          <a:xfrm>
            <a:off x="5997901" y="3518042"/>
            <a:ext cx="15440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ja-JP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(I+1)j</a:t>
            </a:r>
            <a:r>
              <a:rPr lang="en-US" altLang="ja-JP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(=</a:t>
            </a:r>
            <a:r>
              <a:rPr lang="en-US" altLang="ja-JP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US" altLang="ja-JP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ja-JP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ja-JP" altLang="en-US" sz="24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B686A27D-118D-864A-8A10-8C106CAEBF46}"/>
              </a:ext>
            </a:extLst>
          </p:cNvPr>
          <p:cNvSpPr txBox="1"/>
          <p:nvPr/>
        </p:nvSpPr>
        <p:spPr>
          <a:xfrm>
            <a:off x="6105095" y="3276568"/>
            <a:ext cx="23391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>
                <a:latin typeface="Meiryo" panose="020B0604030504040204" pitchFamily="34" charset="-128"/>
                <a:ea typeface="Meiryo" panose="020B0604030504040204" pitchFamily="34" charset="-128"/>
              </a:rPr>
              <a:t>閾値を重みとして考える．</a:t>
            </a:r>
          </a:p>
        </p:txBody>
      </p: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23EFD335-C0D9-4E4E-96D5-2D6455AB5E5B}"/>
              </a:ext>
            </a:extLst>
          </p:cNvPr>
          <p:cNvSpPr/>
          <p:nvPr/>
        </p:nvSpPr>
        <p:spPr>
          <a:xfrm>
            <a:off x="8541963" y="1931048"/>
            <a:ext cx="4299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ja-JP" sz="28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endParaRPr lang="ja-JP" altLang="en-US" sz="2800" i="1" baseline="-25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5" name="正方形/長方形 94">
            <a:extLst>
              <a:ext uri="{FF2B5EF4-FFF2-40B4-BE49-F238E27FC236}">
                <a16:creationId xmlns:a16="http://schemas.microsoft.com/office/drawing/2014/main" id="{7EA9A18C-7D2A-D245-9E6D-B43058CD01B8}"/>
              </a:ext>
            </a:extLst>
          </p:cNvPr>
          <p:cNvSpPr/>
          <p:nvPr/>
        </p:nvSpPr>
        <p:spPr>
          <a:xfrm>
            <a:off x="6742483" y="2027272"/>
            <a:ext cx="4299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ja-JP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endParaRPr lang="ja-JP" altLang="en-US" sz="2400" i="1" baseline="-25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7" name="正方形/長方形 96">
            <a:extLst>
              <a:ext uri="{FF2B5EF4-FFF2-40B4-BE49-F238E27FC236}">
                <a16:creationId xmlns:a16="http://schemas.microsoft.com/office/drawing/2014/main" id="{F0EB0295-14AF-3F41-9AA9-0EE236E1A358}"/>
              </a:ext>
            </a:extLst>
          </p:cNvPr>
          <p:cNvSpPr/>
          <p:nvPr/>
        </p:nvSpPr>
        <p:spPr>
          <a:xfrm>
            <a:off x="7222752" y="2009705"/>
            <a:ext cx="77136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f(</a:t>
            </a:r>
            <a:r>
              <a:rPr lang="en-US" altLang="ja-JP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ja-JP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ja-JP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ja-JP" altLang="en-US" sz="2400" i="1" baseline="-25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8" name="直線コネクタ 97">
            <a:extLst>
              <a:ext uri="{FF2B5EF4-FFF2-40B4-BE49-F238E27FC236}">
                <a16:creationId xmlns:a16="http://schemas.microsoft.com/office/drawing/2014/main" id="{D651BA54-28AD-A748-A578-8FEA4D044072}"/>
              </a:ext>
            </a:extLst>
          </p:cNvPr>
          <p:cNvCxnSpPr>
            <a:cxnSpLocks/>
            <a:stCxn id="59" idx="0"/>
          </p:cNvCxnSpPr>
          <p:nvPr/>
        </p:nvCxnSpPr>
        <p:spPr>
          <a:xfrm flipH="1">
            <a:off x="7265918" y="1653306"/>
            <a:ext cx="2760" cy="122789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7852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3A3C849C-3DCE-584C-905E-DDF5CA34062C}"/>
              </a:ext>
            </a:extLst>
          </p:cNvPr>
          <p:cNvSpPr txBox="1"/>
          <p:nvPr/>
        </p:nvSpPr>
        <p:spPr>
          <a:xfrm>
            <a:off x="279924" y="1474688"/>
            <a:ext cx="42883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b="1">
                <a:latin typeface="Meiryo" panose="020B0604030504040204" pitchFamily="34" charset="-128"/>
                <a:ea typeface="Meiryo" panose="020B0604030504040204" pitchFamily="34" charset="-128"/>
              </a:rPr>
              <a:t>例題（魚の分類</a:t>
            </a:r>
            <a:r>
              <a:rPr lang="en-US" altLang="ja-JP" sz="2800" b="1" dirty="0">
                <a:latin typeface="Meiryo" panose="020B0604030504040204" pitchFamily="34" charset="-128"/>
                <a:ea typeface="Meiryo" panose="020B0604030504040204" pitchFamily="34" charset="-128"/>
              </a:rPr>
              <a:t>:</a:t>
            </a:r>
            <a:r>
              <a:rPr lang="ja-JP" altLang="en-US" sz="2800" b="1">
                <a:solidFill>
                  <a:srgbClr val="FF0000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難しい</a:t>
            </a:r>
            <a:r>
              <a:rPr lang="ja-JP" altLang="en-US" sz="2800" b="1">
                <a:latin typeface="Meiryo" panose="020B0604030504040204" pitchFamily="34" charset="-128"/>
                <a:ea typeface="Meiryo" panose="020B0604030504040204" pitchFamily="34" charset="-128"/>
              </a:rPr>
              <a:t>）</a:t>
            </a:r>
            <a:endParaRPr kumimoji="1" lang="ja-JP" altLang="en-US" sz="2800" b="1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cxnSp>
        <p:nvCxnSpPr>
          <p:cNvPr id="78" name="直線矢印コネクタ 77">
            <a:extLst>
              <a:ext uri="{FF2B5EF4-FFF2-40B4-BE49-F238E27FC236}">
                <a16:creationId xmlns:a16="http://schemas.microsoft.com/office/drawing/2014/main" id="{F2537FA7-229A-9740-9FC4-5F6CCC52018D}"/>
              </a:ext>
            </a:extLst>
          </p:cNvPr>
          <p:cNvCxnSpPr/>
          <p:nvPr/>
        </p:nvCxnSpPr>
        <p:spPr>
          <a:xfrm flipV="1">
            <a:off x="814827" y="2548580"/>
            <a:ext cx="0" cy="25982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矢印コネクタ 78">
            <a:extLst>
              <a:ext uri="{FF2B5EF4-FFF2-40B4-BE49-F238E27FC236}">
                <a16:creationId xmlns:a16="http://schemas.microsoft.com/office/drawing/2014/main" id="{D9174F1D-FB01-BF4C-88B7-BDE5AEA6D6B9}"/>
              </a:ext>
            </a:extLst>
          </p:cNvPr>
          <p:cNvCxnSpPr>
            <a:cxnSpLocks/>
          </p:cNvCxnSpPr>
          <p:nvPr/>
        </p:nvCxnSpPr>
        <p:spPr>
          <a:xfrm>
            <a:off x="392224" y="4685897"/>
            <a:ext cx="283612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円/楕円 79">
            <a:extLst>
              <a:ext uri="{FF2B5EF4-FFF2-40B4-BE49-F238E27FC236}">
                <a16:creationId xmlns:a16="http://schemas.microsoft.com/office/drawing/2014/main" id="{979E14C5-C2E3-AB40-9B92-AFC9EC383B75}"/>
              </a:ext>
            </a:extLst>
          </p:cNvPr>
          <p:cNvSpPr/>
          <p:nvPr/>
        </p:nvSpPr>
        <p:spPr>
          <a:xfrm>
            <a:off x="1292471" y="3736719"/>
            <a:ext cx="100361" cy="100361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81" name="円/楕円 80">
            <a:extLst>
              <a:ext uri="{FF2B5EF4-FFF2-40B4-BE49-F238E27FC236}">
                <a16:creationId xmlns:a16="http://schemas.microsoft.com/office/drawing/2014/main" id="{CF2E24BA-A3A2-1B4A-ADD7-E0567E1BBFD0}"/>
              </a:ext>
            </a:extLst>
          </p:cNvPr>
          <p:cNvSpPr/>
          <p:nvPr/>
        </p:nvSpPr>
        <p:spPr>
          <a:xfrm>
            <a:off x="1970837" y="2700980"/>
            <a:ext cx="100361" cy="1003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82" name="円/楕円 81">
            <a:extLst>
              <a:ext uri="{FF2B5EF4-FFF2-40B4-BE49-F238E27FC236}">
                <a16:creationId xmlns:a16="http://schemas.microsoft.com/office/drawing/2014/main" id="{B09C9F80-C3E0-E34C-AD01-F2A48DDE6629}"/>
              </a:ext>
            </a:extLst>
          </p:cNvPr>
          <p:cNvSpPr/>
          <p:nvPr/>
        </p:nvSpPr>
        <p:spPr>
          <a:xfrm>
            <a:off x="1476454" y="3219856"/>
            <a:ext cx="100361" cy="1003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83" name="円/楕円 82">
            <a:extLst>
              <a:ext uri="{FF2B5EF4-FFF2-40B4-BE49-F238E27FC236}">
                <a16:creationId xmlns:a16="http://schemas.microsoft.com/office/drawing/2014/main" id="{DC8B093B-26B9-154C-AF4B-556BCD7D5D4A}"/>
              </a:ext>
            </a:extLst>
          </p:cNvPr>
          <p:cNvSpPr/>
          <p:nvPr/>
        </p:nvSpPr>
        <p:spPr>
          <a:xfrm>
            <a:off x="1590602" y="3516877"/>
            <a:ext cx="100361" cy="1003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84" name="円/楕円 83">
            <a:extLst>
              <a:ext uri="{FF2B5EF4-FFF2-40B4-BE49-F238E27FC236}">
                <a16:creationId xmlns:a16="http://schemas.microsoft.com/office/drawing/2014/main" id="{76ABCCD1-43EB-FE45-9208-9D8EF0EA304F}"/>
              </a:ext>
            </a:extLst>
          </p:cNvPr>
          <p:cNvSpPr/>
          <p:nvPr/>
        </p:nvSpPr>
        <p:spPr>
          <a:xfrm>
            <a:off x="1702908" y="3766963"/>
            <a:ext cx="100361" cy="1003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85" name="円/楕円 84">
            <a:extLst>
              <a:ext uri="{FF2B5EF4-FFF2-40B4-BE49-F238E27FC236}">
                <a16:creationId xmlns:a16="http://schemas.microsoft.com/office/drawing/2014/main" id="{908935B5-E8CD-B146-B74D-B537607AB33C}"/>
              </a:ext>
            </a:extLst>
          </p:cNvPr>
          <p:cNvSpPr/>
          <p:nvPr/>
        </p:nvSpPr>
        <p:spPr>
          <a:xfrm>
            <a:off x="1089891" y="3024698"/>
            <a:ext cx="100361" cy="1003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86" name="円/楕円 85">
            <a:extLst>
              <a:ext uri="{FF2B5EF4-FFF2-40B4-BE49-F238E27FC236}">
                <a16:creationId xmlns:a16="http://schemas.microsoft.com/office/drawing/2014/main" id="{4DF5B60A-8D91-5B41-9286-F23D38D6AA0F}"/>
              </a:ext>
            </a:extLst>
          </p:cNvPr>
          <p:cNvSpPr/>
          <p:nvPr/>
        </p:nvSpPr>
        <p:spPr>
          <a:xfrm>
            <a:off x="1242291" y="3177098"/>
            <a:ext cx="100361" cy="1003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87" name="円/楕円 86">
            <a:extLst>
              <a:ext uri="{FF2B5EF4-FFF2-40B4-BE49-F238E27FC236}">
                <a16:creationId xmlns:a16="http://schemas.microsoft.com/office/drawing/2014/main" id="{C30E8015-A6FA-4F4A-A1A1-9D1B84D2143A}"/>
              </a:ext>
            </a:extLst>
          </p:cNvPr>
          <p:cNvSpPr/>
          <p:nvPr/>
        </p:nvSpPr>
        <p:spPr>
          <a:xfrm>
            <a:off x="1255602" y="2548580"/>
            <a:ext cx="100361" cy="1003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88" name="円/楕円 87">
            <a:extLst>
              <a:ext uri="{FF2B5EF4-FFF2-40B4-BE49-F238E27FC236}">
                <a16:creationId xmlns:a16="http://schemas.microsoft.com/office/drawing/2014/main" id="{1AA9709E-466C-2840-9F8B-E5A53208F69B}"/>
              </a:ext>
            </a:extLst>
          </p:cNvPr>
          <p:cNvSpPr/>
          <p:nvPr/>
        </p:nvSpPr>
        <p:spPr>
          <a:xfrm>
            <a:off x="1177625" y="3547439"/>
            <a:ext cx="100361" cy="1003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89" name="円/楕円 88">
            <a:extLst>
              <a:ext uri="{FF2B5EF4-FFF2-40B4-BE49-F238E27FC236}">
                <a16:creationId xmlns:a16="http://schemas.microsoft.com/office/drawing/2014/main" id="{B2493A2D-B642-A940-888F-BA1F1FE2B0D8}"/>
              </a:ext>
            </a:extLst>
          </p:cNvPr>
          <p:cNvSpPr/>
          <p:nvPr/>
        </p:nvSpPr>
        <p:spPr>
          <a:xfrm>
            <a:off x="1104759" y="3795658"/>
            <a:ext cx="100361" cy="1003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90" name="円/楕円 89">
            <a:extLst>
              <a:ext uri="{FF2B5EF4-FFF2-40B4-BE49-F238E27FC236}">
                <a16:creationId xmlns:a16="http://schemas.microsoft.com/office/drawing/2014/main" id="{93C87E17-3290-B043-9EB4-5519EEAA6CA9}"/>
              </a:ext>
            </a:extLst>
          </p:cNvPr>
          <p:cNvSpPr/>
          <p:nvPr/>
        </p:nvSpPr>
        <p:spPr>
          <a:xfrm>
            <a:off x="881378" y="3288917"/>
            <a:ext cx="100361" cy="1003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91" name="円/楕円 90">
            <a:extLst>
              <a:ext uri="{FF2B5EF4-FFF2-40B4-BE49-F238E27FC236}">
                <a16:creationId xmlns:a16="http://schemas.microsoft.com/office/drawing/2014/main" id="{C2A77663-6051-CF48-A1CF-3FFBEF4E1C2D}"/>
              </a:ext>
            </a:extLst>
          </p:cNvPr>
          <p:cNvSpPr/>
          <p:nvPr/>
        </p:nvSpPr>
        <p:spPr>
          <a:xfrm>
            <a:off x="1495052" y="4200179"/>
            <a:ext cx="100361" cy="100361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92" name="円/楕円 91">
            <a:extLst>
              <a:ext uri="{FF2B5EF4-FFF2-40B4-BE49-F238E27FC236}">
                <a16:creationId xmlns:a16="http://schemas.microsoft.com/office/drawing/2014/main" id="{87AB151D-E8A9-6346-BFC3-58DB3A5E635A}"/>
              </a:ext>
            </a:extLst>
          </p:cNvPr>
          <p:cNvSpPr/>
          <p:nvPr/>
        </p:nvSpPr>
        <p:spPr>
          <a:xfrm>
            <a:off x="2292322" y="3077233"/>
            <a:ext cx="100361" cy="1003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93" name="円/楕円 92">
            <a:extLst>
              <a:ext uri="{FF2B5EF4-FFF2-40B4-BE49-F238E27FC236}">
                <a16:creationId xmlns:a16="http://schemas.microsoft.com/office/drawing/2014/main" id="{03AE1BE1-0107-3C4D-9F25-8E327B53D267}"/>
              </a:ext>
            </a:extLst>
          </p:cNvPr>
          <p:cNvSpPr/>
          <p:nvPr/>
        </p:nvSpPr>
        <p:spPr>
          <a:xfrm>
            <a:off x="1384113" y="3643258"/>
            <a:ext cx="100361" cy="100361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94" name="円/楕円 93">
            <a:extLst>
              <a:ext uri="{FF2B5EF4-FFF2-40B4-BE49-F238E27FC236}">
                <a16:creationId xmlns:a16="http://schemas.microsoft.com/office/drawing/2014/main" id="{8BCEF824-AAAE-AB48-BF69-CB9468695BB0}"/>
              </a:ext>
            </a:extLst>
          </p:cNvPr>
          <p:cNvSpPr/>
          <p:nvPr/>
        </p:nvSpPr>
        <p:spPr>
          <a:xfrm>
            <a:off x="2425544" y="2796738"/>
            <a:ext cx="100361" cy="100361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95" name="円/楕円 94">
            <a:extLst>
              <a:ext uri="{FF2B5EF4-FFF2-40B4-BE49-F238E27FC236}">
                <a16:creationId xmlns:a16="http://schemas.microsoft.com/office/drawing/2014/main" id="{E238D5C4-267F-6B46-A740-1AE0AC61823E}"/>
              </a:ext>
            </a:extLst>
          </p:cNvPr>
          <p:cNvSpPr/>
          <p:nvPr/>
        </p:nvSpPr>
        <p:spPr>
          <a:xfrm>
            <a:off x="1444921" y="3477505"/>
            <a:ext cx="100361" cy="100361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96" name="円/楕円 95">
            <a:extLst>
              <a:ext uri="{FF2B5EF4-FFF2-40B4-BE49-F238E27FC236}">
                <a16:creationId xmlns:a16="http://schemas.microsoft.com/office/drawing/2014/main" id="{F7E5A38E-4171-214E-A5BF-A6C2A20B0D0E}"/>
              </a:ext>
            </a:extLst>
          </p:cNvPr>
          <p:cNvSpPr/>
          <p:nvPr/>
        </p:nvSpPr>
        <p:spPr>
          <a:xfrm>
            <a:off x="2546366" y="3496765"/>
            <a:ext cx="100361" cy="100361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97" name="円/楕円 96">
            <a:extLst>
              <a:ext uri="{FF2B5EF4-FFF2-40B4-BE49-F238E27FC236}">
                <a16:creationId xmlns:a16="http://schemas.microsoft.com/office/drawing/2014/main" id="{B0A39DEE-9575-5247-B193-A99F4C8BAD15}"/>
              </a:ext>
            </a:extLst>
          </p:cNvPr>
          <p:cNvSpPr/>
          <p:nvPr/>
        </p:nvSpPr>
        <p:spPr>
          <a:xfrm>
            <a:off x="948929" y="4217107"/>
            <a:ext cx="100361" cy="100361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98" name="円/楕円 97">
            <a:extLst>
              <a:ext uri="{FF2B5EF4-FFF2-40B4-BE49-F238E27FC236}">
                <a16:creationId xmlns:a16="http://schemas.microsoft.com/office/drawing/2014/main" id="{0272BBA4-1A88-D64B-9C14-016DA952AC03}"/>
              </a:ext>
            </a:extLst>
          </p:cNvPr>
          <p:cNvSpPr/>
          <p:nvPr/>
        </p:nvSpPr>
        <p:spPr>
          <a:xfrm>
            <a:off x="2242736" y="4443038"/>
            <a:ext cx="100361" cy="100361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99" name="円/楕円 98">
            <a:extLst>
              <a:ext uri="{FF2B5EF4-FFF2-40B4-BE49-F238E27FC236}">
                <a16:creationId xmlns:a16="http://schemas.microsoft.com/office/drawing/2014/main" id="{73B46212-EDA3-7A46-9617-0364329460BC}"/>
              </a:ext>
            </a:extLst>
          </p:cNvPr>
          <p:cNvSpPr/>
          <p:nvPr/>
        </p:nvSpPr>
        <p:spPr>
          <a:xfrm>
            <a:off x="2121378" y="3327307"/>
            <a:ext cx="100361" cy="100361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00" name="円/楕円 99">
            <a:extLst>
              <a:ext uri="{FF2B5EF4-FFF2-40B4-BE49-F238E27FC236}">
                <a16:creationId xmlns:a16="http://schemas.microsoft.com/office/drawing/2014/main" id="{FD09BCB8-F7AE-1E4A-A4B8-EE7BD6767F20}"/>
              </a:ext>
            </a:extLst>
          </p:cNvPr>
          <p:cNvSpPr/>
          <p:nvPr/>
        </p:nvSpPr>
        <p:spPr>
          <a:xfrm>
            <a:off x="1104759" y="4477398"/>
            <a:ext cx="100361" cy="100361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01" name="円/楕円 100">
            <a:extLst>
              <a:ext uri="{FF2B5EF4-FFF2-40B4-BE49-F238E27FC236}">
                <a16:creationId xmlns:a16="http://schemas.microsoft.com/office/drawing/2014/main" id="{4605D3AB-BFD1-BB43-9E7E-8C51F11CBE81}"/>
              </a:ext>
            </a:extLst>
          </p:cNvPr>
          <p:cNvSpPr/>
          <p:nvPr/>
        </p:nvSpPr>
        <p:spPr>
          <a:xfrm>
            <a:off x="2221739" y="3712664"/>
            <a:ext cx="100361" cy="100361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02" name="円/楕円 101">
            <a:extLst>
              <a:ext uri="{FF2B5EF4-FFF2-40B4-BE49-F238E27FC236}">
                <a16:creationId xmlns:a16="http://schemas.microsoft.com/office/drawing/2014/main" id="{4FF567C8-5E4B-D842-A33B-682695107ADE}"/>
              </a:ext>
            </a:extLst>
          </p:cNvPr>
          <p:cNvSpPr/>
          <p:nvPr/>
        </p:nvSpPr>
        <p:spPr>
          <a:xfrm>
            <a:off x="1802045" y="3550934"/>
            <a:ext cx="100361" cy="1003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03" name="円/楕円 102">
            <a:extLst>
              <a:ext uri="{FF2B5EF4-FFF2-40B4-BE49-F238E27FC236}">
                <a16:creationId xmlns:a16="http://schemas.microsoft.com/office/drawing/2014/main" id="{023A351A-4368-7F4F-B728-433E5940422B}"/>
              </a:ext>
            </a:extLst>
          </p:cNvPr>
          <p:cNvSpPr/>
          <p:nvPr/>
        </p:nvSpPr>
        <p:spPr>
          <a:xfrm>
            <a:off x="1101329" y="4369507"/>
            <a:ext cx="100361" cy="100361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04" name="テキスト ボックス 103">
            <a:extLst>
              <a:ext uri="{FF2B5EF4-FFF2-40B4-BE49-F238E27FC236}">
                <a16:creationId xmlns:a16="http://schemas.microsoft.com/office/drawing/2014/main" id="{10B9E7B6-D747-2A4D-8BEB-759BAC624E6E}"/>
              </a:ext>
            </a:extLst>
          </p:cNvPr>
          <p:cNvSpPr txBox="1"/>
          <p:nvPr/>
        </p:nvSpPr>
        <p:spPr>
          <a:xfrm>
            <a:off x="2271919" y="4705157"/>
            <a:ext cx="1446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体長（</a:t>
            </a:r>
            <a:r>
              <a:rPr lang="en-US" altLang="ja-JP" dirty="0">
                <a:latin typeface="Meiryo" panose="020B0604030504040204" pitchFamily="34" charset="-128"/>
                <a:ea typeface="Meiryo" panose="020B0604030504040204" pitchFamily="34" charset="-128"/>
              </a:rPr>
              <a:t>cm</a:t>
            </a:r>
            <a:r>
              <a:rPr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）</a:t>
            </a:r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05" name="テキスト ボックス 104">
            <a:extLst>
              <a:ext uri="{FF2B5EF4-FFF2-40B4-BE49-F238E27FC236}">
                <a16:creationId xmlns:a16="http://schemas.microsoft.com/office/drawing/2014/main" id="{4F5B56BB-C75F-1D42-84C5-6D1398101158}"/>
              </a:ext>
            </a:extLst>
          </p:cNvPr>
          <p:cNvSpPr txBox="1"/>
          <p:nvPr/>
        </p:nvSpPr>
        <p:spPr>
          <a:xfrm>
            <a:off x="254524" y="2177196"/>
            <a:ext cx="1374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体重（</a:t>
            </a:r>
            <a:r>
              <a:rPr lang="en-US" altLang="ja-JP" dirty="0">
                <a:latin typeface="Meiryo" panose="020B0604030504040204" pitchFamily="34" charset="-128"/>
                <a:ea typeface="Meiryo" panose="020B0604030504040204" pitchFamily="34" charset="-128"/>
              </a:rPr>
              <a:t>kg</a:t>
            </a:r>
            <a:r>
              <a:rPr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）</a:t>
            </a:r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06" name="テキスト ボックス 105">
            <a:extLst>
              <a:ext uri="{FF2B5EF4-FFF2-40B4-BE49-F238E27FC236}">
                <a16:creationId xmlns:a16="http://schemas.microsoft.com/office/drawing/2014/main" id="{9C6A9589-276C-E243-BE0F-A198054AC97B}"/>
              </a:ext>
            </a:extLst>
          </p:cNvPr>
          <p:cNvSpPr txBox="1"/>
          <p:nvPr/>
        </p:nvSpPr>
        <p:spPr>
          <a:xfrm>
            <a:off x="1299485" y="2425336"/>
            <a:ext cx="4972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>
                <a:latin typeface="Meiryo" panose="020B0604030504040204" pitchFamily="34" charset="-128"/>
                <a:ea typeface="Meiryo" panose="020B0604030504040204" pitchFamily="34" charset="-128"/>
              </a:rPr>
              <a:t>魚</a:t>
            </a:r>
            <a:r>
              <a:rPr lang="en-US" altLang="ja-JP" sz="1400" dirty="0">
                <a:latin typeface="Meiryo" panose="020B0604030504040204" pitchFamily="34" charset="-128"/>
                <a:ea typeface="Meiryo" panose="020B0604030504040204" pitchFamily="34" charset="-128"/>
              </a:rPr>
              <a:t>A</a:t>
            </a:r>
            <a:endParaRPr kumimoji="1" lang="ja-JP" altLang="en-US" sz="140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07" name="テキスト ボックス 106">
            <a:extLst>
              <a:ext uri="{FF2B5EF4-FFF2-40B4-BE49-F238E27FC236}">
                <a16:creationId xmlns:a16="http://schemas.microsoft.com/office/drawing/2014/main" id="{EA24469F-DA1F-BF41-84D2-FD4E7CE75B33}"/>
              </a:ext>
            </a:extLst>
          </p:cNvPr>
          <p:cNvSpPr txBox="1"/>
          <p:nvPr/>
        </p:nvSpPr>
        <p:spPr>
          <a:xfrm>
            <a:off x="2297740" y="4354211"/>
            <a:ext cx="4956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>
                <a:latin typeface="Meiryo" panose="020B0604030504040204" pitchFamily="34" charset="-128"/>
                <a:ea typeface="Meiryo" panose="020B0604030504040204" pitchFamily="34" charset="-128"/>
              </a:rPr>
              <a:t>魚</a:t>
            </a:r>
            <a:r>
              <a:rPr lang="en-US" altLang="ja-JP" sz="1400" dirty="0">
                <a:latin typeface="Meiryo" panose="020B0604030504040204" pitchFamily="34" charset="-128"/>
                <a:ea typeface="Meiryo" panose="020B0604030504040204" pitchFamily="34" charset="-128"/>
              </a:rPr>
              <a:t>B</a:t>
            </a:r>
            <a:endParaRPr kumimoji="1" lang="ja-JP" altLang="en-US" sz="140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08" name="テキスト ボックス 107">
            <a:extLst>
              <a:ext uri="{FF2B5EF4-FFF2-40B4-BE49-F238E27FC236}">
                <a16:creationId xmlns:a16="http://schemas.microsoft.com/office/drawing/2014/main" id="{24013F1C-9523-3349-90A9-B8ADBC248771}"/>
              </a:ext>
            </a:extLst>
          </p:cNvPr>
          <p:cNvSpPr txBox="1"/>
          <p:nvPr/>
        </p:nvSpPr>
        <p:spPr>
          <a:xfrm>
            <a:off x="4773549" y="1450779"/>
            <a:ext cx="39048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b="1">
                <a:latin typeface="Meiryo" panose="020B0604030504040204" pitchFamily="34" charset="-128"/>
                <a:ea typeface="Meiryo" panose="020B0604030504040204" pitchFamily="34" charset="-128"/>
              </a:rPr>
              <a:t>例題（魚の分類</a:t>
            </a:r>
            <a:r>
              <a:rPr lang="en-US" altLang="ja-JP" sz="2800" b="1" dirty="0">
                <a:latin typeface="Meiryo" panose="020B0604030504040204" pitchFamily="34" charset="-128"/>
                <a:ea typeface="Meiryo" panose="020B0604030504040204" pitchFamily="34" charset="-128"/>
              </a:rPr>
              <a:t>:</a:t>
            </a:r>
            <a:r>
              <a:rPr lang="ja-JP" altLang="en-US" sz="2800" b="1">
                <a:solidFill>
                  <a:srgbClr val="0432FF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簡単</a:t>
            </a:r>
            <a:r>
              <a:rPr lang="ja-JP" altLang="en-US" sz="2800" b="1">
                <a:latin typeface="Meiryo" panose="020B0604030504040204" pitchFamily="34" charset="-128"/>
                <a:ea typeface="Meiryo" panose="020B0604030504040204" pitchFamily="34" charset="-128"/>
              </a:rPr>
              <a:t>）</a:t>
            </a:r>
            <a:endParaRPr kumimoji="1" lang="ja-JP" altLang="en-US" sz="2800" b="1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cxnSp>
        <p:nvCxnSpPr>
          <p:cNvPr id="109" name="直線矢印コネクタ 108">
            <a:extLst>
              <a:ext uri="{FF2B5EF4-FFF2-40B4-BE49-F238E27FC236}">
                <a16:creationId xmlns:a16="http://schemas.microsoft.com/office/drawing/2014/main" id="{040B26E5-C446-8441-BFD6-034A32E08CF9}"/>
              </a:ext>
            </a:extLst>
          </p:cNvPr>
          <p:cNvCxnSpPr>
            <a:cxnSpLocks/>
          </p:cNvCxnSpPr>
          <p:nvPr/>
        </p:nvCxnSpPr>
        <p:spPr>
          <a:xfrm flipV="1">
            <a:off x="5308451" y="2524671"/>
            <a:ext cx="0" cy="25982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線矢印コネクタ 109">
            <a:extLst>
              <a:ext uri="{FF2B5EF4-FFF2-40B4-BE49-F238E27FC236}">
                <a16:creationId xmlns:a16="http://schemas.microsoft.com/office/drawing/2014/main" id="{A8C8B6A0-2661-8845-9905-16F9275A812F}"/>
              </a:ext>
            </a:extLst>
          </p:cNvPr>
          <p:cNvCxnSpPr>
            <a:cxnSpLocks/>
          </p:cNvCxnSpPr>
          <p:nvPr/>
        </p:nvCxnSpPr>
        <p:spPr>
          <a:xfrm>
            <a:off x="4885848" y="4661988"/>
            <a:ext cx="283612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円/楕円 110">
            <a:extLst>
              <a:ext uri="{FF2B5EF4-FFF2-40B4-BE49-F238E27FC236}">
                <a16:creationId xmlns:a16="http://schemas.microsoft.com/office/drawing/2014/main" id="{9981AAB8-5E04-DC4D-BDFE-78AD21BD2F0F}"/>
              </a:ext>
            </a:extLst>
          </p:cNvPr>
          <p:cNvSpPr/>
          <p:nvPr/>
        </p:nvSpPr>
        <p:spPr>
          <a:xfrm>
            <a:off x="6021063" y="3976011"/>
            <a:ext cx="100361" cy="100361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12" name="円/楕円 111">
            <a:extLst>
              <a:ext uri="{FF2B5EF4-FFF2-40B4-BE49-F238E27FC236}">
                <a16:creationId xmlns:a16="http://schemas.microsoft.com/office/drawing/2014/main" id="{924FC269-299D-5849-9751-2062FC0ECBFD}"/>
              </a:ext>
            </a:extLst>
          </p:cNvPr>
          <p:cNvSpPr/>
          <p:nvPr/>
        </p:nvSpPr>
        <p:spPr>
          <a:xfrm>
            <a:off x="6472096" y="2703838"/>
            <a:ext cx="100361" cy="1003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13" name="円/楕円 112">
            <a:extLst>
              <a:ext uri="{FF2B5EF4-FFF2-40B4-BE49-F238E27FC236}">
                <a16:creationId xmlns:a16="http://schemas.microsoft.com/office/drawing/2014/main" id="{CC016593-3354-1A44-875A-A450B9D9088F}"/>
              </a:ext>
            </a:extLst>
          </p:cNvPr>
          <p:cNvSpPr/>
          <p:nvPr/>
        </p:nvSpPr>
        <p:spPr>
          <a:xfrm>
            <a:off x="5837172" y="3126917"/>
            <a:ext cx="100361" cy="1003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14" name="円/楕円 113">
            <a:extLst>
              <a:ext uri="{FF2B5EF4-FFF2-40B4-BE49-F238E27FC236}">
                <a16:creationId xmlns:a16="http://schemas.microsoft.com/office/drawing/2014/main" id="{BFD73E9E-B489-FD4C-BB9B-5953575ADFC1}"/>
              </a:ext>
            </a:extLst>
          </p:cNvPr>
          <p:cNvSpPr/>
          <p:nvPr/>
        </p:nvSpPr>
        <p:spPr>
          <a:xfrm>
            <a:off x="5999727" y="3405440"/>
            <a:ext cx="100361" cy="1003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15" name="円/楕円 114">
            <a:extLst>
              <a:ext uri="{FF2B5EF4-FFF2-40B4-BE49-F238E27FC236}">
                <a16:creationId xmlns:a16="http://schemas.microsoft.com/office/drawing/2014/main" id="{433FC582-BBE6-474E-AF7E-EAB23529BAAC}"/>
              </a:ext>
            </a:extLst>
          </p:cNvPr>
          <p:cNvSpPr/>
          <p:nvPr/>
        </p:nvSpPr>
        <p:spPr>
          <a:xfrm>
            <a:off x="6070439" y="2830835"/>
            <a:ext cx="100361" cy="1003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16" name="円/楕円 115">
            <a:extLst>
              <a:ext uri="{FF2B5EF4-FFF2-40B4-BE49-F238E27FC236}">
                <a16:creationId xmlns:a16="http://schemas.microsoft.com/office/drawing/2014/main" id="{8D7BFC03-75D9-144D-A4C4-9C2DC70C1573}"/>
              </a:ext>
            </a:extLst>
          </p:cNvPr>
          <p:cNvSpPr/>
          <p:nvPr/>
        </p:nvSpPr>
        <p:spPr>
          <a:xfrm>
            <a:off x="5477391" y="2804199"/>
            <a:ext cx="100361" cy="1003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17" name="円/楕円 116">
            <a:extLst>
              <a:ext uri="{FF2B5EF4-FFF2-40B4-BE49-F238E27FC236}">
                <a16:creationId xmlns:a16="http://schemas.microsoft.com/office/drawing/2014/main" id="{8EFFE3B5-E03C-E24B-9158-B6A312D6C0F5}"/>
              </a:ext>
            </a:extLst>
          </p:cNvPr>
          <p:cNvSpPr/>
          <p:nvPr/>
        </p:nvSpPr>
        <p:spPr>
          <a:xfrm>
            <a:off x="5751163" y="2962253"/>
            <a:ext cx="100361" cy="1003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18" name="円/楕円 117">
            <a:extLst>
              <a:ext uri="{FF2B5EF4-FFF2-40B4-BE49-F238E27FC236}">
                <a16:creationId xmlns:a16="http://schemas.microsoft.com/office/drawing/2014/main" id="{50AF1065-DBD9-C942-9DEC-9553A946E93C}"/>
              </a:ext>
            </a:extLst>
          </p:cNvPr>
          <p:cNvSpPr/>
          <p:nvPr/>
        </p:nvSpPr>
        <p:spPr>
          <a:xfrm>
            <a:off x="5749226" y="2524671"/>
            <a:ext cx="100361" cy="1003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19" name="円/楕円 118">
            <a:extLst>
              <a:ext uri="{FF2B5EF4-FFF2-40B4-BE49-F238E27FC236}">
                <a16:creationId xmlns:a16="http://schemas.microsoft.com/office/drawing/2014/main" id="{79BA5486-1CDD-4F42-8410-F5FA413B5FD1}"/>
              </a:ext>
            </a:extLst>
          </p:cNvPr>
          <p:cNvSpPr/>
          <p:nvPr/>
        </p:nvSpPr>
        <p:spPr>
          <a:xfrm>
            <a:off x="5662699" y="3414910"/>
            <a:ext cx="100361" cy="1003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20" name="円/楕円 119">
            <a:extLst>
              <a:ext uri="{FF2B5EF4-FFF2-40B4-BE49-F238E27FC236}">
                <a16:creationId xmlns:a16="http://schemas.microsoft.com/office/drawing/2014/main" id="{ED8E77A0-052D-0343-B45F-E8ED7A9D4052}"/>
              </a:ext>
            </a:extLst>
          </p:cNvPr>
          <p:cNvSpPr/>
          <p:nvPr/>
        </p:nvSpPr>
        <p:spPr>
          <a:xfrm>
            <a:off x="5722826" y="3721568"/>
            <a:ext cx="100361" cy="1003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21" name="円/楕円 120">
            <a:extLst>
              <a:ext uri="{FF2B5EF4-FFF2-40B4-BE49-F238E27FC236}">
                <a16:creationId xmlns:a16="http://schemas.microsoft.com/office/drawing/2014/main" id="{8883AEED-EC47-8B48-9F27-92C1AA234C6B}"/>
              </a:ext>
            </a:extLst>
          </p:cNvPr>
          <p:cNvSpPr/>
          <p:nvPr/>
        </p:nvSpPr>
        <p:spPr>
          <a:xfrm>
            <a:off x="5375002" y="3265008"/>
            <a:ext cx="100361" cy="1003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22" name="円/楕円 121">
            <a:extLst>
              <a:ext uri="{FF2B5EF4-FFF2-40B4-BE49-F238E27FC236}">
                <a16:creationId xmlns:a16="http://schemas.microsoft.com/office/drawing/2014/main" id="{17A6B556-FBF2-2B48-891D-02027B677376}"/>
              </a:ext>
            </a:extLst>
          </p:cNvPr>
          <p:cNvSpPr/>
          <p:nvPr/>
        </p:nvSpPr>
        <p:spPr>
          <a:xfrm>
            <a:off x="6347351" y="4133637"/>
            <a:ext cx="100361" cy="100361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23" name="円/楕円 122">
            <a:extLst>
              <a:ext uri="{FF2B5EF4-FFF2-40B4-BE49-F238E27FC236}">
                <a16:creationId xmlns:a16="http://schemas.microsoft.com/office/drawing/2014/main" id="{73182462-BCFA-3D43-B66E-774AF700972B}"/>
              </a:ext>
            </a:extLst>
          </p:cNvPr>
          <p:cNvSpPr/>
          <p:nvPr/>
        </p:nvSpPr>
        <p:spPr>
          <a:xfrm>
            <a:off x="6457536" y="2984476"/>
            <a:ext cx="100361" cy="1003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24" name="円/楕円 123">
            <a:extLst>
              <a:ext uri="{FF2B5EF4-FFF2-40B4-BE49-F238E27FC236}">
                <a16:creationId xmlns:a16="http://schemas.microsoft.com/office/drawing/2014/main" id="{606639ED-3A98-B34C-B959-93552A9A19A5}"/>
              </a:ext>
            </a:extLst>
          </p:cNvPr>
          <p:cNvSpPr/>
          <p:nvPr/>
        </p:nvSpPr>
        <p:spPr>
          <a:xfrm>
            <a:off x="6297171" y="3782530"/>
            <a:ext cx="100361" cy="100361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25" name="円/楕円 124">
            <a:extLst>
              <a:ext uri="{FF2B5EF4-FFF2-40B4-BE49-F238E27FC236}">
                <a16:creationId xmlns:a16="http://schemas.microsoft.com/office/drawing/2014/main" id="{5502D62A-773C-FF4E-BEF9-18B18A2FD682}"/>
              </a:ext>
            </a:extLst>
          </p:cNvPr>
          <p:cNvSpPr/>
          <p:nvPr/>
        </p:nvSpPr>
        <p:spPr>
          <a:xfrm>
            <a:off x="7134301" y="2869585"/>
            <a:ext cx="100361" cy="100361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26" name="円/楕円 125">
            <a:extLst>
              <a:ext uri="{FF2B5EF4-FFF2-40B4-BE49-F238E27FC236}">
                <a16:creationId xmlns:a16="http://schemas.microsoft.com/office/drawing/2014/main" id="{E0472D4C-BFA7-9048-80F6-7A0D04CEEC67}"/>
              </a:ext>
            </a:extLst>
          </p:cNvPr>
          <p:cNvSpPr/>
          <p:nvPr/>
        </p:nvSpPr>
        <p:spPr>
          <a:xfrm>
            <a:off x="6544000" y="3478467"/>
            <a:ext cx="100361" cy="100361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27" name="円/楕円 126">
            <a:extLst>
              <a:ext uri="{FF2B5EF4-FFF2-40B4-BE49-F238E27FC236}">
                <a16:creationId xmlns:a16="http://schemas.microsoft.com/office/drawing/2014/main" id="{03807776-9197-A54A-8E29-22AEC616AD0B}"/>
              </a:ext>
            </a:extLst>
          </p:cNvPr>
          <p:cNvSpPr/>
          <p:nvPr/>
        </p:nvSpPr>
        <p:spPr>
          <a:xfrm>
            <a:off x="7039990" y="3472856"/>
            <a:ext cx="100361" cy="100361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28" name="円/楕円 127">
            <a:extLst>
              <a:ext uri="{FF2B5EF4-FFF2-40B4-BE49-F238E27FC236}">
                <a16:creationId xmlns:a16="http://schemas.microsoft.com/office/drawing/2014/main" id="{0097E097-50FA-654D-B749-6362C640C164}"/>
              </a:ext>
            </a:extLst>
          </p:cNvPr>
          <p:cNvSpPr/>
          <p:nvPr/>
        </p:nvSpPr>
        <p:spPr>
          <a:xfrm>
            <a:off x="6167074" y="4346504"/>
            <a:ext cx="100361" cy="100361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29" name="円/楕円 128">
            <a:extLst>
              <a:ext uri="{FF2B5EF4-FFF2-40B4-BE49-F238E27FC236}">
                <a16:creationId xmlns:a16="http://schemas.microsoft.com/office/drawing/2014/main" id="{32A60182-6240-4845-826C-0B51C53F68B4}"/>
              </a:ext>
            </a:extLst>
          </p:cNvPr>
          <p:cNvSpPr/>
          <p:nvPr/>
        </p:nvSpPr>
        <p:spPr>
          <a:xfrm>
            <a:off x="6736360" y="4419129"/>
            <a:ext cx="100361" cy="100361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30" name="円/楕円 129">
            <a:extLst>
              <a:ext uri="{FF2B5EF4-FFF2-40B4-BE49-F238E27FC236}">
                <a16:creationId xmlns:a16="http://schemas.microsoft.com/office/drawing/2014/main" id="{7BDFA39A-5EE8-374F-ABBE-06A91279FB5C}"/>
              </a:ext>
            </a:extLst>
          </p:cNvPr>
          <p:cNvSpPr/>
          <p:nvPr/>
        </p:nvSpPr>
        <p:spPr>
          <a:xfrm>
            <a:off x="6836125" y="3127413"/>
            <a:ext cx="100361" cy="100361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31" name="円/楕円 130">
            <a:extLst>
              <a:ext uri="{FF2B5EF4-FFF2-40B4-BE49-F238E27FC236}">
                <a16:creationId xmlns:a16="http://schemas.microsoft.com/office/drawing/2014/main" id="{4B985CAD-563E-704F-A27F-FB61417BB9B2}"/>
              </a:ext>
            </a:extLst>
          </p:cNvPr>
          <p:cNvSpPr/>
          <p:nvPr/>
        </p:nvSpPr>
        <p:spPr>
          <a:xfrm>
            <a:off x="5598383" y="4453489"/>
            <a:ext cx="100361" cy="100361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32" name="円/楕円 131">
            <a:extLst>
              <a:ext uri="{FF2B5EF4-FFF2-40B4-BE49-F238E27FC236}">
                <a16:creationId xmlns:a16="http://schemas.microsoft.com/office/drawing/2014/main" id="{8268D599-FD8F-2B4F-BC09-554D647E082B}"/>
              </a:ext>
            </a:extLst>
          </p:cNvPr>
          <p:cNvSpPr/>
          <p:nvPr/>
        </p:nvSpPr>
        <p:spPr>
          <a:xfrm>
            <a:off x="6715363" y="3688755"/>
            <a:ext cx="100361" cy="100361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33" name="円/楕円 132">
            <a:extLst>
              <a:ext uri="{FF2B5EF4-FFF2-40B4-BE49-F238E27FC236}">
                <a16:creationId xmlns:a16="http://schemas.microsoft.com/office/drawing/2014/main" id="{B9A9DC38-D97C-B04C-AC00-F93F02517070}"/>
              </a:ext>
            </a:extLst>
          </p:cNvPr>
          <p:cNvSpPr/>
          <p:nvPr/>
        </p:nvSpPr>
        <p:spPr>
          <a:xfrm>
            <a:off x="6207446" y="3164469"/>
            <a:ext cx="100361" cy="1003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34" name="円/楕円 133">
            <a:extLst>
              <a:ext uri="{FF2B5EF4-FFF2-40B4-BE49-F238E27FC236}">
                <a16:creationId xmlns:a16="http://schemas.microsoft.com/office/drawing/2014/main" id="{F303809A-1F08-5448-AE87-E0F486E39FC5}"/>
              </a:ext>
            </a:extLst>
          </p:cNvPr>
          <p:cNvSpPr/>
          <p:nvPr/>
        </p:nvSpPr>
        <p:spPr>
          <a:xfrm>
            <a:off x="5768394" y="4143914"/>
            <a:ext cx="100361" cy="100361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35" name="テキスト ボックス 134">
            <a:extLst>
              <a:ext uri="{FF2B5EF4-FFF2-40B4-BE49-F238E27FC236}">
                <a16:creationId xmlns:a16="http://schemas.microsoft.com/office/drawing/2014/main" id="{F18045E8-663A-E340-A63B-3ACCD3FFD522}"/>
              </a:ext>
            </a:extLst>
          </p:cNvPr>
          <p:cNvSpPr txBox="1"/>
          <p:nvPr/>
        </p:nvSpPr>
        <p:spPr>
          <a:xfrm>
            <a:off x="6765542" y="4681248"/>
            <a:ext cx="1761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体長（</a:t>
            </a:r>
            <a:r>
              <a:rPr lang="en-US" altLang="ja-JP" dirty="0">
                <a:latin typeface="Meiryo" panose="020B0604030504040204" pitchFamily="34" charset="-128"/>
                <a:ea typeface="Meiryo" panose="020B0604030504040204" pitchFamily="34" charset="-128"/>
              </a:rPr>
              <a:t>cm</a:t>
            </a:r>
            <a:r>
              <a:rPr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）</a:t>
            </a:r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36" name="テキスト ボックス 135">
            <a:extLst>
              <a:ext uri="{FF2B5EF4-FFF2-40B4-BE49-F238E27FC236}">
                <a16:creationId xmlns:a16="http://schemas.microsoft.com/office/drawing/2014/main" id="{B0B962FE-CE91-C244-80AB-30432CF8D327}"/>
              </a:ext>
            </a:extLst>
          </p:cNvPr>
          <p:cNvSpPr txBox="1"/>
          <p:nvPr/>
        </p:nvSpPr>
        <p:spPr>
          <a:xfrm>
            <a:off x="4748148" y="2153287"/>
            <a:ext cx="1373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体重（</a:t>
            </a:r>
            <a:r>
              <a:rPr lang="en-US" altLang="ja-JP" dirty="0">
                <a:latin typeface="Meiryo" panose="020B0604030504040204" pitchFamily="34" charset="-128"/>
                <a:ea typeface="Meiryo" panose="020B0604030504040204" pitchFamily="34" charset="-128"/>
              </a:rPr>
              <a:t>kg</a:t>
            </a:r>
            <a:r>
              <a:rPr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）</a:t>
            </a:r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37" name="テキスト ボックス 136">
            <a:extLst>
              <a:ext uri="{FF2B5EF4-FFF2-40B4-BE49-F238E27FC236}">
                <a16:creationId xmlns:a16="http://schemas.microsoft.com/office/drawing/2014/main" id="{68B38C22-0CCE-2E40-962B-8246461CF4E7}"/>
              </a:ext>
            </a:extLst>
          </p:cNvPr>
          <p:cNvSpPr txBox="1"/>
          <p:nvPr/>
        </p:nvSpPr>
        <p:spPr>
          <a:xfrm>
            <a:off x="5793109" y="2401427"/>
            <a:ext cx="4972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>
                <a:latin typeface="Meiryo" panose="020B0604030504040204" pitchFamily="34" charset="-128"/>
                <a:ea typeface="Meiryo" panose="020B0604030504040204" pitchFamily="34" charset="-128"/>
              </a:rPr>
              <a:t>魚</a:t>
            </a:r>
            <a:r>
              <a:rPr lang="en-US" altLang="ja-JP" sz="1400" dirty="0">
                <a:latin typeface="Meiryo" panose="020B0604030504040204" pitchFamily="34" charset="-128"/>
                <a:ea typeface="Meiryo" panose="020B0604030504040204" pitchFamily="34" charset="-128"/>
              </a:rPr>
              <a:t>A</a:t>
            </a:r>
            <a:endParaRPr kumimoji="1" lang="ja-JP" altLang="en-US" sz="140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38" name="テキスト ボックス 137">
            <a:extLst>
              <a:ext uri="{FF2B5EF4-FFF2-40B4-BE49-F238E27FC236}">
                <a16:creationId xmlns:a16="http://schemas.microsoft.com/office/drawing/2014/main" id="{33A65911-8AD6-F241-8FBF-6333092578B8}"/>
              </a:ext>
            </a:extLst>
          </p:cNvPr>
          <p:cNvSpPr txBox="1"/>
          <p:nvPr/>
        </p:nvSpPr>
        <p:spPr>
          <a:xfrm>
            <a:off x="6791364" y="4330302"/>
            <a:ext cx="4956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>
                <a:latin typeface="Meiryo" panose="020B0604030504040204" pitchFamily="34" charset="-128"/>
                <a:ea typeface="Meiryo" panose="020B0604030504040204" pitchFamily="34" charset="-128"/>
              </a:rPr>
              <a:t>魚</a:t>
            </a:r>
            <a:r>
              <a:rPr lang="en-US" altLang="ja-JP" sz="1400" dirty="0">
                <a:latin typeface="Meiryo" panose="020B0604030504040204" pitchFamily="34" charset="-128"/>
                <a:ea typeface="Meiryo" panose="020B0604030504040204" pitchFamily="34" charset="-128"/>
              </a:rPr>
              <a:t>B</a:t>
            </a:r>
            <a:endParaRPr kumimoji="1" lang="ja-JP" altLang="en-US" sz="140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224417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3A3C849C-3DCE-584C-905E-DDF5CA34062C}"/>
              </a:ext>
            </a:extLst>
          </p:cNvPr>
          <p:cNvSpPr txBox="1"/>
          <p:nvPr/>
        </p:nvSpPr>
        <p:spPr>
          <a:xfrm>
            <a:off x="279924" y="1474688"/>
            <a:ext cx="42883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b="1">
                <a:latin typeface="Meiryo" panose="020B0604030504040204" pitchFamily="34" charset="-128"/>
                <a:ea typeface="Meiryo" panose="020B0604030504040204" pitchFamily="34" charset="-128"/>
              </a:rPr>
              <a:t>例題（魚の分類</a:t>
            </a:r>
            <a:r>
              <a:rPr lang="en-US" altLang="ja-JP" sz="2800" b="1" dirty="0">
                <a:latin typeface="Meiryo" panose="020B0604030504040204" pitchFamily="34" charset="-128"/>
                <a:ea typeface="Meiryo" panose="020B0604030504040204" pitchFamily="34" charset="-128"/>
              </a:rPr>
              <a:t>:</a:t>
            </a:r>
            <a:r>
              <a:rPr lang="ja-JP" altLang="en-US" sz="2800" b="1">
                <a:solidFill>
                  <a:srgbClr val="FF0000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難しい</a:t>
            </a:r>
            <a:r>
              <a:rPr lang="ja-JP" altLang="en-US" sz="2800" b="1">
                <a:latin typeface="Meiryo" panose="020B0604030504040204" pitchFamily="34" charset="-128"/>
                <a:ea typeface="Meiryo" panose="020B0604030504040204" pitchFamily="34" charset="-128"/>
              </a:rPr>
              <a:t>）</a:t>
            </a:r>
            <a:endParaRPr kumimoji="1" lang="ja-JP" altLang="en-US" sz="2800" b="1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cxnSp>
        <p:nvCxnSpPr>
          <p:cNvPr id="78" name="直線矢印コネクタ 77">
            <a:extLst>
              <a:ext uri="{FF2B5EF4-FFF2-40B4-BE49-F238E27FC236}">
                <a16:creationId xmlns:a16="http://schemas.microsoft.com/office/drawing/2014/main" id="{F2537FA7-229A-9740-9FC4-5F6CCC52018D}"/>
              </a:ext>
            </a:extLst>
          </p:cNvPr>
          <p:cNvCxnSpPr/>
          <p:nvPr/>
        </p:nvCxnSpPr>
        <p:spPr>
          <a:xfrm flipV="1">
            <a:off x="814827" y="2548580"/>
            <a:ext cx="0" cy="25982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矢印コネクタ 78">
            <a:extLst>
              <a:ext uri="{FF2B5EF4-FFF2-40B4-BE49-F238E27FC236}">
                <a16:creationId xmlns:a16="http://schemas.microsoft.com/office/drawing/2014/main" id="{D9174F1D-FB01-BF4C-88B7-BDE5AEA6D6B9}"/>
              </a:ext>
            </a:extLst>
          </p:cNvPr>
          <p:cNvCxnSpPr>
            <a:cxnSpLocks/>
          </p:cNvCxnSpPr>
          <p:nvPr/>
        </p:nvCxnSpPr>
        <p:spPr>
          <a:xfrm>
            <a:off x="392224" y="4685897"/>
            <a:ext cx="283612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円/楕円 79">
            <a:extLst>
              <a:ext uri="{FF2B5EF4-FFF2-40B4-BE49-F238E27FC236}">
                <a16:creationId xmlns:a16="http://schemas.microsoft.com/office/drawing/2014/main" id="{979E14C5-C2E3-AB40-9B92-AFC9EC383B75}"/>
              </a:ext>
            </a:extLst>
          </p:cNvPr>
          <p:cNvSpPr/>
          <p:nvPr/>
        </p:nvSpPr>
        <p:spPr>
          <a:xfrm>
            <a:off x="1292471" y="3736719"/>
            <a:ext cx="100361" cy="100361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81" name="円/楕円 80">
            <a:extLst>
              <a:ext uri="{FF2B5EF4-FFF2-40B4-BE49-F238E27FC236}">
                <a16:creationId xmlns:a16="http://schemas.microsoft.com/office/drawing/2014/main" id="{CF2E24BA-A3A2-1B4A-ADD7-E0567E1BBFD0}"/>
              </a:ext>
            </a:extLst>
          </p:cNvPr>
          <p:cNvSpPr/>
          <p:nvPr/>
        </p:nvSpPr>
        <p:spPr>
          <a:xfrm>
            <a:off x="1970837" y="2700980"/>
            <a:ext cx="100361" cy="1003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82" name="円/楕円 81">
            <a:extLst>
              <a:ext uri="{FF2B5EF4-FFF2-40B4-BE49-F238E27FC236}">
                <a16:creationId xmlns:a16="http://schemas.microsoft.com/office/drawing/2014/main" id="{B09C9F80-C3E0-E34C-AD01-F2A48DDE6629}"/>
              </a:ext>
            </a:extLst>
          </p:cNvPr>
          <p:cNvSpPr/>
          <p:nvPr/>
        </p:nvSpPr>
        <p:spPr>
          <a:xfrm>
            <a:off x="1476454" y="3219856"/>
            <a:ext cx="100361" cy="1003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83" name="円/楕円 82">
            <a:extLst>
              <a:ext uri="{FF2B5EF4-FFF2-40B4-BE49-F238E27FC236}">
                <a16:creationId xmlns:a16="http://schemas.microsoft.com/office/drawing/2014/main" id="{DC8B093B-26B9-154C-AF4B-556BCD7D5D4A}"/>
              </a:ext>
            </a:extLst>
          </p:cNvPr>
          <p:cNvSpPr/>
          <p:nvPr/>
        </p:nvSpPr>
        <p:spPr>
          <a:xfrm>
            <a:off x="1590602" y="3516877"/>
            <a:ext cx="100361" cy="1003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84" name="円/楕円 83">
            <a:extLst>
              <a:ext uri="{FF2B5EF4-FFF2-40B4-BE49-F238E27FC236}">
                <a16:creationId xmlns:a16="http://schemas.microsoft.com/office/drawing/2014/main" id="{76ABCCD1-43EB-FE45-9208-9D8EF0EA304F}"/>
              </a:ext>
            </a:extLst>
          </p:cNvPr>
          <p:cNvSpPr/>
          <p:nvPr/>
        </p:nvSpPr>
        <p:spPr>
          <a:xfrm>
            <a:off x="1702908" y="3766963"/>
            <a:ext cx="100361" cy="1003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85" name="円/楕円 84">
            <a:extLst>
              <a:ext uri="{FF2B5EF4-FFF2-40B4-BE49-F238E27FC236}">
                <a16:creationId xmlns:a16="http://schemas.microsoft.com/office/drawing/2014/main" id="{908935B5-E8CD-B146-B74D-B537607AB33C}"/>
              </a:ext>
            </a:extLst>
          </p:cNvPr>
          <p:cNvSpPr/>
          <p:nvPr/>
        </p:nvSpPr>
        <p:spPr>
          <a:xfrm>
            <a:off x="1089891" y="3024698"/>
            <a:ext cx="100361" cy="1003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86" name="円/楕円 85">
            <a:extLst>
              <a:ext uri="{FF2B5EF4-FFF2-40B4-BE49-F238E27FC236}">
                <a16:creationId xmlns:a16="http://schemas.microsoft.com/office/drawing/2014/main" id="{4DF5B60A-8D91-5B41-9286-F23D38D6AA0F}"/>
              </a:ext>
            </a:extLst>
          </p:cNvPr>
          <p:cNvSpPr/>
          <p:nvPr/>
        </p:nvSpPr>
        <p:spPr>
          <a:xfrm>
            <a:off x="1242291" y="3177098"/>
            <a:ext cx="100361" cy="1003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87" name="円/楕円 86">
            <a:extLst>
              <a:ext uri="{FF2B5EF4-FFF2-40B4-BE49-F238E27FC236}">
                <a16:creationId xmlns:a16="http://schemas.microsoft.com/office/drawing/2014/main" id="{C30E8015-A6FA-4F4A-A1A1-9D1B84D2143A}"/>
              </a:ext>
            </a:extLst>
          </p:cNvPr>
          <p:cNvSpPr/>
          <p:nvPr/>
        </p:nvSpPr>
        <p:spPr>
          <a:xfrm>
            <a:off x="1255602" y="2548580"/>
            <a:ext cx="100361" cy="1003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88" name="円/楕円 87">
            <a:extLst>
              <a:ext uri="{FF2B5EF4-FFF2-40B4-BE49-F238E27FC236}">
                <a16:creationId xmlns:a16="http://schemas.microsoft.com/office/drawing/2014/main" id="{1AA9709E-466C-2840-9F8B-E5A53208F69B}"/>
              </a:ext>
            </a:extLst>
          </p:cNvPr>
          <p:cNvSpPr/>
          <p:nvPr/>
        </p:nvSpPr>
        <p:spPr>
          <a:xfrm>
            <a:off x="1177625" y="3547439"/>
            <a:ext cx="100361" cy="1003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89" name="円/楕円 88">
            <a:extLst>
              <a:ext uri="{FF2B5EF4-FFF2-40B4-BE49-F238E27FC236}">
                <a16:creationId xmlns:a16="http://schemas.microsoft.com/office/drawing/2014/main" id="{B2493A2D-B642-A940-888F-BA1F1FE2B0D8}"/>
              </a:ext>
            </a:extLst>
          </p:cNvPr>
          <p:cNvSpPr/>
          <p:nvPr/>
        </p:nvSpPr>
        <p:spPr>
          <a:xfrm>
            <a:off x="1104759" y="3795658"/>
            <a:ext cx="100361" cy="1003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90" name="円/楕円 89">
            <a:extLst>
              <a:ext uri="{FF2B5EF4-FFF2-40B4-BE49-F238E27FC236}">
                <a16:creationId xmlns:a16="http://schemas.microsoft.com/office/drawing/2014/main" id="{93C87E17-3290-B043-9EB4-5519EEAA6CA9}"/>
              </a:ext>
            </a:extLst>
          </p:cNvPr>
          <p:cNvSpPr/>
          <p:nvPr/>
        </p:nvSpPr>
        <p:spPr>
          <a:xfrm>
            <a:off x="881378" y="3288917"/>
            <a:ext cx="100361" cy="1003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91" name="円/楕円 90">
            <a:extLst>
              <a:ext uri="{FF2B5EF4-FFF2-40B4-BE49-F238E27FC236}">
                <a16:creationId xmlns:a16="http://schemas.microsoft.com/office/drawing/2014/main" id="{C2A77663-6051-CF48-A1CF-3FFBEF4E1C2D}"/>
              </a:ext>
            </a:extLst>
          </p:cNvPr>
          <p:cNvSpPr/>
          <p:nvPr/>
        </p:nvSpPr>
        <p:spPr>
          <a:xfrm>
            <a:off x="1495052" y="4200179"/>
            <a:ext cx="100361" cy="100361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92" name="円/楕円 91">
            <a:extLst>
              <a:ext uri="{FF2B5EF4-FFF2-40B4-BE49-F238E27FC236}">
                <a16:creationId xmlns:a16="http://schemas.microsoft.com/office/drawing/2014/main" id="{87AB151D-E8A9-6346-BFC3-58DB3A5E635A}"/>
              </a:ext>
            </a:extLst>
          </p:cNvPr>
          <p:cNvSpPr/>
          <p:nvPr/>
        </p:nvSpPr>
        <p:spPr>
          <a:xfrm>
            <a:off x="2292322" y="3077233"/>
            <a:ext cx="100361" cy="1003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93" name="円/楕円 92">
            <a:extLst>
              <a:ext uri="{FF2B5EF4-FFF2-40B4-BE49-F238E27FC236}">
                <a16:creationId xmlns:a16="http://schemas.microsoft.com/office/drawing/2014/main" id="{03AE1BE1-0107-3C4D-9F25-8E327B53D267}"/>
              </a:ext>
            </a:extLst>
          </p:cNvPr>
          <p:cNvSpPr/>
          <p:nvPr/>
        </p:nvSpPr>
        <p:spPr>
          <a:xfrm>
            <a:off x="1384113" y="3643258"/>
            <a:ext cx="100361" cy="100361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94" name="円/楕円 93">
            <a:extLst>
              <a:ext uri="{FF2B5EF4-FFF2-40B4-BE49-F238E27FC236}">
                <a16:creationId xmlns:a16="http://schemas.microsoft.com/office/drawing/2014/main" id="{8BCEF824-AAAE-AB48-BF69-CB9468695BB0}"/>
              </a:ext>
            </a:extLst>
          </p:cNvPr>
          <p:cNvSpPr/>
          <p:nvPr/>
        </p:nvSpPr>
        <p:spPr>
          <a:xfrm>
            <a:off x="2425544" y="2796738"/>
            <a:ext cx="100361" cy="100361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95" name="円/楕円 94">
            <a:extLst>
              <a:ext uri="{FF2B5EF4-FFF2-40B4-BE49-F238E27FC236}">
                <a16:creationId xmlns:a16="http://schemas.microsoft.com/office/drawing/2014/main" id="{E238D5C4-267F-6B46-A740-1AE0AC61823E}"/>
              </a:ext>
            </a:extLst>
          </p:cNvPr>
          <p:cNvSpPr/>
          <p:nvPr/>
        </p:nvSpPr>
        <p:spPr>
          <a:xfrm>
            <a:off x="1444921" y="3477505"/>
            <a:ext cx="100361" cy="100361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96" name="円/楕円 95">
            <a:extLst>
              <a:ext uri="{FF2B5EF4-FFF2-40B4-BE49-F238E27FC236}">
                <a16:creationId xmlns:a16="http://schemas.microsoft.com/office/drawing/2014/main" id="{F7E5A38E-4171-214E-A5BF-A6C2A20B0D0E}"/>
              </a:ext>
            </a:extLst>
          </p:cNvPr>
          <p:cNvSpPr/>
          <p:nvPr/>
        </p:nvSpPr>
        <p:spPr>
          <a:xfrm>
            <a:off x="2546366" y="3496765"/>
            <a:ext cx="100361" cy="100361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97" name="円/楕円 96">
            <a:extLst>
              <a:ext uri="{FF2B5EF4-FFF2-40B4-BE49-F238E27FC236}">
                <a16:creationId xmlns:a16="http://schemas.microsoft.com/office/drawing/2014/main" id="{B0A39DEE-9575-5247-B193-A99F4C8BAD15}"/>
              </a:ext>
            </a:extLst>
          </p:cNvPr>
          <p:cNvSpPr/>
          <p:nvPr/>
        </p:nvSpPr>
        <p:spPr>
          <a:xfrm>
            <a:off x="948929" y="4217107"/>
            <a:ext cx="100361" cy="100361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98" name="円/楕円 97">
            <a:extLst>
              <a:ext uri="{FF2B5EF4-FFF2-40B4-BE49-F238E27FC236}">
                <a16:creationId xmlns:a16="http://schemas.microsoft.com/office/drawing/2014/main" id="{0272BBA4-1A88-D64B-9C14-016DA952AC03}"/>
              </a:ext>
            </a:extLst>
          </p:cNvPr>
          <p:cNvSpPr/>
          <p:nvPr/>
        </p:nvSpPr>
        <p:spPr>
          <a:xfrm>
            <a:off x="2242736" y="4443038"/>
            <a:ext cx="100361" cy="100361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99" name="円/楕円 98">
            <a:extLst>
              <a:ext uri="{FF2B5EF4-FFF2-40B4-BE49-F238E27FC236}">
                <a16:creationId xmlns:a16="http://schemas.microsoft.com/office/drawing/2014/main" id="{73B46212-EDA3-7A46-9617-0364329460BC}"/>
              </a:ext>
            </a:extLst>
          </p:cNvPr>
          <p:cNvSpPr/>
          <p:nvPr/>
        </p:nvSpPr>
        <p:spPr>
          <a:xfrm>
            <a:off x="2121378" y="3327307"/>
            <a:ext cx="100361" cy="100361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00" name="円/楕円 99">
            <a:extLst>
              <a:ext uri="{FF2B5EF4-FFF2-40B4-BE49-F238E27FC236}">
                <a16:creationId xmlns:a16="http://schemas.microsoft.com/office/drawing/2014/main" id="{FD09BCB8-F7AE-1E4A-A4B8-EE7BD6767F20}"/>
              </a:ext>
            </a:extLst>
          </p:cNvPr>
          <p:cNvSpPr/>
          <p:nvPr/>
        </p:nvSpPr>
        <p:spPr>
          <a:xfrm>
            <a:off x="1104759" y="4477398"/>
            <a:ext cx="100361" cy="100361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01" name="円/楕円 100">
            <a:extLst>
              <a:ext uri="{FF2B5EF4-FFF2-40B4-BE49-F238E27FC236}">
                <a16:creationId xmlns:a16="http://schemas.microsoft.com/office/drawing/2014/main" id="{4605D3AB-BFD1-BB43-9E7E-8C51F11CBE81}"/>
              </a:ext>
            </a:extLst>
          </p:cNvPr>
          <p:cNvSpPr/>
          <p:nvPr/>
        </p:nvSpPr>
        <p:spPr>
          <a:xfrm>
            <a:off x="2221739" y="3712664"/>
            <a:ext cx="100361" cy="100361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02" name="円/楕円 101">
            <a:extLst>
              <a:ext uri="{FF2B5EF4-FFF2-40B4-BE49-F238E27FC236}">
                <a16:creationId xmlns:a16="http://schemas.microsoft.com/office/drawing/2014/main" id="{4FF567C8-5E4B-D842-A33B-682695107ADE}"/>
              </a:ext>
            </a:extLst>
          </p:cNvPr>
          <p:cNvSpPr/>
          <p:nvPr/>
        </p:nvSpPr>
        <p:spPr>
          <a:xfrm>
            <a:off x="1802045" y="3550934"/>
            <a:ext cx="100361" cy="1003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03" name="円/楕円 102">
            <a:extLst>
              <a:ext uri="{FF2B5EF4-FFF2-40B4-BE49-F238E27FC236}">
                <a16:creationId xmlns:a16="http://schemas.microsoft.com/office/drawing/2014/main" id="{023A351A-4368-7F4F-B728-433E5940422B}"/>
              </a:ext>
            </a:extLst>
          </p:cNvPr>
          <p:cNvSpPr/>
          <p:nvPr/>
        </p:nvSpPr>
        <p:spPr>
          <a:xfrm>
            <a:off x="1101329" y="4369507"/>
            <a:ext cx="100361" cy="100361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04" name="テキスト ボックス 103">
            <a:extLst>
              <a:ext uri="{FF2B5EF4-FFF2-40B4-BE49-F238E27FC236}">
                <a16:creationId xmlns:a16="http://schemas.microsoft.com/office/drawing/2014/main" id="{10B9E7B6-D747-2A4D-8BEB-759BAC624E6E}"/>
              </a:ext>
            </a:extLst>
          </p:cNvPr>
          <p:cNvSpPr txBox="1"/>
          <p:nvPr/>
        </p:nvSpPr>
        <p:spPr>
          <a:xfrm>
            <a:off x="2271919" y="4705157"/>
            <a:ext cx="1446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体長（</a:t>
            </a:r>
            <a:r>
              <a:rPr lang="en-US" altLang="ja-JP" dirty="0">
                <a:latin typeface="Meiryo" panose="020B0604030504040204" pitchFamily="34" charset="-128"/>
                <a:ea typeface="Meiryo" panose="020B0604030504040204" pitchFamily="34" charset="-128"/>
              </a:rPr>
              <a:t>cm</a:t>
            </a:r>
            <a:r>
              <a:rPr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）</a:t>
            </a:r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05" name="テキスト ボックス 104">
            <a:extLst>
              <a:ext uri="{FF2B5EF4-FFF2-40B4-BE49-F238E27FC236}">
                <a16:creationId xmlns:a16="http://schemas.microsoft.com/office/drawing/2014/main" id="{4F5B56BB-C75F-1D42-84C5-6D1398101158}"/>
              </a:ext>
            </a:extLst>
          </p:cNvPr>
          <p:cNvSpPr txBox="1"/>
          <p:nvPr/>
        </p:nvSpPr>
        <p:spPr>
          <a:xfrm>
            <a:off x="254524" y="2177196"/>
            <a:ext cx="1374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体重（</a:t>
            </a:r>
            <a:r>
              <a:rPr lang="en-US" altLang="ja-JP" dirty="0">
                <a:latin typeface="Meiryo" panose="020B0604030504040204" pitchFamily="34" charset="-128"/>
                <a:ea typeface="Meiryo" panose="020B0604030504040204" pitchFamily="34" charset="-128"/>
              </a:rPr>
              <a:t>kg</a:t>
            </a:r>
            <a:r>
              <a:rPr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）</a:t>
            </a:r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06" name="テキスト ボックス 105">
            <a:extLst>
              <a:ext uri="{FF2B5EF4-FFF2-40B4-BE49-F238E27FC236}">
                <a16:creationId xmlns:a16="http://schemas.microsoft.com/office/drawing/2014/main" id="{9C6A9589-276C-E243-BE0F-A198054AC97B}"/>
              </a:ext>
            </a:extLst>
          </p:cNvPr>
          <p:cNvSpPr txBox="1"/>
          <p:nvPr/>
        </p:nvSpPr>
        <p:spPr>
          <a:xfrm>
            <a:off x="1299485" y="2425336"/>
            <a:ext cx="4972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>
                <a:latin typeface="Meiryo" panose="020B0604030504040204" pitchFamily="34" charset="-128"/>
                <a:ea typeface="Meiryo" panose="020B0604030504040204" pitchFamily="34" charset="-128"/>
              </a:rPr>
              <a:t>魚</a:t>
            </a:r>
            <a:r>
              <a:rPr lang="en-US" altLang="ja-JP" sz="1400" dirty="0">
                <a:latin typeface="Meiryo" panose="020B0604030504040204" pitchFamily="34" charset="-128"/>
                <a:ea typeface="Meiryo" panose="020B0604030504040204" pitchFamily="34" charset="-128"/>
              </a:rPr>
              <a:t>A</a:t>
            </a:r>
            <a:endParaRPr kumimoji="1" lang="ja-JP" altLang="en-US" sz="140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07" name="テキスト ボックス 106">
            <a:extLst>
              <a:ext uri="{FF2B5EF4-FFF2-40B4-BE49-F238E27FC236}">
                <a16:creationId xmlns:a16="http://schemas.microsoft.com/office/drawing/2014/main" id="{EA24469F-DA1F-BF41-84D2-FD4E7CE75B33}"/>
              </a:ext>
            </a:extLst>
          </p:cNvPr>
          <p:cNvSpPr txBox="1"/>
          <p:nvPr/>
        </p:nvSpPr>
        <p:spPr>
          <a:xfrm>
            <a:off x="2297740" y="4354211"/>
            <a:ext cx="4956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>
                <a:latin typeface="Meiryo" panose="020B0604030504040204" pitchFamily="34" charset="-128"/>
                <a:ea typeface="Meiryo" panose="020B0604030504040204" pitchFamily="34" charset="-128"/>
              </a:rPr>
              <a:t>魚</a:t>
            </a:r>
            <a:r>
              <a:rPr lang="en-US" altLang="ja-JP" sz="1400" dirty="0">
                <a:latin typeface="Meiryo" panose="020B0604030504040204" pitchFamily="34" charset="-128"/>
                <a:ea typeface="Meiryo" panose="020B0604030504040204" pitchFamily="34" charset="-128"/>
              </a:rPr>
              <a:t>B</a:t>
            </a:r>
            <a:endParaRPr kumimoji="1" lang="ja-JP" altLang="en-US" sz="140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08" name="テキスト ボックス 107">
            <a:extLst>
              <a:ext uri="{FF2B5EF4-FFF2-40B4-BE49-F238E27FC236}">
                <a16:creationId xmlns:a16="http://schemas.microsoft.com/office/drawing/2014/main" id="{24013F1C-9523-3349-90A9-B8ADBC248771}"/>
              </a:ext>
            </a:extLst>
          </p:cNvPr>
          <p:cNvSpPr txBox="1"/>
          <p:nvPr/>
        </p:nvSpPr>
        <p:spPr>
          <a:xfrm>
            <a:off x="4773549" y="1450779"/>
            <a:ext cx="39048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b="1">
                <a:latin typeface="Meiryo" panose="020B0604030504040204" pitchFamily="34" charset="-128"/>
                <a:ea typeface="Meiryo" panose="020B0604030504040204" pitchFamily="34" charset="-128"/>
              </a:rPr>
              <a:t>例題（魚の分類</a:t>
            </a:r>
            <a:r>
              <a:rPr lang="en-US" altLang="ja-JP" sz="2800" b="1" dirty="0">
                <a:latin typeface="Meiryo" panose="020B0604030504040204" pitchFamily="34" charset="-128"/>
                <a:ea typeface="Meiryo" panose="020B0604030504040204" pitchFamily="34" charset="-128"/>
              </a:rPr>
              <a:t>:</a:t>
            </a:r>
            <a:r>
              <a:rPr lang="ja-JP" altLang="en-US" sz="2800" b="1">
                <a:solidFill>
                  <a:srgbClr val="0432FF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簡単</a:t>
            </a:r>
            <a:r>
              <a:rPr lang="ja-JP" altLang="en-US" sz="2800" b="1">
                <a:latin typeface="Meiryo" panose="020B0604030504040204" pitchFamily="34" charset="-128"/>
                <a:ea typeface="Meiryo" panose="020B0604030504040204" pitchFamily="34" charset="-128"/>
              </a:rPr>
              <a:t>）</a:t>
            </a:r>
            <a:endParaRPr kumimoji="1" lang="ja-JP" altLang="en-US" sz="2800" b="1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cxnSp>
        <p:nvCxnSpPr>
          <p:cNvPr id="109" name="直線矢印コネクタ 108">
            <a:extLst>
              <a:ext uri="{FF2B5EF4-FFF2-40B4-BE49-F238E27FC236}">
                <a16:creationId xmlns:a16="http://schemas.microsoft.com/office/drawing/2014/main" id="{040B26E5-C446-8441-BFD6-034A32E08CF9}"/>
              </a:ext>
            </a:extLst>
          </p:cNvPr>
          <p:cNvCxnSpPr>
            <a:cxnSpLocks/>
          </p:cNvCxnSpPr>
          <p:nvPr/>
        </p:nvCxnSpPr>
        <p:spPr>
          <a:xfrm flipV="1">
            <a:off x="5308451" y="2524671"/>
            <a:ext cx="0" cy="25982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線矢印コネクタ 109">
            <a:extLst>
              <a:ext uri="{FF2B5EF4-FFF2-40B4-BE49-F238E27FC236}">
                <a16:creationId xmlns:a16="http://schemas.microsoft.com/office/drawing/2014/main" id="{A8C8B6A0-2661-8845-9905-16F9275A812F}"/>
              </a:ext>
            </a:extLst>
          </p:cNvPr>
          <p:cNvCxnSpPr>
            <a:cxnSpLocks/>
          </p:cNvCxnSpPr>
          <p:nvPr/>
        </p:nvCxnSpPr>
        <p:spPr>
          <a:xfrm>
            <a:off x="4885848" y="4661988"/>
            <a:ext cx="283612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円/楕円 110">
            <a:extLst>
              <a:ext uri="{FF2B5EF4-FFF2-40B4-BE49-F238E27FC236}">
                <a16:creationId xmlns:a16="http://schemas.microsoft.com/office/drawing/2014/main" id="{9981AAB8-5E04-DC4D-BDFE-78AD21BD2F0F}"/>
              </a:ext>
            </a:extLst>
          </p:cNvPr>
          <p:cNvSpPr/>
          <p:nvPr/>
        </p:nvSpPr>
        <p:spPr>
          <a:xfrm>
            <a:off x="6021063" y="3976011"/>
            <a:ext cx="100361" cy="100361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12" name="円/楕円 111">
            <a:extLst>
              <a:ext uri="{FF2B5EF4-FFF2-40B4-BE49-F238E27FC236}">
                <a16:creationId xmlns:a16="http://schemas.microsoft.com/office/drawing/2014/main" id="{924FC269-299D-5849-9751-2062FC0ECBFD}"/>
              </a:ext>
            </a:extLst>
          </p:cNvPr>
          <p:cNvSpPr/>
          <p:nvPr/>
        </p:nvSpPr>
        <p:spPr>
          <a:xfrm>
            <a:off x="6472096" y="2703838"/>
            <a:ext cx="100361" cy="1003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13" name="円/楕円 112">
            <a:extLst>
              <a:ext uri="{FF2B5EF4-FFF2-40B4-BE49-F238E27FC236}">
                <a16:creationId xmlns:a16="http://schemas.microsoft.com/office/drawing/2014/main" id="{CC016593-3354-1A44-875A-A450B9D9088F}"/>
              </a:ext>
            </a:extLst>
          </p:cNvPr>
          <p:cNvSpPr/>
          <p:nvPr/>
        </p:nvSpPr>
        <p:spPr>
          <a:xfrm>
            <a:off x="5837172" y="3126917"/>
            <a:ext cx="100361" cy="1003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14" name="円/楕円 113">
            <a:extLst>
              <a:ext uri="{FF2B5EF4-FFF2-40B4-BE49-F238E27FC236}">
                <a16:creationId xmlns:a16="http://schemas.microsoft.com/office/drawing/2014/main" id="{BFD73E9E-B489-FD4C-BB9B-5953575ADFC1}"/>
              </a:ext>
            </a:extLst>
          </p:cNvPr>
          <p:cNvSpPr/>
          <p:nvPr/>
        </p:nvSpPr>
        <p:spPr>
          <a:xfrm>
            <a:off x="5999727" y="3405440"/>
            <a:ext cx="100361" cy="1003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15" name="円/楕円 114">
            <a:extLst>
              <a:ext uri="{FF2B5EF4-FFF2-40B4-BE49-F238E27FC236}">
                <a16:creationId xmlns:a16="http://schemas.microsoft.com/office/drawing/2014/main" id="{433FC582-BBE6-474E-AF7E-EAB23529BAAC}"/>
              </a:ext>
            </a:extLst>
          </p:cNvPr>
          <p:cNvSpPr/>
          <p:nvPr/>
        </p:nvSpPr>
        <p:spPr>
          <a:xfrm>
            <a:off x="6070439" y="2830835"/>
            <a:ext cx="100361" cy="1003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16" name="円/楕円 115">
            <a:extLst>
              <a:ext uri="{FF2B5EF4-FFF2-40B4-BE49-F238E27FC236}">
                <a16:creationId xmlns:a16="http://schemas.microsoft.com/office/drawing/2014/main" id="{8D7BFC03-75D9-144D-A4C4-9C2DC70C1573}"/>
              </a:ext>
            </a:extLst>
          </p:cNvPr>
          <p:cNvSpPr/>
          <p:nvPr/>
        </p:nvSpPr>
        <p:spPr>
          <a:xfrm>
            <a:off x="5477391" y="2804199"/>
            <a:ext cx="100361" cy="1003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17" name="円/楕円 116">
            <a:extLst>
              <a:ext uri="{FF2B5EF4-FFF2-40B4-BE49-F238E27FC236}">
                <a16:creationId xmlns:a16="http://schemas.microsoft.com/office/drawing/2014/main" id="{8EFFE3B5-E03C-E24B-9158-B6A312D6C0F5}"/>
              </a:ext>
            </a:extLst>
          </p:cNvPr>
          <p:cNvSpPr/>
          <p:nvPr/>
        </p:nvSpPr>
        <p:spPr>
          <a:xfrm>
            <a:off x="5751163" y="2962253"/>
            <a:ext cx="100361" cy="1003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18" name="円/楕円 117">
            <a:extLst>
              <a:ext uri="{FF2B5EF4-FFF2-40B4-BE49-F238E27FC236}">
                <a16:creationId xmlns:a16="http://schemas.microsoft.com/office/drawing/2014/main" id="{50AF1065-DBD9-C942-9DEC-9553A946E93C}"/>
              </a:ext>
            </a:extLst>
          </p:cNvPr>
          <p:cNvSpPr/>
          <p:nvPr/>
        </p:nvSpPr>
        <p:spPr>
          <a:xfrm>
            <a:off x="5749226" y="2524671"/>
            <a:ext cx="100361" cy="1003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19" name="円/楕円 118">
            <a:extLst>
              <a:ext uri="{FF2B5EF4-FFF2-40B4-BE49-F238E27FC236}">
                <a16:creationId xmlns:a16="http://schemas.microsoft.com/office/drawing/2014/main" id="{79BA5486-1CDD-4F42-8410-F5FA413B5FD1}"/>
              </a:ext>
            </a:extLst>
          </p:cNvPr>
          <p:cNvSpPr/>
          <p:nvPr/>
        </p:nvSpPr>
        <p:spPr>
          <a:xfrm>
            <a:off x="5662699" y="3414910"/>
            <a:ext cx="100361" cy="1003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20" name="円/楕円 119">
            <a:extLst>
              <a:ext uri="{FF2B5EF4-FFF2-40B4-BE49-F238E27FC236}">
                <a16:creationId xmlns:a16="http://schemas.microsoft.com/office/drawing/2014/main" id="{ED8E77A0-052D-0343-B45F-E8ED7A9D4052}"/>
              </a:ext>
            </a:extLst>
          </p:cNvPr>
          <p:cNvSpPr/>
          <p:nvPr/>
        </p:nvSpPr>
        <p:spPr>
          <a:xfrm>
            <a:off x="5722826" y="3721568"/>
            <a:ext cx="100361" cy="1003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21" name="円/楕円 120">
            <a:extLst>
              <a:ext uri="{FF2B5EF4-FFF2-40B4-BE49-F238E27FC236}">
                <a16:creationId xmlns:a16="http://schemas.microsoft.com/office/drawing/2014/main" id="{8883AEED-EC47-8B48-9F27-92C1AA234C6B}"/>
              </a:ext>
            </a:extLst>
          </p:cNvPr>
          <p:cNvSpPr/>
          <p:nvPr/>
        </p:nvSpPr>
        <p:spPr>
          <a:xfrm>
            <a:off x="5375002" y="3265008"/>
            <a:ext cx="100361" cy="1003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22" name="円/楕円 121">
            <a:extLst>
              <a:ext uri="{FF2B5EF4-FFF2-40B4-BE49-F238E27FC236}">
                <a16:creationId xmlns:a16="http://schemas.microsoft.com/office/drawing/2014/main" id="{17A6B556-FBF2-2B48-891D-02027B677376}"/>
              </a:ext>
            </a:extLst>
          </p:cNvPr>
          <p:cNvSpPr/>
          <p:nvPr/>
        </p:nvSpPr>
        <p:spPr>
          <a:xfrm>
            <a:off x="6347351" y="4133637"/>
            <a:ext cx="100361" cy="100361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23" name="円/楕円 122">
            <a:extLst>
              <a:ext uri="{FF2B5EF4-FFF2-40B4-BE49-F238E27FC236}">
                <a16:creationId xmlns:a16="http://schemas.microsoft.com/office/drawing/2014/main" id="{73182462-BCFA-3D43-B66E-774AF700972B}"/>
              </a:ext>
            </a:extLst>
          </p:cNvPr>
          <p:cNvSpPr/>
          <p:nvPr/>
        </p:nvSpPr>
        <p:spPr>
          <a:xfrm>
            <a:off x="6457536" y="2984476"/>
            <a:ext cx="100361" cy="1003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24" name="円/楕円 123">
            <a:extLst>
              <a:ext uri="{FF2B5EF4-FFF2-40B4-BE49-F238E27FC236}">
                <a16:creationId xmlns:a16="http://schemas.microsoft.com/office/drawing/2014/main" id="{606639ED-3A98-B34C-B959-93552A9A19A5}"/>
              </a:ext>
            </a:extLst>
          </p:cNvPr>
          <p:cNvSpPr/>
          <p:nvPr/>
        </p:nvSpPr>
        <p:spPr>
          <a:xfrm>
            <a:off x="6297171" y="3782530"/>
            <a:ext cx="100361" cy="100361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25" name="円/楕円 124">
            <a:extLst>
              <a:ext uri="{FF2B5EF4-FFF2-40B4-BE49-F238E27FC236}">
                <a16:creationId xmlns:a16="http://schemas.microsoft.com/office/drawing/2014/main" id="{5502D62A-773C-FF4E-BEF9-18B18A2FD682}"/>
              </a:ext>
            </a:extLst>
          </p:cNvPr>
          <p:cNvSpPr/>
          <p:nvPr/>
        </p:nvSpPr>
        <p:spPr>
          <a:xfrm>
            <a:off x="7134301" y="2869585"/>
            <a:ext cx="100361" cy="100361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26" name="円/楕円 125">
            <a:extLst>
              <a:ext uri="{FF2B5EF4-FFF2-40B4-BE49-F238E27FC236}">
                <a16:creationId xmlns:a16="http://schemas.microsoft.com/office/drawing/2014/main" id="{E0472D4C-BFA7-9048-80F6-7A0D04CEEC67}"/>
              </a:ext>
            </a:extLst>
          </p:cNvPr>
          <p:cNvSpPr/>
          <p:nvPr/>
        </p:nvSpPr>
        <p:spPr>
          <a:xfrm>
            <a:off x="6544000" y="3478467"/>
            <a:ext cx="100361" cy="100361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27" name="円/楕円 126">
            <a:extLst>
              <a:ext uri="{FF2B5EF4-FFF2-40B4-BE49-F238E27FC236}">
                <a16:creationId xmlns:a16="http://schemas.microsoft.com/office/drawing/2014/main" id="{03807776-9197-A54A-8E29-22AEC616AD0B}"/>
              </a:ext>
            </a:extLst>
          </p:cNvPr>
          <p:cNvSpPr/>
          <p:nvPr/>
        </p:nvSpPr>
        <p:spPr>
          <a:xfrm>
            <a:off x="7039990" y="3472856"/>
            <a:ext cx="100361" cy="100361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28" name="円/楕円 127">
            <a:extLst>
              <a:ext uri="{FF2B5EF4-FFF2-40B4-BE49-F238E27FC236}">
                <a16:creationId xmlns:a16="http://schemas.microsoft.com/office/drawing/2014/main" id="{0097E097-50FA-654D-B749-6362C640C164}"/>
              </a:ext>
            </a:extLst>
          </p:cNvPr>
          <p:cNvSpPr/>
          <p:nvPr/>
        </p:nvSpPr>
        <p:spPr>
          <a:xfrm>
            <a:off x="6167074" y="4346504"/>
            <a:ext cx="100361" cy="100361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29" name="円/楕円 128">
            <a:extLst>
              <a:ext uri="{FF2B5EF4-FFF2-40B4-BE49-F238E27FC236}">
                <a16:creationId xmlns:a16="http://schemas.microsoft.com/office/drawing/2014/main" id="{32A60182-6240-4845-826C-0B51C53F68B4}"/>
              </a:ext>
            </a:extLst>
          </p:cNvPr>
          <p:cNvSpPr/>
          <p:nvPr/>
        </p:nvSpPr>
        <p:spPr>
          <a:xfrm>
            <a:off x="6736360" y="4419129"/>
            <a:ext cx="100361" cy="100361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30" name="円/楕円 129">
            <a:extLst>
              <a:ext uri="{FF2B5EF4-FFF2-40B4-BE49-F238E27FC236}">
                <a16:creationId xmlns:a16="http://schemas.microsoft.com/office/drawing/2014/main" id="{7BDFA39A-5EE8-374F-ABBE-06A91279FB5C}"/>
              </a:ext>
            </a:extLst>
          </p:cNvPr>
          <p:cNvSpPr/>
          <p:nvPr/>
        </p:nvSpPr>
        <p:spPr>
          <a:xfrm>
            <a:off x="6836125" y="3127413"/>
            <a:ext cx="100361" cy="100361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31" name="円/楕円 130">
            <a:extLst>
              <a:ext uri="{FF2B5EF4-FFF2-40B4-BE49-F238E27FC236}">
                <a16:creationId xmlns:a16="http://schemas.microsoft.com/office/drawing/2014/main" id="{4B985CAD-563E-704F-A27F-FB61417BB9B2}"/>
              </a:ext>
            </a:extLst>
          </p:cNvPr>
          <p:cNvSpPr/>
          <p:nvPr/>
        </p:nvSpPr>
        <p:spPr>
          <a:xfrm>
            <a:off x="5598383" y="4453489"/>
            <a:ext cx="100361" cy="100361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32" name="円/楕円 131">
            <a:extLst>
              <a:ext uri="{FF2B5EF4-FFF2-40B4-BE49-F238E27FC236}">
                <a16:creationId xmlns:a16="http://schemas.microsoft.com/office/drawing/2014/main" id="{8268D599-FD8F-2B4F-BC09-554D647E082B}"/>
              </a:ext>
            </a:extLst>
          </p:cNvPr>
          <p:cNvSpPr/>
          <p:nvPr/>
        </p:nvSpPr>
        <p:spPr>
          <a:xfrm>
            <a:off x="6715363" y="3688755"/>
            <a:ext cx="100361" cy="100361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33" name="円/楕円 132">
            <a:extLst>
              <a:ext uri="{FF2B5EF4-FFF2-40B4-BE49-F238E27FC236}">
                <a16:creationId xmlns:a16="http://schemas.microsoft.com/office/drawing/2014/main" id="{B9A9DC38-D97C-B04C-AC00-F93F02517070}"/>
              </a:ext>
            </a:extLst>
          </p:cNvPr>
          <p:cNvSpPr/>
          <p:nvPr/>
        </p:nvSpPr>
        <p:spPr>
          <a:xfrm>
            <a:off x="6207446" y="3164469"/>
            <a:ext cx="100361" cy="1003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34" name="円/楕円 133">
            <a:extLst>
              <a:ext uri="{FF2B5EF4-FFF2-40B4-BE49-F238E27FC236}">
                <a16:creationId xmlns:a16="http://schemas.microsoft.com/office/drawing/2014/main" id="{F303809A-1F08-5448-AE87-E0F486E39FC5}"/>
              </a:ext>
            </a:extLst>
          </p:cNvPr>
          <p:cNvSpPr/>
          <p:nvPr/>
        </p:nvSpPr>
        <p:spPr>
          <a:xfrm>
            <a:off x="5768394" y="4143914"/>
            <a:ext cx="100361" cy="100361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35" name="テキスト ボックス 134">
            <a:extLst>
              <a:ext uri="{FF2B5EF4-FFF2-40B4-BE49-F238E27FC236}">
                <a16:creationId xmlns:a16="http://schemas.microsoft.com/office/drawing/2014/main" id="{F18045E8-663A-E340-A63B-3ACCD3FFD522}"/>
              </a:ext>
            </a:extLst>
          </p:cNvPr>
          <p:cNvSpPr txBox="1"/>
          <p:nvPr/>
        </p:nvSpPr>
        <p:spPr>
          <a:xfrm>
            <a:off x="6765542" y="4681248"/>
            <a:ext cx="1761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体長（</a:t>
            </a:r>
            <a:r>
              <a:rPr lang="en-US" altLang="ja-JP" dirty="0">
                <a:latin typeface="Meiryo" panose="020B0604030504040204" pitchFamily="34" charset="-128"/>
                <a:ea typeface="Meiryo" panose="020B0604030504040204" pitchFamily="34" charset="-128"/>
              </a:rPr>
              <a:t>cm</a:t>
            </a:r>
            <a:r>
              <a:rPr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）</a:t>
            </a:r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36" name="テキスト ボックス 135">
            <a:extLst>
              <a:ext uri="{FF2B5EF4-FFF2-40B4-BE49-F238E27FC236}">
                <a16:creationId xmlns:a16="http://schemas.microsoft.com/office/drawing/2014/main" id="{B0B962FE-CE91-C244-80AB-30432CF8D327}"/>
              </a:ext>
            </a:extLst>
          </p:cNvPr>
          <p:cNvSpPr txBox="1"/>
          <p:nvPr/>
        </p:nvSpPr>
        <p:spPr>
          <a:xfrm>
            <a:off x="4748148" y="2153287"/>
            <a:ext cx="1373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体重（</a:t>
            </a:r>
            <a:r>
              <a:rPr lang="en-US" altLang="ja-JP" dirty="0">
                <a:latin typeface="Meiryo" panose="020B0604030504040204" pitchFamily="34" charset="-128"/>
                <a:ea typeface="Meiryo" panose="020B0604030504040204" pitchFamily="34" charset="-128"/>
              </a:rPr>
              <a:t>kg</a:t>
            </a:r>
            <a:r>
              <a:rPr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）</a:t>
            </a:r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37" name="テキスト ボックス 136">
            <a:extLst>
              <a:ext uri="{FF2B5EF4-FFF2-40B4-BE49-F238E27FC236}">
                <a16:creationId xmlns:a16="http://schemas.microsoft.com/office/drawing/2014/main" id="{68B38C22-0CCE-2E40-962B-8246461CF4E7}"/>
              </a:ext>
            </a:extLst>
          </p:cNvPr>
          <p:cNvSpPr txBox="1"/>
          <p:nvPr/>
        </p:nvSpPr>
        <p:spPr>
          <a:xfrm>
            <a:off x="5793109" y="2401427"/>
            <a:ext cx="4972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>
                <a:latin typeface="Meiryo" panose="020B0604030504040204" pitchFamily="34" charset="-128"/>
                <a:ea typeface="Meiryo" panose="020B0604030504040204" pitchFamily="34" charset="-128"/>
              </a:rPr>
              <a:t>魚</a:t>
            </a:r>
            <a:r>
              <a:rPr lang="en-US" altLang="ja-JP" sz="1400" dirty="0">
                <a:latin typeface="Meiryo" panose="020B0604030504040204" pitchFamily="34" charset="-128"/>
                <a:ea typeface="Meiryo" panose="020B0604030504040204" pitchFamily="34" charset="-128"/>
              </a:rPr>
              <a:t>A</a:t>
            </a:r>
            <a:endParaRPr kumimoji="1" lang="ja-JP" altLang="en-US" sz="140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38" name="テキスト ボックス 137">
            <a:extLst>
              <a:ext uri="{FF2B5EF4-FFF2-40B4-BE49-F238E27FC236}">
                <a16:creationId xmlns:a16="http://schemas.microsoft.com/office/drawing/2014/main" id="{33A65911-8AD6-F241-8FBF-6333092578B8}"/>
              </a:ext>
            </a:extLst>
          </p:cNvPr>
          <p:cNvSpPr txBox="1"/>
          <p:nvPr/>
        </p:nvSpPr>
        <p:spPr>
          <a:xfrm>
            <a:off x="6791364" y="4330302"/>
            <a:ext cx="4956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>
                <a:latin typeface="Meiryo" panose="020B0604030504040204" pitchFamily="34" charset="-128"/>
                <a:ea typeface="Meiryo" panose="020B0604030504040204" pitchFamily="34" charset="-128"/>
              </a:rPr>
              <a:t>魚</a:t>
            </a:r>
            <a:r>
              <a:rPr lang="en-US" altLang="ja-JP" sz="1400" dirty="0">
                <a:latin typeface="Meiryo" panose="020B0604030504040204" pitchFamily="34" charset="-128"/>
                <a:ea typeface="Meiryo" panose="020B0604030504040204" pitchFamily="34" charset="-128"/>
              </a:rPr>
              <a:t>B</a:t>
            </a:r>
            <a:endParaRPr kumimoji="1" lang="ja-JP" altLang="en-US" sz="140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cxnSp>
        <p:nvCxnSpPr>
          <p:cNvPr id="64" name="直線コネクタ 63">
            <a:extLst>
              <a:ext uri="{FF2B5EF4-FFF2-40B4-BE49-F238E27FC236}">
                <a16:creationId xmlns:a16="http://schemas.microsoft.com/office/drawing/2014/main" id="{0291CE2D-D031-A041-B19C-8EB3D33884A2}"/>
              </a:ext>
            </a:extLst>
          </p:cNvPr>
          <p:cNvCxnSpPr/>
          <p:nvPr/>
        </p:nvCxnSpPr>
        <p:spPr>
          <a:xfrm flipV="1">
            <a:off x="5017168" y="2401427"/>
            <a:ext cx="2394285" cy="243526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37BFFB69-F54A-D348-99A4-983A576CFA37}"/>
              </a:ext>
            </a:extLst>
          </p:cNvPr>
          <p:cNvSpPr txBox="1"/>
          <p:nvPr/>
        </p:nvSpPr>
        <p:spPr>
          <a:xfrm>
            <a:off x="7362546" y="1981230"/>
            <a:ext cx="15696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線形分離可能</a:t>
            </a:r>
            <a:endParaRPr kumimoji="1" lang="en-US" altLang="ja-JP" dirty="0"/>
          </a:p>
          <a:p>
            <a:r>
              <a:rPr lang="ja-JP" altLang="en-US"/>
              <a:t>       ＝</a:t>
            </a:r>
            <a:endParaRPr lang="en-US" altLang="ja-JP" dirty="0"/>
          </a:p>
          <a:p>
            <a:r>
              <a:rPr lang="ja-JP" altLang="en-US"/>
              <a:t>線形問題</a:t>
            </a:r>
            <a:endParaRPr kumimoji="1" lang="ja-JP" altLang="en-US"/>
          </a:p>
        </p:txBody>
      </p:sp>
      <p:cxnSp>
        <p:nvCxnSpPr>
          <p:cNvPr id="66" name="直線コネクタ 65">
            <a:extLst>
              <a:ext uri="{FF2B5EF4-FFF2-40B4-BE49-F238E27FC236}">
                <a16:creationId xmlns:a16="http://schemas.microsoft.com/office/drawing/2014/main" id="{39F6BEA5-4DBE-4147-AE26-B4635696814E}"/>
              </a:ext>
            </a:extLst>
          </p:cNvPr>
          <p:cNvCxnSpPr/>
          <p:nvPr/>
        </p:nvCxnSpPr>
        <p:spPr>
          <a:xfrm flipV="1">
            <a:off x="513539" y="2329805"/>
            <a:ext cx="2394285" cy="243526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80FB9611-01D0-3942-B0F2-5E88784800CB}"/>
              </a:ext>
            </a:extLst>
          </p:cNvPr>
          <p:cNvSpPr txBox="1"/>
          <p:nvPr/>
        </p:nvSpPr>
        <p:spPr>
          <a:xfrm>
            <a:off x="2906701" y="2201744"/>
            <a:ext cx="19383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線形分離できない</a:t>
            </a:r>
            <a:endParaRPr lang="en-US" altLang="ja-JP" dirty="0"/>
          </a:p>
          <a:p>
            <a:r>
              <a:rPr lang="ja-JP" altLang="en-US"/>
              <a:t>       ＝</a:t>
            </a:r>
            <a:endParaRPr lang="en-US" altLang="ja-JP" dirty="0"/>
          </a:p>
          <a:p>
            <a:r>
              <a:rPr kumimoji="1" lang="ja-JP" altLang="en-US"/>
              <a:t>非線形問題</a:t>
            </a:r>
            <a:endParaRPr kumimoji="1" lang="en-US" altLang="ja-JP" dirty="0"/>
          </a:p>
        </p:txBody>
      </p:sp>
      <p:sp>
        <p:nvSpPr>
          <p:cNvPr id="2" name="ドーナツ 1">
            <a:extLst>
              <a:ext uri="{FF2B5EF4-FFF2-40B4-BE49-F238E27FC236}">
                <a16:creationId xmlns:a16="http://schemas.microsoft.com/office/drawing/2014/main" id="{50B06202-DF51-D74D-9541-292EB75D6B6D}"/>
              </a:ext>
            </a:extLst>
          </p:cNvPr>
          <p:cNvSpPr/>
          <p:nvPr/>
        </p:nvSpPr>
        <p:spPr>
          <a:xfrm>
            <a:off x="7090170" y="2209226"/>
            <a:ext cx="257453" cy="257453"/>
          </a:xfrm>
          <a:prstGeom prst="donut">
            <a:avLst>
              <a:gd name="adj" fmla="val 14655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70" name="直線コネクタ 69">
            <a:extLst>
              <a:ext uri="{FF2B5EF4-FFF2-40B4-BE49-F238E27FC236}">
                <a16:creationId xmlns:a16="http://schemas.microsoft.com/office/drawing/2014/main" id="{59E583DD-1067-4048-8F33-6A883F2012B1}"/>
              </a:ext>
            </a:extLst>
          </p:cNvPr>
          <p:cNvCxnSpPr>
            <a:cxnSpLocks/>
          </p:cNvCxnSpPr>
          <p:nvPr/>
        </p:nvCxnSpPr>
        <p:spPr>
          <a:xfrm flipH="1" flipV="1">
            <a:off x="2661882" y="2162432"/>
            <a:ext cx="168936" cy="182137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コネクタ 72">
            <a:extLst>
              <a:ext uri="{FF2B5EF4-FFF2-40B4-BE49-F238E27FC236}">
                <a16:creationId xmlns:a16="http://schemas.microsoft.com/office/drawing/2014/main" id="{24C656D6-26B7-254B-8478-B3F43F8F0067}"/>
              </a:ext>
            </a:extLst>
          </p:cNvPr>
          <p:cNvCxnSpPr>
            <a:cxnSpLocks/>
          </p:cNvCxnSpPr>
          <p:nvPr/>
        </p:nvCxnSpPr>
        <p:spPr>
          <a:xfrm flipV="1">
            <a:off x="2661882" y="2162432"/>
            <a:ext cx="168936" cy="182137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1498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  <p:bldP spid="6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3A3C849C-3DCE-584C-905E-DDF5CA34062C}"/>
              </a:ext>
            </a:extLst>
          </p:cNvPr>
          <p:cNvSpPr txBox="1"/>
          <p:nvPr/>
        </p:nvSpPr>
        <p:spPr>
          <a:xfrm>
            <a:off x="279924" y="1474688"/>
            <a:ext cx="42883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b="1">
                <a:latin typeface="Meiryo" panose="020B0604030504040204" pitchFamily="34" charset="-128"/>
                <a:ea typeface="Meiryo" panose="020B0604030504040204" pitchFamily="34" charset="-128"/>
              </a:rPr>
              <a:t>例題（魚の分類</a:t>
            </a:r>
            <a:r>
              <a:rPr lang="en-US" altLang="ja-JP" sz="2800" b="1" dirty="0">
                <a:latin typeface="Meiryo" panose="020B0604030504040204" pitchFamily="34" charset="-128"/>
                <a:ea typeface="Meiryo" panose="020B0604030504040204" pitchFamily="34" charset="-128"/>
              </a:rPr>
              <a:t>:</a:t>
            </a:r>
            <a:r>
              <a:rPr lang="ja-JP" altLang="en-US" sz="2800" b="1">
                <a:solidFill>
                  <a:srgbClr val="FF0000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難しい</a:t>
            </a:r>
            <a:r>
              <a:rPr lang="ja-JP" altLang="en-US" sz="2800" b="1">
                <a:latin typeface="Meiryo" panose="020B0604030504040204" pitchFamily="34" charset="-128"/>
                <a:ea typeface="Meiryo" panose="020B0604030504040204" pitchFamily="34" charset="-128"/>
              </a:rPr>
              <a:t>）</a:t>
            </a:r>
            <a:endParaRPr kumimoji="1" lang="ja-JP" altLang="en-US" sz="2800" b="1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cxnSp>
        <p:nvCxnSpPr>
          <p:cNvPr id="78" name="直線矢印コネクタ 77">
            <a:extLst>
              <a:ext uri="{FF2B5EF4-FFF2-40B4-BE49-F238E27FC236}">
                <a16:creationId xmlns:a16="http://schemas.microsoft.com/office/drawing/2014/main" id="{F2537FA7-229A-9740-9FC4-5F6CCC52018D}"/>
              </a:ext>
            </a:extLst>
          </p:cNvPr>
          <p:cNvCxnSpPr/>
          <p:nvPr/>
        </p:nvCxnSpPr>
        <p:spPr>
          <a:xfrm flipV="1">
            <a:off x="814827" y="2548580"/>
            <a:ext cx="0" cy="25982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矢印コネクタ 78">
            <a:extLst>
              <a:ext uri="{FF2B5EF4-FFF2-40B4-BE49-F238E27FC236}">
                <a16:creationId xmlns:a16="http://schemas.microsoft.com/office/drawing/2014/main" id="{D9174F1D-FB01-BF4C-88B7-BDE5AEA6D6B9}"/>
              </a:ext>
            </a:extLst>
          </p:cNvPr>
          <p:cNvCxnSpPr>
            <a:cxnSpLocks/>
          </p:cNvCxnSpPr>
          <p:nvPr/>
        </p:nvCxnSpPr>
        <p:spPr>
          <a:xfrm>
            <a:off x="392224" y="4685897"/>
            <a:ext cx="283612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円/楕円 79">
            <a:extLst>
              <a:ext uri="{FF2B5EF4-FFF2-40B4-BE49-F238E27FC236}">
                <a16:creationId xmlns:a16="http://schemas.microsoft.com/office/drawing/2014/main" id="{979E14C5-C2E3-AB40-9B92-AFC9EC383B75}"/>
              </a:ext>
            </a:extLst>
          </p:cNvPr>
          <p:cNvSpPr/>
          <p:nvPr/>
        </p:nvSpPr>
        <p:spPr>
          <a:xfrm>
            <a:off x="1292471" y="3736719"/>
            <a:ext cx="100361" cy="100361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81" name="円/楕円 80">
            <a:extLst>
              <a:ext uri="{FF2B5EF4-FFF2-40B4-BE49-F238E27FC236}">
                <a16:creationId xmlns:a16="http://schemas.microsoft.com/office/drawing/2014/main" id="{CF2E24BA-A3A2-1B4A-ADD7-E0567E1BBFD0}"/>
              </a:ext>
            </a:extLst>
          </p:cNvPr>
          <p:cNvSpPr/>
          <p:nvPr/>
        </p:nvSpPr>
        <p:spPr>
          <a:xfrm>
            <a:off x="1970837" y="2700980"/>
            <a:ext cx="100361" cy="1003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82" name="円/楕円 81">
            <a:extLst>
              <a:ext uri="{FF2B5EF4-FFF2-40B4-BE49-F238E27FC236}">
                <a16:creationId xmlns:a16="http://schemas.microsoft.com/office/drawing/2014/main" id="{B09C9F80-C3E0-E34C-AD01-F2A48DDE6629}"/>
              </a:ext>
            </a:extLst>
          </p:cNvPr>
          <p:cNvSpPr/>
          <p:nvPr/>
        </p:nvSpPr>
        <p:spPr>
          <a:xfrm>
            <a:off x="1476454" y="3219856"/>
            <a:ext cx="100361" cy="1003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83" name="円/楕円 82">
            <a:extLst>
              <a:ext uri="{FF2B5EF4-FFF2-40B4-BE49-F238E27FC236}">
                <a16:creationId xmlns:a16="http://schemas.microsoft.com/office/drawing/2014/main" id="{DC8B093B-26B9-154C-AF4B-556BCD7D5D4A}"/>
              </a:ext>
            </a:extLst>
          </p:cNvPr>
          <p:cNvSpPr/>
          <p:nvPr/>
        </p:nvSpPr>
        <p:spPr>
          <a:xfrm>
            <a:off x="1590602" y="3516877"/>
            <a:ext cx="100361" cy="1003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84" name="円/楕円 83">
            <a:extLst>
              <a:ext uri="{FF2B5EF4-FFF2-40B4-BE49-F238E27FC236}">
                <a16:creationId xmlns:a16="http://schemas.microsoft.com/office/drawing/2014/main" id="{76ABCCD1-43EB-FE45-9208-9D8EF0EA304F}"/>
              </a:ext>
            </a:extLst>
          </p:cNvPr>
          <p:cNvSpPr/>
          <p:nvPr/>
        </p:nvSpPr>
        <p:spPr>
          <a:xfrm>
            <a:off x="1702908" y="3766963"/>
            <a:ext cx="100361" cy="1003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85" name="円/楕円 84">
            <a:extLst>
              <a:ext uri="{FF2B5EF4-FFF2-40B4-BE49-F238E27FC236}">
                <a16:creationId xmlns:a16="http://schemas.microsoft.com/office/drawing/2014/main" id="{908935B5-E8CD-B146-B74D-B537607AB33C}"/>
              </a:ext>
            </a:extLst>
          </p:cNvPr>
          <p:cNvSpPr/>
          <p:nvPr/>
        </p:nvSpPr>
        <p:spPr>
          <a:xfrm>
            <a:off x="1089891" y="3024698"/>
            <a:ext cx="100361" cy="1003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86" name="円/楕円 85">
            <a:extLst>
              <a:ext uri="{FF2B5EF4-FFF2-40B4-BE49-F238E27FC236}">
                <a16:creationId xmlns:a16="http://schemas.microsoft.com/office/drawing/2014/main" id="{4DF5B60A-8D91-5B41-9286-F23D38D6AA0F}"/>
              </a:ext>
            </a:extLst>
          </p:cNvPr>
          <p:cNvSpPr/>
          <p:nvPr/>
        </p:nvSpPr>
        <p:spPr>
          <a:xfrm>
            <a:off x="1242291" y="3177098"/>
            <a:ext cx="100361" cy="1003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87" name="円/楕円 86">
            <a:extLst>
              <a:ext uri="{FF2B5EF4-FFF2-40B4-BE49-F238E27FC236}">
                <a16:creationId xmlns:a16="http://schemas.microsoft.com/office/drawing/2014/main" id="{C30E8015-A6FA-4F4A-A1A1-9D1B84D2143A}"/>
              </a:ext>
            </a:extLst>
          </p:cNvPr>
          <p:cNvSpPr/>
          <p:nvPr/>
        </p:nvSpPr>
        <p:spPr>
          <a:xfrm>
            <a:off x="1255602" y="2548580"/>
            <a:ext cx="100361" cy="1003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88" name="円/楕円 87">
            <a:extLst>
              <a:ext uri="{FF2B5EF4-FFF2-40B4-BE49-F238E27FC236}">
                <a16:creationId xmlns:a16="http://schemas.microsoft.com/office/drawing/2014/main" id="{1AA9709E-466C-2840-9F8B-E5A53208F69B}"/>
              </a:ext>
            </a:extLst>
          </p:cNvPr>
          <p:cNvSpPr/>
          <p:nvPr/>
        </p:nvSpPr>
        <p:spPr>
          <a:xfrm>
            <a:off x="1177625" y="3547439"/>
            <a:ext cx="100361" cy="1003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89" name="円/楕円 88">
            <a:extLst>
              <a:ext uri="{FF2B5EF4-FFF2-40B4-BE49-F238E27FC236}">
                <a16:creationId xmlns:a16="http://schemas.microsoft.com/office/drawing/2014/main" id="{B2493A2D-B642-A940-888F-BA1F1FE2B0D8}"/>
              </a:ext>
            </a:extLst>
          </p:cNvPr>
          <p:cNvSpPr/>
          <p:nvPr/>
        </p:nvSpPr>
        <p:spPr>
          <a:xfrm>
            <a:off x="1104759" y="3795658"/>
            <a:ext cx="100361" cy="1003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90" name="円/楕円 89">
            <a:extLst>
              <a:ext uri="{FF2B5EF4-FFF2-40B4-BE49-F238E27FC236}">
                <a16:creationId xmlns:a16="http://schemas.microsoft.com/office/drawing/2014/main" id="{93C87E17-3290-B043-9EB4-5519EEAA6CA9}"/>
              </a:ext>
            </a:extLst>
          </p:cNvPr>
          <p:cNvSpPr/>
          <p:nvPr/>
        </p:nvSpPr>
        <p:spPr>
          <a:xfrm>
            <a:off x="881378" y="3288917"/>
            <a:ext cx="100361" cy="1003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91" name="円/楕円 90">
            <a:extLst>
              <a:ext uri="{FF2B5EF4-FFF2-40B4-BE49-F238E27FC236}">
                <a16:creationId xmlns:a16="http://schemas.microsoft.com/office/drawing/2014/main" id="{C2A77663-6051-CF48-A1CF-3FFBEF4E1C2D}"/>
              </a:ext>
            </a:extLst>
          </p:cNvPr>
          <p:cNvSpPr/>
          <p:nvPr/>
        </p:nvSpPr>
        <p:spPr>
          <a:xfrm>
            <a:off x="1495052" y="4200179"/>
            <a:ext cx="100361" cy="100361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92" name="円/楕円 91">
            <a:extLst>
              <a:ext uri="{FF2B5EF4-FFF2-40B4-BE49-F238E27FC236}">
                <a16:creationId xmlns:a16="http://schemas.microsoft.com/office/drawing/2014/main" id="{87AB151D-E8A9-6346-BFC3-58DB3A5E635A}"/>
              </a:ext>
            </a:extLst>
          </p:cNvPr>
          <p:cNvSpPr/>
          <p:nvPr/>
        </p:nvSpPr>
        <p:spPr>
          <a:xfrm>
            <a:off x="2292322" y="3077233"/>
            <a:ext cx="100361" cy="1003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93" name="円/楕円 92">
            <a:extLst>
              <a:ext uri="{FF2B5EF4-FFF2-40B4-BE49-F238E27FC236}">
                <a16:creationId xmlns:a16="http://schemas.microsoft.com/office/drawing/2014/main" id="{03AE1BE1-0107-3C4D-9F25-8E327B53D267}"/>
              </a:ext>
            </a:extLst>
          </p:cNvPr>
          <p:cNvSpPr/>
          <p:nvPr/>
        </p:nvSpPr>
        <p:spPr>
          <a:xfrm>
            <a:off x="1384113" y="3643258"/>
            <a:ext cx="100361" cy="100361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94" name="円/楕円 93">
            <a:extLst>
              <a:ext uri="{FF2B5EF4-FFF2-40B4-BE49-F238E27FC236}">
                <a16:creationId xmlns:a16="http://schemas.microsoft.com/office/drawing/2014/main" id="{8BCEF824-AAAE-AB48-BF69-CB9468695BB0}"/>
              </a:ext>
            </a:extLst>
          </p:cNvPr>
          <p:cNvSpPr/>
          <p:nvPr/>
        </p:nvSpPr>
        <p:spPr>
          <a:xfrm>
            <a:off x="2425544" y="2796738"/>
            <a:ext cx="100361" cy="100361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95" name="円/楕円 94">
            <a:extLst>
              <a:ext uri="{FF2B5EF4-FFF2-40B4-BE49-F238E27FC236}">
                <a16:creationId xmlns:a16="http://schemas.microsoft.com/office/drawing/2014/main" id="{E238D5C4-267F-6B46-A740-1AE0AC61823E}"/>
              </a:ext>
            </a:extLst>
          </p:cNvPr>
          <p:cNvSpPr/>
          <p:nvPr/>
        </p:nvSpPr>
        <p:spPr>
          <a:xfrm>
            <a:off x="1444921" y="3477505"/>
            <a:ext cx="100361" cy="100361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96" name="円/楕円 95">
            <a:extLst>
              <a:ext uri="{FF2B5EF4-FFF2-40B4-BE49-F238E27FC236}">
                <a16:creationId xmlns:a16="http://schemas.microsoft.com/office/drawing/2014/main" id="{F7E5A38E-4171-214E-A5BF-A6C2A20B0D0E}"/>
              </a:ext>
            </a:extLst>
          </p:cNvPr>
          <p:cNvSpPr/>
          <p:nvPr/>
        </p:nvSpPr>
        <p:spPr>
          <a:xfrm>
            <a:off x="2546366" y="3496765"/>
            <a:ext cx="100361" cy="100361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97" name="円/楕円 96">
            <a:extLst>
              <a:ext uri="{FF2B5EF4-FFF2-40B4-BE49-F238E27FC236}">
                <a16:creationId xmlns:a16="http://schemas.microsoft.com/office/drawing/2014/main" id="{B0A39DEE-9575-5247-B193-A99F4C8BAD15}"/>
              </a:ext>
            </a:extLst>
          </p:cNvPr>
          <p:cNvSpPr/>
          <p:nvPr/>
        </p:nvSpPr>
        <p:spPr>
          <a:xfrm>
            <a:off x="948929" y="4217107"/>
            <a:ext cx="100361" cy="100361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98" name="円/楕円 97">
            <a:extLst>
              <a:ext uri="{FF2B5EF4-FFF2-40B4-BE49-F238E27FC236}">
                <a16:creationId xmlns:a16="http://schemas.microsoft.com/office/drawing/2014/main" id="{0272BBA4-1A88-D64B-9C14-016DA952AC03}"/>
              </a:ext>
            </a:extLst>
          </p:cNvPr>
          <p:cNvSpPr/>
          <p:nvPr/>
        </p:nvSpPr>
        <p:spPr>
          <a:xfrm>
            <a:off x="2242736" y="4443038"/>
            <a:ext cx="100361" cy="100361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99" name="円/楕円 98">
            <a:extLst>
              <a:ext uri="{FF2B5EF4-FFF2-40B4-BE49-F238E27FC236}">
                <a16:creationId xmlns:a16="http://schemas.microsoft.com/office/drawing/2014/main" id="{73B46212-EDA3-7A46-9617-0364329460BC}"/>
              </a:ext>
            </a:extLst>
          </p:cNvPr>
          <p:cNvSpPr/>
          <p:nvPr/>
        </p:nvSpPr>
        <p:spPr>
          <a:xfrm>
            <a:off x="2121378" y="3327307"/>
            <a:ext cx="100361" cy="100361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00" name="円/楕円 99">
            <a:extLst>
              <a:ext uri="{FF2B5EF4-FFF2-40B4-BE49-F238E27FC236}">
                <a16:creationId xmlns:a16="http://schemas.microsoft.com/office/drawing/2014/main" id="{FD09BCB8-F7AE-1E4A-A4B8-EE7BD6767F20}"/>
              </a:ext>
            </a:extLst>
          </p:cNvPr>
          <p:cNvSpPr/>
          <p:nvPr/>
        </p:nvSpPr>
        <p:spPr>
          <a:xfrm>
            <a:off x="1104759" y="4477398"/>
            <a:ext cx="100361" cy="100361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01" name="円/楕円 100">
            <a:extLst>
              <a:ext uri="{FF2B5EF4-FFF2-40B4-BE49-F238E27FC236}">
                <a16:creationId xmlns:a16="http://schemas.microsoft.com/office/drawing/2014/main" id="{4605D3AB-BFD1-BB43-9E7E-8C51F11CBE81}"/>
              </a:ext>
            </a:extLst>
          </p:cNvPr>
          <p:cNvSpPr/>
          <p:nvPr/>
        </p:nvSpPr>
        <p:spPr>
          <a:xfrm>
            <a:off x="2221739" y="3712664"/>
            <a:ext cx="100361" cy="100361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02" name="円/楕円 101">
            <a:extLst>
              <a:ext uri="{FF2B5EF4-FFF2-40B4-BE49-F238E27FC236}">
                <a16:creationId xmlns:a16="http://schemas.microsoft.com/office/drawing/2014/main" id="{4FF567C8-5E4B-D842-A33B-682695107ADE}"/>
              </a:ext>
            </a:extLst>
          </p:cNvPr>
          <p:cNvSpPr/>
          <p:nvPr/>
        </p:nvSpPr>
        <p:spPr>
          <a:xfrm>
            <a:off x="1802045" y="3550934"/>
            <a:ext cx="100361" cy="1003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03" name="円/楕円 102">
            <a:extLst>
              <a:ext uri="{FF2B5EF4-FFF2-40B4-BE49-F238E27FC236}">
                <a16:creationId xmlns:a16="http://schemas.microsoft.com/office/drawing/2014/main" id="{023A351A-4368-7F4F-B728-433E5940422B}"/>
              </a:ext>
            </a:extLst>
          </p:cNvPr>
          <p:cNvSpPr/>
          <p:nvPr/>
        </p:nvSpPr>
        <p:spPr>
          <a:xfrm>
            <a:off x="1101329" y="4369507"/>
            <a:ext cx="100361" cy="100361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04" name="テキスト ボックス 103">
            <a:extLst>
              <a:ext uri="{FF2B5EF4-FFF2-40B4-BE49-F238E27FC236}">
                <a16:creationId xmlns:a16="http://schemas.microsoft.com/office/drawing/2014/main" id="{10B9E7B6-D747-2A4D-8BEB-759BAC624E6E}"/>
              </a:ext>
            </a:extLst>
          </p:cNvPr>
          <p:cNvSpPr txBox="1"/>
          <p:nvPr/>
        </p:nvSpPr>
        <p:spPr>
          <a:xfrm>
            <a:off x="2271919" y="4705157"/>
            <a:ext cx="1446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体長（</a:t>
            </a:r>
            <a:r>
              <a:rPr lang="en-US" altLang="ja-JP" dirty="0">
                <a:latin typeface="Meiryo" panose="020B0604030504040204" pitchFamily="34" charset="-128"/>
                <a:ea typeface="Meiryo" panose="020B0604030504040204" pitchFamily="34" charset="-128"/>
              </a:rPr>
              <a:t>cm</a:t>
            </a:r>
            <a:r>
              <a:rPr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）</a:t>
            </a:r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05" name="テキスト ボックス 104">
            <a:extLst>
              <a:ext uri="{FF2B5EF4-FFF2-40B4-BE49-F238E27FC236}">
                <a16:creationId xmlns:a16="http://schemas.microsoft.com/office/drawing/2014/main" id="{4F5B56BB-C75F-1D42-84C5-6D1398101158}"/>
              </a:ext>
            </a:extLst>
          </p:cNvPr>
          <p:cNvSpPr txBox="1"/>
          <p:nvPr/>
        </p:nvSpPr>
        <p:spPr>
          <a:xfrm>
            <a:off x="254524" y="2177196"/>
            <a:ext cx="1374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体重（</a:t>
            </a:r>
            <a:r>
              <a:rPr lang="en-US" altLang="ja-JP" dirty="0">
                <a:latin typeface="Meiryo" panose="020B0604030504040204" pitchFamily="34" charset="-128"/>
                <a:ea typeface="Meiryo" panose="020B0604030504040204" pitchFamily="34" charset="-128"/>
              </a:rPr>
              <a:t>kg</a:t>
            </a:r>
            <a:r>
              <a:rPr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）</a:t>
            </a:r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06" name="テキスト ボックス 105">
            <a:extLst>
              <a:ext uri="{FF2B5EF4-FFF2-40B4-BE49-F238E27FC236}">
                <a16:creationId xmlns:a16="http://schemas.microsoft.com/office/drawing/2014/main" id="{9C6A9589-276C-E243-BE0F-A198054AC97B}"/>
              </a:ext>
            </a:extLst>
          </p:cNvPr>
          <p:cNvSpPr txBox="1"/>
          <p:nvPr/>
        </p:nvSpPr>
        <p:spPr>
          <a:xfrm>
            <a:off x="1299485" y="2425336"/>
            <a:ext cx="4972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>
                <a:latin typeface="Meiryo" panose="020B0604030504040204" pitchFamily="34" charset="-128"/>
                <a:ea typeface="Meiryo" panose="020B0604030504040204" pitchFamily="34" charset="-128"/>
              </a:rPr>
              <a:t>魚</a:t>
            </a:r>
            <a:r>
              <a:rPr lang="en-US" altLang="ja-JP" sz="1400" dirty="0">
                <a:latin typeface="Meiryo" panose="020B0604030504040204" pitchFamily="34" charset="-128"/>
                <a:ea typeface="Meiryo" panose="020B0604030504040204" pitchFamily="34" charset="-128"/>
              </a:rPr>
              <a:t>A</a:t>
            </a:r>
            <a:endParaRPr kumimoji="1" lang="ja-JP" altLang="en-US" sz="140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07" name="テキスト ボックス 106">
            <a:extLst>
              <a:ext uri="{FF2B5EF4-FFF2-40B4-BE49-F238E27FC236}">
                <a16:creationId xmlns:a16="http://schemas.microsoft.com/office/drawing/2014/main" id="{EA24469F-DA1F-BF41-84D2-FD4E7CE75B33}"/>
              </a:ext>
            </a:extLst>
          </p:cNvPr>
          <p:cNvSpPr txBox="1"/>
          <p:nvPr/>
        </p:nvSpPr>
        <p:spPr>
          <a:xfrm>
            <a:off x="2297740" y="4354211"/>
            <a:ext cx="4956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>
                <a:latin typeface="Meiryo" panose="020B0604030504040204" pitchFamily="34" charset="-128"/>
                <a:ea typeface="Meiryo" panose="020B0604030504040204" pitchFamily="34" charset="-128"/>
              </a:rPr>
              <a:t>魚</a:t>
            </a:r>
            <a:r>
              <a:rPr lang="en-US" altLang="ja-JP" sz="1400" dirty="0">
                <a:latin typeface="Meiryo" panose="020B0604030504040204" pitchFamily="34" charset="-128"/>
                <a:ea typeface="Meiryo" panose="020B0604030504040204" pitchFamily="34" charset="-128"/>
              </a:rPr>
              <a:t>B</a:t>
            </a:r>
            <a:endParaRPr kumimoji="1" lang="ja-JP" altLang="en-US" sz="140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08" name="テキスト ボックス 107">
            <a:extLst>
              <a:ext uri="{FF2B5EF4-FFF2-40B4-BE49-F238E27FC236}">
                <a16:creationId xmlns:a16="http://schemas.microsoft.com/office/drawing/2014/main" id="{24013F1C-9523-3349-90A9-B8ADBC248771}"/>
              </a:ext>
            </a:extLst>
          </p:cNvPr>
          <p:cNvSpPr txBox="1"/>
          <p:nvPr/>
        </p:nvSpPr>
        <p:spPr>
          <a:xfrm>
            <a:off x="4773549" y="1450779"/>
            <a:ext cx="39048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b="1">
                <a:latin typeface="Meiryo" panose="020B0604030504040204" pitchFamily="34" charset="-128"/>
                <a:ea typeface="Meiryo" panose="020B0604030504040204" pitchFamily="34" charset="-128"/>
              </a:rPr>
              <a:t>例題（</a:t>
            </a:r>
            <a:r>
              <a:rPr lang="en-US" altLang="ja-JP" sz="2800" b="1" dirty="0">
                <a:latin typeface="Meiryo" panose="020B0604030504040204" pitchFamily="34" charset="-128"/>
                <a:ea typeface="Meiryo" panose="020B0604030504040204" pitchFamily="34" charset="-128"/>
              </a:rPr>
              <a:t>XOR</a:t>
            </a:r>
            <a:r>
              <a:rPr lang="ja-JP" altLang="en-US" sz="2800" b="1">
                <a:latin typeface="Meiryo" panose="020B0604030504040204" pitchFamily="34" charset="-128"/>
                <a:ea typeface="Meiryo" panose="020B0604030504040204" pitchFamily="34" charset="-128"/>
              </a:rPr>
              <a:t>）</a:t>
            </a:r>
            <a:endParaRPr kumimoji="1" lang="ja-JP" altLang="en-US" sz="2800" b="1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80FB9611-01D0-3942-B0F2-5E88784800CB}"/>
              </a:ext>
            </a:extLst>
          </p:cNvPr>
          <p:cNvSpPr txBox="1"/>
          <p:nvPr/>
        </p:nvSpPr>
        <p:spPr>
          <a:xfrm>
            <a:off x="2906701" y="220174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非線形問題</a:t>
            </a:r>
            <a:endParaRPr kumimoji="1" lang="en-US" altLang="ja-JP" dirty="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cxnSp>
        <p:nvCxnSpPr>
          <p:cNvPr id="200" name="直線矢印コネクタ 199">
            <a:extLst>
              <a:ext uri="{FF2B5EF4-FFF2-40B4-BE49-F238E27FC236}">
                <a16:creationId xmlns:a16="http://schemas.microsoft.com/office/drawing/2014/main" id="{AC09E1E2-248E-DB41-B896-47425C877BDE}"/>
              </a:ext>
            </a:extLst>
          </p:cNvPr>
          <p:cNvCxnSpPr>
            <a:cxnSpLocks/>
          </p:cNvCxnSpPr>
          <p:nvPr/>
        </p:nvCxnSpPr>
        <p:spPr>
          <a:xfrm flipV="1">
            <a:off x="5150660" y="2524671"/>
            <a:ext cx="0" cy="25982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直線矢印コネクタ 200">
            <a:extLst>
              <a:ext uri="{FF2B5EF4-FFF2-40B4-BE49-F238E27FC236}">
                <a16:creationId xmlns:a16="http://schemas.microsoft.com/office/drawing/2014/main" id="{494B8147-3BD1-DC45-85EC-93B3474F60F7}"/>
              </a:ext>
            </a:extLst>
          </p:cNvPr>
          <p:cNvCxnSpPr>
            <a:cxnSpLocks/>
          </p:cNvCxnSpPr>
          <p:nvPr/>
        </p:nvCxnSpPr>
        <p:spPr>
          <a:xfrm>
            <a:off x="4728058" y="4661988"/>
            <a:ext cx="283612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円/楕円 201">
            <a:extLst>
              <a:ext uri="{FF2B5EF4-FFF2-40B4-BE49-F238E27FC236}">
                <a16:creationId xmlns:a16="http://schemas.microsoft.com/office/drawing/2014/main" id="{ECE05413-7AAD-4C41-B292-8BC4DD3990AC}"/>
              </a:ext>
            </a:extLst>
          </p:cNvPr>
          <p:cNvSpPr/>
          <p:nvPr/>
        </p:nvSpPr>
        <p:spPr>
          <a:xfrm>
            <a:off x="5042640" y="2975509"/>
            <a:ext cx="228870" cy="2204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3" name="円/楕円 202">
            <a:extLst>
              <a:ext uri="{FF2B5EF4-FFF2-40B4-BE49-F238E27FC236}">
                <a16:creationId xmlns:a16="http://schemas.microsoft.com/office/drawing/2014/main" id="{C54D178F-2640-434A-A694-800DE778135D}"/>
              </a:ext>
            </a:extLst>
          </p:cNvPr>
          <p:cNvSpPr/>
          <p:nvPr/>
        </p:nvSpPr>
        <p:spPr>
          <a:xfrm>
            <a:off x="5061118" y="4538733"/>
            <a:ext cx="203803" cy="219032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4" name="テキスト ボックス 203">
            <a:extLst>
              <a:ext uri="{FF2B5EF4-FFF2-40B4-BE49-F238E27FC236}">
                <a16:creationId xmlns:a16="http://schemas.microsoft.com/office/drawing/2014/main" id="{5F84E40B-C447-BA4C-B08B-7218F39C9386}"/>
              </a:ext>
            </a:extLst>
          </p:cNvPr>
          <p:cNvSpPr txBox="1"/>
          <p:nvPr/>
        </p:nvSpPr>
        <p:spPr>
          <a:xfrm>
            <a:off x="7308340" y="4760378"/>
            <a:ext cx="1184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A</a:t>
            </a:r>
            <a:endParaRPr kumimoji="1" lang="ja-JP" altLang="en-US"/>
          </a:p>
        </p:txBody>
      </p:sp>
      <p:sp>
        <p:nvSpPr>
          <p:cNvPr id="205" name="テキスト ボックス 204">
            <a:extLst>
              <a:ext uri="{FF2B5EF4-FFF2-40B4-BE49-F238E27FC236}">
                <a16:creationId xmlns:a16="http://schemas.microsoft.com/office/drawing/2014/main" id="{DE332EE1-E71B-B94E-92C8-9DD63569BD67}"/>
              </a:ext>
            </a:extLst>
          </p:cNvPr>
          <p:cNvSpPr txBox="1"/>
          <p:nvPr/>
        </p:nvSpPr>
        <p:spPr>
          <a:xfrm>
            <a:off x="4979395" y="2139092"/>
            <a:ext cx="1120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B</a:t>
            </a:r>
          </a:p>
        </p:txBody>
      </p:sp>
      <p:sp>
        <p:nvSpPr>
          <p:cNvPr id="206" name="円/楕円 205">
            <a:extLst>
              <a:ext uri="{FF2B5EF4-FFF2-40B4-BE49-F238E27FC236}">
                <a16:creationId xmlns:a16="http://schemas.microsoft.com/office/drawing/2014/main" id="{0C8DBAD5-9A5E-E848-8DA0-CFE06522244F}"/>
              </a:ext>
            </a:extLst>
          </p:cNvPr>
          <p:cNvSpPr/>
          <p:nvPr/>
        </p:nvSpPr>
        <p:spPr>
          <a:xfrm>
            <a:off x="6687761" y="4547103"/>
            <a:ext cx="228870" cy="2204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7" name="円/楕円 206">
            <a:extLst>
              <a:ext uri="{FF2B5EF4-FFF2-40B4-BE49-F238E27FC236}">
                <a16:creationId xmlns:a16="http://schemas.microsoft.com/office/drawing/2014/main" id="{3AB59485-8993-5347-B1D0-6A95761FDAF9}"/>
              </a:ext>
            </a:extLst>
          </p:cNvPr>
          <p:cNvSpPr/>
          <p:nvPr/>
        </p:nvSpPr>
        <p:spPr>
          <a:xfrm>
            <a:off x="6655722" y="2953400"/>
            <a:ext cx="203803" cy="219032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8" name="テキスト ボックス 207">
            <a:extLst>
              <a:ext uri="{FF2B5EF4-FFF2-40B4-BE49-F238E27FC236}">
                <a16:creationId xmlns:a16="http://schemas.microsoft.com/office/drawing/2014/main" id="{301491B6-BF0E-FF4C-910B-0A63BF771AE6}"/>
              </a:ext>
            </a:extLst>
          </p:cNvPr>
          <p:cNvSpPr txBox="1"/>
          <p:nvPr/>
        </p:nvSpPr>
        <p:spPr>
          <a:xfrm>
            <a:off x="4822942" y="469635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0</a:t>
            </a:r>
            <a:endParaRPr kumimoji="1" lang="ja-JP" altLang="en-US"/>
          </a:p>
        </p:txBody>
      </p:sp>
      <p:sp>
        <p:nvSpPr>
          <p:cNvPr id="209" name="テキスト ボックス 208">
            <a:extLst>
              <a:ext uri="{FF2B5EF4-FFF2-40B4-BE49-F238E27FC236}">
                <a16:creationId xmlns:a16="http://schemas.microsoft.com/office/drawing/2014/main" id="{E07B8808-2125-6846-89F8-9E3E39F69BFD}"/>
              </a:ext>
            </a:extLst>
          </p:cNvPr>
          <p:cNvSpPr txBox="1"/>
          <p:nvPr/>
        </p:nvSpPr>
        <p:spPr>
          <a:xfrm>
            <a:off x="6643127" y="473296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1</a:t>
            </a:r>
            <a:endParaRPr kumimoji="1" lang="ja-JP" altLang="en-US"/>
          </a:p>
        </p:txBody>
      </p:sp>
      <p:sp>
        <p:nvSpPr>
          <p:cNvPr id="210" name="テキスト ボックス 209">
            <a:extLst>
              <a:ext uri="{FF2B5EF4-FFF2-40B4-BE49-F238E27FC236}">
                <a16:creationId xmlns:a16="http://schemas.microsoft.com/office/drawing/2014/main" id="{EC038227-CE1C-1344-95D9-C5034176CE12}"/>
              </a:ext>
            </a:extLst>
          </p:cNvPr>
          <p:cNvSpPr txBox="1"/>
          <p:nvPr/>
        </p:nvSpPr>
        <p:spPr>
          <a:xfrm>
            <a:off x="4702079" y="292380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1</a:t>
            </a:r>
            <a:endParaRPr kumimoji="1" lang="ja-JP" altLang="en-US"/>
          </a:p>
        </p:txBody>
      </p:sp>
      <p:cxnSp>
        <p:nvCxnSpPr>
          <p:cNvPr id="211" name="直線コネクタ 210">
            <a:extLst>
              <a:ext uri="{FF2B5EF4-FFF2-40B4-BE49-F238E27FC236}">
                <a16:creationId xmlns:a16="http://schemas.microsoft.com/office/drawing/2014/main" id="{AECB1A88-F59F-794F-919B-A2F617B0C4F4}"/>
              </a:ext>
            </a:extLst>
          </p:cNvPr>
          <p:cNvCxnSpPr>
            <a:cxnSpLocks/>
          </p:cNvCxnSpPr>
          <p:nvPr/>
        </p:nvCxnSpPr>
        <p:spPr>
          <a:xfrm>
            <a:off x="5337770" y="3085728"/>
            <a:ext cx="1242850" cy="0"/>
          </a:xfrm>
          <a:prstGeom prst="line">
            <a:avLst/>
          </a:prstGeom>
          <a:ln w="28575">
            <a:solidFill>
              <a:srgbClr val="0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直線コネクタ 211">
            <a:extLst>
              <a:ext uri="{FF2B5EF4-FFF2-40B4-BE49-F238E27FC236}">
                <a16:creationId xmlns:a16="http://schemas.microsoft.com/office/drawing/2014/main" id="{4E7CF0D7-A139-6048-AFE6-3BD921EC87C1}"/>
              </a:ext>
            </a:extLst>
          </p:cNvPr>
          <p:cNvCxnSpPr>
            <a:cxnSpLocks/>
          </p:cNvCxnSpPr>
          <p:nvPr/>
        </p:nvCxnSpPr>
        <p:spPr>
          <a:xfrm rot="16200000">
            <a:off x="6136197" y="3862658"/>
            <a:ext cx="1242850" cy="0"/>
          </a:xfrm>
          <a:prstGeom prst="line">
            <a:avLst/>
          </a:prstGeom>
          <a:ln w="28575">
            <a:solidFill>
              <a:srgbClr val="0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テキスト ボックス 212">
            <a:extLst>
              <a:ext uri="{FF2B5EF4-FFF2-40B4-BE49-F238E27FC236}">
                <a16:creationId xmlns:a16="http://schemas.microsoft.com/office/drawing/2014/main" id="{6919361D-541E-C847-9507-ECF43DA86C90}"/>
              </a:ext>
            </a:extLst>
          </p:cNvPr>
          <p:cNvSpPr txBox="1"/>
          <p:nvPr/>
        </p:nvSpPr>
        <p:spPr>
          <a:xfrm>
            <a:off x="5680724" y="2044979"/>
            <a:ext cx="31854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非線形問題で一番簡単な問題</a:t>
            </a:r>
            <a:endParaRPr lang="en-US" altLang="ja-JP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r>
              <a:rPr kumimoji="1"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本質は一緒</a:t>
            </a:r>
          </a:p>
        </p:txBody>
      </p:sp>
      <p:sp>
        <p:nvSpPr>
          <p:cNvPr id="214" name="テキスト ボックス 213">
            <a:extLst>
              <a:ext uri="{FF2B5EF4-FFF2-40B4-BE49-F238E27FC236}">
                <a16:creationId xmlns:a16="http://schemas.microsoft.com/office/drawing/2014/main" id="{EF45A6C8-E3AC-364B-924A-F43382582E38}"/>
              </a:ext>
            </a:extLst>
          </p:cNvPr>
          <p:cNvSpPr txBox="1"/>
          <p:nvPr/>
        </p:nvSpPr>
        <p:spPr>
          <a:xfrm>
            <a:off x="7765045" y="2914397"/>
            <a:ext cx="2223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XOR(</a:t>
            </a:r>
            <a:r>
              <a:rPr lang="ja-JP" altLang="en-US"/>
              <a:t>排他的論理和</a:t>
            </a:r>
            <a:r>
              <a:rPr lang="en-US" altLang="ja-JP" dirty="0"/>
              <a:t>)</a:t>
            </a:r>
            <a:endParaRPr kumimoji="1" lang="ja-JP" altLang="en-US"/>
          </a:p>
        </p:txBody>
      </p:sp>
      <p:pic>
        <p:nvPicPr>
          <p:cNvPr id="215" name="図 214">
            <a:extLst>
              <a:ext uri="{FF2B5EF4-FFF2-40B4-BE49-F238E27FC236}">
                <a16:creationId xmlns:a16="http://schemas.microsoft.com/office/drawing/2014/main" id="{0486231F-E65A-5746-8043-26B9F8BD5B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5045" y="3283729"/>
            <a:ext cx="2082800" cy="977900"/>
          </a:xfrm>
          <a:prstGeom prst="rect">
            <a:avLst/>
          </a:prstGeom>
        </p:spPr>
      </p:pic>
      <p:sp>
        <p:nvSpPr>
          <p:cNvPr id="216" name="Text Box 2">
            <a:extLst>
              <a:ext uri="{FF2B5EF4-FFF2-40B4-BE49-F238E27FC236}">
                <a16:creationId xmlns:a16="http://schemas.microsoft.com/office/drawing/2014/main" id="{0EF77D83-97BF-BF40-90C3-370F191A3C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22435" y="2903205"/>
            <a:ext cx="1030165" cy="15125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ja-JP" sz="1846" dirty="0">
                <a:latin typeface="Times New Roman" charset="0"/>
                <a:ea typeface="ＭＳ Ｐゴシック" charset="0"/>
              </a:rPr>
              <a:t>A</a:t>
            </a:r>
            <a:r>
              <a:rPr lang="ja-JP" altLang="en-US" sz="1846">
                <a:latin typeface="Times New Roman" charset="0"/>
                <a:ea typeface="ＭＳ Ｐゴシック" charset="0"/>
              </a:rPr>
              <a:t>　</a:t>
            </a:r>
            <a:r>
              <a:rPr lang="en-US" altLang="ja-JP" sz="1846" dirty="0">
                <a:latin typeface="Times New Roman" charset="0"/>
                <a:ea typeface="ＭＳ Ｐゴシック" charset="0"/>
              </a:rPr>
              <a:t>B</a:t>
            </a:r>
            <a:r>
              <a:rPr lang="ja-JP" altLang="en-US" sz="1846">
                <a:latin typeface="Times New Roman" charset="0"/>
                <a:ea typeface="ＭＳ Ｐゴシック" charset="0"/>
              </a:rPr>
              <a:t>　</a:t>
            </a:r>
            <a:r>
              <a:rPr lang="en-US" altLang="ja-JP" sz="1846" dirty="0">
                <a:latin typeface="Times New Roman" charset="0"/>
                <a:ea typeface="ＭＳ Ｐゴシック" charset="0"/>
              </a:rPr>
              <a:t>C</a:t>
            </a:r>
          </a:p>
          <a:p>
            <a:pPr>
              <a:defRPr/>
            </a:pPr>
            <a:r>
              <a:rPr lang="ja-JP" altLang="en-US" sz="1846">
                <a:latin typeface="Times New Roman" charset="0"/>
                <a:ea typeface="ＭＳ Ｐゴシック" charset="0"/>
              </a:rPr>
              <a:t>０　０　０</a:t>
            </a:r>
            <a:endParaRPr lang="en-US" altLang="ja-JP" sz="1846" dirty="0">
              <a:latin typeface="Times New Roman" charset="0"/>
              <a:ea typeface="ＭＳ Ｐゴシック" charset="0"/>
            </a:endParaRPr>
          </a:p>
          <a:p>
            <a:pPr>
              <a:defRPr/>
            </a:pPr>
            <a:r>
              <a:rPr lang="ja-JP" altLang="en-US" sz="1846">
                <a:latin typeface="Times New Roman" charset="0"/>
                <a:ea typeface="ＭＳ Ｐゴシック" charset="0"/>
              </a:rPr>
              <a:t>０　１　１</a:t>
            </a:r>
            <a:endParaRPr lang="en-US" altLang="ja-JP" sz="1846" dirty="0">
              <a:latin typeface="Times New Roman" charset="0"/>
              <a:ea typeface="ＭＳ Ｐゴシック" charset="0"/>
            </a:endParaRPr>
          </a:p>
          <a:p>
            <a:pPr>
              <a:defRPr/>
            </a:pPr>
            <a:r>
              <a:rPr lang="ja-JP" altLang="en-US" sz="1846">
                <a:latin typeface="Times New Roman" charset="0"/>
                <a:ea typeface="ＭＳ Ｐゴシック" charset="0"/>
              </a:rPr>
              <a:t>１　０　１</a:t>
            </a:r>
            <a:endParaRPr lang="en-US" altLang="ja-JP" sz="1846" dirty="0">
              <a:latin typeface="Times New Roman" charset="0"/>
              <a:ea typeface="ＭＳ Ｐゴシック" charset="0"/>
            </a:endParaRPr>
          </a:p>
          <a:p>
            <a:pPr>
              <a:defRPr/>
            </a:pPr>
            <a:r>
              <a:rPr lang="ja-JP" altLang="en-US" sz="1846">
                <a:latin typeface="Times New Roman" charset="0"/>
                <a:ea typeface="ＭＳ Ｐゴシック" charset="0"/>
              </a:rPr>
              <a:t>１　１　０</a:t>
            </a:r>
          </a:p>
        </p:txBody>
      </p:sp>
      <p:sp>
        <p:nvSpPr>
          <p:cNvPr id="217" name="Line 3">
            <a:extLst>
              <a:ext uri="{FF2B5EF4-FFF2-40B4-BE49-F238E27FC236}">
                <a16:creationId xmlns:a16="http://schemas.microsoft.com/office/drawing/2014/main" id="{5CC51CB8-7A62-4841-AFCA-59B50BC70814}"/>
              </a:ext>
            </a:extLst>
          </p:cNvPr>
          <p:cNvSpPr>
            <a:spLocks noChangeShapeType="1"/>
          </p:cNvSpPr>
          <p:nvPr/>
        </p:nvSpPr>
        <p:spPr bwMode="auto">
          <a:xfrm>
            <a:off x="9988732" y="3234382"/>
            <a:ext cx="993531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ja-JP" altLang="en-US">
              <a:ea typeface="ＭＳ Ｐゴシック" charset="0"/>
            </a:endParaRPr>
          </a:p>
        </p:txBody>
      </p:sp>
      <p:sp>
        <p:nvSpPr>
          <p:cNvPr id="218" name="Line 4">
            <a:extLst>
              <a:ext uri="{FF2B5EF4-FFF2-40B4-BE49-F238E27FC236}">
                <a16:creationId xmlns:a16="http://schemas.microsoft.com/office/drawing/2014/main" id="{92013AF7-CDB5-FE44-BFB2-E2A059364C18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30569" y="2953029"/>
            <a:ext cx="0" cy="1406769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ja-JP" altLang="en-US">
              <a:ea typeface="ＭＳ Ｐゴシック" charset="0"/>
            </a:endParaRPr>
          </a:p>
        </p:txBody>
      </p:sp>
      <p:sp>
        <p:nvSpPr>
          <p:cNvPr id="219" name="Line 5">
            <a:extLst>
              <a:ext uri="{FF2B5EF4-FFF2-40B4-BE49-F238E27FC236}">
                <a16:creationId xmlns:a16="http://schemas.microsoft.com/office/drawing/2014/main" id="{22D5D504-6B6E-A641-ACA7-B8FD5B983827}"/>
              </a:ext>
            </a:extLst>
          </p:cNvPr>
          <p:cNvSpPr>
            <a:spLocks noChangeShapeType="1"/>
          </p:cNvSpPr>
          <p:nvPr/>
        </p:nvSpPr>
        <p:spPr bwMode="auto">
          <a:xfrm>
            <a:off x="9988732" y="2953028"/>
            <a:ext cx="993531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ja-JP" altLang="en-US">
              <a:ea typeface="ＭＳ Ｐゴシック" charset="0"/>
            </a:endParaRPr>
          </a:p>
        </p:txBody>
      </p:sp>
      <p:sp>
        <p:nvSpPr>
          <p:cNvPr id="220" name="Line 6">
            <a:extLst>
              <a:ext uri="{FF2B5EF4-FFF2-40B4-BE49-F238E27FC236}">
                <a16:creationId xmlns:a16="http://schemas.microsoft.com/office/drawing/2014/main" id="{80336F10-DBBF-3B4C-80A0-A609EBCF77F6}"/>
              </a:ext>
            </a:extLst>
          </p:cNvPr>
          <p:cNvSpPr>
            <a:spLocks noChangeShapeType="1"/>
          </p:cNvSpPr>
          <p:nvPr/>
        </p:nvSpPr>
        <p:spPr bwMode="auto">
          <a:xfrm>
            <a:off x="9988732" y="4359797"/>
            <a:ext cx="993531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ja-JP" altLang="en-US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5489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</p:bld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</TotalTime>
  <Words>424</Words>
  <Application>Microsoft Macintosh PowerPoint</Application>
  <PresentationFormat>ワイド画面</PresentationFormat>
  <Paragraphs>192</Paragraphs>
  <Slides>14</Slides>
  <Notes>0</Notes>
  <HiddenSlides>0</HiddenSlides>
  <MMClips>0</MMClips>
  <ScaleCrop>false</ScaleCrop>
  <HeadingPairs>
    <vt:vector size="8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埋め込まれた OLE サーバー</vt:lpstr>
      </vt:variant>
      <vt:variant>
        <vt:i4>1</vt:i4>
      </vt:variant>
      <vt:variant>
        <vt:lpstr>スライド タイトル</vt:lpstr>
      </vt:variant>
      <vt:variant>
        <vt:i4>14</vt:i4>
      </vt:variant>
    </vt:vector>
  </HeadingPairs>
  <TitlesOfParts>
    <vt:vector size="22" baseType="lpstr">
      <vt:lpstr>ＭＳ Ｐゴシック</vt:lpstr>
      <vt:lpstr>Meiryo</vt:lpstr>
      <vt:lpstr>游ゴシック</vt:lpstr>
      <vt:lpstr>游ゴシック Light</vt:lpstr>
      <vt:lpstr>Arial</vt:lpstr>
      <vt:lpstr>Times New Roman</vt:lpstr>
      <vt:lpstr>Office テーマ</vt:lpstr>
      <vt:lpstr>数式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大枝　 真一</dc:creator>
  <cp:lastModifiedBy>大枝　 真一</cp:lastModifiedBy>
  <cp:revision>18</cp:revision>
  <dcterms:created xsi:type="dcterms:W3CDTF">2020-01-23T02:02:27Z</dcterms:created>
  <dcterms:modified xsi:type="dcterms:W3CDTF">2020-01-23T14:12:01Z</dcterms:modified>
</cp:coreProperties>
</file>