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9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1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952" y="168"/>
      </p:cViewPr>
      <p:guideLst>
        <p:guide orient="horz" pos="3521"/>
        <p:guide pos="1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4EC61-44A4-B047-B1F8-98E2E0A0F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EB099A-3F5D-F24B-89EC-723B43F7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73B595-F930-5642-B360-5D02A414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5E161D-2D33-1E4B-B305-21B907D0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36AF7-A4FE-0849-8187-AE205FDD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1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BF2DE-0D05-AD41-B296-A0D5CD8A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225754-B7FE-EF43-9304-AB7DD3C84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A53D8A-3A19-1E42-82C8-FFC9DFAE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A84BC9-A7A4-D34F-BDDC-3060E077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C24D21-C0DA-B547-B088-0547877A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64DD48-FB65-8E4D-A78D-8F83ADF14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84DD77-80DB-2040-A7FE-6D4192C1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8BD11D-44C4-964D-B356-D29892A6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3CE89B-F2AC-5C4F-948E-3523436D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FBC14-B1EB-2342-A90B-0AF0FFDE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7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39C18-B226-2B4A-A383-4228BD18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9452F-DAFE-E04B-B4C8-BE93C629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15E7D-38C2-B946-9DE4-D5529162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9D4C3-CBC1-6649-B1FB-9E65E44C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F772E-821D-7747-BAED-B225C55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64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FB7ED-CA0F-5B46-B120-53176E70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30AE0-56A9-BB45-A98C-3AE64E01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A1EE2-01BF-7744-B614-A53F3187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EFCC2-3107-5E48-9CBE-78C42C7A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DB9AA-DAEA-BF4D-83FF-93F4DBB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6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56627-9031-5B48-8317-DD70D9AA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84D7A-549F-B648-ABE5-62A582A3F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AE14B7-7276-1F4B-83A2-3F08EA29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9A43E1-6B6D-5F44-AA4B-7BB4F270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B45DB4-7C31-A948-AF2C-7D346C23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CD5847-8528-FE49-94C7-8B763B3C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4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F2FB6-787F-D34A-B49B-9C9DC9BA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37062-31BA-7A4E-83BF-A5569506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AF8038-13EE-9F4F-85A1-1715ACBD8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3BE9C9-ABC5-974F-A53D-27149D445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852D05-1514-8944-884E-E0D557AA8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95C220-F1E1-924A-A707-3C3C9E34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C20298-672A-5F4E-8016-AA10F1D3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EC1A42-5BC0-8149-A53C-9992ED9C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A23F-FEAF-3849-B0D8-3891D181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39D184-AE0B-184C-B90A-9E7A8C06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219F14-34A1-7A4F-8AC8-BD0AB801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FA51AA-3892-3A49-ABCD-37F5038E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23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6A9C4C-236D-954C-83DC-16323D9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2A20C6-F273-2B47-ACAB-BB603E0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7B558B-B09A-5E43-BE42-879C5EA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53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35FCC-6C6E-5242-9AF5-67830B41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8477A-5BBC-0E40-96A5-321A32BB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4BBC3F-65E9-4549-82BC-2C3E1356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26480A-F2A4-BF43-8A60-7B12DB37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525FB-0602-A047-AE6A-194BB261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7F3851-9C0C-2E4F-9A04-7FEF0466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33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7A77D-DC52-BE4B-9CA1-4F8F3FC6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AF18BE-A690-E040-9EC0-2DE3AB8CA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632D0E-C004-0F4A-B7D0-04166DDC8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D0070-B6F0-C846-980B-F2E34646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F3F3E3-4C27-9747-AFF0-658F37DF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65A4E9-B713-1548-ABB1-1D156A78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94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4512ED-59C1-3A43-9A81-C4975FAD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E45649-B551-FE48-8408-1845680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37FB51-9D75-9845-BC3A-4C80E268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5EE3A-1556-5648-BB24-C8EB878E3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55F38-6412-9F43-9AD9-6E7E56C0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2E9D5E4-07E2-E24E-8EF7-05BAABB0A389}"/>
              </a:ext>
            </a:extLst>
          </p:cNvPr>
          <p:cNvCxnSpPr/>
          <p:nvPr/>
        </p:nvCxnSpPr>
        <p:spPr>
          <a:xfrm>
            <a:off x="3058886" y="4158343"/>
            <a:ext cx="38753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B9F4EFC-0537-5D41-951E-C97F462D3E85}"/>
              </a:ext>
            </a:extLst>
          </p:cNvPr>
          <p:cNvCxnSpPr>
            <a:cxnSpLocks/>
          </p:cNvCxnSpPr>
          <p:nvPr/>
        </p:nvCxnSpPr>
        <p:spPr>
          <a:xfrm flipV="1">
            <a:off x="3526971" y="489857"/>
            <a:ext cx="20527" cy="4114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AC879C-955F-684F-9119-0E251390DC6D}"/>
              </a:ext>
            </a:extLst>
          </p:cNvPr>
          <p:cNvSpPr txBox="1"/>
          <p:nvPr/>
        </p:nvSpPr>
        <p:spPr>
          <a:xfrm>
            <a:off x="6590836" y="415834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5AF11F-2188-BB4F-9D00-056F91A4AAB6}"/>
              </a:ext>
            </a:extLst>
          </p:cNvPr>
          <p:cNvSpPr txBox="1"/>
          <p:nvPr/>
        </p:nvSpPr>
        <p:spPr>
          <a:xfrm>
            <a:off x="3122755" y="322012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29B92EC-70CD-C147-9314-C213C13C765B}"/>
              </a:ext>
            </a:extLst>
          </p:cNvPr>
          <p:cNvCxnSpPr>
            <a:cxnSpLocks/>
          </p:cNvCxnSpPr>
          <p:nvPr/>
        </p:nvCxnSpPr>
        <p:spPr>
          <a:xfrm flipV="1">
            <a:off x="2960915" y="1545772"/>
            <a:ext cx="3801603" cy="18182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32A29FF-E6E9-CC40-85C0-D77F01AB4A31}"/>
              </a:ext>
            </a:extLst>
          </p:cNvPr>
          <p:cNvSpPr txBox="1"/>
          <p:nvPr/>
        </p:nvSpPr>
        <p:spPr>
          <a:xfrm>
            <a:off x="3072261" y="412603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78C653C-C426-7148-B2E9-337B64914B17}"/>
              </a:ext>
            </a:extLst>
          </p:cNvPr>
          <p:cNvSpPr/>
          <p:nvPr/>
        </p:nvSpPr>
        <p:spPr>
          <a:xfrm>
            <a:off x="3657136" y="2613277"/>
            <a:ext cx="174171" cy="1748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E2DAD6E-959A-8442-8425-287F09093214}"/>
              </a:ext>
            </a:extLst>
          </p:cNvPr>
          <p:cNvSpPr/>
          <p:nvPr/>
        </p:nvSpPr>
        <p:spPr>
          <a:xfrm>
            <a:off x="4072929" y="2825196"/>
            <a:ext cx="174171" cy="1748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08B7E6D-9E79-8045-868A-03A83153B401}"/>
              </a:ext>
            </a:extLst>
          </p:cNvPr>
          <p:cNvSpPr/>
          <p:nvPr/>
        </p:nvSpPr>
        <p:spPr>
          <a:xfrm>
            <a:off x="5200883" y="1546123"/>
            <a:ext cx="174171" cy="1748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B173D6E1-806B-854E-BF20-A57EF371F82A}"/>
              </a:ext>
            </a:extLst>
          </p:cNvPr>
          <p:cNvSpPr/>
          <p:nvPr/>
        </p:nvSpPr>
        <p:spPr>
          <a:xfrm>
            <a:off x="6348409" y="1665867"/>
            <a:ext cx="174171" cy="1748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5261450-3887-9E4F-AC06-8B03F6928AF6}"/>
              </a:ext>
            </a:extLst>
          </p:cNvPr>
          <p:cNvSpPr/>
          <p:nvPr/>
        </p:nvSpPr>
        <p:spPr>
          <a:xfrm>
            <a:off x="4822372" y="2737757"/>
            <a:ext cx="174171" cy="1748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FA7689-A4CC-3E4E-8E03-829921FAE72F}"/>
              </a:ext>
            </a:extLst>
          </p:cNvPr>
          <p:cNvSpPr txBox="1"/>
          <p:nvPr/>
        </p:nvSpPr>
        <p:spPr>
          <a:xfrm>
            <a:off x="6293092" y="1011666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f(x)=</a:t>
            </a:r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</a:t>
            </a:r>
            <a:endParaRPr kumimoji="1"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5DDC7CC-5EA9-6349-97F4-1D52C22AEC81}"/>
              </a:ext>
            </a:extLst>
          </p:cNvPr>
          <p:cNvSpPr txBox="1"/>
          <p:nvPr/>
        </p:nvSpPr>
        <p:spPr>
          <a:xfrm>
            <a:off x="4672254" y="979713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kumimoji="1"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AA8784B-F4E6-E742-A92B-7E3561ECFCB7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5287967" y="1721000"/>
            <a:ext cx="2" cy="24369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弧 33">
            <a:extLst>
              <a:ext uri="{FF2B5EF4-FFF2-40B4-BE49-F238E27FC236}">
                <a16:creationId xmlns:a16="http://schemas.microsoft.com/office/drawing/2014/main" id="{D8A094F3-9EBA-AE4E-8417-82B2A86B3319}"/>
              </a:ext>
            </a:extLst>
          </p:cNvPr>
          <p:cNvSpPr/>
          <p:nvPr/>
        </p:nvSpPr>
        <p:spPr>
          <a:xfrm>
            <a:off x="5153944" y="1721001"/>
            <a:ext cx="384621" cy="492830"/>
          </a:xfrm>
          <a:prstGeom prst="arc">
            <a:avLst>
              <a:gd name="adj1" fmla="val 16200000"/>
              <a:gd name="adj2" fmla="val 5410870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C8740BB-9F20-C042-BC71-716D5FAF16E8}"/>
              </a:ext>
            </a:extLst>
          </p:cNvPr>
          <p:cNvCxnSpPr>
            <a:cxnSpLocks/>
          </p:cNvCxnSpPr>
          <p:nvPr/>
        </p:nvCxnSpPr>
        <p:spPr>
          <a:xfrm>
            <a:off x="3514840" y="1633561"/>
            <a:ext cx="1673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7FF4F39-8108-AB43-A71E-5036E4073C78}"/>
              </a:ext>
            </a:extLst>
          </p:cNvPr>
          <p:cNvCxnSpPr>
            <a:cxnSpLocks/>
          </p:cNvCxnSpPr>
          <p:nvPr/>
        </p:nvCxnSpPr>
        <p:spPr>
          <a:xfrm>
            <a:off x="3514840" y="2246842"/>
            <a:ext cx="1781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FD83218-6402-DB40-AB34-9D2E1193B3D7}"/>
              </a:ext>
            </a:extLst>
          </p:cNvPr>
          <p:cNvSpPr txBox="1"/>
          <p:nvPr/>
        </p:nvSpPr>
        <p:spPr>
          <a:xfrm>
            <a:off x="3034311" y="1280309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kumimoji="1"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2892F1A-BA29-4A49-B3F0-9BC248D76BEB}"/>
              </a:ext>
            </a:extLst>
          </p:cNvPr>
          <p:cNvSpPr txBox="1"/>
          <p:nvPr/>
        </p:nvSpPr>
        <p:spPr>
          <a:xfrm>
            <a:off x="2457447" y="200261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kumimoji="1"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endParaRPr kumimoji="1"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5BFE7CE-5115-A844-9E8E-E2F3B1B21275}"/>
              </a:ext>
            </a:extLst>
          </p:cNvPr>
          <p:cNvSpPr txBox="1"/>
          <p:nvPr/>
        </p:nvSpPr>
        <p:spPr>
          <a:xfrm>
            <a:off x="5094515" y="4116211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kumimoji="1"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E8F802-DA82-204A-83F9-9B17DD90E761}"/>
              </a:ext>
            </a:extLst>
          </p:cNvPr>
          <p:cNvSpPr txBox="1"/>
          <p:nvPr/>
        </p:nvSpPr>
        <p:spPr>
          <a:xfrm>
            <a:off x="5462140" y="15962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誤差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28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DFAA0A54-C8CF-2845-847A-5427929E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5057"/>
            <a:ext cx="6096000" cy="45720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BE8C4C-2B34-F040-A963-BCEDB2A55CD9}"/>
              </a:ext>
            </a:extLst>
          </p:cNvPr>
          <p:cNvCxnSpPr/>
          <p:nvPr/>
        </p:nvCxnSpPr>
        <p:spPr>
          <a:xfrm>
            <a:off x="8180832" y="2126633"/>
            <a:ext cx="0" cy="225552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8ED620D4-50EA-C14B-9E2F-26D58E3B0FDD}"/>
              </a:ext>
            </a:extLst>
          </p:cNvPr>
          <p:cNvSpPr/>
          <p:nvPr/>
        </p:nvSpPr>
        <p:spPr>
          <a:xfrm>
            <a:off x="8132226" y="4322281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CA9403-966D-C54B-8B05-E92E3A9D585D}"/>
              </a:ext>
            </a:extLst>
          </p:cNvPr>
          <p:cNvSpPr txBox="1"/>
          <p:nvPr/>
        </p:nvSpPr>
        <p:spPr>
          <a:xfrm>
            <a:off x="8058982" y="454524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9BEC975-8D69-ED48-9043-FBBA58C9FCCA}"/>
              </a:ext>
            </a:extLst>
          </p:cNvPr>
          <p:cNvCxnSpPr>
            <a:cxnSpLocks/>
          </p:cNvCxnSpPr>
          <p:nvPr/>
        </p:nvCxnSpPr>
        <p:spPr>
          <a:xfrm flipH="1">
            <a:off x="7060019" y="743504"/>
            <a:ext cx="1790840" cy="3801738"/>
          </a:xfrm>
          <a:prstGeom prst="line">
            <a:avLst/>
          </a:prstGeom>
          <a:ln w="19050"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B44D129-026E-BE49-B57D-7CFAF4E38AED}"/>
              </a:ext>
            </a:extLst>
          </p:cNvPr>
          <p:cNvSpPr txBox="1"/>
          <p:nvPr/>
        </p:nvSpPr>
        <p:spPr>
          <a:xfrm>
            <a:off x="8850859" y="6592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i="1" baseline="-25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0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における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関数の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傾き</a:t>
            </a:r>
          </a:p>
        </p:txBody>
      </p:sp>
    </p:spTree>
    <p:extLst>
      <p:ext uri="{BB962C8B-B14F-4D97-AF65-F5344CB8AC3E}">
        <p14:creationId xmlns:p14="http://schemas.microsoft.com/office/powerpoint/2010/main" val="296240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DFAA0A54-C8CF-2845-847A-5427929E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5057"/>
            <a:ext cx="6096000" cy="45720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BE8C4C-2B34-F040-A963-BCEDB2A55CD9}"/>
              </a:ext>
            </a:extLst>
          </p:cNvPr>
          <p:cNvCxnSpPr/>
          <p:nvPr/>
        </p:nvCxnSpPr>
        <p:spPr>
          <a:xfrm>
            <a:off x="8180832" y="2126633"/>
            <a:ext cx="0" cy="225552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E101EED-F30A-4B48-A462-76BF8E3C2BAF}"/>
              </a:ext>
            </a:extLst>
          </p:cNvPr>
          <p:cNvCxnSpPr>
            <a:cxnSpLocks/>
          </p:cNvCxnSpPr>
          <p:nvPr/>
        </p:nvCxnSpPr>
        <p:spPr>
          <a:xfrm>
            <a:off x="7843375" y="2866862"/>
            <a:ext cx="0" cy="151529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8ED620D4-50EA-C14B-9E2F-26D58E3B0FDD}"/>
              </a:ext>
            </a:extLst>
          </p:cNvPr>
          <p:cNvSpPr/>
          <p:nvPr/>
        </p:nvSpPr>
        <p:spPr>
          <a:xfrm>
            <a:off x="8132226" y="4322281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5D4639EB-2890-864C-88F5-289E4A69470E}"/>
              </a:ext>
            </a:extLst>
          </p:cNvPr>
          <p:cNvSpPr/>
          <p:nvPr/>
        </p:nvSpPr>
        <p:spPr>
          <a:xfrm>
            <a:off x="7799291" y="4324399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DE0F3AD-462C-284D-8753-8210CC2EDD89}"/>
              </a:ext>
            </a:extLst>
          </p:cNvPr>
          <p:cNvCxnSpPr>
            <a:cxnSpLocks/>
          </p:cNvCxnSpPr>
          <p:nvPr/>
        </p:nvCxnSpPr>
        <p:spPr>
          <a:xfrm>
            <a:off x="7603278" y="3331535"/>
            <a:ext cx="0" cy="111911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69F1917-DE07-5844-ACC0-27C8A04983DD}"/>
              </a:ext>
            </a:extLst>
          </p:cNvPr>
          <p:cNvCxnSpPr>
            <a:cxnSpLocks/>
          </p:cNvCxnSpPr>
          <p:nvPr/>
        </p:nvCxnSpPr>
        <p:spPr>
          <a:xfrm>
            <a:off x="7426688" y="3572540"/>
            <a:ext cx="0" cy="869484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AF95012-F9A7-5A45-B635-2E1E543CAA45}"/>
              </a:ext>
            </a:extLst>
          </p:cNvPr>
          <p:cNvCxnSpPr>
            <a:cxnSpLocks/>
          </p:cNvCxnSpPr>
          <p:nvPr/>
        </p:nvCxnSpPr>
        <p:spPr>
          <a:xfrm>
            <a:off x="7306488" y="3771014"/>
            <a:ext cx="0" cy="679636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8E811E45-6682-CC49-A4B6-CD088D54ABE6}"/>
              </a:ext>
            </a:extLst>
          </p:cNvPr>
          <p:cNvSpPr/>
          <p:nvPr/>
        </p:nvSpPr>
        <p:spPr>
          <a:xfrm>
            <a:off x="7548850" y="4330907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1E163CFF-D531-A647-8ADA-50821B31565D}"/>
              </a:ext>
            </a:extLst>
          </p:cNvPr>
          <p:cNvSpPr/>
          <p:nvPr/>
        </p:nvSpPr>
        <p:spPr>
          <a:xfrm>
            <a:off x="7371261" y="4330907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D92CAE-FE60-E243-9656-9A0A52111036}"/>
              </a:ext>
            </a:extLst>
          </p:cNvPr>
          <p:cNvSpPr/>
          <p:nvPr/>
        </p:nvSpPr>
        <p:spPr>
          <a:xfrm>
            <a:off x="7252060" y="4332445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CA9403-966D-C54B-8B05-E92E3A9D585D}"/>
              </a:ext>
            </a:extLst>
          </p:cNvPr>
          <p:cNvSpPr txBox="1"/>
          <p:nvPr/>
        </p:nvSpPr>
        <p:spPr>
          <a:xfrm>
            <a:off x="8058982" y="454524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BC19A2C-7999-9E4C-A563-E18BD92325DF}"/>
              </a:ext>
            </a:extLst>
          </p:cNvPr>
          <p:cNvSpPr txBox="1"/>
          <p:nvPr/>
        </p:nvSpPr>
        <p:spPr>
          <a:xfrm>
            <a:off x="7694780" y="454418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2A28E34-4A66-8E4E-B17B-9A2F82E9D122}"/>
              </a:ext>
            </a:extLst>
          </p:cNvPr>
          <p:cNvSpPr txBox="1"/>
          <p:nvPr/>
        </p:nvSpPr>
        <p:spPr>
          <a:xfrm>
            <a:off x="7310797" y="45414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90BFC41-BE5E-684C-8B35-9AEA8824F555}"/>
              </a:ext>
            </a:extLst>
          </p:cNvPr>
          <p:cNvSpPr/>
          <p:nvPr/>
        </p:nvSpPr>
        <p:spPr>
          <a:xfrm>
            <a:off x="6150583" y="4330907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D4AC1A-7CD5-AB41-9BF7-A0E9187B4804}"/>
              </a:ext>
            </a:extLst>
          </p:cNvPr>
          <p:cNvSpPr txBox="1"/>
          <p:nvPr/>
        </p:nvSpPr>
        <p:spPr>
          <a:xfrm>
            <a:off x="5796824" y="469031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r>
              <a:rPr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（この関数では最小値）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右矢印 1">
            <a:extLst>
              <a:ext uri="{FF2B5EF4-FFF2-40B4-BE49-F238E27FC236}">
                <a16:creationId xmlns:a16="http://schemas.microsoft.com/office/drawing/2014/main" id="{9814169C-15C4-ED42-B1B0-27125EBD58D6}"/>
              </a:ext>
            </a:extLst>
          </p:cNvPr>
          <p:cNvSpPr/>
          <p:nvPr/>
        </p:nvSpPr>
        <p:spPr>
          <a:xfrm flipH="1">
            <a:off x="7996959" y="4684121"/>
            <a:ext cx="97463" cy="19674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F44E8D09-B4B5-474D-BB76-0A9B7F187FA0}"/>
              </a:ext>
            </a:extLst>
          </p:cNvPr>
          <p:cNvSpPr/>
          <p:nvPr/>
        </p:nvSpPr>
        <p:spPr>
          <a:xfrm flipH="1">
            <a:off x="7631275" y="4675549"/>
            <a:ext cx="97463" cy="19674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4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DFAA0A54-C8CF-2845-847A-5427929E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5057"/>
            <a:ext cx="6096000" cy="45720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BE8C4C-2B34-F040-A963-BCEDB2A55CD9}"/>
              </a:ext>
            </a:extLst>
          </p:cNvPr>
          <p:cNvCxnSpPr/>
          <p:nvPr/>
        </p:nvCxnSpPr>
        <p:spPr>
          <a:xfrm>
            <a:off x="8180832" y="2126633"/>
            <a:ext cx="0" cy="225552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8ED620D4-50EA-C14B-9E2F-26D58E3B0FDD}"/>
              </a:ext>
            </a:extLst>
          </p:cNvPr>
          <p:cNvSpPr/>
          <p:nvPr/>
        </p:nvSpPr>
        <p:spPr>
          <a:xfrm>
            <a:off x="8132226" y="4322281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AF95012-F9A7-5A45-B635-2E1E543CAA45}"/>
              </a:ext>
            </a:extLst>
          </p:cNvPr>
          <p:cNvCxnSpPr>
            <a:cxnSpLocks/>
          </p:cNvCxnSpPr>
          <p:nvPr/>
        </p:nvCxnSpPr>
        <p:spPr>
          <a:xfrm>
            <a:off x="6741023" y="4231758"/>
            <a:ext cx="0" cy="21889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D92CAE-FE60-E243-9656-9A0A52111036}"/>
              </a:ext>
            </a:extLst>
          </p:cNvPr>
          <p:cNvSpPr/>
          <p:nvPr/>
        </p:nvSpPr>
        <p:spPr>
          <a:xfrm>
            <a:off x="6686595" y="4332445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90BFC41-BE5E-684C-8B35-9AEA8824F555}"/>
              </a:ext>
            </a:extLst>
          </p:cNvPr>
          <p:cNvSpPr/>
          <p:nvPr/>
        </p:nvSpPr>
        <p:spPr>
          <a:xfrm>
            <a:off x="6150583" y="4330907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D4AC1A-7CD5-AB41-9BF7-A0E9187B4804}"/>
              </a:ext>
            </a:extLst>
          </p:cNvPr>
          <p:cNvSpPr txBox="1"/>
          <p:nvPr/>
        </p:nvSpPr>
        <p:spPr>
          <a:xfrm>
            <a:off x="5796824" y="4690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F44E8D09-B4B5-474D-BB76-0A9B7F187FA0}"/>
              </a:ext>
            </a:extLst>
          </p:cNvPr>
          <p:cNvSpPr/>
          <p:nvPr/>
        </p:nvSpPr>
        <p:spPr>
          <a:xfrm flipH="1">
            <a:off x="7714499" y="4115418"/>
            <a:ext cx="357477" cy="53346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F9CCF84-2D09-5F43-AA32-6FFB5791E71C}"/>
              </a:ext>
            </a:extLst>
          </p:cNvPr>
          <p:cNvCxnSpPr>
            <a:cxnSpLocks/>
          </p:cNvCxnSpPr>
          <p:nvPr/>
        </p:nvCxnSpPr>
        <p:spPr>
          <a:xfrm flipH="1">
            <a:off x="7060019" y="743504"/>
            <a:ext cx="1790840" cy="3801738"/>
          </a:xfrm>
          <a:prstGeom prst="line">
            <a:avLst/>
          </a:prstGeom>
          <a:ln w="19050"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823C5B5-464A-904A-A349-5678777D395C}"/>
              </a:ext>
            </a:extLst>
          </p:cNvPr>
          <p:cNvCxnSpPr>
            <a:cxnSpLocks/>
          </p:cNvCxnSpPr>
          <p:nvPr/>
        </p:nvCxnSpPr>
        <p:spPr>
          <a:xfrm flipH="1">
            <a:off x="6259441" y="2826481"/>
            <a:ext cx="2591418" cy="1718761"/>
          </a:xfrm>
          <a:prstGeom prst="line">
            <a:avLst/>
          </a:prstGeom>
          <a:ln w="19050"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矢印 26">
            <a:extLst>
              <a:ext uri="{FF2B5EF4-FFF2-40B4-BE49-F238E27FC236}">
                <a16:creationId xmlns:a16="http://schemas.microsoft.com/office/drawing/2014/main" id="{0DCCD8FD-919A-004C-9715-81A1A3446413}"/>
              </a:ext>
            </a:extLst>
          </p:cNvPr>
          <p:cNvSpPr/>
          <p:nvPr/>
        </p:nvSpPr>
        <p:spPr>
          <a:xfrm flipH="1">
            <a:off x="6445489" y="4472304"/>
            <a:ext cx="196986" cy="26673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99C3DC-B074-C148-948D-E528397AD739}"/>
              </a:ext>
            </a:extLst>
          </p:cNvPr>
          <p:cNvSpPr txBox="1"/>
          <p:nvPr/>
        </p:nvSpPr>
        <p:spPr>
          <a:xfrm>
            <a:off x="6902255" y="1372131"/>
            <a:ext cx="13388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関数の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傾き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が大きい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D78E4A1-6185-5F43-A4F2-4CB6E254F1C8}"/>
              </a:ext>
            </a:extLst>
          </p:cNvPr>
          <p:cNvSpPr txBox="1"/>
          <p:nvPr/>
        </p:nvSpPr>
        <p:spPr>
          <a:xfrm>
            <a:off x="5512419" y="3323771"/>
            <a:ext cx="13388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関数の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傾き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が小さい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701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DFAA0A54-C8CF-2845-847A-5427929E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5057"/>
            <a:ext cx="6096000" cy="45720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BE8C4C-2B34-F040-A963-BCEDB2A55CD9}"/>
              </a:ext>
            </a:extLst>
          </p:cNvPr>
          <p:cNvCxnSpPr/>
          <p:nvPr/>
        </p:nvCxnSpPr>
        <p:spPr>
          <a:xfrm>
            <a:off x="8180832" y="2126633"/>
            <a:ext cx="0" cy="225552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E101EED-F30A-4B48-A462-76BF8E3C2BAF}"/>
              </a:ext>
            </a:extLst>
          </p:cNvPr>
          <p:cNvCxnSpPr>
            <a:cxnSpLocks/>
          </p:cNvCxnSpPr>
          <p:nvPr/>
        </p:nvCxnSpPr>
        <p:spPr>
          <a:xfrm>
            <a:off x="4724492" y="3161414"/>
            <a:ext cx="0" cy="12207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8ED620D4-50EA-C14B-9E2F-26D58E3B0FDD}"/>
              </a:ext>
            </a:extLst>
          </p:cNvPr>
          <p:cNvSpPr/>
          <p:nvPr/>
        </p:nvSpPr>
        <p:spPr>
          <a:xfrm>
            <a:off x="8132226" y="4322281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5D4639EB-2890-864C-88F5-289E4A69470E}"/>
              </a:ext>
            </a:extLst>
          </p:cNvPr>
          <p:cNvSpPr/>
          <p:nvPr/>
        </p:nvSpPr>
        <p:spPr>
          <a:xfrm>
            <a:off x="4680408" y="4324399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90BFC41-BE5E-684C-8B35-9AEA8824F555}"/>
              </a:ext>
            </a:extLst>
          </p:cNvPr>
          <p:cNvSpPr/>
          <p:nvPr/>
        </p:nvSpPr>
        <p:spPr>
          <a:xfrm>
            <a:off x="6150583" y="4330907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D4AC1A-7CD5-AB41-9BF7-A0E9187B4804}"/>
              </a:ext>
            </a:extLst>
          </p:cNvPr>
          <p:cNvSpPr txBox="1"/>
          <p:nvPr/>
        </p:nvSpPr>
        <p:spPr>
          <a:xfrm>
            <a:off x="5796824" y="4690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1B5AC23-05F6-2A40-908D-31308AC4E6B1}"/>
              </a:ext>
            </a:extLst>
          </p:cNvPr>
          <p:cNvCxnSpPr>
            <a:cxnSpLocks/>
          </p:cNvCxnSpPr>
          <p:nvPr/>
        </p:nvCxnSpPr>
        <p:spPr>
          <a:xfrm flipH="1">
            <a:off x="7060019" y="743504"/>
            <a:ext cx="1790840" cy="3801738"/>
          </a:xfrm>
          <a:prstGeom prst="line">
            <a:avLst/>
          </a:prstGeom>
          <a:ln w="19050"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79D7BA4-2E29-3440-885C-23D5BDCB8262}"/>
              </a:ext>
            </a:extLst>
          </p:cNvPr>
          <p:cNvCxnSpPr>
            <a:cxnSpLocks/>
          </p:cNvCxnSpPr>
          <p:nvPr/>
        </p:nvCxnSpPr>
        <p:spPr>
          <a:xfrm>
            <a:off x="3592758" y="1360967"/>
            <a:ext cx="2058343" cy="3184275"/>
          </a:xfrm>
          <a:prstGeom prst="line">
            <a:avLst/>
          </a:prstGeom>
          <a:ln w="19050"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287F6F-5E4B-4F42-A7AE-BB63BCD07E7E}"/>
              </a:ext>
            </a:extLst>
          </p:cNvPr>
          <p:cNvSpPr txBox="1"/>
          <p:nvPr/>
        </p:nvSpPr>
        <p:spPr>
          <a:xfrm>
            <a:off x="6331733" y="899302"/>
            <a:ext cx="18004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こちらの領域は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関数の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傾き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は正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29ADD27-AD6E-5C46-87E5-EFF60B930844}"/>
              </a:ext>
            </a:extLst>
          </p:cNvPr>
          <p:cNvCxnSpPr>
            <a:cxnSpLocks/>
          </p:cNvCxnSpPr>
          <p:nvPr/>
        </p:nvCxnSpPr>
        <p:spPr>
          <a:xfrm>
            <a:off x="6214218" y="404037"/>
            <a:ext cx="0" cy="4037987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6ED5240-F39B-B945-B198-975D9ED4B56F}"/>
              </a:ext>
            </a:extLst>
          </p:cNvPr>
          <p:cNvSpPr txBox="1"/>
          <p:nvPr/>
        </p:nvSpPr>
        <p:spPr>
          <a:xfrm>
            <a:off x="4273508" y="899302"/>
            <a:ext cx="18004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こちらの領域は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関数の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傾き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は負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03ADA361-43EB-E647-88F7-78FC4EC027DA}"/>
              </a:ext>
            </a:extLst>
          </p:cNvPr>
          <p:cNvSpPr/>
          <p:nvPr/>
        </p:nvSpPr>
        <p:spPr>
          <a:xfrm flipH="1">
            <a:off x="7623137" y="4050596"/>
            <a:ext cx="426064" cy="64633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08F0C310-07E8-4342-AF44-9212B5F02814}"/>
              </a:ext>
            </a:extLst>
          </p:cNvPr>
          <p:cNvSpPr/>
          <p:nvPr/>
        </p:nvSpPr>
        <p:spPr>
          <a:xfrm>
            <a:off x="4897315" y="4067612"/>
            <a:ext cx="426064" cy="64633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84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DFAA0A54-C8CF-2845-847A-5427929E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5057"/>
            <a:ext cx="6096000" cy="45720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BE8C4C-2B34-F040-A963-BCEDB2A55CD9}"/>
              </a:ext>
            </a:extLst>
          </p:cNvPr>
          <p:cNvCxnSpPr>
            <a:cxnSpLocks/>
          </p:cNvCxnSpPr>
          <p:nvPr/>
        </p:nvCxnSpPr>
        <p:spPr>
          <a:xfrm>
            <a:off x="6876863" y="4167051"/>
            <a:ext cx="0" cy="22251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E101EED-F30A-4B48-A462-76BF8E3C2BAF}"/>
              </a:ext>
            </a:extLst>
          </p:cNvPr>
          <p:cNvCxnSpPr>
            <a:cxnSpLocks/>
          </p:cNvCxnSpPr>
          <p:nvPr/>
        </p:nvCxnSpPr>
        <p:spPr>
          <a:xfrm>
            <a:off x="4957122" y="3390935"/>
            <a:ext cx="0" cy="96726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8ED620D4-50EA-C14B-9E2F-26D58E3B0FDD}"/>
              </a:ext>
            </a:extLst>
          </p:cNvPr>
          <p:cNvSpPr/>
          <p:nvPr/>
        </p:nvSpPr>
        <p:spPr>
          <a:xfrm>
            <a:off x="6822434" y="4332990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5D4639EB-2890-864C-88F5-289E4A69470E}"/>
              </a:ext>
            </a:extLst>
          </p:cNvPr>
          <p:cNvSpPr/>
          <p:nvPr/>
        </p:nvSpPr>
        <p:spPr>
          <a:xfrm>
            <a:off x="4913038" y="4300444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90BFC41-BE5E-684C-8B35-9AEA8824F555}"/>
              </a:ext>
            </a:extLst>
          </p:cNvPr>
          <p:cNvSpPr/>
          <p:nvPr/>
        </p:nvSpPr>
        <p:spPr>
          <a:xfrm>
            <a:off x="6150583" y="4330907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D4AC1A-7CD5-AB41-9BF7-A0E9187B4804}"/>
              </a:ext>
            </a:extLst>
          </p:cNvPr>
          <p:cNvSpPr txBox="1"/>
          <p:nvPr/>
        </p:nvSpPr>
        <p:spPr>
          <a:xfrm>
            <a:off x="5796824" y="4690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29ADD27-AD6E-5C46-87E5-EFF60B930844}"/>
              </a:ext>
            </a:extLst>
          </p:cNvPr>
          <p:cNvCxnSpPr>
            <a:cxnSpLocks/>
          </p:cNvCxnSpPr>
          <p:nvPr/>
        </p:nvCxnSpPr>
        <p:spPr>
          <a:xfrm>
            <a:off x="6214218" y="419100"/>
            <a:ext cx="0" cy="3883224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6ED5240-F39B-B945-B198-975D9ED4B56F}"/>
              </a:ext>
            </a:extLst>
          </p:cNvPr>
          <p:cNvSpPr txBox="1"/>
          <p:nvPr/>
        </p:nvSpPr>
        <p:spPr>
          <a:xfrm>
            <a:off x="4402049" y="671522"/>
            <a:ext cx="3647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修正量が大きすぎると発散する．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学習係数</a:t>
            </a:r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η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で調節する．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32277B2-696C-9948-A0A5-F0E88C4352CE}"/>
              </a:ext>
            </a:extLst>
          </p:cNvPr>
          <p:cNvCxnSpPr>
            <a:cxnSpLocks/>
          </p:cNvCxnSpPr>
          <p:nvPr/>
        </p:nvCxnSpPr>
        <p:spPr>
          <a:xfrm>
            <a:off x="8730800" y="812800"/>
            <a:ext cx="21546" cy="36019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9ED75E46-931B-6440-8554-9F832334E8D0}"/>
              </a:ext>
            </a:extLst>
          </p:cNvPr>
          <p:cNvSpPr/>
          <p:nvPr/>
        </p:nvSpPr>
        <p:spPr>
          <a:xfrm>
            <a:off x="8708262" y="4357017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F62E087-E9A7-0E4D-859E-0C97D39FC626}"/>
              </a:ext>
            </a:extLst>
          </p:cNvPr>
          <p:cNvSpPr txBox="1"/>
          <p:nvPr/>
        </p:nvSpPr>
        <p:spPr>
          <a:xfrm>
            <a:off x="6759160" y="4670286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8AB0BC-78D2-FF4C-9839-0FA0BBC8C636}"/>
              </a:ext>
            </a:extLst>
          </p:cNvPr>
          <p:cNvSpPr txBox="1"/>
          <p:nvPr/>
        </p:nvSpPr>
        <p:spPr>
          <a:xfrm>
            <a:off x="4781435" y="469020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FBEF06-90E7-3C46-9AE7-4E9481FAAA65}"/>
              </a:ext>
            </a:extLst>
          </p:cNvPr>
          <p:cNvSpPr txBox="1"/>
          <p:nvPr/>
        </p:nvSpPr>
        <p:spPr>
          <a:xfrm>
            <a:off x="8514983" y="4685054"/>
            <a:ext cx="463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右矢印 35">
            <a:extLst>
              <a:ext uri="{FF2B5EF4-FFF2-40B4-BE49-F238E27FC236}">
                <a16:creationId xmlns:a16="http://schemas.microsoft.com/office/drawing/2014/main" id="{2EEDF6A0-F35D-E246-946F-D6D62750DCD8}"/>
              </a:ext>
            </a:extLst>
          </p:cNvPr>
          <p:cNvSpPr/>
          <p:nvPr/>
        </p:nvSpPr>
        <p:spPr>
          <a:xfrm>
            <a:off x="4897798" y="2867685"/>
            <a:ext cx="3810464" cy="582887"/>
          </a:xfrm>
          <a:prstGeom prst="rightArrow">
            <a:avLst>
              <a:gd name="adj1" fmla="val 50000"/>
              <a:gd name="adj2" fmla="val 20074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D460B07-6860-EE46-8ECC-F2298185AF3F}"/>
              </a:ext>
            </a:extLst>
          </p:cNvPr>
          <p:cNvSpPr txBox="1"/>
          <p:nvPr/>
        </p:nvSpPr>
        <p:spPr>
          <a:xfrm>
            <a:off x="4908152" y="3008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A08370D7-CB84-0441-BA64-577FA2AC56C4}"/>
              </a:ext>
            </a:extLst>
          </p:cNvPr>
          <p:cNvSpPr/>
          <p:nvPr/>
        </p:nvSpPr>
        <p:spPr>
          <a:xfrm flipH="1">
            <a:off x="2568392" y="1328222"/>
            <a:ext cx="6096000" cy="582887"/>
          </a:xfrm>
          <a:prstGeom prst="rightArrow">
            <a:avLst>
              <a:gd name="adj1" fmla="val 50000"/>
              <a:gd name="adj2" fmla="val 10390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16927AE-5407-2D43-A6EC-9B9F2E0FCDD8}"/>
              </a:ext>
            </a:extLst>
          </p:cNvPr>
          <p:cNvSpPr txBox="1"/>
          <p:nvPr/>
        </p:nvSpPr>
        <p:spPr>
          <a:xfrm>
            <a:off x="8304033" y="14631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③</a:t>
            </a:r>
            <a:endParaRPr kumimoji="1" lang="en-US" altLang="ja-JP" b="1" dirty="0">
              <a:latin typeface="Meiryo" panose="020B0604030504040204" pitchFamily="34" charset="-128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6" name="右矢印 45">
            <a:extLst>
              <a:ext uri="{FF2B5EF4-FFF2-40B4-BE49-F238E27FC236}">
                <a16:creationId xmlns:a16="http://schemas.microsoft.com/office/drawing/2014/main" id="{E4D814BF-DFF3-F244-B0E5-189EB04AB49A}"/>
              </a:ext>
            </a:extLst>
          </p:cNvPr>
          <p:cNvSpPr/>
          <p:nvPr/>
        </p:nvSpPr>
        <p:spPr>
          <a:xfrm flipH="1">
            <a:off x="5000215" y="3703219"/>
            <a:ext cx="1854038" cy="582887"/>
          </a:xfrm>
          <a:prstGeom prst="rightArrow">
            <a:avLst>
              <a:gd name="adj1" fmla="val 50000"/>
              <a:gd name="adj2" fmla="val 961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B6118A8-01B9-DB4B-A99D-81A283BC1F2A}"/>
              </a:ext>
            </a:extLst>
          </p:cNvPr>
          <p:cNvSpPr txBox="1"/>
          <p:nvPr/>
        </p:nvSpPr>
        <p:spPr>
          <a:xfrm>
            <a:off x="6416144" y="38553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①</a:t>
            </a:r>
            <a:endParaRPr kumimoji="1" lang="en-US" altLang="ja-JP" b="1" dirty="0">
              <a:latin typeface="Meiryo" panose="020B0604030504040204" pitchFamily="34" charset="-128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E1E7BE6-C1CD-B74F-B537-EA8AADDE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A344586-D301-4C46-B3B3-21FFD291DB27}"/>
              </a:ext>
            </a:extLst>
          </p:cNvPr>
          <p:cNvCxnSpPr>
            <a:cxnSpLocks/>
          </p:cNvCxnSpPr>
          <p:nvPr/>
        </p:nvCxnSpPr>
        <p:spPr>
          <a:xfrm>
            <a:off x="4607486" y="1305374"/>
            <a:ext cx="0" cy="4037987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23DB2AD-D394-6042-9B89-86DD1BBA8881}"/>
              </a:ext>
            </a:extLst>
          </p:cNvPr>
          <p:cNvCxnSpPr>
            <a:cxnSpLocks/>
          </p:cNvCxnSpPr>
          <p:nvPr/>
        </p:nvCxnSpPr>
        <p:spPr>
          <a:xfrm>
            <a:off x="6849944" y="1305374"/>
            <a:ext cx="0" cy="4037987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9DD384C-89E4-2F4F-9437-E569E8C1DE23}"/>
              </a:ext>
            </a:extLst>
          </p:cNvPr>
          <p:cNvCxnSpPr>
            <a:cxnSpLocks/>
          </p:cNvCxnSpPr>
          <p:nvPr/>
        </p:nvCxnSpPr>
        <p:spPr>
          <a:xfrm>
            <a:off x="7929807" y="1305374"/>
            <a:ext cx="0" cy="4037987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F302546F-2E6B-CD43-A57E-62EF356CF9B3}"/>
              </a:ext>
            </a:extLst>
          </p:cNvPr>
          <p:cNvSpPr/>
          <p:nvPr/>
        </p:nvSpPr>
        <p:spPr>
          <a:xfrm>
            <a:off x="4558131" y="5295005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FF7B70-9E15-A044-A7DF-5C90DF846551}"/>
              </a:ext>
            </a:extLst>
          </p:cNvPr>
          <p:cNvSpPr txBox="1"/>
          <p:nvPr/>
        </p:nvSpPr>
        <p:spPr>
          <a:xfrm>
            <a:off x="4204372" y="5654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7" name="右矢印 36">
            <a:extLst>
              <a:ext uri="{FF2B5EF4-FFF2-40B4-BE49-F238E27FC236}">
                <a16:creationId xmlns:a16="http://schemas.microsoft.com/office/drawing/2014/main" id="{A69D61FB-D8A5-D640-A6BC-D804EB635F6A}"/>
              </a:ext>
            </a:extLst>
          </p:cNvPr>
          <p:cNvSpPr/>
          <p:nvPr/>
        </p:nvSpPr>
        <p:spPr>
          <a:xfrm>
            <a:off x="7230806" y="5123118"/>
            <a:ext cx="304797" cy="37653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A937493D-A555-D244-BBEA-31082463580D}"/>
              </a:ext>
            </a:extLst>
          </p:cNvPr>
          <p:cNvSpPr/>
          <p:nvPr/>
        </p:nvSpPr>
        <p:spPr>
          <a:xfrm>
            <a:off x="6785608" y="5295005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A4BA31E-ECF6-7C43-8767-7AE8DC596EF3}"/>
              </a:ext>
            </a:extLst>
          </p:cNvPr>
          <p:cNvSpPr txBox="1"/>
          <p:nvPr/>
        </p:nvSpPr>
        <p:spPr>
          <a:xfrm>
            <a:off x="6431849" y="5654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10B67DFB-BB9A-DC4A-8655-52AA0E0C6FBC}"/>
              </a:ext>
            </a:extLst>
          </p:cNvPr>
          <p:cNvSpPr/>
          <p:nvPr/>
        </p:nvSpPr>
        <p:spPr>
          <a:xfrm>
            <a:off x="7865710" y="5301619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478C68-3CEE-AF4A-B80E-33225DDCE5B6}"/>
              </a:ext>
            </a:extLst>
          </p:cNvPr>
          <p:cNvSpPr txBox="1"/>
          <p:nvPr/>
        </p:nvSpPr>
        <p:spPr>
          <a:xfrm>
            <a:off x="7511951" y="56610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E6745496-6BBF-4F4A-9AAC-9F64C48594FD}"/>
              </a:ext>
            </a:extLst>
          </p:cNvPr>
          <p:cNvSpPr/>
          <p:nvPr/>
        </p:nvSpPr>
        <p:spPr>
          <a:xfrm>
            <a:off x="3843464" y="5155096"/>
            <a:ext cx="304797" cy="37653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753F7837-BCC2-A745-BBB9-7EBB1D578B1E}"/>
              </a:ext>
            </a:extLst>
          </p:cNvPr>
          <p:cNvSpPr/>
          <p:nvPr/>
        </p:nvSpPr>
        <p:spPr>
          <a:xfrm flipH="1">
            <a:off x="8355281" y="5106740"/>
            <a:ext cx="304797" cy="37653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>
            <a:extLst>
              <a:ext uri="{FF2B5EF4-FFF2-40B4-BE49-F238E27FC236}">
                <a16:creationId xmlns:a16="http://schemas.microsoft.com/office/drawing/2014/main" id="{3DDAF1F9-85D1-8541-AE7A-4CED4515E488}"/>
              </a:ext>
            </a:extLst>
          </p:cNvPr>
          <p:cNvSpPr/>
          <p:nvPr/>
        </p:nvSpPr>
        <p:spPr>
          <a:xfrm flipH="1">
            <a:off x="5688957" y="5150440"/>
            <a:ext cx="304797" cy="37653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8C471DF-BC8E-654A-BDBE-C9127DBFAA81}"/>
              </a:ext>
            </a:extLst>
          </p:cNvPr>
          <p:cNvSpPr txBox="1"/>
          <p:nvPr/>
        </p:nvSpPr>
        <p:spPr>
          <a:xfrm>
            <a:off x="4723689" y="1770630"/>
            <a:ext cx="341632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弱点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初期値に依存する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・最小値が求まるとは限らない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（極小値しか求まらない）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93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119</Words>
  <Application>Microsoft Macintosh PowerPoint</Application>
  <PresentationFormat>ワイド画面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Meiryo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大枝　 真一</dc:creator>
  <cp:lastModifiedBy>大枝　 真一</cp:lastModifiedBy>
  <cp:revision>23</cp:revision>
  <dcterms:created xsi:type="dcterms:W3CDTF">2020-01-23T02:02:27Z</dcterms:created>
  <dcterms:modified xsi:type="dcterms:W3CDTF">2020-01-23T12:57:39Z</dcterms:modified>
</cp:coreProperties>
</file>